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40"/>
  </p:notesMasterIdLst>
  <p:sldIdLst>
    <p:sldId id="258" r:id="rId3"/>
    <p:sldId id="285" r:id="rId4"/>
    <p:sldId id="257" r:id="rId5"/>
    <p:sldId id="270" r:id="rId6"/>
    <p:sldId id="273" r:id="rId7"/>
    <p:sldId id="280" r:id="rId8"/>
    <p:sldId id="289" r:id="rId9"/>
    <p:sldId id="271" r:id="rId10"/>
    <p:sldId id="266" r:id="rId11"/>
    <p:sldId id="283" r:id="rId12"/>
    <p:sldId id="269" r:id="rId13"/>
    <p:sldId id="278" r:id="rId14"/>
    <p:sldId id="281" r:id="rId15"/>
    <p:sldId id="279" r:id="rId16"/>
    <p:sldId id="267" r:id="rId17"/>
    <p:sldId id="290" r:id="rId18"/>
    <p:sldId id="286" r:id="rId19"/>
    <p:sldId id="284" r:id="rId20"/>
    <p:sldId id="288" r:id="rId21"/>
    <p:sldId id="277" r:id="rId22"/>
    <p:sldId id="268" r:id="rId23"/>
    <p:sldId id="282" r:id="rId24"/>
    <p:sldId id="274" r:id="rId25"/>
    <p:sldId id="275" r:id="rId26"/>
    <p:sldId id="276" r:id="rId27"/>
    <p:sldId id="272" r:id="rId28"/>
    <p:sldId id="265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403"/>
    <a:srgbClr val="E0C45C"/>
    <a:srgbClr val="CFA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8C0CE-B2E9-4DF9-A7AF-F00E86ED9BD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6D2D4-64A1-492E-938B-3B1606C79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30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更多作品请搜索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http://dwz.cn/Wu2UP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zh-CN" altLang="en-US"/>
          </a:p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fld id="{AC2A9DD9-85D7-4B69-AB3C-B663D5F283A7}" type="slidenum">
              <a:rPr lang="zh-CN" altLang="en-US" sz="1200">
                <a:latin typeface="等线" pitchFamily="2" charset="-122"/>
                <a:ea typeface="等线" pitchFamily="2" charset="-122"/>
              </a:rPr>
              <a:t>2</a:t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更多作品请搜索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http://dwz.cn/Wu2UP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zh-CN" altLang="en-US"/>
          </a:p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fld id="{1D7BF5A9-D6E2-4B9C-9A3E-8E06887C975B}" type="slidenum">
              <a:rPr lang="zh-CN" altLang="en-US" sz="1200">
                <a:latin typeface="等线" pitchFamily="2" charset="-122"/>
                <a:ea typeface="等线" pitchFamily="2" charset="-122"/>
              </a:rPr>
              <a:t>22</a:t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更多作品请搜索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http://dwz.cn/Wu2UP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zh-CN" altLang="en-US"/>
          </a:p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fld id="{AC2A9DD9-85D7-4B69-AB3C-B663D5F283A7}" type="slidenum">
              <a:rPr lang="zh-CN" altLang="en-US" sz="1200">
                <a:latin typeface="等线" pitchFamily="2" charset="-122"/>
                <a:ea typeface="等线" pitchFamily="2" charset="-122"/>
              </a:rPr>
              <a:t>26</a:t>
            </a:fld>
            <a:endParaRPr lang="zh-CN" altLang="en-US" sz="1200"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F021-C975-47EB-9765-E80094CFEF73}" type="slidenum">
              <a:rPr lang="zh-CN" altLang="en-US" smtClean="0">
                <a:solidFill>
                  <a:prstClr val="black"/>
                </a:solidFill>
              </a:rPr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>
                <a:solidFill>
                  <a:prstClr val="black"/>
                </a:solidFill>
              </a:rPr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F5D87-B078-4FC6-8C86-227378B8DDB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CDDB6-9008-4A4D-86C6-F2AA4FBCEC3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更多作品请搜索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http://dwz.cn/Wu2UP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zh-CN" altLang="en-US"/>
          </a:p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fld id="{F3BC7B39-4224-4D4B-8984-04BC60F8D072}" type="slidenum">
              <a:rPr lang="zh-CN" altLang="en-US" sz="1200">
                <a:solidFill>
                  <a:srgbClr val="000000"/>
                </a:solidFill>
                <a:latin typeface="等线" pitchFamily="2" charset="-122"/>
                <a:ea typeface="等线" pitchFamily="2" charset="-122"/>
              </a:rPr>
              <a:t>10</a:t>
            </a:fld>
            <a:endParaRPr lang="zh-CN" altLang="en-US" sz="1200">
              <a:solidFill>
                <a:srgbClr val="000000"/>
              </a:solidFill>
              <a:latin typeface="等线" pitchFamily="2" charset="-122"/>
              <a:ea typeface="等线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CDDB6-9008-4A4D-86C6-F2AA4FBCEC3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FC837-49DF-4AA0-8981-3CE802FF055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F5D87-B078-4FC6-8C86-227378B8DDB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FC837-49DF-4AA0-8981-3CE802FF055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CACAC-C4FC-4F1A-8251-36421DCD3915}" type="datetimeFigureOut">
              <a:rPr lang="zh-CN" altLang="en-US" smtClean="0"/>
              <a:t>2019/1/12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ACA8-0FFC-4300-8EB6-1CBE0FFDF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DCEB3-46D7-4B09-9ED6-76BE43388C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2019/1/12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7F174-F87D-4E7C-9992-02A034AF3DD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.jpeg"/><Relationship Id="rId7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1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rapidesign.c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9"/>
          <a:stretch>
            <a:fillRect/>
          </a:stretch>
        </p:blipFill>
        <p:spPr>
          <a:xfrm>
            <a:off x="8157029" y="1258738"/>
            <a:ext cx="4034971" cy="49243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3"/>
          <a:stretch>
            <a:fillRect/>
          </a:stretch>
        </p:blipFill>
        <p:spPr>
          <a:xfrm>
            <a:off x="0" y="1676400"/>
            <a:ext cx="4061861" cy="5195248"/>
          </a:xfrm>
          <a:prstGeom prst="rect">
            <a:avLst/>
          </a:prstGeom>
        </p:spPr>
      </p:pic>
      <p:sp>
        <p:nvSpPr>
          <p:cNvPr id="5" name="TextBox 98"/>
          <p:cNvSpPr txBox="1"/>
          <p:nvPr/>
        </p:nvSpPr>
        <p:spPr>
          <a:xfrm>
            <a:off x="1863856" y="2346212"/>
            <a:ext cx="8470316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blipFill>
                  <a:blip r:embed="rId4"/>
                  <a:stretch>
                    <a:fillRect/>
                  </a:stretch>
                </a:blipFill>
                <a:latin typeface="方正大黑简体" panose="02010601030101010101" charset="-122"/>
                <a:ea typeface="方正大黑简体" panose="02010601030101010101" charset="-122"/>
              </a:rPr>
              <a:t>企业工作总结大会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58360" y="3637115"/>
            <a:ext cx="709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blipFill>
                  <a:blip r:embed="rId4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SLOGAN OF THE COMPANY GOES HERE</a:t>
            </a:r>
            <a:endParaRPr lang="zh-CN" altLang="en-US" sz="2800" dirty="0">
              <a:blipFill>
                <a:blip r:embed="rId4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b="81135"/>
          <a:stretch>
            <a:fillRect/>
          </a:stretch>
        </p:blipFill>
        <p:spPr>
          <a:xfrm>
            <a:off x="696685" y="1018791"/>
            <a:ext cx="1861675" cy="137096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23026" y="4169856"/>
            <a:ext cx="61459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 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02" y="3279281"/>
            <a:ext cx="3891126" cy="44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稻壳儿小白白(http://dwz.cn/Wu2UP)"/>
          <p:cNvSpPr/>
          <p:nvPr/>
        </p:nvSpPr>
        <p:spPr bwMode="auto">
          <a:xfrm>
            <a:off x="3803650" y="2326367"/>
            <a:ext cx="1990725" cy="2035175"/>
          </a:xfrm>
          <a:custGeom>
            <a:avLst/>
            <a:gdLst>
              <a:gd name="T0" fmla="*/ 14737171 w 21600"/>
              <a:gd name="T1" fmla="*/ 33921374 h 21600"/>
              <a:gd name="T2" fmla="*/ 40304255 w 21600"/>
              <a:gd name="T3" fmla="*/ 33921374 h 21600"/>
              <a:gd name="T4" fmla="*/ 51406049 w 21600"/>
              <a:gd name="T5" fmla="*/ 88580803 h 21600"/>
              <a:gd name="T6" fmla="*/ 14737171 w 21600"/>
              <a:gd name="T7" fmla="*/ 33921374 h 21600"/>
              <a:gd name="T8" fmla="*/ 91735834 w 21600"/>
              <a:gd name="T9" fmla="*/ 12774869 h 21600"/>
              <a:gd name="T10" fmla="*/ 130451656 w 21600"/>
              <a:gd name="T11" fmla="*/ 28727908 h 21600"/>
              <a:gd name="T12" fmla="*/ 91735834 w 21600"/>
              <a:gd name="T13" fmla="*/ 44725420 h 21600"/>
              <a:gd name="T14" fmla="*/ 53019919 w 21600"/>
              <a:gd name="T15" fmla="*/ 28727908 h 21600"/>
              <a:gd name="T16" fmla="*/ 91735834 w 21600"/>
              <a:gd name="T17" fmla="*/ 12774869 h 21600"/>
              <a:gd name="T18" fmla="*/ 132065526 w 21600"/>
              <a:gd name="T19" fmla="*/ 88580803 h 21600"/>
              <a:gd name="T20" fmla="*/ 143167320 w 21600"/>
              <a:gd name="T21" fmla="*/ 33921374 h 21600"/>
              <a:gd name="T22" fmla="*/ 168742883 w 21600"/>
              <a:gd name="T23" fmla="*/ 33921374 h 21600"/>
              <a:gd name="T24" fmla="*/ 132065526 w 21600"/>
              <a:gd name="T25" fmla="*/ 88580803 h 21600"/>
              <a:gd name="T26" fmla="*/ 103763407 w 21600"/>
              <a:gd name="T27" fmla="*/ 141251604 h 21600"/>
              <a:gd name="T28" fmla="*/ 133271758 w 21600"/>
              <a:gd name="T29" fmla="*/ 105386073 h 21600"/>
              <a:gd name="T30" fmla="*/ 183471575 w 21600"/>
              <a:gd name="T31" fmla="*/ 26615095 h 21600"/>
              <a:gd name="T32" fmla="*/ 176251603 w 21600"/>
              <a:gd name="T33" fmla="*/ 19326531 h 21600"/>
              <a:gd name="T34" fmla="*/ 141298619 w 21600"/>
              <a:gd name="T35" fmla="*/ 19326531 h 21600"/>
              <a:gd name="T36" fmla="*/ 91735834 w 21600"/>
              <a:gd name="T37" fmla="*/ 0 h 21600"/>
              <a:gd name="T38" fmla="*/ 42181435 w 21600"/>
              <a:gd name="T39" fmla="*/ 19326531 h 21600"/>
              <a:gd name="T40" fmla="*/ 7219972 w 21600"/>
              <a:gd name="T41" fmla="*/ 19326531 h 21600"/>
              <a:gd name="T42" fmla="*/ 0 w 21600"/>
              <a:gd name="T43" fmla="*/ 26615095 h 21600"/>
              <a:gd name="T44" fmla="*/ 50216868 w 21600"/>
              <a:gd name="T45" fmla="*/ 105386073 h 21600"/>
              <a:gd name="T46" fmla="*/ 79708168 w 21600"/>
              <a:gd name="T47" fmla="*/ 141251604 h 21600"/>
              <a:gd name="T48" fmla="*/ 79708168 w 21600"/>
              <a:gd name="T49" fmla="*/ 154914317 h 21600"/>
              <a:gd name="T50" fmla="*/ 46386012 w 21600"/>
              <a:gd name="T51" fmla="*/ 172997978 h 21600"/>
              <a:gd name="T52" fmla="*/ 91735834 w 21600"/>
              <a:gd name="T53" fmla="*/ 191756356 h 21600"/>
              <a:gd name="T54" fmla="*/ 137085563 w 21600"/>
              <a:gd name="T55" fmla="*/ 172997978 h 21600"/>
              <a:gd name="T56" fmla="*/ 103763407 w 21600"/>
              <a:gd name="T57" fmla="*/ 154914317 h 21600"/>
              <a:gd name="T58" fmla="*/ 103763407 w 21600"/>
              <a:gd name="T59" fmla="*/ 141251604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38093" tIns="38093" rIns="38093" bIns="38093" anchor="ctr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5" name="稻壳儿小白白(http://dwz.cn/Wu2UP)"/>
          <p:cNvSpPr/>
          <p:nvPr/>
        </p:nvSpPr>
        <p:spPr bwMode="auto">
          <a:xfrm>
            <a:off x="1120775" y="2326367"/>
            <a:ext cx="1990725" cy="2035175"/>
          </a:xfrm>
          <a:custGeom>
            <a:avLst/>
            <a:gdLst>
              <a:gd name="T0" fmla="*/ 14737171 w 21600"/>
              <a:gd name="T1" fmla="*/ 33921374 h 21600"/>
              <a:gd name="T2" fmla="*/ 40304255 w 21600"/>
              <a:gd name="T3" fmla="*/ 33921374 h 21600"/>
              <a:gd name="T4" fmla="*/ 51406049 w 21600"/>
              <a:gd name="T5" fmla="*/ 88580803 h 21600"/>
              <a:gd name="T6" fmla="*/ 14737171 w 21600"/>
              <a:gd name="T7" fmla="*/ 33921374 h 21600"/>
              <a:gd name="T8" fmla="*/ 91735834 w 21600"/>
              <a:gd name="T9" fmla="*/ 12774869 h 21600"/>
              <a:gd name="T10" fmla="*/ 130451656 w 21600"/>
              <a:gd name="T11" fmla="*/ 28727908 h 21600"/>
              <a:gd name="T12" fmla="*/ 91735834 w 21600"/>
              <a:gd name="T13" fmla="*/ 44725420 h 21600"/>
              <a:gd name="T14" fmla="*/ 53019919 w 21600"/>
              <a:gd name="T15" fmla="*/ 28727908 h 21600"/>
              <a:gd name="T16" fmla="*/ 91735834 w 21600"/>
              <a:gd name="T17" fmla="*/ 12774869 h 21600"/>
              <a:gd name="T18" fmla="*/ 132065526 w 21600"/>
              <a:gd name="T19" fmla="*/ 88580803 h 21600"/>
              <a:gd name="T20" fmla="*/ 143167320 w 21600"/>
              <a:gd name="T21" fmla="*/ 33921374 h 21600"/>
              <a:gd name="T22" fmla="*/ 168742883 w 21600"/>
              <a:gd name="T23" fmla="*/ 33921374 h 21600"/>
              <a:gd name="T24" fmla="*/ 132065526 w 21600"/>
              <a:gd name="T25" fmla="*/ 88580803 h 21600"/>
              <a:gd name="T26" fmla="*/ 103763407 w 21600"/>
              <a:gd name="T27" fmla="*/ 141251604 h 21600"/>
              <a:gd name="T28" fmla="*/ 133271758 w 21600"/>
              <a:gd name="T29" fmla="*/ 105386073 h 21600"/>
              <a:gd name="T30" fmla="*/ 183471575 w 21600"/>
              <a:gd name="T31" fmla="*/ 26615095 h 21600"/>
              <a:gd name="T32" fmla="*/ 176251603 w 21600"/>
              <a:gd name="T33" fmla="*/ 19326531 h 21600"/>
              <a:gd name="T34" fmla="*/ 141298619 w 21600"/>
              <a:gd name="T35" fmla="*/ 19326531 h 21600"/>
              <a:gd name="T36" fmla="*/ 91735834 w 21600"/>
              <a:gd name="T37" fmla="*/ 0 h 21600"/>
              <a:gd name="T38" fmla="*/ 42181435 w 21600"/>
              <a:gd name="T39" fmla="*/ 19326531 h 21600"/>
              <a:gd name="T40" fmla="*/ 7219972 w 21600"/>
              <a:gd name="T41" fmla="*/ 19326531 h 21600"/>
              <a:gd name="T42" fmla="*/ 0 w 21600"/>
              <a:gd name="T43" fmla="*/ 26615095 h 21600"/>
              <a:gd name="T44" fmla="*/ 50216868 w 21600"/>
              <a:gd name="T45" fmla="*/ 105386073 h 21600"/>
              <a:gd name="T46" fmla="*/ 79708168 w 21600"/>
              <a:gd name="T47" fmla="*/ 141251604 h 21600"/>
              <a:gd name="T48" fmla="*/ 79708168 w 21600"/>
              <a:gd name="T49" fmla="*/ 154914317 h 21600"/>
              <a:gd name="T50" fmla="*/ 46386012 w 21600"/>
              <a:gd name="T51" fmla="*/ 172997978 h 21600"/>
              <a:gd name="T52" fmla="*/ 91735834 w 21600"/>
              <a:gd name="T53" fmla="*/ 191756356 h 21600"/>
              <a:gd name="T54" fmla="*/ 137085563 w 21600"/>
              <a:gd name="T55" fmla="*/ 172997978 h 21600"/>
              <a:gd name="T56" fmla="*/ 103763407 w 21600"/>
              <a:gd name="T57" fmla="*/ 154914317 h 21600"/>
              <a:gd name="T58" fmla="*/ 103763407 w 21600"/>
              <a:gd name="T59" fmla="*/ 141251604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38093" tIns="38093" rIns="38093" bIns="38093" anchor="ctr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6" name="稻壳儿小白白(http://dwz.cn/Wu2UP)"/>
          <p:cNvSpPr/>
          <p:nvPr/>
        </p:nvSpPr>
        <p:spPr bwMode="auto">
          <a:xfrm>
            <a:off x="9101138" y="2326367"/>
            <a:ext cx="1990725" cy="2035175"/>
          </a:xfrm>
          <a:custGeom>
            <a:avLst/>
            <a:gdLst>
              <a:gd name="T0" fmla="*/ 14737171 w 21600"/>
              <a:gd name="T1" fmla="*/ 33921374 h 21600"/>
              <a:gd name="T2" fmla="*/ 40304255 w 21600"/>
              <a:gd name="T3" fmla="*/ 33921374 h 21600"/>
              <a:gd name="T4" fmla="*/ 51406049 w 21600"/>
              <a:gd name="T5" fmla="*/ 88580803 h 21600"/>
              <a:gd name="T6" fmla="*/ 14737171 w 21600"/>
              <a:gd name="T7" fmla="*/ 33921374 h 21600"/>
              <a:gd name="T8" fmla="*/ 91735834 w 21600"/>
              <a:gd name="T9" fmla="*/ 12774869 h 21600"/>
              <a:gd name="T10" fmla="*/ 130451656 w 21600"/>
              <a:gd name="T11" fmla="*/ 28727908 h 21600"/>
              <a:gd name="T12" fmla="*/ 91735834 w 21600"/>
              <a:gd name="T13" fmla="*/ 44725420 h 21600"/>
              <a:gd name="T14" fmla="*/ 53019919 w 21600"/>
              <a:gd name="T15" fmla="*/ 28727908 h 21600"/>
              <a:gd name="T16" fmla="*/ 91735834 w 21600"/>
              <a:gd name="T17" fmla="*/ 12774869 h 21600"/>
              <a:gd name="T18" fmla="*/ 132065526 w 21600"/>
              <a:gd name="T19" fmla="*/ 88580803 h 21600"/>
              <a:gd name="T20" fmla="*/ 143167320 w 21600"/>
              <a:gd name="T21" fmla="*/ 33921374 h 21600"/>
              <a:gd name="T22" fmla="*/ 168742883 w 21600"/>
              <a:gd name="T23" fmla="*/ 33921374 h 21600"/>
              <a:gd name="T24" fmla="*/ 132065526 w 21600"/>
              <a:gd name="T25" fmla="*/ 88580803 h 21600"/>
              <a:gd name="T26" fmla="*/ 103763407 w 21600"/>
              <a:gd name="T27" fmla="*/ 141251604 h 21600"/>
              <a:gd name="T28" fmla="*/ 133271758 w 21600"/>
              <a:gd name="T29" fmla="*/ 105386073 h 21600"/>
              <a:gd name="T30" fmla="*/ 183471575 w 21600"/>
              <a:gd name="T31" fmla="*/ 26615095 h 21600"/>
              <a:gd name="T32" fmla="*/ 176251603 w 21600"/>
              <a:gd name="T33" fmla="*/ 19326531 h 21600"/>
              <a:gd name="T34" fmla="*/ 141298619 w 21600"/>
              <a:gd name="T35" fmla="*/ 19326531 h 21600"/>
              <a:gd name="T36" fmla="*/ 91735834 w 21600"/>
              <a:gd name="T37" fmla="*/ 0 h 21600"/>
              <a:gd name="T38" fmla="*/ 42181435 w 21600"/>
              <a:gd name="T39" fmla="*/ 19326531 h 21600"/>
              <a:gd name="T40" fmla="*/ 7219972 w 21600"/>
              <a:gd name="T41" fmla="*/ 19326531 h 21600"/>
              <a:gd name="T42" fmla="*/ 0 w 21600"/>
              <a:gd name="T43" fmla="*/ 26615095 h 21600"/>
              <a:gd name="T44" fmla="*/ 50216868 w 21600"/>
              <a:gd name="T45" fmla="*/ 105386073 h 21600"/>
              <a:gd name="T46" fmla="*/ 79708168 w 21600"/>
              <a:gd name="T47" fmla="*/ 141251604 h 21600"/>
              <a:gd name="T48" fmla="*/ 79708168 w 21600"/>
              <a:gd name="T49" fmla="*/ 154914317 h 21600"/>
              <a:gd name="T50" fmla="*/ 46386012 w 21600"/>
              <a:gd name="T51" fmla="*/ 172997978 h 21600"/>
              <a:gd name="T52" fmla="*/ 91735834 w 21600"/>
              <a:gd name="T53" fmla="*/ 191756356 h 21600"/>
              <a:gd name="T54" fmla="*/ 137085563 w 21600"/>
              <a:gd name="T55" fmla="*/ 172997978 h 21600"/>
              <a:gd name="T56" fmla="*/ 103763407 w 21600"/>
              <a:gd name="T57" fmla="*/ 154914317 h 21600"/>
              <a:gd name="T58" fmla="*/ 103763407 w 21600"/>
              <a:gd name="T59" fmla="*/ 141251604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38093" tIns="38093" rIns="38093" bIns="38093" anchor="ctr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7" name="稻壳儿小白白(http://dwz.cn/Wu2UP)"/>
          <p:cNvSpPr/>
          <p:nvPr/>
        </p:nvSpPr>
        <p:spPr bwMode="auto">
          <a:xfrm>
            <a:off x="6437313" y="2326367"/>
            <a:ext cx="1989137" cy="2035175"/>
          </a:xfrm>
          <a:custGeom>
            <a:avLst/>
            <a:gdLst>
              <a:gd name="T0" fmla="*/ 14713720 w 21600"/>
              <a:gd name="T1" fmla="*/ 33921374 h 21600"/>
              <a:gd name="T2" fmla="*/ 40240057 w 21600"/>
              <a:gd name="T3" fmla="*/ 33921374 h 21600"/>
              <a:gd name="T4" fmla="*/ 51324063 w 21600"/>
              <a:gd name="T5" fmla="*/ 88580803 h 21600"/>
              <a:gd name="T6" fmla="*/ 14713720 w 21600"/>
              <a:gd name="T7" fmla="*/ 33921374 h 21600"/>
              <a:gd name="T8" fmla="*/ 91589537 w 21600"/>
              <a:gd name="T9" fmla="*/ 12774869 h 21600"/>
              <a:gd name="T10" fmla="*/ 130243626 w 21600"/>
              <a:gd name="T11" fmla="*/ 28727908 h 21600"/>
              <a:gd name="T12" fmla="*/ 91589537 w 21600"/>
              <a:gd name="T13" fmla="*/ 44725420 h 21600"/>
              <a:gd name="T14" fmla="*/ 52935356 w 21600"/>
              <a:gd name="T15" fmla="*/ 28727908 h 21600"/>
              <a:gd name="T16" fmla="*/ 91589537 w 21600"/>
              <a:gd name="T17" fmla="*/ 12774869 h 21600"/>
              <a:gd name="T18" fmla="*/ 131854919 w 21600"/>
              <a:gd name="T19" fmla="*/ 88580803 h 21600"/>
              <a:gd name="T20" fmla="*/ 142938924 w 21600"/>
              <a:gd name="T21" fmla="*/ 33921374 h 21600"/>
              <a:gd name="T22" fmla="*/ 168473826 w 21600"/>
              <a:gd name="T23" fmla="*/ 33921374 h 21600"/>
              <a:gd name="T24" fmla="*/ 131854919 w 21600"/>
              <a:gd name="T25" fmla="*/ 88580803 h 21600"/>
              <a:gd name="T26" fmla="*/ 103597846 w 21600"/>
              <a:gd name="T27" fmla="*/ 141251604 h 21600"/>
              <a:gd name="T28" fmla="*/ 133059176 w 21600"/>
              <a:gd name="T29" fmla="*/ 105386073 h 21600"/>
              <a:gd name="T30" fmla="*/ 183178982 w 21600"/>
              <a:gd name="T31" fmla="*/ 26615095 h 21600"/>
              <a:gd name="T32" fmla="*/ 175970570 w 21600"/>
              <a:gd name="T33" fmla="*/ 19326531 h 21600"/>
              <a:gd name="T34" fmla="*/ 141073280 w 21600"/>
              <a:gd name="T35" fmla="*/ 19326531 h 21600"/>
              <a:gd name="T36" fmla="*/ 91589537 w 21600"/>
              <a:gd name="T37" fmla="*/ 0 h 21600"/>
              <a:gd name="T38" fmla="*/ 42114174 w 21600"/>
              <a:gd name="T39" fmla="*/ 19326531 h 21600"/>
              <a:gd name="T40" fmla="*/ 7208411 w 21600"/>
              <a:gd name="T41" fmla="*/ 19326531 h 21600"/>
              <a:gd name="T42" fmla="*/ 0 w 21600"/>
              <a:gd name="T43" fmla="*/ 26615095 h 21600"/>
              <a:gd name="T44" fmla="*/ 50136751 w 21600"/>
              <a:gd name="T45" fmla="*/ 105386073 h 21600"/>
              <a:gd name="T46" fmla="*/ 79581135 w 21600"/>
              <a:gd name="T47" fmla="*/ 141251604 h 21600"/>
              <a:gd name="T48" fmla="*/ 79581135 w 21600"/>
              <a:gd name="T49" fmla="*/ 154914317 h 21600"/>
              <a:gd name="T50" fmla="*/ 46312082 w 21600"/>
              <a:gd name="T51" fmla="*/ 172997978 h 21600"/>
              <a:gd name="T52" fmla="*/ 91589537 w 21600"/>
              <a:gd name="T53" fmla="*/ 191756356 h 21600"/>
              <a:gd name="T54" fmla="*/ 136866899 w 21600"/>
              <a:gd name="T55" fmla="*/ 172997978 h 21600"/>
              <a:gd name="T56" fmla="*/ 103597846 w 21600"/>
              <a:gd name="T57" fmla="*/ 154914317 h 21600"/>
              <a:gd name="T58" fmla="*/ 103597846 w 21600"/>
              <a:gd name="T59" fmla="*/ 141251604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38093" tIns="38093" rIns="38093" bIns="38093" anchor="ctr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8" name="稻壳儿小白白(http://dwz.cn/Wu2UP)"/>
          <p:cNvSpPr txBox="1">
            <a:spLocks noChangeArrowheads="1"/>
          </p:cNvSpPr>
          <p:nvPr/>
        </p:nvSpPr>
        <p:spPr bwMode="auto">
          <a:xfrm>
            <a:off x="1677988" y="2972480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en-US" sz="2400" b="1">
                <a:solidFill>
                  <a:srgbClr val="080403"/>
                </a:solidFill>
                <a:latin typeface="微软雅黑" panose="020B0503020204020204" pitchFamily="34" charset="-122"/>
                <a:cs typeface="Lato Black"/>
                <a:sym typeface="Arial" panose="020B0604020202020204" pitchFamily="34" charset="0"/>
              </a:rPr>
              <a:t>2014</a:t>
            </a:r>
          </a:p>
        </p:txBody>
      </p:sp>
      <p:sp>
        <p:nvSpPr>
          <p:cNvPr id="18439" name="稻壳儿小白白(http://dwz.cn/Wu2UP)"/>
          <p:cNvSpPr txBox="1">
            <a:spLocks noChangeArrowheads="1"/>
          </p:cNvSpPr>
          <p:nvPr/>
        </p:nvSpPr>
        <p:spPr bwMode="auto">
          <a:xfrm>
            <a:off x="4373563" y="2972480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en-US" sz="2400" b="1">
                <a:solidFill>
                  <a:srgbClr val="080403"/>
                </a:solidFill>
                <a:latin typeface="微软雅黑" panose="020B0503020204020204" pitchFamily="34" charset="-122"/>
                <a:cs typeface="Lato Black"/>
                <a:sym typeface="Arial" panose="020B0604020202020204" pitchFamily="34" charset="0"/>
              </a:rPr>
              <a:t>2015</a:t>
            </a:r>
          </a:p>
        </p:txBody>
      </p:sp>
      <p:sp>
        <p:nvSpPr>
          <p:cNvPr id="18440" name="稻壳儿小白白(http://dwz.cn/Wu2UP)"/>
          <p:cNvSpPr txBox="1">
            <a:spLocks noChangeArrowheads="1"/>
          </p:cNvSpPr>
          <p:nvPr/>
        </p:nvSpPr>
        <p:spPr bwMode="auto">
          <a:xfrm>
            <a:off x="6951663" y="2972480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en-US" sz="2400" b="1">
                <a:solidFill>
                  <a:srgbClr val="080403"/>
                </a:solidFill>
                <a:latin typeface="微软雅黑" panose="020B0503020204020204" pitchFamily="34" charset="-122"/>
                <a:cs typeface="Lato Black"/>
                <a:sym typeface="Arial" panose="020B0604020202020204" pitchFamily="34" charset="0"/>
              </a:rPr>
              <a:t>2016</a:t>
            </a:r>
          </a:p>
        </p:txBody>
      </p:sp>
      <p:sp>
        <p:nvSpPr>
          <p:cNvPr id="18441" name="稻壳儿小白白(http://dwz.cn/Wu2UP)"/>
          <p:cNvSpPr txBox="1">
            <a:spLocks noChangeArrowheads="1"/>
          </p:cNvSpPr>
          <p:nvPr/>
        </p:nvSpPr>
        <p:spPr bwMode="auto">
          <a:xfrm>
            <a:off x="9645650" y="2972480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en-US" sz="2400" b="1">
                <a:solidFill>
                  <a:srgbClr val="080403"/>
                </a:solidFill>
                <a:latin typeface="微软雅黑" panose="020B0503020204020204" pitchFamily="34" charset="-122"/>
                <a:cs typeface="Lato Black"/>
                <a:sym typeface="Arial" panose="020B0604020202020204" pitchFamily="34" charset="0"/>
              </a:rPr>
              <a:t>2017</a:t>
            </a:r>
          </a:p>
        </p:txBody>
      </p:sp>
      <p:sp>
        <p:nvSpPr>
          <p:cNvPr id="18442" name="稻壳儿小白白(http://dwz.cn/Wu2UP)"/>
          <p:cNvSpPr txBox="1">
            <a:spLocks noChangeArrowheads="1"/>
          </p:cNvSpPr>
          <p:nvPr/>
        </p:nvSpPr>
        <p:spPr bwMode="auto">
          <a:xfrm>
            <a:off x="1171575" y="4640942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获得的荣誉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3" name="稻壳儿小白白(http://dwz.cn/Wu2UP)"/>
          <p:cNvSpPr txBox="1">
            <a:spLocks noChangeArrowheads="1"/>
          </p:cNvSpPr>
          <p:nvPr/>
        </p:nvSpPr>
        <p:spPr bwMode="auto">
          <a:xfrm>
            <a:off x="1171575" y="4955267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4" name="稻壳儿小白白(http://dwz.cn/Wu2UP)"/>
          <p:cNvSpPr txBox="1">
            <a:spLocks noChangeArrowheads="1"/>
          </p:cNvSpPr>
          <p:nvPr/>
        </p:nvSpPr>
        <p:spPr bwMode="auto">
          <a:xfrm>
            <a:off x="3841750" y="4640942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获得的荣誉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5" name="稻壳儿小白白(http://dwz.cn/Wu2UP)"/>
          <p:cNvSpPr txBox="1">
            <a:spLocks noChangeArrowheads="1"/>
          </p:cNvSpPr>
          <p:nvPr/>
        </p:nvSpPr>
        <p:spPr bwMode="auto">
          <a:xfrm>
            <a:off x="3841750" y="4955267"/>
            <a:ext cx="201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6" name="稻壳儿小白白(http://dwz.cn/Wu2UP)"/>
          <p:cNvSpPr txBox="1">
            <a:spLocks noChangeArrowheads="1"/>
          </p:cNvSpPr>
          <p:nvPr/>
        </p:nvSpPr>
        <p:spPr bwMode="auto">
          <a:xfrm>
            <a:off x="6437313" y="4640942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获得的荣誉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7" name="稻壳儿小白白(http://dwz.cn/Wu2UP)"/>
          <p:cNvSpPr txBox="1">
            <a:spLocks noChangeArrowheads="1"/>
          </p:cNvSpPr>
          <p:nvPr/>
        </p:nvSpPr>
        <p:spPr bwMode="auto">
          <a:xfrm>
            <a:off x="6437313" y="4955267"/>
            <a:ext cx="2020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8" name="稻壳儿小白白(http://dwz.cn/Wu2UP)"/>
          <p:cNvSpPr txBox="1">
            <a:spLocks noChangeArrowheads="1"/>
          </p:cNvSpPr>
          <p:nvPr/>
        </p:nvSpPr>
        <p:spPr bwMode="auto">
          <a:xfrm>
            <a:off x="9139238" y="4640942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获得的荣誉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9" name="稻壳儿小白白(http://dwz.cn/Wu2UP)"/>
          <p:cNvSpPr txBox="1">
            <a:spLocks noChangeArrowheads="1"/>
          </p:cNvSpPr>
          <p:nvPr/>
        </p:nvSpPr>
        <p:spPr bwMode="auto">
          <a:xfrm>
            <a:off x="9139238" y="4955267"/>
            <a:ext cx="201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98606" y="1710813"/>
            <a:ext cx="2035277" cy="2035277"/>
          </a:xfrm>
          <a:prstGeom prst="rect">
            <a:avLst/>
          </a:prstGeom>
          <a:blipFill dpi="0" rotWithShape="1">
            <a:blip r:embed="rId2"/>
            <a:srcRect/>
            <a:stretch>
              <a:fillRect l="-11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82778" y="1710813"/>
            <a:ext cx="2035277" cy="2035277"/>
          </a:xfrm>
          <a:prstGeom prst="rect">
            <a:avLst/>
          </a:prstGeom>
          <a:blipFill dpi="0" rotWithShape="1">
            <a:blip r:embed="rId3"/>
            <a:srcRect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966950" y="1710813"/>
            <a:ext cx="2035277" cy="2035277"/>
          </a:xfrm>
          <a:prstGeom prst="rect">
            <a:avLst/>
          </a:prstGeom>
          <a:blipFill>
            <a:blip r:embed="rId4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151122" y="1710813"/>
            <a:ext cx="2035277" cy="2035277"/>
          </a:xfrm>
          <a:prstGeom prst="rect">
            <a:avLst/>
          </a:prstGeom>
          <a:blipFill>
            <a:blip r:embed="rId5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598606" y="3893575"/>
            <a:ext cx="2035277" cy="2035277"/>
          </a:xfrm>
          <a:prstGeom prst="rect">
            <a:avLst/>
          </a:prstGeom>
          <a:blipFill dpi="0" rotWithShape="1">
            <a:blip r:embed="rId6"/>
            <a:srcRect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782778" y="3893575"/>
            <a:ext cx="2035277" cy="2035277"/>
          </a:xfrm>
          <a:prstGeom prst="rect">
            <a:avLst/>
          </a:prstGeom>
          <a:blipFill>
            <a:blip r:embed="rId7"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24466" y="2005781"/>
            <a:ext cx="1917290" cy="44245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19"/>
          <p:cNvSpPr>
            <a:spLocks noChangeArrowheads="1"/>
          </p:cNvSpPr>
          <p:nvPr/>
        </p:nvSpPr>
        <p:spPr bwMode="auto">
          <a:xfrm>
            <a:off x="262120" y="2630408"/>
            <a:ext cx="291749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22"/>
          <p:cNvSpPr txBox="1">
            <a:spLocks noChangeArrowheads="1"/>
          </p:cNvSpPr>
          <p:nvPr/>
        </p:nvSpPr>
        <p:spPr bwMode="auto">
          <a:xfrm>
            <a:off x="397539" y="2026562"/>
            <a:ext cx="1927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20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本页的小标题</a:t>
            </a: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328746" y="4043733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blipFill>
                  <a:blip r:embed="rId8"/>
                  <a:stretch>
                    <a:fillRect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blipFill>
                <a:blip r:embed="rId8"/>
                <a:stretch>
                  <a:fillRect/>
                </a:stretch>
              </a:blip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324467" y="4361313"/>
            <a:ext cx="2855152" cy="8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66950" y="3893574"/>
            <a:ext cx="4225050" cy="203527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9"/>
          <p:cNvSpPr>
            <a:spLocks noChangeArrowheads="1"/>
          </p:cNvSpPr>
          <p:nvPr/>
        </p:nvSpPr>
        <p:spPr bwMode="auto">
          <a:xfrm>
            <a:off x="8283402" y="4513157"/>
            <a:ext cx="373543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b="1" dirty="0">
              <a:solidFill>
                <a:srgbClr val="08040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75042" y="1475016"/>
            <a:ext cx="3656132" cy="5382984"/>
            <a:chOff x="4275042" y="1475016"/>
            <a:chExt cx="3656132" cy="5382984"/>
          </a:xfrm>
          <a:blipFill>
            <a:blip r:embed="rId3"/>
            <a:stretch>
              <a:fillRect/>
            </a:stretch>
          </a:blipFill>
        </p:grpSpPr>
        <p:sp>
          <p:nvSpPr>
            <p:cNvPr id="63" name="Freeform 5"/>
            <p:cNvSpPr>
              <a:spLocks noEditPoints="1"/>
            </p:cNvSpPr>
            <p:nvPr/>
          </p:nvSpPr>
          <p:spPr bwMode="auto">
            <a:xfrm>
              <a:off x="5365645" y="1475016"/>
              <a:ext cx="1440319" cy="5367694"/>
            </a:xfrm>
            <a:custGeom>
              <a:avLst/>
              <a:gdLst>
                <a:gd name="T0" fmla="*/ 770 w 1514"/>
                <a:gd name="T1" fmla="*/ 0 h 5643"/>
                <a:gd name="T2" fmla="*/ 18 w 1514"/>
                <a:gd name="T3" fmla="*/ 745 h 5643"/>
                <a:gd name="T4" fmla="*/ 702 w 1514"/>
                <a:gd name="T5" fmla="*/ 2271 h 5643"/>
                <a:gd name="T6" fmla="*/ 723 w 1514"/>
                <a:gd name="T7" fmla="*/ 4798 h 5643"/>
                <a:gd name="T8" fmla="*/ 770 w 1514"/>
                <a:gd name="T9" fmla="*/ 5643 h 5643"/>
                <a:gd name="T10" fmla="*/ 816 w 1514"/>
                <a:gd name="T11" fmla="*/ 4803 h 5643"/>
                <a:gd name="T12" fmla="*/ 872 w 1514"/>
                <a:gd name="T13" fmla="*/ 2278 h 5643"/>
                <a:gd name="T14" fmla="*/ 1514 w 1514"/>
                <a:gd name="T15" fmla="*/ 745 h 5643"/>
                <a:gd name="T16" fmla="*/ 770 w 1514"/>
                <a:gd name="T17" fmla="*/ 0 h 5643"/>
                <a:gd name="T18" fmla="*/ 381 w 1514"/>
                <a:gd name="T19" fmla="*/ 1217 h 5643"/>
                <a:gd name="T20" fmla="*/ 159 w 1514"/>
                <a:gd name="T21" fmla="*/ 745 h 5643"/>
                <a:gd name="T22" fmla="*/ 770 w 1514"/>
                <a:gd name="T23" fmla="*/ 133 h 5643"/>
                <a:gd name="T24" fmla="*/ 1382 w 1514"/>
                <a:gd name="T25" fmla="*/ 745 h 5643"/>
                <a:gd name="T26" fmla="*/ 1048 w 1514"/>
                <a:gd name="T27" fmla="*/ 1311 h 5643"/>
                <a:gd name="T28" fmla="*/ 381 w 1514"/>
                <a:gd name="T29" fmla="*/ 1217 h 5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4" h="5643">
                  <a:moveTo>
                    <a:pt x="770" y="0"/>
                  </a:moveTo>
                  <a:cubicBezTo>
                    <a:pt x="359" y="0"/>
                    <a:pt x="0" y="334"/>
                    <a:pt x="18" y="745"/>
                  </a:cubicBezTo>
                  <a:cubicBezTo>
                    <a:pt x="47" y="1432"/>
                    <a:pt x="656" y="1558"/>
                    <a:pt x="702" y="2271"/>
                  </a:cubicBezTo>
                  <a:cubicBezTo>
                    <a:pt x="736" y="2806"/>
                    <a:pt x="723" y="3445"/>
                    <a:pt x="723" y="4798"/>
                  </a:cubicBezTo>
                  <a:cubicBezTo>
                    <a:pt x="723" y="4939"/>
                    <a:pt x="734" y="5643"/>
                    <a:pt x="770" y="5643"/>
                  </a:cubicBezTo>
                  <a:cubicBezTo>
                    <a:pt x="807" y="5643"/>
                    <a:pt x="816" y="4943"/>
                    <a:pt x="816" y="4803"/>
                  </a:cubicBezTo>
                  <a:cubicBezTo>
                    <a:pt x="816" y="3462"/>
                    <a:pt x="842" y="2810"/>
                    <a:pt x="872" y="2278"/>
                  </a:cubicBezTo>
                  <a:cubicBezTo>
                    <a:pt x="912" y="1563"/>
                    <a:pt x="1514" y="1312"/>
                    <a:pt x="1514" y="745"/>
                  </a:cubicBezTo>
                  <a:cubicBezTo>
                    <a:pt x="1514" y="334"/>
                    <a:pt x="1181" y="0"/>
                    <a:pt x="770" y="0"/>
                  </a:cubicBezTo>
                  <a:close/>
                  <a:moveTo>
                    <a:pt x="381" y="1217"/>
                  </a:moveTo>
                  <a:cubicBezTo>
                    <a:pt x="280" y="1111"/>
                    <a:pt x="159" y="935"/>
                    <a:pt x="159" y="745"/>
                  </a:cubicBezTo>
                  <a:cubicBezTo>
                    <a:pt x="159" y="407"/>
                    <a:pt x="432" y="133"/>
                    <a:pt x="770" y="133"/>
                  </a:cubicBezTo>
                  <a:cubicBezTo>
                    <a:pt x="1108" y="133"/>
                    <a:pt x="1382" y="407"/>
                    <a:pt x="1382" y="745"/>
                  </a:cubicBezTo>
                  <a:cubicBezTo>
                    <a:pt x="1382" y="829"/>
                    <a:pt x="1330" y="1116"/>
                    <a:pt x="1048" y="1311"/>
                  </a:cubicBezTo>
                  <a:cubicBezTo>
                    <a:pt x="822" y="1467"/>
                    <a:pt x="603" y="1448"/>
                    <a:pt x="381" y="12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6"/>
            <p:cNvSpPr>
              <a:spLocks noEditPoints="1"/>
            </p:cNvSpPr>
            <p:nvPr/>
          </p:nvSpPr>
          <p:spPr bwMode="auto">
            <a:xfrm>
              <a:off x="6144760" y="2501628"/>
              <a:ext cx="1786414" cy="4341079"/>
            </a:xfrm>
            <a:custGeom>
              <a:avLst/>
              <a:gdLst>
                <a:gd name="T0" fmla="*/ 1133 w 1878"/>
                <a:gd name="T1" fmla="*/ 0 h 4564"/>
                <a:gd name="T2" fmla="*/ 57 w 1878"/>
                <a:gd name="T3" fmla="*/ 2063 h 4564"/>
                <a:gd name="T4" fmla="*/ 70 w 1878"/>
                <a:gd name="T5" fmla="*/ 4564 h 4564"/>
                <a:gd name="T6" fmla="*/ 180 w 1878"/>
                <a:gd name="T7" fmla="*/ 2095 h 4564"/>
                <a:gd name="T8" fmla="*/ 1133 w 1878"/>
                <a:gd name="T9" fmla="*/ 1488 h 4564"/>
                <a:gd name="T10" fmla="*/ 1878 w 1878"/>
                <a:gd name="T11" fmla="*/ 744 h 4564"/>
                <a:gd name="T12" fmla="*/ 1133 w 1878"/>
                <a:gd name="T13" fmla="*/ 0 h 4564"/>
                <a:gd name="T14" fmla="*/ 1133 w 1878"/>
                <a:gd name="T15" fmla="*/ 1356 h 4564"/>
                <a:gd name="T16" fmla="*/ 544 w 1878"/>
                <a:gd name="T17" fmla="*/ 1457 h 4564"/>
                <a:gd name="T18" fmla="*/ 307 w 1878"/>
                <a:gd name="T19" fmla="*/ 1236 h 4564"/>
                <a:gd name="T20" fmla="*/ 631 w 1878"/>
                <a:gd name="T21" fmla="*/ 394 h 4564"/>
                <a:gd name="T22" fmla="*/ 631 w 1878"/>
                <a:gd name="T23" fmla="*/ 394 h 4564"/>
                <a:gd name="T24" fmla="*/ 1133 w 1878"/>
                <a:gd name="T25" fmla="*/ 131 h 4564"/>
                <a:gd name="T26" fmla="*/ 1746 w 1878"/>
                <a:gd name="T27" fmla="*/ 744 h 4564"/>
                <a:gd name="T28" fmla="*/ 1133 w 1878"/>
                <a:gd name="T29" fmla="*/ 1356 h 4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8" h="4564">
                  <a:moveTo>
                    <a:pt x="1133" y="0"/>
                  </a:moveTo>
                  <a:cubicBezTo>
                    <a:pt x="284" y="0"/>
                    <a:pt x="91" y="1190"/>
                    <a:pt x="57" y="2063"/>
                  </a:cubicBezTo>
                  <a:cubicBezTo>
                    <a:pt x="50" y="2249"/>
                    <a:pt x="0" y="4564"/>
                    <a:pt x="70" y="4564"/>
                  </a:cubicBezTo>
                  <a:cubicBezTo>
                    <a:pt x="141" y="4564"/>
                    <a:pt x="62" y="2554"/>
                    <a:pt x="180" y="2095"/>
                  </a:cubicBezTo>
                  <a:cubicBezTo>
                    <a:pt x="271" y="1743"/>
                    <a:pt x="585" y="1488"/>
                    <a:pt x="1133" y="1488"/>
                  </a:cubicBezTo>
                  <a:cubicBezTo>
                    <a:pt x="1544" y="1488"/>
                    <a:pt x="1878" y="1155"/>
                    <a:pt x="1878" y="744"/>
                  </a:cubicBezTo>
                  <a:cubicBezTo>
                    <a:pt x="1878" y="333"/>
                    <a:pt x="1544" y="0"/>
                    <a:pt x="1133" y="0"/>
                  </a:cubicBezTo>
                  <a:close/>
                  <a:moveTo>
                    <a:pt x="1133" y="1356"/>
                  </a:moveTo>
                  <a:cubicBezTo>
                    <a:pt x="843" y="1356"/>
                    <a:pt x="682" y="1392"/>
                    <a:pt x="544" y="1457"/>
                  </a:cubicBezTo>
                  <a:cubicBezTo>
                    <a:pt x="337" y="1554"/>
                    <a:pt x="265" y="1452"/>
                    <a:pt x="307" y="1236"/>
                  </a:cubicBezTo>
                  <a:cubicBezTo>
                    <a:pt x="364" y="947"/>
                    <a:pt x="451" y="638"/>
                    <a:pt x="631" y="394"/>
                  </a:cubicBezTo>
                  <a:cubicBezTo>
                    <a:pt x="631" y="394"/>
                    <a:pt x="631" y="394"/>
                    <a:pt x="631" y="394"/>
                  </a:cubicBezTo>
                  <a:cubicBezTo>
                    <a:pt x="741" y="235"/>
                    <a:pt x="925" y="131"/>
                    <a:pt x="1133" y="131"/>
                  </a:cubicBezTo>
                  <a:cubicBezTo>
                    <a:pt x="1472" y="131"/>
                    <a:pt x="1746" y="406"/>
                    <a:pt x="1746" y="744"/>
                  </a:cubicBezTo>
                  <a:cubicBezTo>
                    <a:pt x="1746" y="1082"/>
                    <a:pt x="1472" y="1356"/>
                    <a:pt x="1133" y="1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7"/>
            <p:cNvSpPr>
              <a:spLocks noEditPoints="1"/>
            </p:cNvSpPr>
            <p:nvPr/>
          </p:nvSpPr>
          <p:spPr bwMode="auto">
            <a:xfrm>
              <a:off x="6230697" y="3869508"/>
              <a:ext cx="1641941" cy="2982857"/>
            </a:xfrm>
            <a:custGeom>
              <a:avLst/>
              <a:gdLst>
                <a:gd name="T0" fmla="*/ 1072 w 1726"/>
                <a:gd name="T1" fmla="*/ 73 h 3136"/>
                <a:gd name="T2" fmla="*/ 60 w 1726"/>
                <a:gd name="T3" fmla="*/ 1513 h 3136"/>
                <a:gd name="T4" fmla="*/ 57 w 1726"/>
                <a:gd name="T5" fmla="*/ 3119 h 3136"/>
                <a:gd name="T6" fmla="*/ 149 w 1726"/>
                <a:gd name="T7" fmla="*/ 1789 h 3136"/>
                <a:gd name="T8" fmla="*/ 1072 w 1726"/>
                <a:gd name="T9" fmla="*/ 1382 h 3136"/>
                <a:gd name="T10" fmla="*/ 1726 w 1726"/>
                <a:gd name="T11" fmla="*/ 728 h 3136"/>
                <a:gd name="T12" fmla="*/ 1072 w 1726"/>
                <a:gd name="T13" fmla="*/ 73 h 3136"/>
                <a:gd name="T14" fmla="*/ 1072 w 1726"/>
                <a:gd name="T15" fmla="*/ 1263 h 3136"/>
                <a:gd name="T16" fmla="*/ 399 w 1726"/>
                <a:gd name="T17" fmla="*/ 1365 h 3136"/>
                <a:gd name="T18" fmla="*/ 209 w 1726"/>
                <a:gd name="T19" fmla="*/ 1260 h 3136"/>
                <a:gd name="T20" fmla="*/ 867 w 1726"/>
                <a:gd name="T21" fmla="*/ 232 h 3136"/>
                <a:gd name="T22" fmla="*/ 867 w 1726"/>
                <a:gd name="T23" fmla="*/ 232 h 3136"/>
                <a:gd name="T24" fmla="*/ 1607 w 1726"/>
                <a:gd name="T25" fmla="*/ 727 h 3136"/>
                <a:gd name="T26" fmla="*/ 1072 w 1726"/>
                <a:gd name="T27" fmla="*/ 1263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6" h="3136">
                  <a:moveTo>
                    <a:pt x="1072" y="73"/>
                  </a:moveTo>
                  <a:cubicBezTo>
                    <a:pt x="1072" y="73"/>
                    <a:pt x="60" y="0"/>
                    <a:pt x="60" y="1513"/>
                  </a:cubicBezTo>
                  <a:cubicBezTo>
                    <a:pt x="60" y="1513"/>
                    <a:pt x="0" y="3102"/>
                    <a:pt x="57" y="3119"/>
                  </a:cubicBezTo>
                  <a:cubicBezTo>
                    <a:pt x="111" y="3136"/>
                    <a:pt x="75" y="2081"/>
                    <a:pt x="149" y="1789"/>
                  </a:cubicBezTo>
                  <a:cubicBezTo>
                    <a:pt x="255" y="1368"/>
                    <a:pt x="1072" y="1382"/>
                    <a:pt x="1072" y="1382"/>
                  </a:cubicBezTo>
                  <a:cubicBezTo>
                    <a:pt x="1433" y="1382"/>
                    <a:pt x="1726" y="1089"/>
                    <a:pt x="1726" y="728"/>
                  </a:cubicBezTo>
                  <a:cubicBezTo>
                    <a:pt x="1726" y="366"/>
                    <a:pt x="1433" y="73"/>
                    <a:pt x="1072" y="73"/>
                  </a:cubicBezTo>
                  <a:close/>
                  <a:moveTo>
                    <a:pt x="1072" y="1263"/>
                  </a:moveTo>
                  <a:cubicBezTo>
                    <a:pt x="750" y="1254"/>
                    <a:pt x="536" y="1306"/>
                    <a:pt x="399" y="1365"/>
                  </a:cubicBezTo>
                  <a:cubicBezTo>
                    <a:pt x="239" y="1434"/>
                    <a:pt x="196" y="1352"/>
                    <a:pt x="209" y="1260"/>
                  </a:cubicBezTo>
                  <a:cubicBezTo>
                    <a:pt x="265" y="872"/>
                    <a:pt x="424" y="379"/>
                    <a:pt x="867" y="232"/>
                  </a:cubicBezTo>
                  <a:cubicBezTo>
                    <a:pt x="867" y="232"/>
                    <a:pt x="867" y="232"/>
                    <a:pt x="867" y="232"/>
                  </a:cubicBezTo>
                  <a:cubicBezTo>
                    <a:pt x="1262" y="101"/>
                    <a:pt x="1607" y="431"/>
                    <a:pt x="1607" y="727"/>
                  </a:cubicBezTo>
                  <a:cubicBezTo>
                    <a:pt x="1607" y="1023"/>
                    <a:pt x="1367" y="1263"/>
                    <a:pt x="1072" y="12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8"/>
            <p:cNvSpPr>
              <a:spLocks noEditPoints="1"/>
            </p:cNvSpPr>
            <p:nvPr/>
          </p:nvSpPr>
          <p:spPr bwMode="auto">
            <a:xfrm>
              <a:off x="6308367" y="5254293"/>
              <a:ext cx="1373917" cy="1572318"/>
            </a:xfrm>
            <a:custGeom>
              <a:avLst/>
              <a:gdLst>
                <a:gd name="T0" fmla="*/ 790 w 1444"/>
                <a:gd name="T1" fmla="*/ 20 h 1653"/>
                <a:gd name="T2" fmla="*/ 172 w 1444"/>
                <a:gd name="T3" fmla="*/ 389 h 1653"/>
                <a:gd name="T4" fmla="*/ 58 w 1444"/>
                <a:gd name="T5" fmla="*/ 1653 h 1653"/>
                <a:gd name="T6" fmla="*/ 136 w 1444"/>
                <a:gd name="T7" fmla="*/ 1463 h 1653"/>
                <a:gd name="T8" fmla="*/ 783 w 1444"/>
                <a:gd name="T9" fmla="*/ 1329 h 1653"/>
                <a:gd name="T10" fmla="*/ 1444 w 1444"/>
                <a:gd name="T11" fmla="*/ 675 h 1653"/>
                <a:gd name="T12" fmla="*/ 790 w 1444"/>
                <a:gd name="T13" fmla="*/ 20 h 1653"/>
                <a:gd name="T14" fmla="*/ 792 w 1444"/>
                <a:gd name="T15" fmla="*/ 1206 h 1653"/>
                <a:gd name="T16" fmla="*/ 324 w 1444"/>
                <a:gd name="T17" fmla="*/ 1248 h 1653"/>
                <a:gd name="T18" fmla="*/ 170 w 1444"/>
                <a:gd name="T19" fmla="*/ 1129 h 1653"/>
                <a:gd name="T20" fmla="*/ 337 w 1444"/>
                <a:gd name="T21" fmla="*/ 389 h 1653"/>
                <a:gd name="T22" fmla="*/ 792 w 1444"/>
                <a:gd name="T23" fmla="*/ 135 h 1653"/>
                <a:gd name="T24" fmla="*/ 1328 w 1444"/>
                <a:gd name="T25" fmla="*/ 671 h 1653"/>
                <a:gd name="T26" fmla="*/ 792 w 1444"/>
                <a:gd name="T27" fmla="*/ 1206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4" h="1653">
                  <a:moveTo>
                    <a:pt x="790" y="20"/>
                  </a:moveTo>
                  <a:cubicBezTo>
                    <a:pt x="453" y="39"/>
                    <a:pt x="262" y="224"/>
                    <a:pt x="172" y="389"/>
                  </a:cubicBezTo>
                  <a:cubicBezTo>
                    <a:pt x="0" y="703"/>
                    <a:pt x="0" y="1653"/>
                    <a:pt x="58" y="1653"/>
                  </a:cubicBezTo>
                  <a:cubicBezTo>
                    <a:pt x="99" y="1653"/>
                    <a:pt x="57" y="1579"/>
                    <a:pt x="136" y="1463"/>
                  </a:cubicBezTo>
                  <a:cubicBezTo>
                    <a:pt x="221" y="1338"/>
                    <a:pt x="783" y="1329"/>
                    <a:pt x="783" y="1329"/>
                  </a:cubicBezTo>
                  <a:cubicBezTo>
                    <a:pt x="1151" y="1329"/>
                    <a:pt x="1444" y="1036"/>
                    <a:pt x="1444" y="675"/>
                  </a:cubicBezTo>
                  <a:cubicBezTo>
                    <a:pt x="1444" y="313"/>
                    <a:pt x="1151" y="0"/>
                    <a:pt x="790" y="20"/>
                  </a:cubicBezTo>
                  <a:close/>
                  <a:moveTo>
                    <a:pt x="792" y="1206"/>
                  </a:moveTo>
                  <a:cubicBezTo>
                    <a:pt x="582" y="1199"/>
                    <a:pt x="427" y="1223"/>
                    <a:pt x="324" y="1248"/>
                  </a:cubicBezTo>
                  <a:cubicBezTo>
                    <a:pt x="222" y="1273"/>
                    <a:pt x="170" y="1254"/>
                    <a:pt x="170" y="1129"/>
                  </a:cubicBezTo>
                  <a:cubicBezTo>
                    <a:pt x="170" y="923"/>
                    <a:pt x="204" y="603"/>
                    <a:pt x="337" y="389"/>
                  </a:cubicBezTo>
                  <a:cubicBezTo>
                    <a:pt x="432" y="237"/>
                    <a:pt x="600" y="135"/>
                    <a:pt x="792" y="135"/>
                  </a:cubicBezTo>
                  <a:cubicBezTo>
                    <a:pt x="1088" y="135"/>
                    <a:pt x="1328" y="375"/>
                    <a:pt x="1328" y="671"/>
                  </a:cubicBezTo>
                  <a:cubicBezTo>
                    <a:pt x="1328" y="966"/>
                    <a:pt x="1088" y="1206"/>
                    <a:pt x="792" y="1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9"/>
            <p:cNvSpPr>
              <a:spLocks noEditPoints="1"/>
            </p:cNvSpPr>
            <p:nvPr/>
          </p:nvSpPr>
          <p:spPr bwMode="auto">
            <a:xfrm>
              <a:off x="4275042" y="2501628"/>
              <a:ext cx="1786816" cy="4341079"/>
            </a:xfrm>
            <a:custGeom>
              <a:avLst/>
              <a:gdLst>
                <a:gd name="T0" fmla="*/ 0 w 1878"/>
                <a:gd name="T1" fmla="*/ 744 h 4564"/>
                <a:gd name="T2" fmla="*/ 744 w 1878"/>
                <a:gd name="T3" fmla="*/ 1488 h 4564"/>
                <a:gd name="T4" fmla="*/ 1697 w 1878"/>
                <a:gd name="T5" fmla="*/ 2095 h 4564"/>
                <a:gd name="T6" fmla="*/ 1808 w 1878"/>
                <a:gd name="T7" fmla="*/ 4564 h 4564"/>
                <a:gd name="T8" fmla="*/ 1820 w 1878"/>
                <a:gd name="T9" fmla="*/ 2063 h 4564"/>
                <a:gd name="T10" fmla="*/ 744 w 1878"/>
                <a:gd name="T11" fmla="*/ 0 h 4564"/>
                <a:gd name="T12" fmla="*/ 0 w 1878"/>
                <a:gd name="T13" fmla="*/ 744 h 4564"/>
                <a:gd name="T14" fmla="*/ 132 w 1878"/>
                <a:gd name="T15" fmla="*/ 744 h 4564"/>
                <a:gd name="T16" fmla="*/ 744 w 1878"/>
                <a:gd name="T17" fmla="*/ 131 h 4564"/>
                <a:gd name="T18" fmla="*/ 1247 w 1878"/>
                <a:gd name="T19" fmla="*/ 394 h 4564"/>
                <a:gd name="T20" fmla="*/ 1247 w 1878"/>
                <a:gd name="T21" fmla="*/ 394 h 4564"/>
                <a:gd name="T22" fmla="*/ 1571 w 1878"/>
                <a:gd name="T23" fmla="*/ 1236 h 4564"/>
                <a:gd name="T24" fmla="*/ 1334 w 1878"/>
                <a:gd name="T25" fmla="*/ 1457 h 4564"/>
                <a:gd name="T26" fmla="*/ 744 w 1878"/>
                <a:gd name="T27" fmla="*/ 1356 h 4564"/>
                <a:gd name="T28" fmla="*/ 132 w 1878"/>
                <a:gd name="T29" fmla="*/ 744 h 4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8" h="4564">
                  <a:moveTo>
                    <a:pt x="0" y="744"/>
                  </a:moveTo>
                  <a:cubicBezTo>
                    <a:pt x="0" y="1155"/>
                    <a:pt x="333" y="1488"/>
                    <a:pt x="744" y="1488"/>
                  </a:cubicBezTo>
                  <a:cubicBezTo>
                    <a:pt x="1292" y="1488"/>
                    <a:pt x="1607" y="1743"/>
                    <a:pt x="1697" y="2095"/>
                  </a:cubicBezTo>
                  <a:cubicBezTo>
                    <a:pt x="1816" y="2554"/>
                    <a:pt x="1737" y="4564"/>
                    <a:pt x="1808" y="4564"/>
                  </a:cubicBezTo>
                  <a:cubicBezTo>
                    <a:pt x="1878" y="4564"/>
                    <a:pt x="1827" y="2249"/>
                    <a:pt x="1820" y="2063"/>
                  </a:cubicBezTo>
                  <a:cubicBezTo>
                    <a:pt x="1786" y="1190"/>
                    <a:pt x="1594" y="0"/>
                    <a:pt x="744" y="0"/>
                  </a:cubicBezTo>
                  <a:cubicBezTo>
                    <a:pt x="333" y="0"/>
                    <a:pt x="0" y="333"/>
                    <a:pt x="0" y="744"/>
                  </a:cubicBezTo>
                  <a:close/>
                  <a:moveTo>
                    <a:pt x="132" y="744"/>
                  </a:moveTo>
                  <a:cubicBezTo>
                    <a:pt x="132" y="406"/>
                    <a:pt x="406" y="131"/>
                    <a:pt x="744" y="131"/>
                  </a:cubicBezTo>
                  <a:cubicBezTo>
                    <a:pt x="952" y="131"/>
                    <a:pt x="1136" y="235"/>
                    <a:pt x="1247" y="394"/>
                  </a:cubicBezTo>
                  <a:cubicBezTo>
                    <a:pt x="1247" y="394"/>
                    <a:pt x="1247" y="394"/>
                    <a:pt x="1247" y="394"/>
                  </a:cubicBezTo>
                  <a:cubicBezTo>
                    <a:pt x="1426" y="638"/>
                    <a:pt x="1514" y="947"/>
                    <a:pt x="1571" y="1236"/>
                  </a:cubicBezTo>
                  <a:cubicBezTo>
                    <a:pt x="1613" y="1452"/>
                    <a:pt x="1541" y="1554"/>
                    <a:pt x="1334" y="1457"/>
                  </a:cubicBezTo>
                  <a:cubicBezTo>
                    <a:pt x="1195" y="1392"/>
                    <a:pt x="1035" y="1356"/>
                    <a:pt x="744" y="1356"/>
                  </a:cubicBezTo>
                  <a:cubicBezTo>
                    <a:pt x="406" y="1356"/>
                    <a:pt x="132" y="1082"/>
                    <a:pt x="132" y="7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 10"/>
            <p:cNvSpPr>
              <a:spLocks noEditPoints="1"/>
            </p:cNvSpPr>
            <p:nvPr/>
          </p:nvSpPr>
          <p:spPr bwMode="auto">
            <a:xfrm>
              <a:off x="4339835" y="3875143"/>
              <a:ext cx="1641134" cy="2982857"/>
            </a:xfrm>
            <a:custGeom>
              <a:avLst/>
              <a:gdLst>
                <a:gd name="T0" fmla="*/ 0 w 1725"/>
                <a:gd name="T1" fmla="*/ 728 h 3136"/>
                <a:gd name="T2" fmla="*/ 654 w 1725"/>
                <a:gd name="T3" fmla="*/ 1382 h 3136"/>
                <a:gd name="T4" fmla="*/ 1577 w 1725"/>
                <a:gd name="T5" fmla="*/ 1789 h 3136"/>
                <a:gd name="T6" fmla="*/ 1669 w 1725"/>
                <a:gd name="T7" fmla="*/ 3119 h 3136"/>
                <a:gd name="T8" fmla="*/ 1666 w 1725"/>
                <a:gd name="T9" fmla="*/ 1513 h 3136"/>
                <a:gd name="T10" fmla="*/ 654 w 1725"/>
                <a:gd name="T11" fmla="*/ 73 h 3136"/>
                <a:gd name="T12" fmla="*/ 0 w 1725"/>
                <a:gd name="T13" fmla="*/ 728 h 3136"/>
                <a:gd name="T14" fmla="*/ 119 w 1725"/>
                <a:gd name="T15" fmla="*/ 727 h 3136"/>
                <a:gd name="T16" fmla="*/ 858 w 1725"/>
                <a:gd name="T17" fmla="*/ 232 h 3136"/>
                <a:gd name="T18" fmla="*/ 858 w 1725"/>
                <a:gd name="T19" fmla="*/ 232 h 3136"/>
                <a:gd name="T20" fmla="*/ 1517 w 1725"/>
                <a:gd name="T21" fmla="*/ 1260 h 3136"/>
                <a:gd name="T22" fmla="*/ 1327 w 1725"/>
                <a:gd name="T23" fmla="*/ 1365 h 3136"/>
                <a:gd name="T24" fmla="*/ 654 w 1725"/>
                <a:gd name="T25" fmla="*/ 1263 h 3136"/>
                <a:gd name="T26" fmla="*/ 119 w 1725"/>
                <a:gd name="T27" fmla="*/ 727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5" h="3136">
                  <a:moveTo>
                    <a:pt x="0" y="728"/>
                  </a:moveTo>
                  <a:cubicBezTo>
                    <a:pt x="0" y="1089"/>
                    <a:pt x="293" y="1382"/>
                    <a:pt x="654" y="1382"/>
                  </a:cubicBezTo>
                  <a:cubicBezTo>
                    <a:pt x="654" y="1382"/>
                    <a:pt x="1471" y="1368"/>
                    <a:pt x="1577" y="1789"/>
                  </a:cubicBezTo>
                  <a:cubicBezTo>
                    <a:pt x="1650" y="2081"/>
                    <a:pt x="1614" y="3136"/>
                    <a:pt x="1669" y="3119"/>
                  </a:cubicBezTo>
                  <a:cubicBezTo>
                    <a:pt x="1725" y="3102"/>
                    <a:pt x="1666" y="1513"/>
                    <a:pt x="1666" y="1513"/>
                  </a:cubicBezTo>
                  <a:cubicBezTo>
                    <a:pt x="1666" y="0"/>
                    <a:pt x="654" y="73"/>
                    <a:pt x="654" y="73"/>
                  </a:cubicBezTo>
                  <a:cubicBezTo>
                    <a:pt x="293" y="73"/>
                    <a:pt x="0" y="366"/>
                    <a:pt x="0" y="728"/>
                  </a:cubicBezTo>
                  <a:close/>
                  <a:moveTo>
                    <a:pt x="119" y="727"/>
                  </a:moveTo>
                  <a:cubicBezTo>
                    <a:pt x="119" y="431"/>
                    <a:pt x="464" y="101"/>
                    <a:pt x="858" y="232"/>
                  </a:cubicBezTo>
                  <a:cubicBezTo>
                    <a:pt x="858" y="232"/>
                    <a:pt x="858" y="232"/>
                    <a:pt x="858" y="232"/>
                  </a:cubicBezTo>
                  <a:cubicBezTo>
                    <a:pt x="1302" y="379"/>
                    <a:pt x="1461" y="872"/>
                    <a:pt x="1517" y="1260"/>
                  </a:cubicBezTo>
                  <a:cubicBezTo>
                    <a:pt x="1530" y="1352"/>
                    <a:pt x="1487" y="1434"/>
                    <a:pt x="1327" y="1365"/>
                  </a:cubicBezTo>
                  <a:cubicBezTo>
                    <a:pt x="1190" y="1306"/>
                    <a:pt x="976" y="1254"/>
                    <a:pt x="654" y="1263"/>
                  </a:cubicBezTo>
                  <a:cubicBezTo>
                    <a:pt x="358" y="1263"/>
                    <a:pt x="119" y="1023"/>
                    <a:pt x="119" y="7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11"/>
            <p:cNvSpPr>
              <a:spLocks noEditPoints="1"/>
            </p:cNvSpPr>
            <p:nvPr/>
          </p:nvSpPr>
          <p:spPr bwMode="auto">
            <a:xfrm>
              <a:off x="4523345" y="5254293"/>
              <a:ext cx="1374723" cy="1572318"/>
            </a:xfrm>
            <a:custGeom>
              <a:avLst/>
              <a:gdLst>
                <a:gd name="T0" fmla="*/ 0 w 1445"/>
                <a:gd name="T1" fmla="*/ 675 h 1653"/>
                <a:gd name="T2" fmla="*/ 662 w 1445"/>
                <a:gd name="T3" fmla="*/ 1329 h 1653"/>
                <a:gd name="T4" fmla="*/ 1309 w 1445"/>
                <a:gd name="T5" fmla="*/ 1463 h 1653"/>
                <a:gd name="T6" fmla="*/ 1387 w 1445"/>
                <a:gd name="T7" fmla="*/ 1653 h 1653"/>
                <a:gd name="T8" fmla="*/ 1273 w 1445"/>
                <a:gd name="T9" fmla="*/ 389 h 1653"/>
                <a:gd name="T10" fmla="*/ 655 w 1445"/>
                <a:gd name="T11" fmla="*/ 20 h 1653"/>
                <a:gd name="T12" fmla="*/ 0 w 1445"/>
                <a:gd name="T13" fmla="*/ 675 h 1653"/>
                <a:gd name="T14" fmla="*/ 117 w 1445"/>
                <a:gd name="T15" fmla="*/ 671 h 1653"/>
                <a:gd name="T16" fmla="*/ 652 w 1445"/>
                <a:gd name="T17" fmla="*/ 135 h 1653"/>
                <a:gd name="T18" fmla="*/ 1108 w 1445"/>
                <a:gd name="T19" fmla="*/ 389 h 1653"/>
                <a:gd name="T20" fmla="*/ 1275 w 1445"/>
                <a:gd name="T21" fmla="*/ 1129 h 1653"/>
                <a:gd name="T22" fmla="*/ 1121 w 1445"/>
                <a:gd name="T23" fmla="*/ 1248 h 1653"/>
                <a:gd name="T24" fmla="*/ 652 w 1445"/>
                <a:gd name="T25" fmla="*/ 1206 h 1653"/>
                <a:gd name="T26" fmla="*/ 117 w 1445"/>
                <a:gd name="T27" fmla="*/ 671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5" h="1653">
                  <a:moveTo>
                    <a:pt x="0" y="675"/>
                  </a:moveTo>
                  <a:cubicBezTo>
                    <a:pt x="0" y="1036"/>
                    <a:pt x="294" y="1329"/>
                    <a:pt x="662" y="1329"/>
                  </a:cubicBezTo>
                  <a:cubicBezTo>
                    <a:pt x="662" y="1329"/>
                    <a:pt x="1224" y="1338"/>
                    <a:pt x="1309" y="1463"/>
                  </a:cubicBezTo>
                  <a:cubicBezTo>
                    <a:pt x="1388" y="1579"/>
                    <a:pt x="1346" y="1653"/>
                    <a:pt x="1387" y="1653"/>
                  </a:cubicBezTo>
                  <a:cubicBezTo>
                    <a:pt x="1445" y="1653"/>
                    <a:pt x="1445" y="703"/>
                    <a:pt x="1273" y="389"/>
                  </a:cubicBezTo>
                  <a:cubicBezTo>
                    <a:pt x="1183" y="224"/>
                    <a:pt x="992" y="39"/>
                    <a:pt x="655" y="20"/>
                  </a:cubicBezTo>
                  <a:cubicBezTo>
                    <a:pt x="294" y="0"/>
                    <a:pt x="0" y="313"/>
                    <a:pt x="0" y="675"/>
                  </a:cubicBezTo>
                  <a:close/>
                  <a:moveTo>
                    <a:pt x="117" y="671"/>
                  </a:moveTo>
                  <a:cubicBezTo>
                    <a:pt x="117" y="375"/>
                    <a:pt x="357" y="135"/>
                    <a:pt x="652" y="135"/>
                  </a:cubicBezTo>
                  <a:cubicBezTo>
                    <a:pt x="845" y="135"/>
                    <a:pt x="1013" y="237"/>
                    <a:pt x="1108" y="389"/>
                  </a:cubicBezTo>
                  <a:cubicBezTo>
                    <a:pt x="1241" y="603"/>
                    <a:pt x="1275" y="923"/>
                    <a:pt x="1275" y="1129"/>
                  </a:cubicBezTo>
                  <a:cubicBezTo>
                    <a:pt x="1275" y="1254"/>
                    <a:pt x="1223" y="1273"/>
                    <a:pt x="1121" y="1248"/>
                  </a:cubicBezTo>
                  <a:cubicBezTo>
                    <a:pt x="1018" y="1223"/>
                    <a:pt x="863" y="1199"/>
                    <a:pt x="652" y="1206"/>
                  </a:cubicBezTo>
                  <a:cubicBezTo>
                    <a:pt x="357" y="1206"/>
                    <a:pt x="117" y="966"/>
                    <a:pt x="117" y="6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Group 143"/>
          <p:cNvGrpSpPr/>
          <p:nvPr/>
        </p:nvGrpSpPr>
        <p:grpSpPr>
          <a:xfrm>
            <a:off x="5845488" y="1936650"/>
            <a:ext cx="519982" cy="519985"/>
            <a:chOff x="7144279" y="2887135"/>
            <a:chExt cx="481012" cy="481013"/>
          </a:xfrm>
          <a:blipFill>
            <a:blip r:embed="rId3"/>
            <a:stretch>
              <a:fillRect/>
            </a:stretch>
          </a:blipFill>
        </p:grpSpPr>
        <p:sp>
          <p:nvSpPr>
            <p:cNvPr id="71" name="Freeform 144"/>
            <p:cNvSpPr>
              <a:spLocks noEditPoints="1"/>
            </p:cNvSpPr>
            <p:nvPr/>
          </p:nvSpPr>
          <p:spPr bwMode="auto">
            <a:xfrm>
              <a:off x="7144279" y="2887135"/>
              <a:ext cx="481012" cy="48101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145"/>
            <p:cNvSpPr>
              <a:spLocks noEditPoints="1"/>
            </p:cNvSpPr>
            <p:nvPr/>
          </p:nvSpPr>
          <p:spPr bwMode="auto">
            <a:xfrm>
              <a:off x="7280804" y="3022072"/>
              <a:ext cx="209550" cy="21113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146"/>
            <p:cNvSpPr>
              <a:spLocks noEditPoints="1"/>
            </p:cNvSpPr>
            <p:nvPr/>
          </p:nvSpPr>
          <p:spPr bwMode="auto">
            <a:xfrm>
              <a:off x="7325254" y="3066522"/>
              <a:ext cx="120650" cy="120650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Freeform 39"/>
          <p:cNvSpPr>
            <a:spLocks noEditPoints="1"/>
          </p:cNvSpPr>
          <p:nvPr/>
        </p:nvSpPr>
        <p:spPr bwMode="auto">
          <a:xfrm>
            <a:off x="4775044" y="3080837"/>
            <a:ext cx="471935" cy="355121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Group 149"/>
          <p:cNvGrpSpPr/>
          <p:nvPr/>
        </p:nvGrpSpPr>
        <p:grpSpPr>
          <a:xfrm>
            <a:off x="6960743" y="2964088"/>
            <a:ext cx="384268" cy="514614"/>
            <a:chOff x="5280554" y="3849160"/>
            <a:chExt cx="360362" cy="482600"/>
          </a:xfrm>
          <a:blipFill>
            <a:blip r:embed="rId3"/>
            <a:stretch>
              <a:fillRect/>
            </a:stretch>
          </a:blipFill>
        </p:grpSpPr>
        <p:sp>
          <p:nvSpPr>
            <p:cNvPr id="76" name="Freeform 37"/>
            <p:cNvSpPr>
              <a:spLocks noEditPoints="1"/>
            </p:cNvSpPr>
            <p:nvPr/>
          </p:nvSpPr>
          <p:spPr bwMode="auto">
            <a:xfrm>
              <a:off x="5280554" y="3849160"/>
              <a:ext cx="360362" cy="482600"/>
            </a:xfrm>
            <a:custGeom>
              <a:avLst/>
              <a:gdLst>
                <a:gd name="T0" fmla="*/ 84 w 96"/>
                <a:gd name="T1" fmla="*/ 52 h 128"/>
                <a:gd name="T2" fmla="*/ 84 w 96"/>
                <a:gd name="T3" fmla="*/ 36 h 128"/>
                <a:gd name="T4" fmla="*/ 48 w 96"/>
                <a:gd name="T5" fmla="*/ 0 h 128"/>
                <a:gd name="T6" fmla="*/ 12 w 96"/>
                <a:gd name="T7" fmla="*/ 36 h 128"/>
                <a:gd name="T8" fmla="*/ 12 w 96"/>
                <a:gd name="T9" fmla="*/ 52 h 128"/>
                <a:gd name="T10" fmla="*/ 0 w 96"/>
                <a:gd name="T11" fmla="*/ 64 h 128"/>
                <a:gd name="T12" fmla="*/ 0 w 96"/>
                <a:gd name="T13" fmla="*/ 76 h 128"/>
                <a:gd name="T14" fmla="*/ 0 w 96"/>
                <a:gd name="T15" fmla="*/ 80 h 128"/>
                <a:gd name="T16" fmla="*/ 0 w 96"/>
                <a:gd name="T17" fmla="*/ 88 h 128"/>
                <a:gd name="T18" fmla="*/ 0 w 96"/>
                <a:gd name="T19" fmla="*/ 92 h 128"/>
                <a:gd name="T20" fmla="*/ 36 w 96"/>
                <a:gd name="T21" fmla="*/ 128 h 128"/>
                <a:gd name="T22" fmla="*/ 60 w 96"/>
                <a:gd name="T23" fmla="*/ 128 h 128"/>
                <a:gd name="T24" fmla="*/ 96 w 96"/>
                <a:gd name="T25" fmla="*/ 92 h 128"/>
                <a:gd name="T26" fmla="*/ 96 w 96"/>
                <a:gd name="T27" fmla="*/ 88 h 128"/>
                <a:gd name="T28" fmla="*/ 96 w 96"/>
                <a:gd name="T29" fmla="*/ 80 h 128"/>
                <a:gd name="T30" fmla="*/ 96 w 96"/>
                <a:gd name="T31" fmla="*/ 76 h 128"/>
                <a:gd name="T32" fmla="*/ 96 w 96"/>
                <a:gd name="T33" fmla="*/ 64 h 128"/>
                <a:gd name="T34" fmla="*/ 84 w 96"/>
                <a:gd name="T35" fmla="*/ 52 h 128"/>
                <a:gd name="T36" fmla="*/ 20 w 96"/>
                <a:gd name="T37" fmla="*/ 36 h 128"/>
                <a:gd name="T38" fmla="*/ 48 w 96"/>
                <a:gd name="T39" fmla="*/ 8 h 128"/>
                <a:gd name="T40" fmla="*/ 76 w 96"/>
                <a:gd name="T41" fmla="*/ 36 h 128"/>
                <a:gd name="T42" fmla="*/ 76 w 96"/>
                <a:gd name="T43" fmla="*/ 52 h 128"/>
                <a:gd name="T44" fmla="*/ 68 w 96"/>
                <a:gd name="T45" fmla="*/ 52 h 128"/>
                <a:gd name="T46" fmla="*/ 68 w 96"/>
                <a:gd name="T47" fmla="*/ 36 h 128"/>
                <a:gd name="T48" fmla="*/ 48 w 96"/>
                <a:gd name="T49" fmla="*/ 16 h 128"/>
                <a:gd name="T50" fmla="*/ 28 w 96"/>
                <a:gd name="T51" fmla="*/ 36 h 128"/>
                <a:gd name="T52" fmla="*/ 28 w 96"/>
                <a:gd name="T53" fmla="*/ 52 h 128"/>
                <a:gd name="T54" fmla="*/ 20 w 96"/>
                <a:gd name="T55" fmla="*/ 52 h 128"/>
                <a:gd name="T56" fmla="*/ 20 w 96"/>
                <a:gd name="T57" fmla="*/ 36 h 128"/>
                <a:gd name="T58" fmla="*/ 64 w 96"/>
                <a:gd name="T59" fmla="*/ 36 h 128"/>
                <a:gd name="T60" fmla="*/ 64 w 96"/>
                <a:gd name="T61" fmla="*/ 36 h 128"/>
                <a:gd name="T62" fmla="*/ 64 w 96"/>
                <a:gd name="T63" fmla="*/ 52 h 128"/>
                <a:gd name="T64" fmla="*/ 32 w 96"/>
                <a:gd name="T65" fmla="*/ 52 h 128"/>
                <a:gd name="T66" fmla="*/ 32 w 96"/>
                <a:gd name="T67" fmla="*/ 36 h 128"/>
                <a:gd name="T68" fmla="*/ 32 w 96"/>
                <a:gd name="T69" fmla="*/ 36 h 128"/>
                <a:gd name="T70" fmla="*/ 48 w 96"/>
                <a:gd name="T71" fmla="*/ 20 h 128"/>
                <a:gd name="T72" fmla="*/ 64 w 96"/>
                <a:gd name="T73" fmla="*/ 36 h 128"/>
                <a:gd name="T74" fmla="*/ 88 w 96"/>
                <a:gd name="T75" fmla="*/ 76 h 128"/>
                <a:gd name="T76" fmla="*/ 88 w 96"/>
                <a:gd name="T77" fmla="*/ 80 h 128"/>
                <a:gd name="T78" fmla="*/ 88 w 96"/>
                <a:gd name="T79" fmla="*/ 88 h 128"/>
                <a:gd name="T80" fmla="*/ 88 w 96"/>
                <a:gd name="T81" fmla="*/ 92 h 128"/>
                <a:gd name="T82" fmla="*/ 60 w 96"/>
                <a:gd name="T83" fmla="*/ 120 h 128"/>
                <a:gd name="T84" fmla="*/ 36 w 96"/>
                <a:gd name="T85" fmla="*/ 120 h 128"/>
                <a:gd name="T86" fmla="*/ 8 w 96"/>
                <a:gd name="T87" fmla="*/ 92 h 128"/>
                <a:gd name="T88" fmla="*/ 8 w 96"/>
                <a:gd name="T89" fmla="*/ 88 h 128"/>
                <a:gd name="T90" fmla="*/ 8 w 96"/>
                <a:gd name="T91" fmla="*/ 80 h 128"/>
                <a:gd name="T92" fmla="*/ 8 w 96"/>
                <a:gd name="T93" fmla="*/ 76 h 128"/>
                <a:gd name="T94" fmla="*/ 8 w 96"/>
                <a:gd name="T95" fmla="*/ 64 h 128"/>
                <a:gd name="T96" fmla="*/ 12 w 96"/>
                <a:gd name="T97" fmla="*/ 60 h 128"/>
                <a:gd name="T98" fmla="*/ 20 w 96"/>
                <a:gd name="T99" fmla="*/ 60 h 128"/>
                <a:gd name="T100" fmla="*/ 76 w 96"/>
                <a:gd name="T101" fmla="*/ 60 h 128"/>
                <a:gd name="T102" fmla="*/ 84 w 96"/>
                <a:gd name="T103" fmla="*/ 60 h 128"/>
                <a:gd name="T104" fmla="*/ 88 w 96"/>
                <a:gd name="T105" fmla="*/ 64 h 128"/>
                <a:gd name="T106" fmla="*/ 88 w 96"/>
                <a:gd name="T107" fmla="*/ 7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6" h="128">
                  <a:moveTo>
                    <a:pt x="84" y="52"/>
                  </a:moveTo>
                  <a:cubicBezTo>
                    <a:pt x="84" y="36"/>
                    <a:pt x="84" y="36"/>
                    <a:pt x="84" y="36"/>
                  </a:cubicBezTo>
                  <a:cubicBezTo>
                    <a:pt x="84" y="16"/>
                    <a:pt x="68" y="0"/>
                    <a:pt x="48" y="0"/>
                  </a:cubicBezTo>
                  <a:cubicBezTo>
                    <a:pt x="28" y="0"/>
                    <a:pt x="12" y="16"/>
                    <a:pt x="12" y="36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5" y="52"/>
                    <a:pt x="0" y="57"/>
                    <a:pt x="0" y="6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16" y="128"/>
                    <a:pt x="36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80" y="128"/>
                    <a:pt x="96" y="112"/>
                    <a:pt x="96" y="92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57"/>
                    <a:pt x="91" y="52"/>
                    <a:pt x="84" y="52"/>
                  </a:cubicBezTo>
                  <a:close/>
                  <a:moveTo>
                    <a:pt x="20" y="36"/>
                  </a:moveTo>
                  <a:cubicBezTo>
                    <a:pt x="20" y="21"/>
                    <a:pt x="33" y="8"/>
                    <a:pt x="48" y="8"/>
                  </a:cubicBezTo>
                  <a:cubicBezTo>
                    <a:pt x="63" y="8"/>
                    <a:pt x="76" y="21"/>
                    <a:pt x="76" y="3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25"/>
                    <a:pt x="59" y="16"/>
                    <a:pt x="48" y="16"/>
                  </a:cubicBezTo>
                  <a:cubicBezTo>
                    <a:pt x="37" y="16"/>
                    <a:pt x="28" y="25"/>
                    <a:pt x="28" y="36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0" y="52"/>
                    <a:pt x="20" y="52"/>
                    <a:pt x="20" y="52"/>
                  </a:cubicBezTo>
                  <a:lnTo>
                    <a:pt x="20" y="36"/>
                  </a:lnTo>
                  <a:close/>
                  <a:moveTo>
                    <a:pt x="64" y="36"/>
                  </a:moveTo>
                  <a:cubicBezTo>
                    <a:pt x="64" y="36"/>
                    <a:pt x="64" y="36"/>
                    <a:pt x="64" y="36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7"/>
                    <a:pt x="39" y="20"/>
                    <a:pt x="48" y="20"/>
                  </a:cubicBezTo>
                  <a:cubicBezTo>
                    <a:pt x="57" y="20"/>
                    <a:pt x="64" y="27"/>
                    <a:pt x="64" y="36"/>
                  </a:cubicBezTo>
                  <a:close/>
                  <a:moveTo>
                    <a:pt x="88" y="76"/>
                  </a:moveTo>
                  <a:cubicBezTo>
                    <a:pt x="88" y="80"/>
                    <a:pt x="88" y="80"/>
                    <a:pt x="88" y="8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107"/>
                    <a:pt x="75" y="120"/>
                    <a:pt x="60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21" y="120"/>
                    <a:pt x="8" y="107"/>
                    <a:pt x="8" y="92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2"/>
                    <a:pt x="10" y="60"/>
                    <a:pt x="12" y="60"/>
                  </a:cubicBezTo>
                  <a:cubicBezTo>
                    <a:pt x="15" y="60"/>
                    <a:pt x="17" y="60"/>
                    <a:pt x="2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60"/>
                    <a:pt x="81" y="60"/>
                    <a:pt x="84" y="60"/>
                  </a:cubicBezTo>
                  <a:cubicBezTo>
                    <a:pt x="86" y="60"/>
                    <a:pt x="88" y="62"/>
                    <a:pt x="88" y="64"/>
                  </a:cubicBezTo>
                  <a:lnTo>
                    <a:pt x="88" y="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38"/>
            <p:cNvSpPr/>
            <p:nvPr/>
          </p:nvSpPr>
          <p:spPr bwMode="auto">
            <a:xfrm>
              <a:off x="5431366" y="4136497"/>
              <a:ext cx="60325" cy="88900"/>
            </a:xfrm>
            <a:custGeom>
              <a:avLst/>
              <a:gdLst>
                <a:gd name="T0" fmla="*/ 8 w 16"/>
                <a:gd name="T1" fmla="*/ 0 h 24"/>
                <a:gd name="T2" fmla="*/ 0 w 16"/>
                <a:gd name="T3" fmla="*/ 8 h 24"/>
                <a:gd name="T4" fmla="*/ 3 w 16"/>
                <a:gd name="T5" fmla="*/ 19 h 24"/>
                <a:gd name="T6" fmla="*/ 8 w 16"/>
                <a:gd name="T7" fmla="*/ 24 h 24"/>
                <a:gd name="T8" fmla="*/ 13 w 16"/>
                <a:gd name="T9" fmla="*/ 19 h 24"/>
                <a:gd name="T10" fmla="*/ 16 w 16"/>
                <a:gd name="T11" fmla="*/ 8 h 24"/>
                <a:gd name="T12" fmla="*/ 8 w 1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4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5"/>
                    <a:pt x="3" y="19"/>
                  </a:cubicBezTo>
                  <a:cubicBezTo>
                    <a:pt x="4" y="22"/>
                    <a:pt x="5" y="24"/>
                    <a:pt x="8" y="24"/>
                  </a:cubicBezTo>
                  <a:cubicBezTo>
                    <a:pt x="11" y="24"/>
                    <a:pt x="12" y="22"/>
                    <a:pt x="13" y="19"/>
                  </a:cubicBezTo>
                  <a:cubicBezTo>
                    <a:pt x="15" y="15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Group 152"/>
          <p:cNvGrpSpPr/>
          <p:nvPr/>
        </p:nvGrpSpPr>
        <p:grpSpPr>
          <a:xfrm>
            <a:off x="4875805" y="4346624"/>
            <a:ext cx="325161" cy="475236"/>
            <a:chOff x="6258454" y="3849160"/>
            <a:chExt cx="330200" cy="482600"/>
          </a:xfrm>
          <a:blipFill>
            <a:blip r:embed="rId3"/>
            <a:stretch>
              <a:fillRect/>
            </a:stretch>
          </a:blipFill>
        </p:grpSpPr>
        <p:sp>
          <p:nvSpPr>
            <p:cNvPr id="79" name="Freeform 35"/>
            <p:cNvSpPr>
              <a:spLocks noEditPoints="1"/>
            </p:cNvSpPr>
            <p:nvPr/>
          </p:nvSpPr>
          <p:spPr bwMode="auto">
            <a:xfrm>
              <a:off x="6258454" y="3849160"/>
              <a:ext cx="330200" cy="482600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36"/>
            <p:cNvSpPr/>
            <p:nvPr/>
          </p:nvSpPr>
          <p:spPr bwMode="auto">
            <a:xfrm>
              <a:off x="6333066" y="3925360"/>
              <a:ext cx="96837" cy="96838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Group 155"/>
          <p:cNvGrpSpPr/>
          <p:nvPr/>
        </p:nvGrpSpPr>
        <p:grpSpPr>
          <a:xfrm>
            <a:off x="6947884" y="4335825"/>
            <a:ext cx="397638" cy="454661"/>
            <a:chOff x="3326341" y="2887135"/>
            <a:chExt cx="420687" cy="481013"/>
          </a:xfrm>
          <a:blipFill>
            <a:blip r:embed="rId3"/>
            <a:stretch>
              <a:fillRect/>
            </a:stretch>
          </a:blipFill>
        </p:grpSpPr>
        <p:sp>
          <p:nvSpPr>
            <p:cNvPr id="82" name="Freeform 53"/>
            <p:cNvSpPr>
              <a:spLocks noEditPoints="1"/>
            </p:cNvSpPr>
            <p:nvPr/>
          </p:nvSpPr>
          <p:spPr bwMode="auto">
            <a:xfrm>
              <a:off x="3326341" y="2887135"/>
              <a:ext cx="420687" cy="481013"/>
            </a:xfrm>
            <a:custGeom>
              <a:avLst/>
              <a:gdLst>
                <a:gd name="T0" fmla="*/ 112 w 112"/>
                <a:gd name="T1" fmla="*/ 27 h 128"/>
                <a:gd name="T2" fmla="*/ 100 w 112"/>
                <a:gd name="T3" fmla="*/ 16 h 128"/>
                <a:gd name="T4" fmla="*/ 88 w 112"/>
                <a:gd name="T5" fmla="*/ 16 h 128"/>
                <a:gd name="T6" fmla="*/ 88 w 112"/>
                <a:gd name="T7" fmla="*/ 12 h 128"/>
                <a:gd name="T8" fmla="*/ 88 w 112"/>
                <a:gd name="T9" fmla="*/ 12 h 128"/>
                <a:gd name="T10" fmla="*/ 76 w 112"/>
                <a:gd name="T11" fmla="*/ 0 h 128"/>
                <a:gd name="T12" fmla="*/ 36 w 112"/>
                <a:gd name="T13" fmla="*/ 0 h 128"/>
                <a:gd name="T14" fmla="*/ 24 w 112"/>
                <a:gd name="T15" fmla="*/ 12 h 128"/>
                <a:gd name="T16" fmla="*/ 24 w 112"/>
                <a:gd name="T17" fmla="*/ 12 h 128"/>
                <a:gd name="T18" fmla="*/ 24 w 112"/>
                <a:gd name="T19" fmla="*/ 16 h 128"/>
                <a:gd name="T20" fmla="*/ 12 w 112"/>
                <a:gd name="T21" fmla="*/ 16 h 128"/>
                <a:gd name="T22" fmla="*/ 0 w 112"/>
                <a:gd name="T23" fmla="*/ 27 h 128"/>
                <a:gd name="T24" fmla="*/ 0 w 112"/>
                <a:gd name="T25" fmla="*/ 27 h 128"/>
                <a:gd name="T26" fmla="*/ 0 w 112"/>
                <a:gd name="T27" fmla="*/ 32 h 128"/>
                <a:gd name="T28" fmla="*/ 0 w 112"/>
                <a:gd name="T29" fmla="*/ 36 h 128"/>
                <a:gd name="T30" fmla="*/ 8 w 112"/>
                <a:gd name="T31" fmla="*/ 44 h 128"/>
                <a:gd name="T32" fmla="*/ 8 w 112"/>
                <a:gd name="T33" fmla="*/ 44 h 128"/>
                <a:gd name="T34" fmla="*/ 8 w 112"/>
                <a:gd name="T35" fmla="*/ 112 h 128"/>
                <a:gd name="T36" fmla="*/ 24 w 112"/>
                <a:gd name="T37" fmla="*/ 128 h 128"/>
                <a:gd name="T38" fmla="*/ 88 w 112"/>
                <a:gd name="T39" fmla="*/ 128 h 128"/>
                <a:gd name="T40" fmla="*/ 104 w 112"/>
                <a:gd name="T41" fmla="*/ 112 h 128"/>
                <a:gd name="T42" fmla="*/ 104 w 112"/>
                <a:gd name="T43" fmla="*/ 44 h 128"/>
                <a:gd name="T44" fmla="*/ 104 w 112"/>
                <a:gd name="T45" fmla="*/ 44 h 128"/>
                <a:gd name="T46" fmla="*/ 112 w 112"/>
                <a:gd name="T47" fmla="*/ 36 h 128"/>
                <a:gd name="T48" fmla="*/ 112 w 112"/>
                <a:gd name="T49" fmla="*/ 32 h 128"/>
                <a:gd name="T50" fmla="*/ 112 w 112"/>
                <a:gd name="T51" fmla="*/ 27 h 128"/>
                <a:gd name="T52" fmla="*/ 32 w 112"/>
                <a:gd name="T53" fmla="*/ 12 h 128"/>
                <a:gd name="T54" fmla="*/ 36 w 112"/>
                <a:gd name="T55" fmla="*/ 8 h 128"/>
                <a:gd name="T56" fmla="*/ 76 w 112"/>
                <a:gd name="T57" fmla="*/ 8 h 128"/>
                <a:gd name="T58" fmla="*/ 80 w 112"/>
                <a:gd name="T59" fmla="*/ 12 h 128"/>
                <a:gd name="T60" fmla="*/ 80 w 112"/>
                <a:gd name="T61" fmla="*/ 16 h 128"/>
                <a:gd name="T62" fmla="*/ 32 w 112"/>
                <a:gd name="T63" fmla="*/ 16 h 128"/>
                <a:gd name="T64" fmla="*/ 32 w 112"/>
                <a:gd name="T65" fmla="*/ 12 h 128"/>
                <a:gd name="T66" fmla="*/ 96 w 112"/>
                <a:gd name="T67" fmla="*/ 112 h 128"/>
                <a:gd name="T68" fmla="*/ 88 w 112"/>
                <a:gd name="T69" fmla="*/ 120 h 128"/>
                <a:gd name="T70" fmla="*/ 24 w 112"/>
                <a:gd name="T71" fmla="*/ 120 h 128"/>
                <a:gd name="T72" fmla="*/ 16 w 112"/>
                <a:gd name="T73" fmla="*/ 112 h 128"/>
                <a:gd name="T74" fmla="*/ 16 w 112"/>
                <a:gd name="T75" fmla="*/ 44 h 128"/>
                <a:gd name="T76" fmla="*/ 96 w 112"/>
                <a:gd name="T77" fmla="*/ 44 h 128"/>
                <a:gd name="T78" fmla="*/ 96 w 112"/>
                <a:gd name="T79" fmla="*/ 112 h 128"/>
                <a:gd name="T80" fmla="*/ 104 w 112"/>
                <a:gd name="T81" fmla="*/ 32 h 128"/>
                <a:gd name="T82" fmla="*/ 104 w 112"/>
                <a:gd name="T83" fmla="*/ 36 h 128"/>
                <a:gd name="T84" fmla="*/ 8 w 112"/>
                <a:gd name="T85" fmla="*/ 36 h 128"/>
                <a:gd name="T86" fmla="*/ 8 w 112"/>
                <a:gd name="T87" fmla="*/ 32 h 128"/>
                <a:gd name="T88" fmla="*/ 8 w 112"/>
                <a:gd name="T89" fmla="*/ 28 h 128"/>
                <a:gd name="T90" fmla="*/ 12 w 112"/>
                <a:gd name="T91" fmla="*/ 24 h 128"/>
                <a:gd name="T92" fmla="*/ 100 w 112"/>
                <a:gd name="T93" fmla="*/ 24 h 128"/>
                <a:gd name="T94" fmla="*/ 104 w 112"/>
                <a:gd name="T95" fmla="*/ 28 h 128"/>
                <a:gd name="T96" fmla="*/ 104 w 112"/>
                <a:gd name="T97" fmla="*/ 3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28">
                  <a:moveTo>
                    <a:pt x="112" y="27"/>
                  </a:moveTo>
                  <a:cubicBezTo>
                    <a:pt x="112" y="21"/>
                    <a:pt x="106" y="16"/>
                    <a:pt x="100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21"/>
                    <a:pt x="15" y="128"/>
                    <a:pt x="2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7" y="128"/>
                    <a:pt x="104" y="121"/>
                    <a:pt x="104" y="11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12" y="40"/>
                    <a:pt x="112" y="3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27"/>
                    <a:pt x="112" y="27"/>
                    <a:pt x="112" y="27"/>
                  </a:cubicBezTo>
                  <a:close/>
                  <a:moveTo>
                    <a:pt x="32" y="12"/>
                  </a:moveTo>
                  <a:cubicBezTo>
                    <a:pt x="32" y="10"/>
                    <a:pt x="34" y="8"/>
                    <a:pt x="3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10"/>
                    <a:pt x="80" y="12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96" y="112"/>
                  </a:moveTo>
                  <a:cubicBezTo>
                    <a:pt x="96" y="116"/>
                    <a:pt x="92" y="120"/>
                    <a:pt x="88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0" y="120"/>
                    <a:pt x="16" y="116"/>
                    <a:pt x="16" y="11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112"/>
                  </a:lnTo>
                  <a:close/>
                  <a:moveTo>
                    <a:pt x="104" y="32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6"/>
                    <a:pt x="10" y="24"/>
                    <a:pt x="12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2" y="24"/>
                    <a:pt x="104" y="26"/>
                    <a:pt x="104" y="28"/>
                  </a:cubicBezTo>
                  <a:lnTo>
                    <a:pt x="104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Freeform 54"/>
            <p:cNvSpPr>
              <a:spLocks noEditPoints="1"/>
            </p:cNvSpPr>
            <p:nvPr/>
          </p:nvSpPr>
          <p:spPr bwMode="auto">
            <a:xfrm>
              <a:off x="3416829" y="3082397"/>
              <a:ext cx="60325" cy="225425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55"/>
            <p:cNvSpPr>
              <a:spLocks noEditPoints="1"/>
            </p:cNvSpPr>
            <p:nvPr/>
          </p:nvSpPr>
          <p:spPr bwMode="auto">
            <a:xfrm>
              <a:off x="3507316" y="3082397"/>
              <a:ext cx="58737" cy="225425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56"/>
            <p:cNvSpPr>
              <a:spLocks noEditPoints="1"/>
            </p:cNvSpPr>
            <p:nvPr/>
          </p:nvSpPr>
          <p:spPr bwMode="auto">
            <a:xfrm>
              <a:off x="3596216" y="3082397"/>
              <a:ext cx="60325" cy="225425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Freeform 34"/>
          <p:cNvSpPr>
            <a:spLocks noEditPoints="1"/>
          </p:cNvSpPr>
          <p:nvPr/>
        </p:nvSpPr>
        <p:spPr bwMode="auto">
          <a:xfrm>
            <a:off x="6776151" y="5678746"/>
            <a:ext cx="490746" cy="476634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Freeform 22"/>
          <p:cNvSpPr>
            <a:spLocks noEditPoints="1"/>
          </p:cNvSpPr>
          <p:nvPr/>
        </p:nvSpPr>
        <p:spPr bwMode="auto">
          <a:xfrm>
            <a:off x="4981932" y="5684964"/>
            <a:ext cx="384070" cy="440594"/>
          </a:xfrm>
          <a:custGeom>
            <a:avLst/>
            <a:gdLst>
              <a:gd name="T0" fmla="*/ 104 w 112"/>
              <a:gd name="T1" fmla="*/ 20 h 128"/>
              <a:gd name="T2" fmla="*/ 100 w 112"/>
              <a:gd name="T3" fmla="*/ 5 h 128"/>
              <a:gd name="T4" fmla="*/ 92 w 112"/>
              <a:gd name="T5" fmla="*/ 0 h 128"/>
              <a:gd name="T6" fmla="*/ 20 w 112"/>
              <a:gd name="T7" fmla="*/ 0 h 128"/>
              <a:gd name="T8" fmla="*/ 12 w 112"/>
              <a:gd name="T9" fmla="*/ 5 h 128"/>
              <a:gd name="T10" fmla="*/ 8 w 112"/>
              <a:gd name="T11" fmla="*/ 20 h 128"/>
              <a:gd name="T12" fmla="*/ 0 w 112"/>
              <a:gd name="T13" fmla="*/ 28 h 128"/>
              <a:gd name="T14" fmla="*/ 0 w 112"/>
              <a:gd name="T15" fmla="*/ 40 h 128"/>
              <a:gd name="T16" fmla="*/ 8 w 112"/>
              <a:gd name="T17" fmla="*/ 48 h 128"/>
              <a:gd name="T18" fmla="*/ 12 w 112"/>
              <a:gd name="T19" fmla="*/ 48 h 128"/>
              <a:gd name="T20" fmla="*/ 12 w 112"/>
              <a:gd name="T21" fmla="*/ 49 h 128"/>
              <a:gd name="T22" fmla="*/ 20 w 112"/>
              <a:gd name="T23" fmla="*/ 121 h 128"/>
              <a:gd name="T24" fmla="*/ 28 w 112"/>
              <a:gd name="T25" fmla="*/ 128 h 128"/>
              <a:gd name="T26" fmla="*/ 84 w 112"/>
              <a:gd name="T27" fmla="*/ 128 h 128"/>
              <a:gd name="T28" fmla="*/ 92 w 112"/>
              <a:gd name="T29" fmla="*/ 121 h 128"/>
              <a:gd name="T30" fmla="*/ 100 w 112"/>
              <a:gd name="T31" fmla="*/ 49 h 128"/>
              <a:gd name="T32" fmla="*/ 100 w 112"/>
              <a:gd name="T33" fmla="*/ 48 h 128"/>
              <a:gd name="T34" fmla="*/ 104 w 112"/>
              <a:gd name="T35" fmla="*/ 48 h 128"/>
              <a:gd name="T36" fmla="*/ 112 w 112"/>
              <a:gd name="T37" fmla="*/ 40 h 128"/>
              <a:gd name="T38" fmla="*/ 112 w 112"/>
              <a:gd name="T39" fmla="*/ 28 h 128"/>
              <a:gd name="T40" fmla="*/ 104 w 112"/>
              <a:gd name="T41" fmla="*/ 20 h 128"/>
              <a:gd name="T42" fmla="*/ 20 w 112"/>
              <a:gd name="T43" fmla="*/ 8 h 128"/>
              <a:gd name="T44" fmla="*/ 92 w 112"/>
              <a:gd name="T45" fmla="*/ 8 h 128"/>
              <a:gd name="T46" fmla="*/ 96 w 112"/>
              <a:gd name="T47" fmla="*/ 20 h 128"/>
              <a:gd name="T48" fmla="*/ 16 w 112"/>
              <a:gd name="T49" fmla="*/ 20 h 128"/>
              <a:gd name="T50" fmla="*/ 20 w 112"/>
              <a:gd name="T51" fmla="*/ 8 h 128"/>
              <a:gd name="T52" fmla="*/ 28 w 112"/>
              <a:gd name="T53" fmla="*/ 120 h 128"/>
              <a:gd name="T54" fmla="*/ 27 w 112"/>
              <a:gd name="T55" fmla="*/ 108 h 128"/>
              <a:gd name="T56" fmla="*/ 85 w 112"/>
              <a:gd name="T57" fmla="*/ 108 h 128"/>
              <a:gd name="T58" fmla="*/ 84 w 112"/>
              <a:gd name="T59" fmla="*/ 120 h 128"/>
              <a:gd name="T60" fmla="*/ 28 w 112"/>
              <a:gd name="T61" fmla="*/ 120 h 128"/>
              <a:gd name="T62" fmla="*/ 86 w 112"/>
              <a:gd name="T63" fmla="*/ 104 h 128"/>
              <a:gd name="T64" fmla="*/ 26 w 112"/>
              <a:gd name="T65" fmla="*/ 104 h 128"/>
              <a:gd name="T66" fmla="*/ 22 w 112"/>
              <a:gd name="T67" fmla="*/ 64 h 128"/>
              <a:gd name="T68" fmla="*/ 90 w 112"/>
              <a:gd name="T69" fmla="*/ 64 h 128"/>
              <a:gd name="T70" fmla="*/ 86 w 112"/>
              <a:gd name="T71" fmla="*/ 104 h 128"/>
              <a:gd name="T72" fmla="*/ 91 w 112"/>
              <a:gd name="T73" fmla="*/ 60 h 128"/>
              <a:gd name="T74" fmla="*/ 21 w 112"/>
              <a:gd name="T75" fmla="*/ 60 h 128"/>
              <a:gd name="T76" fmla="*/ 20 w 112"/>
              <a:gd name="T77" fmla="*/ 48 h 128"/>
              <a:gd name="T78" fmla="*/ 92 w 112"/>
              <a:gd name="T79" fmla="*/ 48 h 128"/>
              <a:gd name="T80" fmla="*/ 91 w 112"/>
              <a:gd name="T81" fmla="*/ 60 h 128"/>
              <a:gd name="T82" fmla="*/ 104 w 112"/>
              <a:gd name="T83" fmla="*/ 40 h 128"/>
              <a:gd name="T84" fmla="*/ 8 w 112"/>
              <a:gd name="T85" fmla="*/ 40 h 128"/>
              <a:gd name="T86" fmla="*/ 8 w 112"/>
              <a:gd name="T87" fmla="*/ 28 h 128"/>
              <a:gd name="T88" fmla="*/ 104 w 112"/>
              <a:gd name="T89" fmla="*/ 28 h 128"/>
              <a:gd name="T90" fmla="*/ 104 w 112"/>
              <a:gd name="T91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" h="128">
                <a:moveTo>
                  <a:pt x="104" y="20"/>
                </a:moveTo>
                <a:cubicBezTo>
                  <a:pt x="100" y="5"/>
                  <a:pt x="100" y="5"/>
                  <a:pt x="100" y="5"/>
                </a:cubicBezTo>
                <a:cubicBezTo>
                  <a:pt x="99" y="2"/>
                  <a:pt x="95" y="0"/>
                  <a:pt x="9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7" y="0"/>
                  <a:pt x="13" y="2"/>
                  <a:pt x="12" y="5"/>
                </a:cubicBezTo>
                <a:cubicBezTo>
                  <a:pt x="8" y="20"/>
                  <a:pt x="8" y="20"/>
                  <a:pt x="8" y="20"/>
                </a:cubicBezTo>
                <a:cubicBezTo>
                  <a:pt x="3" y="20"/>
                  <a:pt x="0" y="24"/>
                  <a:pt x="0" y="2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8"/>
                  <a:pt x="12" y="49"/>
                  <a:pt x="12" y="49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20" y="125"/>
                  <a:pt x="24" y="128"/>
                  <a:pt x="28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8" y="128"/>
                  <a:pt x="92" y="125"/>
                  <a:pt x="92" y="121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49"/>
                  <a:pt x="100" y="48"/>
                  <a:pt x="100" y="48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08" y="48"/>
                  <a:pt x="112" y="44"/>
                  <a:pt x="112" y="40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2" y="24"/>
                  <a:pt x="109" y="20"/>
                  <a:pt x="104" y="20"/>
                </a:cubicBezTo>
                <a:close/>
                <a:moveTo>
                  <a:pt x="20" y="8"/>
                </a:moveTo>
                <a:cubicBezTo>
                  <a:pt x="92" y="8"/>
                  <a:pt x="92" y="8"/>
                  <a:pt x="92" y="8"/>
                </a:cubicBezTo>
                <a:cubicBezTo>
                  <a:pt x="96" y="20"/>
                  <a:pt x="96" y="20"/>
                  <a:pt x="96" y="20"/>
                </a:cubicBezTo>
                <a:cubicBezTo>
                  <a:pt x="16" y="20"/>
                  <a:pt x="16" y="20"/>
                  <a:pt x="16" y="20"/>
                </a:cubicBezTo>
                <a:lnTo>
                  <a:pt x="20" y="8"/>
                </a:lnTo>
                <a:close/>
                <a:moveTo>
                  <a:pt x="28" y="120"/>
                </a:moveTo>
                <a:cubicBezTo>
                  <a:pt x="27" y="108"/>
                  <a:pt x="27" y="108"/>
                  <a:pt x="27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4" y="120"/>
                  <a:pt x="84" y="120"/>
                  <a:pt x="84" y="120"/>
                </a:cubicBezTo>
                <a:lnTo>
                  <a:pt x="28" y="120"/>
                </a:lnTo>
                <a:close/>
                <a:moveTo>
                  <a:pt x="86" y="104"/>
                </a:moveTo>
                <a:cubicBezTo>
                  <a:pt x="26" y="104"/>
                  <a:pt x="26" y="104"/>
                  <a:pt x="26" y="104"/>
                </a:cubicBezTo>
                <a:cubicBezTo>
                  <a:pt x="22" y="64"/>
                  <a:pt x="22" y="64"/>
                  <a:pt x="22" y="64"/>
                </a:cubicBezTo>
                <a:cubicBezTo>
                  <a:pt x="90" y="64"/>
                  <a:pt x="90" y="64"/>
                  <a:pt x="90" y="64"/>
                </a:cubicBezTo>
                <a:lnTo>
                  <a:pt x="86" y="104"/>
                </a:lnTo>
                <a:close/>
                <a:moveTo>
                  <a:pt x="91" y="60"/>
                </a:moveTo>
                <a:cubicBezTo>
                  <a:pt x="21" y="60"/>
                  <a:pt x="21" y="60"/>
                  <a:pt x="21" y="60"/>
                </a:cubicBezTo>
                <a:cubicBezTo>
                  <a:pt x="20" y="48"/>
                  <a:pt x="20" y="48"/>
                  <a:pt x="20" y="48"/>
                </a:cubicBezTo>
                <a:cubicBezTo>
                  <a:pt x="92" y="48"/>
                  <a:pt x="92" y="48"/>
                  <a:pt x="92" y="48"/>
                </a:cubicBezTo>
                <a:lnTo>
                  <a:pt x="91" y="60"/>
                </a:lnTo>
                <a:close/>
                <a:moveTo>
                  <a:pt x="104" y="40"/>
                </a:moveTo>
                <a:cubicBezTo>
                  <a:pt x="8" y="40"/>
                  <a:pt x="8" y="40"/>
                  <a:pt x="8" y="40"/>
                </a:cubicBezTo>
                <a:cubicBezTo>
                  <a:pt x="8" y="28"/>
                  <a:pt x="8" y="28"/>
                  <a:pt x="8" y="28"/>
                </a:cubicBezTo>
                <a:cubicBezTo>
                  <a:pt x="104" y="28"/>
                  <a:pt x="104" y="28"/>
                  <a:pt x="104" y="28"/>
                </a:cubicBezTo>
                <a:lnTo>
                  <a:pt x="104" y="4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Straight Connector 176"/>
          <p:cNvCxnSpPr/>
          <p:nvPr/>
        </p:nvCxnSpPr>
        <p:spPr>
          <a:xfrm flipH="1">
            <a:off x="3323271" y="3080836"/>
            <a:ext cx="765633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177"/>
          <p:cNvCxnSpPr/>
          <p:nvPr/>
        </p:nvCxnSpPr>
        <p:spPr>
          <a:xfrm flipH="1">
            <a:off x="3323271" y="4517020"/>
            <a:ext cx="765633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178"/>
          <p:cNvCxnSpPr/>
          <p:nvPr/>
        </p:nvCxnSpPr>
        <p:spPr>
          <a:xfrm flipH="1">
            <a:off x="3323271" y="5812706"/>
            <a:ext cx="765633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179"/>
          <p:cNvCxnSpPr/>
          <p:nvPr/>
        </p:nvCxnSpPr>
        <p:spPr>
          <a:xfrm>
            <a:off x="8117311" y="3080836"/>
            <a:ext cx="765633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80"/>
          <p:cNvCxnSpPr/>
          <p:nvPr/>
        </p:nvCxnSpPr>
        <p:spPr>
          <a:xfrm>
            <a:off x="8117311" y="4517020"/>
            <a:ext cx="765633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83"/>
          <p:cNvCxnSpPr/>
          <p:nvPr/>
        </p:nvCxnSpPr>
        <p:spPr>
          <a:xfrm>
            <a:off x="8117311" y="5812706"/>
            <a:ext cx="765633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8320593" y="2133596"/>
            <a:ext cx="2744525" cy="680622"/>
            <a:chOff x="7912856" y="1608684"/>
            <a:chExt cx="2744525" cy="680622"/>
          </a:xfrm>
        </p:grpSpPr>
        <p:sp>
          <p:nvSpPr>
            <p:cNvPr id="48" name="TextBox 6"/>
            <p:cNvSpPr txBox="1"/>
            <p:nvPr/>
          </p:nvSpPr>
          <p:spPr>
            <a:xfrm>
              <a:off x="7912856" y="1608684"/>
              <a:ext cx="27445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Box 7"/>
            <p:cNvSpPr txBox="1"/>
            <p:nvPr/>
          </p:nvSpPr>
          <p:spPr>
            <a:xfrm>
              <a:off x="7912856" y="1919974"/>
              <a:ext cx="231792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340452" y="3429281"/>
            <a:ext cx="2744525" cy="680622"/>
            <a:chOff x="7912856" y="1608684"/>
            <a:chExt cx="2744525" cy="680622"/>
          </a:xfrm>
        </p:grpSpPr>
        <p:sp>
          <p:nvSpPr>
            <p:cNvPr id="52" name="TextBox 6"/>
            <p:cNvSpPr txBox="1"/>
            <p:nvPr/>
          </p:nvSpPr>
          <p:spPr>
            <a:xfrm>
              <a:off x="7912856" y="1608684"/>
              <a:ext cx="27445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Box 7"/>
            <p:cNvSpPr txBox="1"/>
            <p:nvPr/>
          </p:nvSpPr>
          <p:spPr>
            <a:xfrm>
              <a:off x="7912856" y="1919974"/>
              <a:ext cx="231792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340452" y="4818429"/>
            <a:ext cx="2744525" cy="680622"/>
            <a:chOff x="7912856" y="1608684"/>
            <a:chExt cx="2744525" cy="680622"/>
          </a:xfrm>
        </p:grpSpPr>
        <p:sp>
          <p:nvSpPr>
            <p:cNvPr id="55" name="TextBox 6"/>
            <p:cNvSpPr txBox="1"/>
            <p:nvPr/>
          </p:nvSpPr>
          <p:spPr>
            <a:xfrm>
              <a:off x="7912856" y="1608684"/>
              <a:ext cx="27445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7"/>
            <p:cNvSpPr txBox="1"/>
            <p:nvPr/>
          </p:nvSpPr>
          <p:spPr>
            <a:xfrm>
              <a:off x="7912856" y="1919974"/>
              <a:ext cx="231792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8" name="TextBox 6"/>
          <p:cNvSpPr txBox="1"/>
          <p:nvPr/>
        </p:nvSpPr>
        <p:spPr>
          <a:xfrm>
            <a:off x="1100354" y="2145960"/>
            <a:ext cx="274452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7"/>
          <p:cNvSpPr txBox="1"/>
          <p:nvPr/>
        </p:nvSpPr>
        <p:spPr>
          <a:xfrm>
            <a:off x="1550295" y="2457250"/>
            <a:ext cx="2317927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TextBox 6"/>
          <p:cNvSpPr txBox="1"/>
          <p:nvPr/>
        </p:nvSpPr>
        <p:spPr>
          <a:xfrm>
            <a:off x="1120213" y="3441645"/>
            <a:ext cx="274452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7"/>
          <p:cNvSpPr txBox="1"/>
          <p:nvPr/>
        </p:nvSpPr>
        <p:spPr>
          <a:xfrm>
            <a:off x="1570154" y="3752935"/>
            <a:ext cx="2317927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TextBox 6"/>
          <p:cNvSpPr txBox="1"/>
          <p:nvPr/>
        </p:nvSpPr>
        <p:spPr>
          <a:xfrm>
            <a:off x="1120213" y="4830793"/>
            <a:ext cx="274452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TextBox 7"/>
          <p:cNvSpPr txBox="1"/>
          <p:nvPr/>
        </p:nvSpPr>
        <p:spPr>
          <a:xfrm>
            <a:off x="1570154" y="5142083"/>
            <a:ext cx="2317927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177977" y="2075097"/>
            <a:ext cx="1363660" cy="136365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9850441" y="2427174"/>
            <a:ext cx="1363660" cy="136365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134601" y="3655426"/>
            <a:ext cx="1363660" cy="136365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90285" y="2505543"/>
            <a:ext cx="12961257" cy="3967829"/>
            <a:chOff x="-290285" y="2505543"/>
            <a:chExt cx="12961257" cy="3967829"/>
          </a:xfrm>
        </p:grpSpPr>
        <p:sp>
          <p:nvSpPr>
            <p:cNvPr id="26" name="任意多边形 25"/>
            <p:cNvSpPr/>
            <p:nvPr/>
          </p:nvSpPr>
          <p:spPr>
            <a:xfrm>
              <a:off x="-275771" y="2505543"/>
              <a:ext cx="12859657" cy="2008400"/>
            </a:xfrm>
            <a:custGeom>
              <a:avLst/>
              <a:gdLst>
                <a:gd name="connsiteX0" fmla="*/ 0 w 9644743"/>
                <a:gd name="connsiteY0" fmla="*/ 1049100 h 1506300"/>
                <a:gd name="connsiteX1" fmla="*/ 1828800 w 9644743"/>
                <a:gd name="connsiteY1" fmla="*/ 91157 h 1506300"/>
                <a:gd name="connsiteX2" fmla="*/ 4103915 w 9644743"/>
                <a:gd name="connsiteY2" fmla="*/ 102043 h 1506300"/>
                <a:gd name="connsiteX3" fmla="*/ 6509658 w 9644743"/>
                <a:gd name="connsiteY3" fmla="*/ 646329 h 1506300"/>
                <a:gd name="connsiteX4" fmla="*/ 7924800 w 9644743"/>
                <a:gd name="connsiteY4" fmla="*/ 515700 h 1506300"/>
                <a:gd name="connsiteX5" fmla="*/ 9644743 w 9644743"/>
                <a:gd name="connsiteY5" fmla="*/ 1506300 h 150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44743" h="1506300">
                  <a:moveTo>
                    <a:pt x="0" y="1049100"/>
                  </a:moveTo>
                  <a:cubicBezTo>
                    <a:pt x="572407" y="649050"/>
                    <a:pt x="1144814" y="249000"/>
                    <a:pt x="1828800" y="91157"/>
                  </a:cubicBezTo>
                  <a:cubicBezTo>
                    <a:pt x="2512786" y="-66686"/>
                    <a:pt x="3323772" y="9514"/>
                    <a:pt x="4103915" y="102043"/>
                  </a:cubicBezTo>
                  <a:cubicBezTo>
                    <a:pt x="4884058" y="194572"/>
                    <a:pt x="5872844" y="577386"/>
                    <a:pt x="6509658" y="646329"/>
                  </a:cubicBezTo>
                  <a:cubicBezTo>
                    <a:pt x="7146472" y="715272"/>
                    <a:pt x="7402286" y="372372"/>
                    <a:pt x="7924800" y="515700"/>
                  </a:cubicBezTo>
                  <a:cubicBezTo>
                    <a:pt x="8447314" y="659028"/>
                    <a:pt x="9046028" y="1082664"/>
                    <a:pt x="9644743" y="1506300"/>
                  </a:cubicBezTo>
                </a:path>
              </a:pathLst>
            </a:custGeom>
            <a:noFill/>
            <a:ln w="3175">
              <a:solidFill>
                <a:srgbClr val="E0C45C"/>
              </a:solidFill>
            </a:ln>
          </p:spPr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-290285" y="3280228"/>
              <a:ext cx="12961257" cy="3193144"/>
            </a:xfrm>
            <a:custGeom>
              <a:avLst/>
              <a:gdLst>
                <a:gd name="connsiteX0" fmla="*/ 0 w 9720943"/>
                <a:gd name="connsiteY0" fmla="*/ 0 h 2394858"/>
                <a:gd name="connsiteX1" fmla="*/ 3690257 w 9720943"/>
                <a:gd name="connsiteY1" fmla="*/ 925286 h 2394858"/>
                <a:gd name="connsiteX2" fmla="*/ 6324600 w 9720943"/>
                <a:gd name="connsiteY2" fmla="*/ 696686 h 2394858"/>
                <a:gd name="connsiteX3" fmla="*/ 7805057 w 9720943"/>
                <a:gd name="connsiteY3" fmla="*/ 1034143 h 2394858"/>
                <a:gd name="connsiteX4" fmla="*/ 9720943 w 9720943"/>
                <a:gd name="connsiteY4" fmla="*/ 2394858 h 2394858"/>
                <a:gd name="connsiteX0-1" fmla="*/ 0 w 9720943"/>
                <a:gd name="connsiteY0-2" fmla="*/ 0 h 2394858"/>
                <a:gd name="connsiteX1-3" fmla="*/ 3690257 w 9720943"/>
                <a:gd name="connsiteY1-4" fmla="*/ 925286 h 2394858"/>
                <a:gd name="connsiteX2-5" fmla="*/ 6324600 w 9720943"/>
                <a:gd name="connsiteY2-6" fmla="*/ 696686 h 2394858"/>
                <a:gd name="connsiteX3-7" fmla="*/ 8139593 w 9720943"/>
                <a:gd name="connsiteY3-8" fmla="*/ 1167957 h 2394858"/>
                <a:gd name="connsiteX4-9" fmla="*/ 9720943 w 9720943"/>
                <a:gd name="connsiteY4-10" fmla="*/ 2394858 h 23948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720943" h="2394858">
                  <a:moveTo>
                    <a:pt x="0" y="0"/>
                  </a:moveTo>
                  <a:cubicBezTo>
                    <a:pt x="1318078" y="404586"/>
                    <a:pt x="2636157" y="809172"/>
                    <a:pt x="3690257" y="925286"/>
                  </a:cubicBezTo>
                  <a:cubicBezTo>
                    <a:pt x="4744357" y="1041400"/>
                    <a:pt x="5583044" y="656241"/>
                    <a:pt x="6324600" y="696686"/>
                  </a:cubicBezTo>
                  <a:cubicBezTo>
                    <a:pt x="7066156" y="737131"/>
                    <a:pt x="7573536" y="884928"/>
                    <a:pt x="8139593" y="1167957"/>
                  </a:cubicBezTo>
                  <a:cubicBezTo>
                    <a:pt x="8705650" y="1450986"/>
                    <a:pt x="9046028" y="1856015"/>
                    <a:pt x="9720943" y="2394858"/>
                  </a:cubicBezTo>
                </a:path>
              </a:pathLst>
            </a:custGeom>
            <a:noFill/>
            <a:ln w="3175">
              <a:solidFill>
                <a:srgbClr val="E0C45C"/>
              </a:solidFill>
            </a:ln>
          </p:spPr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-282497" y="2750636"/>
              <a:ext cx="12846204" cy="1187409"/>
            </a:xfrm>
            <a:custGeom>
              <a:avLst/>
              <a:gdLst>
                <a:gd name="connsiteX0" fmla="*/ 0 w 9634653"/>
                <a:gd name="connsiteY0" fmla="*/ 635619 h 890557"/>
                <a:gd name="connsiteX1" fmla="*/ 3211551 w 9634653"/>
                <a:gd name="connsiteY1" fmla="*/ 869795 h 890557"/>
                <a:gd name="connsiteX2" fmla="*/ 6512312 w 9634653"/>
                <a:gd name="connsiteY2" fmla="*/ 167268 h 890557"/>
                <a:gd name="connsiteX3" fmla="*/ 7973122 w 9634653"/>
                <a:gd name="connsiteY3" fmla="*/ 323385 h 890557"/>
                <a:gd name="connsiteX4" fmla="*/ 9634653 w 9634653"/>
                <a:gd name="connsiteY4" fmla="*/ 0 h 89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4653" h="890557">
                  <a:moveTo>
                    <a:pt x="0" y="635619"/>
                  </a:moveTo>
                  <a:cubicBezTo>
                    <a:pt x="1063083" y="791736"/>
                    <a:pt x="2126166" y="947853"/>
                    <a:pt x="3211551" y="869795"/>
                  </a:cubicBezTo>
                  <a:cubicBezTo>
                    <a:pt x="4296936" y="791737"/>
                    <a:pt x="5718717" y="258336"/>
                    <a:pt x="6512312" y="167268"/>
                  </a:cubicBezTo>
                  <a:cubicBezTo>
                    <a:pt x="7305907" y="76200"/>
                    <a:pt x="7452732" y="351263"/>
                    <a:pt x="7973122" y="323385"/>
                  </a:cubicBezTo>
                  <a:cubicBezTo>
                    <a:pt x="8493512" y="295507"/>
                    <a:pt x="9064082" y="147753"/>
                    <a:pt x="9634653" y="0"/>
                  </a:cubicBezTo>
                </a:path>
              </a:pathLst>
            </a:custGeom>
            <a:noFill/>
            <a:ln w="3175">
              <a:solidFill>
                <a:srgbClr val="E0C45C"/>
              </a:solidFill>
            </a:ln>
          </p:spPr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1258234" y="2155354"/>
            <a:ext cx="1203146" cy="1203144"/>
          </a:xfrm>
          <a:prstGeom prst="ellipse">
            <a:avLst/>
          </a:prstGeom>
          <a:blipFill dpi="0" rotWithShape="1">
            <a:blip r:embed="rId4"/>
            <a:srcRect/>
            <a:stretch>
              <a:fillRect l="-22000" r="-13000"/>
            </a:stretch>
          </a:blipFill>
          <a:ln w="1905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930698" y="2507431"/>
            <a:ext cx="1203146" cy="1203144"/>
          </a:xfrm>
          <a:prstGeom prst="ellipse">
            <a:avLst/>
          </a:prstGeom>
          <a:blipFill dpi="0" rotWithShape="1">
            <a:blip r:embed="rId5"/>
            <a:srcRect/>
            <a:stretch>
              <a:fillRect l="-62000" r="-1000"/>
            </a:stretch>
          </a:blipFill>
          <a:ln w="1905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214858" y="3735683"/>
            <a:ext cx="1203146" cy="1203144"/>
          </a:xfrm>
          <a:prstGeom prst="ellipse">
            <a:avLst/>
          </a:prstGeom>
          <a:blipFill dpi="0" rotWithShape="1">
            <a:blip r:embed="rId6"/>
            <a:srcRect/>
            <a:stretch>
              <a:fillRect r="-18000"/>
            </a:stretch>
          </a:blipFill>
          <a:ln w="19050"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8" name="稻壳儿小白白(http://dwz.cn/Wu2UP)"/>
          <p:cNvSpPr txBox="1">
            <a:spLocks noChangeArrowheads="1"/>
          </p:cNvSpPr>
          <p:nvPr/>
        </p:nvSpPr>
        <p:spPr bwMode="auto">
          <a:xfrm>
            <a:off x="2594504" y="2250929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稻壳儿小白白(http://dwz.cn/Wu2UP)"/>
          <p:cNvSpPr txBox="1">
            <a:spLocks noChangeArrowheads="1"/>
          </p:cNvSpPr>
          <p:nvPr/>
        </p:nvSpPr>
        <p:spPr bwMode="auto">
          <a:xfrm>
            <a:off x="2619904" y="2625609"/>
            <a:ext cx="2680071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单击此处可编辑内容，根据您的需要自由拉伸文本框大小，建议您在展示时采用微软雅黑字体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稻壳儿小白白(http://dwz.cn/Wu2UP)"/>
          <p:cNvSpPr txBox="1">
            <a:spLocks noChangeArrowheads="1"/>
          </p:cNvSpPr>
          <p:nvPr/>
        </p:nvSpPr>
        <p:spPr bwMode="auto">
          <a:xfrm>
            <a:off x="7790431" y="1925644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稻壳儿小白白(http://dwz.cn/Wu2UP)"/>
          <p:cNvSpPr txBox="1">
            <a:spLocks noChangeArrowheads="1"/>
          </p:cNvSpPr>
          <p:nvPr/>
        </p:nvSpPr>
        <p:spPr bwMode="auto">
          <a:xfrm>
            <a:off x="7590176" y="2300324"/>
            <a:ext cx="2147011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单击此处可编辑内容，根据您的需要自由拉伸文本框大小，建议您在展示时采用微软雅黑字体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 algn="r" eaLnBrk="1" hangingPunct="1">
              <a:spcBef>
                <a:spcPct val="20000"/>
              </a:spcBef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稻壳儿小白白(http://dwz.cn/Wu2UP)"/>
          <p:cNvSpPr txBox="1">
            <a:spLocks noChangeArrowheads="1"/>
          </p:cNvSpPr>
          <p:nvPr/>
        </p:nvSpPr>
        <p:spPr bwMode="auto">
          <a:xfrm>
            <a:off x="4106863" y="4175523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稻壳儿小白白(http://dwz.cn/Wu2UP)"/>
          <p:cNvSpPr txBox="1">
            <a:spLocks noChangeArrowheads="1"/>
          </p:cNvSpPr>
          <p:nvPr/>
        </p:nvSpPr>
        <p:spPr bwMode="auto">
          <a:xfrm>
            <a:off x="3547335" y="4550203"/>
            <a:ext cx="2480884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单击此处可编辑内容，根据您的需要自由拉伸文本框大小，建议您在展示时采用微软雅黑字体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 algn="r" eaLnBrk="1" hangingPunct="1">
              <a:spcBef>
                <a:spcPct val="20000"/>
              </a:spcBef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1"/>
    </mc:Choice>
    <mc:Fallback xmlns="">
      <p:transition spd="slow" advTm="1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5" grpId="0" animBg="1"/>
      <p:bldP spid="3" grpId="0" animBg="1"/>
      <p:bldP spid="16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ent Arrow 21"/>
          <p:cNvSpPr/>
          <p:nvPr/>
        </p:nvSpPr>
        <p:spPr>
          <a:xfrm>
            <a:off x="8334393" y="1809739"/>
            <a:ext cx="2428892" cy="1550916"/>
          </a:xfrm>
          <a:prstGeom prst="bentArrow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7"/>
          <p:cNvSpPr/>
          <p:nvPr/>
        </p:nvSpPr>
        <p:spPr>
          <a:xfrm>
            <a:off x="8953521" y="2952747"/>
            <a:ext cx="1238259" cy="3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201X</a:t>
            </a:r>
          </a:p>
        </p:txBody>
      </p:sp>
      <p:grpSp>
        <p:nvGrpSpPr>
          <p:cNvPr id="13" name="Group 30"/>
          <p:cNvGrpSpPr/>
          <p:nvPr/>
        </p:nvGrpSpPr>
        <p:grpSpPr>
          <a:xfrm>
            <a:off x="9334524" y="2476494"/>
            <a:ext cx="488901" cy="427164"/>
            <a:chOff x="4800505" y="2786674"/>
            <a:chExt cx="366676" cy="320373"/>
          </a:xfrm>
          <a:blipFill>
            <a:blip r:embed="rId3"/>
            <a:stretch>
              <a:fillRect/>
            </a:stretch>
          </a:blipFill>
        </p:grpSpPr>
        <p:sp>
          <p:nvSpPr>
            <p:cNvPr id="14" name="AutoShape 43"/>
            <p:cNvSpPr/>
            <p:nvPr/>
          </p:nvSpPr>
          <p:spPr bwMode="auto">
            <a:xfrm>
              <a:off x="4800505" y="2786674"/>
              <a:ext cx="366676" cy="2634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AutoShape 44"/>
            <p:cNvSpPr/>
            <p:nvPr/>
          </p:nvSpPr>
          <p:spPr bwMode="auto">
            <a:xfrm>
              <a:off x="5132766" y="2901184"/>
              <a:ext cx="22526" cy="1257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963"/>
                  </a:moveTo>
                  <a:lnTo>
                    <a:pt x="0" y="19636"/>
                  </a:lnTo>
                  <a:cubicBezTo>
                    <a:pt x="0" y="20721"/>
                    <a:pt x="4841" y="21599"/>
                    <a:pt x="10800" y="21599"/>
                  </a:cubicBezTo>
                  <a:cubicBezTo>
                    <a:pt x="16758" y="21599"/>
                    <a:pt x="21600" y="20721"/>
                    <a:pt x="21600" y="19636"/>
                  </a:cubicBezTo>
                  <a:lnTo>
                    <a:pt x="21600" y="1963"/>
                  </a:lnTo>
                  <a:cubicBezTo>
                    <a:pt x="21600" y="878"/>
                    <a:pt x="16758" y="0"/>
                    <a:pt x="10800" y="0"/>
                  </a:cubicBezTo>
                  <a:cubicBezTo>
                    <a:pt x="4841" y="0"/>
                    <a:pt x="0" y="878"/>
                    <a:pt x="0" y="196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AutoShape 45"/>
            <p:cNvSpPr/>
            <p:nvPr/>
          </p:nvSpPr>
          <p:spPr bwMode="auto">
            <a:xfrm>
              <a:off x="5120877" y="3038217"/>
              <a:ext cx="46304" cy="688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10427"/>
                    <a:pt x="0" y="14400"/>
                  </a:cubicBezTo>
                  <a:cubicBezTo>
                    <a:pt x="0" y="18372"/>
                    <a:pt x="4838" y="21599"/>
                    <a:pt x="10800" y="21599"/>
                  </a:cubicBezTo>
                  <a:cubicBezTo>
                    <a:pt x="16761" y="21599"/>
                    <a:pt x="21600" y="18372"/>
                    <a:pt x="21600" y="14400"/>
                  </a:cubicBezTo>
                  <a:cubicBezTo>
                    <a:pt x="21600" y="10427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Bent Arrow 18"/>
          <p:cNvSpPr/>
          <p:nvPr/>
        </p:nvSpPr>
        <p:spPr>
          <a:xfrm>
            <a:off x="1047717" y="3360656"/>
            <a:ext cx="2428892" cy="1550916"/>
          </a:xfrm>
          <a:prstGeom prst="bentArrow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14"/>
          <p:cNvSpPr/>
          <p:nvPr/>
        </p:nvSpPr>
        <p:spPr>
          <a:xfrm>
            <a:off x="1523969" y="4667260"/>
            <a:ext cx="1238259" cy="3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201X</a:t>
            </a:r>
          </a:p>
        </p:txBody>
      </p:sp>
      <p:sp>
        <p:nvSpPr>
          <p:cNvPr id="20" name="AutoShape 112"/>
          <p:cNvSpPr/>
          <p:nvPr/>
        </p:nvSpPr>
        <p:spPr bwMode="auto">
          <a:xfrm>
            <a:off x="2000222" y="4095756"/>
            <a:ext cx="488067" cy="488901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/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Bent Arrow 20"/>
          <p:cNvSpPr/>
          <p:nvPr/>
        </p:nvSpPr>
        <p:spPr>
          <a:xfrm>
            <a:off x="5905499" y="2412872"/>
            <a:ext cx="2428892" cy="1550916"/>
          </a:xfrm>
          <a:prstGeom prst="bentArrow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6"/>
          <p:cNvSpPr/>
          <p:nvPr/>
        </p:nvSpPr>
        <p:spPr>
          <a:xfrm>
            <a:off x="6477003" y="3619501"/>
            <a:ext cx="1238259" cy="338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201X</a:t>
            </a:r>
          </a:p>
        </p:txBody>
      </p:sp>
      <p:grpSp>
        <p:nvGrpSpPr>
          <p:cNvPr id="24" name="Group 29"/>
          <p:cNvGrpSpPr/>
          <p:nvPr/>
        </p:nvGrpSpPr>
        <p:grpSpPr>
          <a:xfrm>
            <a:off x="6953256" y="3047997"/>
            <a:ext cx="335391" cy="488901"/>
            <a:chOff x="2612963" y="2767277"/>
            <a:chExt cx="251543" cy="366676"/>
          </a:xfrm>
          <a:blipFill>
            <a:blip r:embed="rId3"/>
            <a:stretch>
              <a:fillRect/>
            </a:stretch>
          </a:blipFill>
        </p:grpSpPr>
        <p:sp>
          <p:nvSpPr>
            <p:cNvPr id="25" name="AutoShape 113"/>
            <p:cNvSpPr/>
            <p:nvPr/>
          </p:nvSpPr>
          <p:spPr bwMode="auto">
            <a:xfrm>
              <a:off x="2612963" y="2767277"/>
              <a:ext cx="251543" cy="3666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AutoShape 114"/>
            <p:cNvSpPr/>
            <p:nvPr/>
          </p:nvSpPr>
          <p:spPr bwMode="auto">
            <a:xfrm>
              <a:off x="2669904" y="2824844"/>
              <a:ext cx="74461" cy="74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/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Bent Arrow 19"/>
          <p:cNvSpPr/>
          <p:nvPr/>
        </p:nvSpPr>
        <p:spPr>
          <a:xfrm>
            <a:off x="3476607" y="2843683"/>
            <a:ext cx="2428892" cy="1550916"/>
          </a:xfrm>
          <a:prstGeom prst="bentArrow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ectangle 15"/>
          <p:cNvSpPr/>
          <p:nvPr/>
        </p:nvSpPr>
        <p:spPr>
          <a:xfrm>
            <a:off x="4000486" y="4095755"/>
            <a:ext cx="1238259" cy="3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201X</a:t>
            </a:r>
          </a:p>
        </p:txBody>
      </p:sp>
      <p:sp>
        <p:nvSpPr>
          <p:cNvPr id="30" name="AutoShape 29"/>
          <p:cNvSpPr/>
          <p:nvPr/>
        </p:nvSpPr>
        <p:spPr bwMode="auto">
          <a:xfrm>
            <a:off x="4381488" y="3524251"/>
            <a:ext cx="488068" cy="442181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/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Group 39"/>
          <p:cNvGrpSpPr/>
          <p:nvPr/>
        </p:nvGrpSpPr>
        <p:grpSpPr>
          <a:xfrm>
            <a:off x="4388811" y="1904990"/>
            <a:ext cx="564395" cy="1019987"/>
            <a:chOff x="3386647" y="802411"/>
            <a:chExt cx="172336" cy="311450"/>
          </a:xfrm>
          <a:blipFill>
            <a:blip r:embed="rId3"/>
            <a:stretch>
              <a:fillRect/>
            </a:stretch>
          </a:blipFill>
        </p:grpSpPr>
        <p:sp>
          <p:nvSpPr>
            <p:cNvPr id="32" name="Freeform 71"/>
            <p:cNvSpPr/>
            <p:nvPr/>
          </p:nvSpPr>
          <p:spPr bwMode="auto">
            <a:xfrm>
              <a:off x="3459319" y="802411"/>
              <a:ext cx="51909" cy="51909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4" y="2"/>
                </a:cxn>
                <a:cxn ang="0">
                  <a:pos x="43" y="7"/>
                </a:cxn>
                <a:cxn ang="0">
                  <a:pos x="49" y="16"/>
                </a:cxn>
                <a:cxn ang="0">
                  <a:pos x="50" y="25"/>
                </a:cxn>
                <a:cxn ang="0">
                  <a:pos x="50" y="25"/>
                </a:cxn>
                <a:cxn ang="0">
                  <a:pos x="49" y="36"/>
                </a:cxn>
                <a:cxn ang="0">
                  <a:pos x="43" y="43"/>
                </a:cxn>
                <a:cxn ang="0">
                  <a:pos x="34" y="49"/>
                </a:cxn>
                <a:cxn ang="0">
                  <a:pos x="25" y="51"/>
                </a:cxn>
                <a:cxn ang="0">
                  <a:pos x="25" y="51"/>
                </a:cxn>
                <a:cxn ang="0">
                  <a:pos x="16" y="49"/>
                </a:cxn>
                <a:cxn ang="0">
                  <a:pos x="7" y="43"/>
                </a:cxn>
                <a:cxn ang="0">
                  <a:pos x="1" y="3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" y="16"/>
                </a:cxn>
                <a:cxn ang="0">
                  <a:pos x="7" y="7"/>
                </a:cxn>
                <a:cxn ang="0">
                  <a:pos x="16" y="2"/>
                </a:cxn>
                <a:cxn ang="0">
                  <a:pos x="25" y="0"/>
                </a:cxn>
                <a:cxn ang="0">
                  <a:pos x="25" y="0"/>
                </a:cxn>
              </a:cxnLst>
              <a:rect l="0" t="0" r="r" b="b"/>
              <a:pathLst>
                <a:path w="50" h="51">
                  <a:moveTo>
                    <a:pt x="25" y="0"/>
                  </a:moveTo>
                  <a:lnTo>
                    <a:pt x="25" y="0"/>
                  </a:lnTo>
                  <a:lnTo>
                    <a:pt x="34" y="2"/>
                  </a:lnTo>
                  <a:lnTo>
                    <a:pt x="43" y="7"/>
                  </a:lnTo>
                  <a:lnTo>
                    <a:pt x="49" y="16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9" y="36"/>
                  </a:lnTo>
                  <a:lnTo>
                    <a:pt x="43" y="43"/>
                  </a:lnTo>
                  <a:lnTo>
                    <a:pt x="34" y="49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16" y="49"/>
                  </a:lnTo>
                  <a:lnTo>
                    <a:pt x="7" y="43"/>
                  </a:lnTo>
                  <a:lnTo>
                    <a:pt x="1" y="3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16"/>
                  </a:lnTo>
                  <a:lnTo>
                    <a:pt x="7" y="7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72"/>
            <p:cNvSpPr>
              <a:spLocks noEditPoints="1"/>
            </p:cNvSpPr>
            <p:nvPr/>
          </p:nvSpPr>
          <p:spPr bwMode="auto">
            <a:xfrm>
              <a:off x="3386647" y="802411"/>
              <a:ext cx="172336" cy="311450"/>
            </a:xfrm>
            <a:custGeom>
              <a:avLst/>
              <a:gdLst/>
              <a:ahLst/>
              <a:cxnLst>
                <a:cxn ang="0">
                  <a:pos x="158" y="94"/>
                </a:cxn>
                <a:cxn ang="0">
                  <a:pos x="141" y="69"/>
                </a:cxn>
                <a:cxn ang="0">
                  <a:pos x="134" y="63"/>
                </a:cxn>
                <a:cxn ang="0">
                  <a:pos x="130" y="60"/>
                </a:cxn>
                <a:cxn ang="0">
                  <a:pos x="123" y="58"/>
                </a:cxn>
                <a:cxn ang="0">
                  <a:pos x="100" y="54"/>
                </a:cxn>
                <a:cxn ang="0">
                  <a:pos x="67" y="58"/>
                </a:cxn>
                <a:cxn ang="0">
                  <a:pos x="63" y="58"/>
                </a:cxn>
                <a:cxn ang="0">
                  <a:pos x="61" y="58"/>
                </a:cxn>
                <a:cxn ang="0">
                  <a:pos x="61" y="58"/>
                </a:cxn>
                <a:cxn ang="0">
                  <a:pos x="34" y="56"/>
                </a:cxn>
                <a:cxn ang="0">
                  <a:pos x="27" y="40"/>
                </a:cxn>
                <a:cxn ang="0">
                  <a:pos x="23" y="23"/>
                </a:cxn>
                <a:cxn ang="0">
                  <a:pos x="20" y="2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4" y="14"/>
                </a:cxn>
                <a:cxn ang="0">
                  <a:pos x="9" y="14"/>
                </a:cxn>
                <a:cxn ang="0">
                  <a:pos x="2" y="22"/>
                </a:cxn>
                <a:cxn ang="0">
                  <a:pos x="0" y="29"/>
                </a:cxn>
                <a:cxn ang="0">
                  <a:pos x="11" y="60"/>
                </a:cxn>
                <a:cxn ang="0">
                  <a:pos x="14" y="70"/>
                </a:cxn>
                <a:cxn ang="0">
                  <a:pos x="22" y="76"/>
                </a:cxn>
                <a:cxn ang="0">
                  <a:pos x="40" y="81"/>
                </a:cxn>
                <a:cxn ang="0">
                  <a:pos x="60" y="83"/>
                </a:cxn>
                <a:cxn ang="0">
                  <a:pos x="60" y="92"/>
                </a:cxn>
                <a:cxn ang="0">
                  <a:pos x="60" y="286"/>
                </a:cxn>
                <a:cxn ang="0">
                  <a:pos x="61" y="292"/>
                </a:cxn>
                <a:cxn ang="0">
                  <a:pos x="69" y="299"/>
                </a:cxn>
                <a:cxn ang="0">
                  <a:pos x="74" y="301"/>
                </a:cxn>
                <a:cxn ang="0">
                  <a:pos x="85" y="295"/>
                </a:cxn>
                <a:cxn ang="0">
                  <a:pos x="89" y="286"/>
                </a:cxn>
                <a:cxn ang="0">
                  <a:pos x="89" y="185"/>
                </a:cxn>
                <a:cxn ang="0">
                  <a:pos x="90" y="179"/>
                </a:cxn>
                <a:cxn ang="0">
                  <a:pos x="94" y="179"/>
                </a:cxn>
                <a:cxn ang="0">
                  <a:pos x="100" y="181"/>
                </a:cxn>
                <a:cxn ang="0">
                  <a:pos x="100" y="286"/>
                </a:cxn>
                <a:cxn ang="0">
                  <a:pos x="101" y="292"/>
                </a:cxn>
                <a:cxn ang="0">
                  <a:pos x="109" y="299"/>
                </a:cxn>
                <a:cxn ang="0">
                  <a:pos x="114" y="301"/>
                </a:cxn>
                <a:cxn ang="0">
                  <a:pos x="125" y="295"/>
                </a:cxn>
                <a:cxn ang="0">
                  <a:pos x="129" y="286"/>
                </a:cxn>
                <a:cxn ang="0">
                  <a:pos x="129" y="174"/>
                </a:cxn>
                <a:cxn ang="0">
                  <a:pos x="136" y="167"/>
                </a:cxn>
                <a:cxn ang="0">
                  <a:pos x="150" y="152"/>
                </a:cxn>
                <a:cxn ang="0">
                  <a:pos x="156" y="143"/>
                </a:cxn>
                <a:cxn ang="0">
                  <a:pos x="163" y="125"/>
                </a:cxn>
                <a:cxn ang="0">
                  <a:pos x="165" y="119"/>
                </a:cxn>
                <a:cxn ang="0">
                  <a:pos x="161" y="107"/>
                </a:cxn>
                <a:cxn ang="0">
                  <a:pos x="158" y="94"/>
                </a:cxn>
                <a:cxn ang="0">
                  <a:pos x="139" y="119"/>
                </a:cxn>
                <a:cxn ang="0">
                  <a:pos x="134" y="130"/>
                </a:cxn>
                <a:cxn ang="0">
                  <a:pos x="129" y="92"/>
                </a:cxn>
                <a:cxn ang="0">
                  <a:pos x="136" y="105"/>
                </a:cxn>
                <a:cxn ang="0">
                  <a:pos x="141" y="118"/>
                </a:cxn>
                <a:cxn ang="0">
                  <a:pos x="139" y="119"/>
                </a:cxn>
                <a:cxn ang="0">
                  <a:pos x="141" y="118"/>
                </a:cxn>
              </a:cxnLst>
              <a:rect l="0" t="0" r="r" b="b"/>
              <a:pathLst>
                <a:path w="165" h="301">
                  <a:moveTo>
                    <a:pt x="158" y="94"/>
                  </a:moveTo>
                  <a:lnTo>
                    <a:pt x="158" y="94"/>
                  </a:lnTo>
                  <a:lnTo>
                    <a:pt x="147" y="78"/>
                  </a:lnTo>
                  <a:lnTo>
                    <a:pt x="141" y="69"/>
                  </a:lnTo>
                  <a:lnTo>
                    <a:pt x="134" y="63"/>
                  </a:lnTo>
                  <a:lnTo>
                    <a:pt x="134" y="63"/>
                  </a:lnTo>
                  <a:lnTo>
                    <a:pt x="130" y="61"/>
                  </a:lnTo>
                  <a:lnTo>
                    <a:pt x="130" y="60"/>
                  </a:lnTo>
                  <a:lnTo>
                    <a:pt x="130" y="60"/>
                  </a:lnTo>
                  <a:lnTo>
                    <a:pt x="123" y="58"/>
                  </a:lnTo>
                  <a:lnTo>
                    <a:pt x="116" y="56"/>
                  </a:lnTo>
                  <a:lnTo>
                    <a:pt x="100" y="54"/>
                  </a:lnTo>
                  <a:lnTo>
                    <a:pt x="81" y="56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3" y="58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47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27" y="40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3" y="18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3" y="45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4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40" y="81"/>
                  </a:lnTo>
                  <a:lnTo>
                    <a:pt x="49" y="83"/>
                  </a:lnTo>
                  <a:lnTo>
                    <a:pt x="60" y="83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181"/>
                  </a:lnTo>
                  <a:lnTo>
                    <a:pt x="60" y="286"/>
                  </a:lnTo>
                  <a:lnTo>
                    <a:pt x="60" y="286"/>
                  </a:lnTo>
                  <a:lnTo>
                    <a:pt x="61" y="292"/>
                  </a:lnTo>
                  <a:lnTo>
                    <a:pt x="63" y="295"/>
                  </a:lnTo>
                  <a:lnTo>
                    <a:pt x="69" y="299"/>
                  </a:lnTo>
                  <a:lnTo>
                    <a:pt x="74" y="301"/>
                  </a:lnTo>
                  <a:lnTo>
                    <a:pt x="74" y="301"/>
                  </a:lnTo>
                  <a:lnTo>
                    <a:pt x="80" y="299"/>
                  </a:lnTo>
                  <a:lnTo>
                    <a:pt x="85" y="295"/>
                  </a:lnTo>
                  <a:lnTo>
                    <a:pt x="89" y="292"/>
                  </a:lnTo>
                  <a:lnTo>
                    <a:pt x="89" y="286"/>
                  </a:lnTo>
                  <a:lnTo>
                    <a:pt x="89" y="185"/>
                  </a:lnTo>
                  <a:lnTo>
                    <a:pt x="89" y="185"/>
                  </a:lnTo>
                  <a:lnTo>
                    <a:pt x="90" y="181"/>
                  </a:lnTo>
                  <a:lnTo>
                    <a:pt x="90" y="179"/>
                  </a:lnTo>
                  <a:lnTo>
                    <a:pt x="94" y="179"/>
                  </a:lnTo>
                  <a:lnTo>
                    <a:pt x="94" y="179"/>
                  </a:lnTo>
                  <a:lnTo>
                    <a:pt x="98" y="179"/>
                  </a:lnTo>
                  <a:lnTo>
                    <a:pt x="100" y="181"/>
                  </a:lnTo>
                  <a:lnTo>
                    <a:pt x="100" y="185"/>
                  </a:lnTo>
                  <a:lnTo>
                    <a:pt x="100" y="286"/>
                  </a:lnTo>
                  <a:lnTo>
                    <a:pt x="100" y="286"/>
                  </a:lnTo>
                  <a:lnTo>
                    <a:pt x="101" y="292"/>
                  </a:lnTo>
                  <a:lnTo>
                    <a:pt x="103" y="295"/>
                  </a:lnTo>
                  <a:lnTo>
                    <a:pt x="109" y="299"/>
                  </a:lnTo>
                  <a:lnTo>
                    <a:pt x="114" y="301"/>
                  </a:lnTo>
                  <a:lnTo>
                    <a:pt x="114" y="301"/>
                  </a:lnTo>
                  <a:lnTo>
                    <a:pt x="119" y="299"/>
                  </a:lnTo>
                  <a:lnTo>
                    <a:pt x="125" y="295"/>
                  </a:lnTo>
                  <a:lnTo>
                    <a:pt x="127" y="292"/>
                  </a:lnTo>
                  <a:lnTo>
                    <a:pt x="129" y="286"/>
                  </a:lnTo>
                  <a:lnTo>
                    <a:pt x="129" y="188"/>
                  </a:lnTo>
                  <a:lnTo>
                    <a:pt x="129" y="174"/>
                  </a:lnTo>
                  <a:lnTo>
                    <a:pt x="129" y="174"/>
                  </a:lnTo>
                  <a:lnTo>
                    <a:pt x="136" y="167"/>
                  </a:lnTo>
                  <a:lnTo>
                    <a:pt x="143" y="159"/>
                  </a:lnTo>
                  <a:lnTo>
                    <a:pt x="150" y="152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61" y="130"/>
                  </a:lnTo>
                  <a:lnTo>
                    <a:pt x="163" y="125"/>
                  </a:lnTo>
                  <a:lnTo>
                    <a:pt x="165" y="119"/>
                  </a:lnTo>
                  <a:lnTo>
                    <a:pt x="165" y="119"/>
                  </a:lnTo>
                  <a:lnTo>
                    <a:pt x="165" y="112"/>
                  </a:lnTo>
                  <a:lnTo>
                    <a:pt x="161" y="107"/>
                  </a:lnTo>
                  <a:lnTo>
                    <a:pt x="158" y="94"/>
                  </a:lnTo>
                  <a:lnTo>
                    <a:pt x="158" y="94"/>
                  </a:lnTo>
                  <a:close/>
                  <a:moveTo>
                    <a:pt x="139" y="119"/>
                  </a:moveTo>
                  <a:lnTo>
                    <a:pt x="139" y="11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29" y="141"/>
                  </a:lnTo>
                  <a:lnTo>
                    <a:pt x="129" y="92"/>
                  </a:lnTo>
                  <a:lnTo>
                    <a:pt x="129" y="92"/>
                  </a:lnTo>
                  <a:lnTo>
                    <a:pt x="136" y="105"/>
                  </a:lnTo>
                  <a:lnTo>
                    <a:pt x="141" y="118"/>
                  </a:lnTo>
                  <a:lnTo>
                    <a:pt x="141" y="118"/>
                  </a:lnTo>
                  <a:lnTo>
                    <a:pt x="139" y="119"/>
                  </a:lnTo>
                  <a:lnTo>
                    <a:pt x="139" y="119"/>
                  </a:lnTo>
                  <a:close/>
                  <a:moveTo>
                    <a:pt x="141" y="118"/>
                  </a:moveTo>
                  <a:lnTo>
                    <a:pt x="141" y="1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73"/>
            <p:cNvSpPr/>
            <p:nvPr/>
          </p:nvSpPr>
          <p:spPr bwMode="auto">
            <a:xfrm>
              <a:off x="3386647" y="802411"/>
              <a:ext cx="172336" cy="311450"/>
            </a:xfrm>
            <a:custGeom>
              <a:avLst/>
              <a:gdLst/>
              <a:ahLst/>
              <a:cxnLst>
                <a:cxn ang="0">
                  <a:pos x="158" y="94"/>
                </a:cxn>
                <a:cxn ang="0">
                  <a:pos x="141" y="69"/>
                </a:cxn>
                <a:cxn ang="0">
                  <a:pos x="134" y="63"/>
                </a:cxn>
                <a:cxn ang="0">
                  <a:pos x="130" y="60"/>
                </a:cxn>
                <a:cxn ang="0">
                  <a:pos x="123" y="58"/>
                </a:cxn>
                <a:cxn ang="0">
                  <a:pos x="100" y="54"/>
                </a:cxn>
                <a:cxn ang="0">
                  <a:pos x="67" y="58"/>
                </a:cxn>
                <a:cxn ang="0">
                  <a:pos x="63" y="58"/>
                </a:cxn>
                <a:cxn ang="0">
                  <a:pos x="61" y="58"/>
                </a:cxn>
                <a:cxn ang="0">
                  <a:pos x="61" y="58"/>
                </a:cxn>
                <a:cxn ang="0">
                  <a:pos x="34" y="56"/>
                </a:cxn>
                <a:cxn ang="0">
                  <a:pos x="27" y="40"/>
                </a:cxn>
                <a:cxn ang="0">
                  <a:pos x="23" y="23"/>
                </a:cxn>
                <a:cxn ang="0">
                  <a:pos x="20" y="2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4" y="14"/>
                </a:cxn>
                <a:cxn ang="0">
                  <a:pos x="9" y="14"/>
                </a:cxn>
                <a:cxn ang="0">
                  <a:pos x="2" y="22"/>
                </a:cxn>
                <a:cxn ang="0">
                  <a:pos x="0" y="29"/>
                </a:cxn>
                <a:cxn ang="0">
                  <a:pos x="11" y="60"/>
                </a:cxn>
                <a:cxn ang="0">
                  <a:pos x="14" y="70"/>
                </a:cxn>
                <a:cxn ang="0">
                  <a:pos x="22" y="76"/>
                </a:cxn>
                <a:cxn ang="0">
                  <a:pos x="40" y="81"/>
                </a:cxn>
                <a:cxn ang="0">
                  <a:pos x="60" y="83"/>
                </a:cxn>
                <a:cxn ang="0">
                  <a:pos x="60" y="92"/>
                </a:cxn>
                <a:cxn ang="0">
                  <a:pos x="60" y="286"/>
                </a:cxn>
                <a:cxn ang="0">
                  <a:pos x="61" y="292"/>
                </a:cxn>
                <a:cxn ang="0">
                  <a:pos x="69" y="299"/>
                </a:cxn>
                <a:cxn ang="0">
                  <a:pos x="74" y="301"/>
                </a:cxn>
                <a:cxn ang="0">
                  <a:pos x="85" y="295"/>
                </a:cxn>
                <a:cxn ang="0">
                  <a:pos x="89" y="286"/>
                </a:cxn>
                <a:cxn ang="0">
                  <a:pos x="89" y="185"/>
                </a:cxn>
                <a:cxn ang="0">
                  <a:pos x="90" y="179"/>
                </a:cxn>
                <a:cxn ang="0">
                  <a:pos x="94" y="179"/>
                </a:cxn>
                <a:cxn ang="0">
                  <a:pos x="100" y="181"/>
                </a:cxn>
                <a:cxn ang="0">
                  <a:pos x="100" y="286"/>
                </a:cxn>
                <a:cxn ang="0">
                  <a:pos x="101" y="292"/>
                </a:cxn>
                <a:cxn ang="0">
                  <a:pos x="109" y="299"/>
                </a:cxn>
                <a:cxn ang="0">
                  <a:pos x="114" y="301"/>
                </a:cxn>
                <a:cxn ang="0">
                  <a:pos x="125" y="295"/>
                </a:cxn>
                <a:cxn ang="0">
                  <a:pos x="129" y="286"/>
                </a:cxn>
                <a:cxn ang="0">
                  <a:pos x="129" y="174"/>
                </a:cxn>
                <a:cxn ang="0">
                  <a:pos x="136" y="167"/>
                </a:cxn>
                <a:cxn ang="0">
                  <a:pos x="150" y="152"/>
                </a:cxn>
                <a:cxn ang="0">
                  <a:pos x="156" y="143"/>
                </a:cxn>
                <a:cxn ang="0">
                  <a:pos x="163" y="125"/>
                </a:cxn>
                <a:cxn ang="0">
                  <a:pos x="165" y="119"/>
                </a:cxn>
                <a:cxn ang="0">
                  <a:pos x="161" y="107"/>
                </a:cxn>
                <a:cxn ang="0">
                  <a:pos x="158" y="94"/>
                </a:cxn>
              </a:cxnLst>
              <a:rect l="0" t="0" r="r" b="b"/>
              <a:pathLst>
                <a:path w="165" h="301">
                  <a:moveTo>
                    <a:pt x="158" y="94"/>
                  </a:moveTo>
                  <a:lnTo>
                    <a:pt x="158" y="94"/>
                  </a:lnTo>
                  <a:lnTo>
                    <a:pt x="147" y="78"/>
                  </a:lnTo>
                  <a:lnTo>
                    <a:pt x="141" y="69"/>
                  </a:lnTo>
                  <a:lnTo>
                    <a:pt x="134" y="63"/>
                  </a:lnTo>
                  <a:lnTo>
                    <a:pt x="134" y="63"/>
                  </a:lnTo>
                  <a:lnTo>
                    <a:pt x="130" y="61"/>
                  </a:lnTo>
                  <a:lnTo>
                    <a:pt x="130" y="60"/>
                  </a:lnTo>
                  <a:lnTo>
                    <a:pt x="130" y="60"/>
                  </a:lnTo>
                  <a:lnTo>
                    <a:pt x="123" y="58"/>
                  </a:lnTo>
                  <a:lnTo>
                    <a:pt x="116" y="56"/>
                  </a:lnTo>
                  <a:lnTo>
                    <a:pt x="100" y="54"/>
                  </a:lnTo>
                  <a:lnTo>
                    <a:pt x="81" y="56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3" y="58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47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27" y="40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3" y="18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3" y="45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4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40" y="81"/>
                  </a:lnTo>
                  <a:lnTo>
                    <a:pt x="49" y="83"/>
                  </a:lnTo>
                  <a:lnTo>
                    <a:pt x="60" y="83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181"/>
                  </a:lnTo>
                  <a:lnTo>
                    <a:pt x="60" y="286"/>
                  </a:lnTo>
                  <a:lnTo>
                    <a:pt x="60" y="286"/>
                  </a:lnTo>
                  <a:lnTo>
                    <a:pt x="61" y="292"/>
                  </a:lnTo>
                  <a:lnTo>
                    <a:pt x="63" y="295"/>
                  </a:lnTo>
                  <a:lnTo>
                    <a:pt x="69" y="299"/>
                  </a:lnTo>
                  <a:lnTo>
                    <a:pt x="74" y="301"/>
                  </a:lnTo>
                  <a:lnTo>
                    <a:pt x="74" y="301"/>
                  </a:lnTo>
                  <a:lnTo>
                    <a:pt x="80" y="299"/>
                  </a:lnTo>
                  <a:lnTo>
                    <a:pt x="85" y="295"/>
                  </a:lnTo>
                  <a:lnTo>
                    <a:pt x="89" y="292"/>
                  </a:lnTo>
                  <a:lnTo>
                    <a:pt x="89" y="286"/>
                  </a:lnTo>
                  <a:lnTo>
                    <a:pt x="89" y="185"/>
                  </a:lnTo>
                  <a:lnTo>
                    <a:pt x="89" y="185"/>
                  </a:lnTo>
                  <a:lnTo>
                    <a:pt x="90" y="181"/>
                  </a:lnTo>
                  <a:lnTo>
                    <a:pt x="90" y="179"/>
                  </a:lnTo>
                  <a:lnTo>
                    <a:pt x="94" y="179"/>
                  </a:lnTo>
                  <a:lnTo>
                    <a:pt x="94" y="179"/>
                  </a:lnTo>
                  <a:lnTo>
                    <a:pt x="98" y="179"/>
                  </a:lnTo>
                  <a:lnTo>
                    <a:pt x="100" y="181"/>
                  </a:lnTo>
                  <a:lnTo>
                    <a:pt x="100" y="185"/>
                  </a:lnTo>
                  <a:lnTo>
                    <a:pt x="100" y="286"/>
                  </a:lnTo>
                  <a:lnTo>
                    <a:pt x="100" y="286"/>
                  </a:lnTo>
                  <a:lnTo>
                    <a:pt x="101" y="292"/>
                  </a:lnTo>
                  <a:lnTo>
                    <a:pt x="103" y="295"/>
                  </a:lnTo>
                  <a:lnTo>
                    <a:pt x="109" y="299"/>
                  </a:lnTo>
                  <a:lnTo>
                    <a:pt x="114" y="301"/>
                  </a:lnTo>
                  <a:lnTo>
                    <a:pt x="114" y="301"/>
                  </a:lnTo>
                  <a:lnTo>
                    <a:pt x="119" y="299"/>
                  </a:lnTo>
                  <a:lnTo>
                    <a:pt x="125" y="295"/>
                  </a:lnTo>
                  <a:lnTo>
                    <a:pt x="127" y="292"/>
                  </a:lnTo>
                  <a:lnTo>
                    <a:pt x="129" y="286"/>
                  </a:lnTo>
                  <a:lnTo>
                    <a:pt x="129" y="188"/>
                  </a:lnTo>
                  <a:lnTo>
                    <a:pt x="129" y="174"/>
                  </a:lnTo>
                  <a:lnTo>
                    <a:pt x="129" y="174"/>
                  </a:lnTo>
                  <a:lnTo>
                    <a:pt x="136" y="167"/>
                  </a:lnTo>
                  <a:lnTo>
                    <a:pt x="143" y="159"/>
                  </a:lnTo>
                  <a:lnTo>
                    <a:pt x="150" y="152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61" y="130"/>
                  </a:lnTo>
                  <a:lnTo>
                    <a:pt x="163" y="125"/>
                  </a:lnTo>
                  <a:lnTo>
                    <a:pt x="165" y="119"/>
                  </a:lnTo>
                  <a:lnTo>
                    <a:pt x="165" y="119"/>
                  </a:lnTo>
                  <a:lnTo>
                    <a:pt x="165" y="112"/>
                  </a:lnTo>
                  <a:lnTo>
                    <a:pt x="161" y="107"/>
                  </a:lnTo>
                  <a:lnTo>
                    <a:pt x="158" y="94"/>
                  </a:lnTo>
                  <a:lnTo>
                    <a:pt x="158" y="94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74"/>
            <p:cNvSpPr/>
            <p:nvPr/>
          </p:nvSpPr>
          <p:spPr bwMode="auto">
            <a:xfrm>
              <a:off x="3521609" y="897922"/>
              <a:ext cx="12458" cy="51909"/>
            </a:xfrm>
            <a:custGeom>
              <a:avLst/>
              <a:gdLst/>
              <a:ahLst/>
              <a:cxnLst>
                <a:cxn ang="0">
                  <a:pos x="10" y="27"/>
                </a:cxn>
                <a:cxn ang="0">
                  <a:pos x="10" y="27"/>
                </a:cxn>
                <a:cxn ang="0">
                  <a:pos x="5" y="38"/>
                </a:cxn>
                <a:cxn ang="0">
                  <a:pos x="5" y="38"/>
                </a:cxn>
                <a:cxn ang="0">
                  <a:pos x="0" y="4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" y="13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10" y="27"/>
                </a:cxn>
                <a:cxn ang="0">
                  <a:pos x="10" y="27"/>
                </a:cxn>
              </a:cxnLst>
              <a:rect l="0" t="0" r="r" b="b"/>
              <a:pathLst>
                <a:path w="12" h="49">
                  <a:moveTo>
                    <a:pt x="10" y="27"/>
                  </a:moveTo>
                  <a:lnTo>
                    <a:pt x="10" y="27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0" y="49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13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7"/>
                  </a:lnTo>
                  <a:lnTo>
                    <a:pt x="10" y="27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Line 75"/>
            <p:cNvSpPr>
              <a:spLocks noChangeShapeType="1"/>
            </p:cNvSpPr>
            <p:nvPr/>
          </p:nvSpPr>
          <p:spPr bwMode="auto">
            <a:xfrm>
              <a:off x="3534067" y="924914"/>
              <a:ext cx="2077" cy="2077"/>
            </a:xfrm>
            <a:prstGeom prst="lin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稻壳儿小白白(http://dwz.cn/Wu2UP)"/>
          <p:cNvSpPr txBox="1">
            <a:spLocks noChangeArrowheads="1"/>
          </p:cNvSpPr>
          <p:nvPr/>
        </p:nvSpPr>
        <p:spPr bwMode="auto">
          <a:xfrm>
            <a:off x="944755" y="5393793"/>
            <a:ext cx="10123579" cy="5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稻壳儿小白白(http://dwz.cn/Wu2UP)"/>
          <p:cNvSpPr txBox="1">
            <a:spLocks noChangeArrowheads="1"/>
          </p:cNvSpPr>
          <p:nvPr/>
        </p:nvSpPr>
        <p:spPr bwMode="auto">
          <a:xfrm>
            <a:off x="944755" y="5066768"/>
            <a:ext cx="2151062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2618125" y="2705725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blipFill>
                  <a:blip r:embed="rId2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优秀员工表彰</a:t>
            </a:r>
          </a:p>
        </p:txBody>
      </p:sp>
      <p:sp>
        <p:nvSpPr>
          <p:cNvPr id="24" name="菱形 23"/>
          <p:cNvSpPr/>
          <p:nvPr/>
        </p:nvSpPr>
        <p:spPr>
          <a:xfrm>
            <a:off x="-667657" y="2605314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菱形 24"/>
          <p:cNvSpPr/>
          <p:nvPr/>
        </p:nvSpPr>
        <p:spPr>
          <a:xfrm>
            <a:off x="4071257" y="4281715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00332" y="2212400"/>
            <a:ext cx="3193366" cy="2992054"/>
          </a:xfrm>
          <a:prstGeom prst="rect">
            <a:avLst/>
          </a:prstGeom>
          <a:blipFill dpi="0" rotWithShape="1">
            <a:blip r:embed="rId2"/>
            <a:srcRect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2"/>
                <a:stretch>
                  <a:fillRect l="-63000" t="-71000" r="-93000" b="-79000"/>
                </a:stretch>
              </a:blipFill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9370623" y="4985917"/>
            <a:ext cx="192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——The Writer </a:t>
            </a:r>
            <a:endParaRPr lang="zh-CN" altLang="en-US" sz="2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74291" y="2489977"/>
            <a:ext cx="1998424" cy="400108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Nancy . Wong</a:t>
            </a: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4274294" y="3226322"/>
            <a:ext cx="2559269" cy="121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endParaRPr lang="en-US" altLang="zh-CN" sz="1200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37"/>
          <p:cNvSpPr txBox="1"/>
          <p:nvPr/>
        </p:nvSpPr>
        <p:spPr>
          <a:xfrm>
            <a:off x="4290060" y="2819503"/>
            <a:ext cx="2308007" cy="33855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zh-CN" altLang="en-US" sz="2400" baseline="-30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高级项目经理</a:t>
            </a:r>
          </a:p>
        </p:txBody>
      </p:sp>
      <p:sp>
        <p:nvSpPr>
          <p:cNvPr id="16" name="稻壳儿小白白(http://dwz.cn/Wu2UP)"/>
          <p:cNvSpPr txBox="1">
            <a:spLocks noChangeArrowheads="1"/>
          </p:cNvSpPr>
          <p:nvPr/>
        </p:nvSpPr>
        <p:spPr bwMode="auto">
          <a:xfrm>
            <a:off x="7403185" y="3101917"/>
            <a:ext cx="3731693" cy="11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40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7" name="稻壳儿小白白(http://dwz.cn/Wu2UP)"/>
          <p:cNvSpPr txBox="1">
            <a:spLocks noChangeArrowheads="1"/>
          </p:cNvSpPr>
          <p:nvPr/>
        </p:nvSpPr>
        <p:spPr bwMode="auto">
          <a:xfrm>
            <a:off x="7444128" y="2482470"/>
            <a:ext cx="3690750" cy="4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>
                <a:blipFill>
                  <a:blip r:embed="rId3"/>
                  <a:stretch>
                    <a:fillRect/>
                  </a:stretch>
                </a:blipFill>
                <a:sym typeface="Arial" panose="020B0604020202020204" pitchFamily="34" charset="0"/>
              </a:rPr>
              <a:t>能力超群，执行力强</a:t>
            </a:r>
            <a:endParaRPr lang="en-US" altLang="zh-CN" sz="2400" b="1" dirty="0">
              <a:blipFill>
                <a:blip r:embed="rId3"/>
                <a:stretch>
                  <a:fillRect/>
                </a:stretch>
              </a:blipFill>
              <a:sym typeface="Arial" panose="020B0604020202020204" pitchFamily="34" charset="0"/>
            </a:endParaRPr>
          </a:p>
        </p:txBody>
      </p:sp>
      <p:sp>
        <p:nvSpPr>
          <p:cNvPr id="4" name="图文框 3"/>
          <p:cNvSpPr/>
          <p:nvPr/>
        </p:nvSpPr>
        <p:spPr>
          <a:xfrm>
            <a:off x="816001" y="2129053"/>
            <a:ext cx="6294489" cy="3160178"/>
          </a:xfrm>
          <a:prstGeom prst="frame">
            <a:avLst>
              <a:gd name="adj1" fmla="val 256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241021" y="2127537"/>
            <a:ext cx="1289334" cy="128933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E0C45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241021" y="4016739"/>
            <a:ext cx="1289334" cy="128933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E0C45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589297" y="2127537"/>
            <a:ext cx="1289334" cy="128933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E0C45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879756" y="2127537"/>
            <a:ext cx="1289334" cy="128933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E0C45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screen"/>
          <a:srcRect t="-17712"/>
          <a:stretch>
            <a:fillRect/>
          </a:stretch>
        </p:blipFill>
        <p:spPr>
          <a:xfrm>
            <a:off x="7879756" y="4016740"/>
            <a:ext cx="1289332" cy="128933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C45C"/>
            </a:solidFill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4589297" y="4016739"/>
            <a:ext cx="1289332" cy="12893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C45C"/>
            </a:solidFill>
          </a:ln>
          <a:effectLst/>
        </p:spPr>
      </p:pic>
      <p:sp>
        <p:nvSpPr>
          <p:cNvPr id="16" name="文本框 15"/>
          <p:cNvSpPr txBox="1"/>
          <p:nvPr/>
        </p:nvSpPr>
        <p:spPr>
          <a:xfrm>
            <a:off x="11413514" y="-5476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延迟符</a:t>
            </a:r>
          </a:p>
        </p:txBody>
      </p:sp>
      <p:sp>
        <p:nvSpPr>
          <p:cNvPr id="4" name="Rectangle 4"/>
          <p:cNvSpPr/>
          <p:nvPr/>
        </p:nvSpPr>
        <p:spPr bwMode="auto">
          <a:xfrm>
            <a:off x="2766764" y="2623988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65206" y="2050495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83885" y="242403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1" name="Rectangle 4"/>
          <p:cNvSpPr/>
          <p:nvPr/>
        </p:nvSpPr>
        <p:spPr bwMode="auto">
          <a:xfrm>
            <a:off x="6161046" y="2631371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059488" y="2057878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078167" y="2431415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5" name="Rectangle 4"/>
          <p:cNvSpPr/>
          <p:nvPr/>
        </p:nvSpPr>
        <p:spPr bwMode="auto">
          <a:xfrm>
            <a:off x="9402021" y="2623988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300463" y="2050495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19142" y="242403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9" name="Rectangle 4"/>
          <p:cNvSpPr/>
          <p:nvPr/>
        </p:nvSpPr>
        <p:spPr bwMode="auto">
          <a:xfrm>
            <a:off x="2766764" y="4497599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665206" y="3924106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683885" y="4297643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3" name="Rectangle 4"/>
          <p:cNvSpPr/>
          <p:nvPr/>
        </p:nvSpPr>
        <p:spPr bwMode="auto">
          <a:xfrm>
            <a:off x="6161046" y="4504982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059488" y="3931489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078167" y="4305026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7" name="Rectangle 4"/>
          <p:cNvSpPr/>
          <p:nvPr/>
        </p:nvSpPr>
        <p:spPr bwMode="auto">
          <a:xfrm>
            <a:off x="9402021" y="4497599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300463" y="3924106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319142" y="4297643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846">
        <p14:reveal/>
      </p:transition>
    </mc:Choice>
    <mc:Fallback xmlns="">
      <p:transition spd="slow" advTm="4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61231" y="1367565"/>
            <a:ext cx="992583" cy="817968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2" name="任意多边形 1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149722" y="2846459"/>
            <a:ext cx="669679" cy="551869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10" name="任意多边形 9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24658" y="2846459"/>
            <a:ext cx="669679" cy="551869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13" name="任意多边形 12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302453" y="2846459"/>
            <a:ext cx="669679" cy="551869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17" name="任意多边形 16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49722" y="4567475"/>
            <a:ext cx="669679" cy="551869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21" name="任意多边形 20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24658" y="4567475"/>
            <a:ext cx="669679" cy="551869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25" name="任意多边形 24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302453" y="4567475"/>
            <a:ext cx="669679" cy="551869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29" name="任意多边形 28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625601" y="4691448"/>
            <a:ext cx="516020" cy="425243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33" name="任意多边形 32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832101" y="4704525"/>
            <a:ext cx="516020" cy="425243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36" name="任意多边形 35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H="1">
            <a:off x="4191001" y="2352613"/>
            <a:ext cx="3721099" cy="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191000" y="2336801"/>
            <a:ext cx="0" cy="123190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927100" y="3568700"/>
            <a:ext cx="3276600" cy="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27100" y="3584276"/>
            <a:ext cx="0" cy="1711624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929339" y="5283200"/>
            <a:ext cx="543861" cy="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4706640" y="3571576"/>
            <a:ext cx="2913360" cy="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4706640" y="2352614"/>
            <a:ext cx="0" cy="123190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7620000" y="3568700"/>
            <a:ext cx="0" cy="172720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7063439" y="5308600"/>
            <a:ext cx="543861" cy="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7912100" y="2352613"/>
            <a:ext cx="0" cy="123190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H="1">
            <a:off x="7915294" y="3584512"/>
            <a:ext cx="3248007" cy="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11163300" y="3577261"/>
            <a:ext cx="0" cy="172720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10566400" y="5311712"/>
            <a:ext cx="596901" cy="0"/>
          </a:xfrm>
          <a:prstGeom prst="line">
            <a:avLst/>
          </a:prstGeom>
          <a:ln w="12700">
            <a:solidFill>
              <a:srgbClr val="E0C4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/>
          <p:cNvGrpSpPr/>
          <p:nvPr/>
        </p:nvGrpSpPr>
        <p:grpSpPr>
          <a:xfrm>
            <a:off x="5208638" y="4680276"/>
            <a:ext cx="516020" cy="425243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66" name="任意多边形 65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415138" y="4693353"/>
            <a:ext cx="516020" cy="425243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69" name="任意多边形 68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773733" y="4684584"/>
            <a:ext cx="516020" cy="425243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72" name="任意多边形 71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980233" y="4697661"/>
            <a:ext cx="516020" cy="425243"/>
            <a:chOff x="4123298" y="987574"/>
            <a:chExt cx="744437" cy="613476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75" name="任意多边形 74"/>
            <p:cNvSpPr/>
            <p:nvPr/>
          </p:nvSpPr>
          <p:spPr>
            <a:xfrm>
              <a:off x="4123298" y="1366501"/>
              <a:ext cx="744437" cy="234549"/>
            </a:xfrm>
            <a:custGeom>
              <a:avLst/>
              <a:gdLst>
                <a:gd name="connsiteX0" fmla="*/ 329728 w 744437"/>
                <a:gd name="connsiteY0" fmla="*/ 33993 h 234549"/>
                <a:gd name="connsiteX1" fmla="*/ 414709 w 744437"/>
                <a:gd name="connsiteY1" fmla="*/ 37392 h 234549"/>
                <a:gd name="connsiteX2" fmla="*/ 401112 w 744437"/>
                <a:gd name="connsiteY2" fmla="*/ 57787 h 234549"/>
                <a:gd name="connsiteX3" fmla="*/ 404512 w 744437"/>
                <a:gd name="connsiteY3" fmla="*/ 163164 h 234549"/>
                <a:gd name="connsiteX4" fmla="*/ 499691 w 744437"/>
                <a:gd name="connsiteY4" fmla="*/ 3399 h 234549"/>
                <a:gd name="connsiteX5" fmla="*/ 744437 w 744437"/>
                <a:gd name="connsiteY5" fmla="*/ 234549 h 234549"/>
                <a:gd name="connsiteX6" fmla="*/ 0 w 744437"/>
                <a:gd name="connsiteY6" fmla="*/ 234549 h 234549"/>
                <a:gd name="connsiteX7" fmla="*/ 248146 w 744437"/>
                <a:gd name="connsiteY7" fmla="*/ 0 h 234549"/>
                <a:gd name="connsiteX8" fmla="*/ 333127 w 744437"/>
                <a:gd name="connsiteY8" fmla="*/ 173362 h 234549"/>
                <a:gd name="connsiteX9" fmla="*/ 329728 w 744437"/>
                <a:gd name="connsiteY9" fmla="*/ 33993 h 234549"/>
                <a:gd name="connsiteX0-1" fmla="*/ 329728 w 744437"/>
                <a:gd name="connsiteY0-2" fmla="*/ 33993 h 234549"/>
                <a:gd name="connsiteX1-3" fmla="*/ 414709 w 744437"/>
                <a:gd name="connsiteY1-4" fmla="*/ 37392 h 234549"/>
                <a:gd name="connsiteX2-5" fmla="*/ 401112 w 744437"/>
                <a:gd name="connsiteY2-6" fmla="*/ 57787 h 234549"/>
                <a:gd name="connsiteX3-7" fmla="*/ 404512 w 744437"/>
                <a:gd name="connsiteY3-8" fmla="*/ 163164 h 234549"/>
                <a:gd name="connsiteX4-9" fmla="*/ 499691 w 744437"/>
                <a:gd name="connsiteY4-10" fmla="*/ 3399 h 234549"/>
                <a:gd name="connsiteX5-11" fmla="*/ 744437 w 744437"/>
                <a:gd name="connsiteY5-12" fmla="*/ 234549 h 234549"/>
                <a:gd name="connsiteX6-13" fmla="*/ 0 w 744437"/>
                <a:gd name="connsiteY6-14" fmla="*/ 234549 h 234549"/>
                <a:gd name="connsiteX7-15" fmla="*/ 248146 w 744437"/>
                <a:gd name="connsiteY7-16" fmla="*/ 0 h 234549"/>
                <a:gd name="connsiteX8-17" fmla="*/ 333127 w 744437"/>
                <a:gd name="connsiteY8-18" fmla="*/ 173362 h 234549"/>
                <a:gd name="connsiteX9-19" fmla="*/ 329728 w 744437"/>
                <a:gd name="connsiteY9-20" fmla="*/ 57787 h 234549"/>
                <a:gd name="connsiteX10" fmla="*/ 329728 w 744437"/>
                <a:gd name="connsiteY10" fmla="*/ 33993 h 234549"/>
                <a:gd name="connsiteX0-21" fmla="*/ 329728 w 744437"/>
                <a:gd name="connsiteY0-22" fmla="*/ 33993 h 234549"/>
                <a:gd name="connsiteX1-23" fmla="*/ 414709 w 744437"/>
                <a:gd name="connsiteY1-24" fmla="*/ 37392 h 234549"/>
                <a:gd name="connsiteX2-25" fmla="*/ 401112 w 744437"/>
                <a:gd name="connsiteY2-26" fmla="*/ 57787 h 234549"/>
                <a:gd name="connsiteX3-27" fmla="*/ 404512 w 744437"/>
                <a:gd name="connsiteY3-28" fmla="*/ 163164 h 234549"/>
                <a:gd name="connsiteX4-29" fmla="*/ 499691 w 744437"/>
                <a:gd name="connsiteY4-30" fmla="*/ 3399 h 234549"/>
                <a:gd name="connsiteX5-31" fmla="*/ 744437 w 744437"/>
                <a:gd name="connsiteY5-32" fmla="*/ 234549 h 234549"/>
                <a:gd name="connsiteX6-33" fmla="*/ 0 w 744437"/>
                <a:gd name="connsiteY6-34" fmla="*/ 234549 h 234549"/>
                <a:gd name="connsiteX7-35" fmla="*/ 248146 w 744437"/>
                <a:gd name="connsiteY7-36" fmla="*/ 0 h 234549"/>
                <a:gd name="connsiteX8-37" fmla="*/ 333127 w 744437"/>
                <a:gd name="connsiteY8-38" fmla="*/ 173362 h 234549"/>
                <a:gd name="connsiteX9-39" fmla="*/ 343325 w 744437"/>
                <a:gd name="connsiteY9-40" fmla="*/ 57787 h 234549"/>
                <a:gd name="connsiteX10-41" fmla="*/ 329728 w 744437"/>
                <a:gd name="connsiteY10-42" fmla="*/ 33993 h 234549"/>
                <a:gd name="connsiteX0-43" fmla="*/ 329728 w 744437"/>
                <a:gd name="connsiteY0-44" fmla="*/ 33993 h 234549"/>
                <a:gd name="connsiteX1-45" fmla="*/ 414709 w 744437"/>
                <a:gd name="connsiteY1-46" fmla="*/ 37392 h 234549"/>
                <a:gd name="connsiteX2-47" fmla="*/ 401112 w 744437"/>
                <a:gd name="connsiteY2-48" fmla="*/ 57787 h 234549"/>
                <a:gd name="connsiteX3-49" fmla="*/ 404512 w 744437"/>
                <a:gd name="connsiteY3-50" fmla="*/ 163164 h 234549"/>
                <a:gd name="connsiteX4-51" fmla="*/ 499691 w 744437"/>
                <a:gd name="connsiteY4-52" fmla="*/ 3399 h 234549"/>
                <a:gd name="connsiteX5-53" fmla="*/ 744437 w 744437"/>
                <a:gd name="connsiteY5-54" fmla="*/ 234549 h 234549"/>
                <a:gd name="connsiteX6-55" fmla="*/ 0 w 744437"/>
                <a:gd name="connsiteY6-56" fmla="*/ 234549 h 234549"/>
                <a:gd name="connsiteX7-57" fmla="*/ 248146 w 744437"/>
                <a:gd name="connsiteY7-58" fmla="*/ 0 h 234549"/>
                <a:gd name="connsiteX8-59" fmla="*/ 333127 w 744437"/>
                <a:gd name="connsiteY8-60" fmla="*/ 173362 h 234549"/>
                <a:gd name="connsiteX9-61" fmla="*/ 343325 w 744437"/>
                <a:gd name="connsiteY9-62" fmla="*/ 57787 h 234549"/>
                <a:gd name="connsiteX10-63" fmla="*/ 329728 w 744437"/>
                <a:gd name="connsiteY10-64" fmla="*/ 33993 h 234549"/>
                <a:gd name="connsiteX0-65" fmla="*/ 329728 w 744437"/>
                <a:gd name="connsiteY0-66" fmla="*/ 33993 h 234549"/>
                <a:gd name="connsiteX1-67" fmla="*/ 414709 w 744437"/>
                <a:gd name="connsiteY1-68" fmla="*/ 37392 h 234549"/>
                <a:gd name="connsiteX2-69" fmla="*/ 401112 w 744437"/>
                <a:gd name="connsiteY2-70" fmla="*/ 57787 h 234549"/>
                <a:gd name="connsiteX3-71" fmla="*/ 404512 w 744437"/>
                <a:gd name="connsiteY3-72" fmla="*/ 163164 h 234549"/>
                <a:gd name="connsiteX4-73" fmla="*/ 499691 w 744437"/>
                <a:gd name="connsiteY4-74" fmla="*/ 3399 h 234549"/>
                <a:gd name="connsiteX5-75" fmla="*/ 744437 w 744437"/>
                <a:gd name="connsiteY5-76" fmla="*/ 234549 h 234549"/>
                <a:gd name="connsiteX6-77" fmla="*/ 0 w 744437"/>
                <a:gd name="connsiteY6-78" fmla="*/ 234549 h 234549"/>
                <a:gd name="connsiteX7-79" fmla="*/ 248146 w 744437"/>
                <a:gd name="connsiteY7-80" fmla="*/ 0 h 234549"/>
                <a:gd name="connsiteX8-81" fmla="*/ 333127 w 744437"/>
                <a:gd name="connsiteY8-82" fmla="*/ 173362 h 234549"/>
                <a:gd name="connsiteX9-83" fmla="*/ 343325 w 744437"/>
                <a:gd name="connsiteY9-84" fmla="*/ 57787 h 234549"/>
                <a:gd name="connsiteX10-85" fmla="*/ 329728 w 744437"/>
                <a:gd name="connsiteY10-86" fmla="*/ 33993 h 234549"/>
                <a:gd name="connsiteX0-87" fmla="*/ 329728 w 744459"/>
                <a:gd name="connsiteY0-88" fmla="*/ 33993 h 234549"/>
                <a:gd name="connsiteX1-89" fmla="*/ 414709 w 744459"/>
                <a:gd name="connsiteY1-90" fmla="*/ 37392 h 234549"/>
                <a:gd name="connsiteX2-91" fmla="*/ 401112 w 744459"/>
                <a:gd name="connsiteY2-92" fmla="*/ 57787 h 234549"/>
                <a:gd name="connsiteX3-93" fmla="*/ 404512 w 744459"/>
                <a:gd name="connsiteY3-94" fmla="*/ 163164 h 234549"/>
                <a:gd name="connsiteX4-95" fmla="*/ 499691 w 744459"/>
                <a:gd name="connsiteY4-96" fmla="*/ 3399 h 234549"/>
                <a:gd name="connsiteX5-97" fmla="*/ 744437 w 744459"/>
                <a:gd name="connsiteY5-98" fmla="*/ 234549 h 234549"/>
                <a:gd name="connsiteX6-99" fmla="*/ 0 w 744459"/>
                <a:gd name="connsiteY6-100" fmla="*/ 234549 h 234549"/>
                <a:gd name="connsiteX7-101" fmla="*/ 248146 w 744459"/>
                <a:gd name="connsiteY7-102" fmla="*/ 0 h 234549"/>
                <a:gd name="connsiteX8-103" fmla="*/ 333127 w 744459"/>
                <a:gd name="connsiteY8-104" fmla="*/ 173362 h 234549"/>
                <a:gd name="connsiteX9-105" fmla="*/ 343325 w 744459"/>
                <a:gd name="connsiteY9-106" fmla="*/ 57787 h 234549"/>
                <a:gd name="connsiteX10-107" fmla="*/ 329728 w 744459"/>
                <a:gd name="connsiteY10-108" fmla="*/ 33993 h 234549"/>
                <a:gd name="connsiteX0-109" fmla="*/ 329728 w 744474"/>
                <a:gd name="connsiteY0-110" fmla="*/ 33993 h 234549"/>
                <a:gd name="connsiteX1-111" fmla="*/ 414709 w 744474"/>
                <a:gd name="connsiteY1-112" fmla="*/ 37392 h 234549"/>
                <a:gd name="connsiteX2-113" fmla="*/ 401112 w 744474"/>
                <a:gd name="connsiteY2-114" fmla="*/ 57787 h 234549"/>
                <a:gd name="connsiteX3-115" fmla="*/ 404512 w 744474"/>
                <a:gd name="connsiteY3-116" fmla="*/ 163164 h 234549"/>
                <a:gd name="connsiteX4-117" fmla="*/ 499691 w 744474"/>
                <a:gd name="connsiteY4-118" fmla="*/ 3399 h 234549"/>
                <a:gd name="connsiteX5-119" fmla="*/ 744437 w 744474"/>
                <a:gd name="connsiteY5-120" fmla="*/ 234549 h 234549"/>
                <a:gd name="connsiteX6-121" fmla="*/ 0 w 744474"/>
                <a:gd name="connsiteY6-122" fmla="*/ 234549 h 234549"/>
                <a:gd name="connsiteX7-123" fmla="*/ 248146 w 744474"/>
                <a:gd name="connsiteY7-124" fmla="*/ 0 h 234549"/>
                <a:gd name="connsiteX8-125" fmla="*/ 333127 w 744474"/>
                <a:gd name="connsiteY8-126" fmla="*/ 173362 h 234549"/>
                <a:gd name="connsiteX9-127" fmla="*/ 343325 w 744474"/>
                <a:gd name="connsiteY9-128" fmla="*/ 57787 h 234549"/>
                <a:gd name="connsiteX10-129" fmla="*/ 329728 w 744474"/>
                <a:gd name="connsiteY10-130" fmla="*/ 33993 h 234549"/>
                <a:gd name="connsiteX0-131" fmla="*/ 329728 w 744437"/>
                <a:gd name="connsiteY0-132" fmla="*/ 33993 h 234549"/>
                <a:gd name="connsiteX1-133" fmla="*/ 414709 w 744437"/>
                <a:gd name="connsiteY1-134" fmla="*/ 37392 h 234549"/>
                <a:gd name="connsiteX2-135" fmla="*/ 401112 w 744437"/>
                <a:gd name="connsiteY2-136" fmla="*/ 57787 h 234549"/>
                <a:gd name="connsiteX3-137" fmla="*/ 404512 w 744437"/>
                <a:gd name="connsiteY3-138" fmla="*/ 163164 h 234549"/>
                <a:gd name="connsiteX4-139" fmla="*/ 499691 w 744437"/>
                <a:gd name="connsiteY4-140" fmla="*/ 3399 h 234549"/>
                <a:gd name="connsiteX5-141" fmla="*/ 744437 w 744437"/>
                <a:gd name="connsiteY5-142" fmla="*/ 234549 h 234549"/>
                <a:gd name="connsiteX6-143" fmla="*/ 0 w 744437"/>
                <a:gd name="connsiteY6-144" fmla="*/ 234549 h 234549"/>
                <a:gd name="connsiteX7-145" fmla="*/ 248146 w 744437"/>
                <a:gd name="connsiteY7-146" fmla="*/ 0 h 234549"/>
                <a:gd name="connsiteX8-147" fmla="*/ 333127 w 744437"/>
                <a:gd name="connsiteY8-148" fmla="*/ 173362 h 234549"/>
                <a:gd name="connsiteX9-149" fmla="*/ 343325 w 744437"/>
                <a:gd name="connsiteY9-150" fmla="*/ 57787 h 234549"/>
                <a:gd name="connsiteX10-151" fmla="*/ 329728 w 744437"/>
                <a:gd name="connsiteY10-152" fmla="*/ 33993 h 234549"/>
                <a:gd name="connsiteX0-153" fmla="*/ 329728 w 744437"/>
                <a:gd name="connsiteY0-154" fmla="*/ 33993 h 234549"/>
                <a:gd name="connsiteX1-155" fmla="*/ 414709 w 744437"/>
                <a:gd name="connsiteY1-156" fmla="*/ 37392 h 234549"/>
                <a:gd name="connsiteX2-157" fmla="*/ 401112 w 744437"/>
                <a:gd name="connsiteY2-158" fmla="*/ 57787 h 234549"/>
                <a:gd name="connsiteX3-159" fmla="*/ 404512 w 744437"/>
                <a:gd name="connsiteY3-160" fmla="*/ 163164 h 234549"/>
                <a:gd name="connsiteX4-161" fmla="*/ 499691 w 744437"/>
                <a:gd name="connsiteY4-162" fmla="*/ 3399 h 234549"/>
                <a:gd name="connsiteX5-163" fmla="*/ 744437 w 744437"/>
                <a:gd name="connsiteY5-164" fmla="*/ 234549 h 234549"/>
                <a:gd name="connsiteX6-165" fmla="*/ 0 w 744437"/>
                <a:gd name="connsiteY6-166" fmla="*/ 234549 h 234549"/>
                <a:gd name="connsiteX7-167" fmla="*/ 248146 w 744437"/>
                <a:gd name="connsiteY7-168" fmla="*/ 0 h 234549"/>
                <a:gd name="connsiteX8-169" fmla="*/ 333127 w 744437"/>
                <a:gd name="connsiteY8-170" fmla="*/ 173362 h 234549"/>
                <a:gd name="connsiteX9-171" fmla="*/ 343325 w 744437"/>
                <a:gd name="connsiteY9-172" fmla="*/ 57787 h 234549"/>
                <a:gd name="connsiteX10-173" fmla="*/ 329728 w 744437"/>
                <a:gd name="connsiteY10-174" fmla="*/ 33993 h 234549"/>
                <a:gd name="connsiteX0-175" fmla="*/ 329728 w 744437"/>
                <a:gd name="connsiteY0-176" fmla="*/ 33993 h 234549"/>
                <a:gd name="connsiteX1-177" fmla="*/ 414709 w 744437"/>
                <a:gd name="connsiteY1-178" fmla="*/ 37392 h 234549"/>
                <a:gd name="connsiteX2-179" fmla="*/ 401112 w 744437"/>
                <a:gd name="connsiteY2-180" fmla="*/ 57787 h 234549"/>
                <a:gd name="connsiteX3-181" fmla="*/ 404512 w 744437"/>
                <a:gd name="connsiteY3-182" fmla="*/ 163164 h 234549"/>
                <a:gd name="connsiteX4-183" fmla="*/ 499691 w 744437"/>
                <a:gd name="connsiteY4-184" fmla="*/ 3399 h 234549"/>
                <a:gd name="connsiteX5-185" fmla="*/ 744437 w 744437"/>
                <a:gd name="connsiteY5-186" fmla="*/ 234549 h 234549"/>
                <a:gd name="connsiteX6-187" fmla="*/ 0 w 744437"/>
                <a:gd name="connsiteY6-188" fmla="*/ 234549 h 234549"/>
                <a:gd name="connsiteX7-189" fmla="*/ 248146 w 744437"/>
                <a:gd name="connsiteY7-190" fmla="*/ 0 h 234549"/>
                <a:gd name="connsiteX8-191" fmla="*/ 333127 w 744437"/>
                <a:gd name="connsiteY8-192" fmla="*/ 173362 h 234549"/>
                <a:gd name="connsiteX9-193" fmla="*/ 343325 w 744437"/>
                <a:gd name="connsiteY9-194" fmla="*/ 57787 h 234549"/>
                <a:gd name="connsiteX10-195" fmla="*/ 329728 w 744437"/>
                <a:gd name="connsiteY10-196" fmla="*/ 33993 h 234549"/>
                <a:gd name="connsiteX0-197" fmla="*/ 329728 w 744437"/>
                <a:gd name="connsiteY0-198" fmla="*/ 33993 h 234549"/>
                <a:gd name="connsiteX1-199" fmla="*/ 414709 w 744437"/>
                <a:gd name="connsiteY1-200" fmla="*/ 37392 h 234549"/>
                <a:gd name="connsiteX2-201" fmla="*/ 401112 w 744437"/>
                <a:gd name="connsiteY2-202" fmla="*/ 57787 h 234549"/>
                <a:gd name="connsiteX3-203" fmla="*/ 404512 w 744437"/>
                <a:gd name="connsiteY3-204" fmla="*/ 163164 h 234549"/>
                <a:gd name="connsiteX4-205" fmla="*/ 499691 w 744437"/>
                <a:gd name="connsiteY4-206" fmla="*/ 3399 h 234549"/>
                <a:gd name="connsiteX5-207" fmla="*/ 744437 w 744437"/>
                <a:gd name="connsiteY5-208" fmla="*/ 234549 h 234549"/>
                <a:gd name="connsiteX6-209" fmla="*/ 0 w 744437"/>
                <a:gd name="connsiteY6-210" fmla="*/ 234549 h 234549"/>
                <a:gd name="connsiteX7-211" fmla="*/ 248146 w 744437"/>
                <a:gd name="connsiteY7-212" fmla="*/ 0 h 234549"/>
                <a:gd name="connsiteX8-213" fmla="*/ 333127 w 744437"/>
                <a:gd name="connsiteY8-214" fmla="*/ 173362 h 234549"/>
                <a:gd name="connsiteX9-215" fmla="*/ 343325 w 744437"/>
                <a:gd name="connsiteY9-216" fmla="*/ 57787 h 234549"/>
                <a:gd name="connsiteX10-217" fmla="*/ 329728 w 744437"/>
                <a:gd name="connsiteY10-218" fmla="*/ 33993 h 234549"/>
                <a:gd name="connsiteX0-219" fmla="*/ 329728 w 744437"/>
                <a:gd name="connsiteY0-220" fmla="*/ 33993 h 234549"/>
                <a:gd name="connsiteX1-221" fmla="*/ 414709 w 744437"/>
                <a:gd name="connsiteY1-222" fmla="*/ 37392 h 234549"/>
                <a:gd name="connsiteX2-223" fmla="*/ 401112 w 744437"/>
                <a:gd name="connsiteY2-224" fmla="*/ 57787 h 234549"/>
                <a:gd name="connsiteX3-225" fmla="*/ 404512 w 744437"/>
                <a:gd name="connsiteY3-226" fmla="*/ 163164 h 234549"/>
                <a:gd name="connsiteX4-227" fmla="*/ 499691 w 744437"/>
                <a:gd name="connsiteY4-228" fmla="*/ 3399 h 234549"/>
                <a:gd name="connsiteX5-229" fmla="*/ 744437 w 744437"/>
                <a:gd name="connsiteY5-230" fmla="*/ 234549 h 234549"/>
                <a:gd name="connsiteX6-231" fmla="*/ 0 w 744437"/>
                <a:gd name="connsiteY6-232" fmla="*/ 234549 h 234549"/>
                <a:gd name="connsiteX7-233" fmla="*/ 248146 w 744437"/>
                <a:gd name="connsiteY7-234" fmla="*/ 0 h 234549"/>
                <a:gd name="connsiteX8-235" fmla="*/ 333127 w 744437"/>
                <a:gd name="connsiteY8-236" fmla="*/ 173362 h 234549"/>
                <a:gd name="connsiteX9-237" fmla="*/ 343325 w 744437"/>
                <a:gd name="connsiteY9-238" fmla="*/ 57787 h 234549"/>
                <a:gd name="connsiteX10-239" fmla="*/ 329728 w 744437"/>
                <a:gd name="connsiteY10-240" fmla="*/ 33993 h 234549"/>
                <a:gd name="connsiteX0-241" fmla="*/ 329728 w 744437"/>
                <a:gd name="connsiteY0-242" fmla="*/ 33993 h 234549"/>
                <a:gd name="connsiteX1-243" fmla="*/ 414709 w 744437"/>
                <a:gd name="connsiteY1-244" fmla="*/ 37392 h 234549"/>
                <a:gd name="connsiteX2-245" fmla="*/ 401112 w 744437"/>
                <a:gd name="connsiteY2-246" fmla="*/ 57787 h 234549"/>
                <a:gd name="connsiteX3-247" fmla="*/ 404512 w 744437"/>
                <a:gd name="connsiteY3-248" fmla="*/ 163164 h 234549"/>
                <a:gd name="connsiteX4-249" fmla="*/ 499691 w 744437"/>
                <a:gd name="connsiteY4-250" fmla="*/ 3399 h 234549"/>
                <a:gd name="connsiteX5-251" fmla="*/ 744437 w 744437"/>
                <a:gd name="connsiteY5-252" fmla="*/ 234549 h 234549"/>
                <a:gd name="connsiteX6-253" fmla="*/ 0 w 744437"/>
                <a:gd name="connsiteY6-254" fmla="*/ 234549 h 234549"/>
                <a:gd name="connsiteX7-255" fmla="*/ 248146 w 744437"/>
                <a:gd name="connsiteY7-256" fmla="*/ 0 h 234549"/>
                <a:gd name="connsiteX8-257" fmla="*/ 327886 w 744437"/>
                <a:gd name="connsiteY8-258" fmla="*/ 162881 h 234549"/>
                <a:gd name="connsiteX9-259" fmla="*/ 343325 w 744437"/>
                <a:gd name="connsiteY9-260" fmla="*/ 57787 h 234549"/>
                <a:gd name="connsiteX10-261" fmla="*/ 329728 w 744437"/>
                <a:gd name="connsiteY10-262" fmla="*/ 33993 h 234549"/>
                <a:gd name="connsiteX0-263" fmla="*/ 329728 w 744437"/>
                <a:gd name="connsiteY0-264" fmla="*/ 33993 h 234549"/>
                <a:gd name="connsiteX1-265" fmla="*/ 414709 w 744437"/>
                <a:gd name="connsiteY1-266" fmla="*/ 37392 h 234549"/>
                <a:gd name="connsiteX2-267" fmla="*/ 401112 w 744437"/>
                <a:gd name="connsiteY2-268" fmla="*/ 57787 h 234549"/>
                <a:gd name="connsiteX3-269" fmla="*/ 404512 w 744437"/>
                <a:gd name="connsiteY3-270" fmla="*/ 163164 h 234549"/>
                <a:gd name="connsiteX4-271" fmla="*/ 499691 w 744437"/>
                <a:gd name="connsiteY4-272" fmla="*/ 3399 h 234549"/>
                <a:gd name="connsiteX5-273" fmla="*/ 744437 w 744437"/>
                <a:gd name="connsiteY5-274" fmla="*/ 234549 h 234549"/>
                <a:gd name="connsiteX6-275" fmla="*/ 0 w 744437"/>
                <a:gd name="connsiteY6-276" fmla="*/ 234549 h 234549"/>
                <a:gd name="connsiteX7-277" fmla="*/ 248146 w 744437"/>
                <a:gd name="connsiteY7-278" fmla="*/ 0 h 234549"/>
                <a:gd name="connsiteX8-279" fmla="*/ 327886 w 744437"/>
                <a:gd name="connsiteY8-280" fmla="*/ 162881 h 234549"/>
                <a:gd name="connsiteX9-281" fmla="*/ 343325 w 744437"/>
                <a:gd name="connsiteY9-282" fmla="*/ 57787 h 234549"/>
                <a:gd name="connsiteX10-283" fmla="*/ 329728 w 744437"/>
                <a:gd name="connsiteY10-284" fmla="*/ 33993 h 234549"/>
                <a:gd name="connsiteX0-285" fmla="*/ 329728 w 744437"/>
                <a:gd name="connsiteY0-286" fmla="*/ 33993 h 234549"/>
                <a:gd name="connsiteX1-287" fmla="*/ 414709 w 744437"/>
                <a:gd name="connsiteY1-288" fmla="*/ 37392 h 234549"/>
                <a:gd name="connsiteX2-289" fmla="*/ 401112 w 744437"/>
                <a:gd name="connsiteY2-290" fmla="*/ 57787 h 234549"/>
                <a:gd name="connsiteX3-291" fmla="*/ 404512 w 744437"/>
                <a:gd name="connsiteY3-292" fmla="*/ 163164 h 234549"/>
                <a:gd name="connsiteX4-293" fmla="*/ 499691 w 744437"/>
                <a:gd name="connsiteY4-294" fmla="*/ 3399 h 234549"/>
                <a:gd name="connsiteX5-295" fmla="*/ 744437 w 744437"/>
                <a:gd name="connsiteY5-296" fmla="*/ 234549 h 234549"/>
                <a:gd name="connsiteX6-297" fmla="*/ 0 w 744437"/>
                <a:gd name="connsiteY6-298" fmla="*/ 234549 h 234549"/>
                <a:gd name="connsiteX7-299" fmla="*/ 248146 w 744437"/>
                <a:gd name="connsiteY7-300" fmla="*/ 0 h 234549"/>
                <a:gd name="connsiteX8-301" fmla="*/ 335746 w 744437"/>
                <a:gd name="connsiteY8-302" fmla="*/ 162881 h 234549"/>
                <a:gd name="connsiteX9-303" fmla="*/ 343325 w 744437"/>
                <a:gd name="connsiteY9-304" fmla="*/ 57787 h 234549"/>
                <a:gd name="connsiteX10-305" fmla="*/ 329728 w 744437"/>
                <a:gd name="connsiteY10-306" fmla="*/ 33993 h 2345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41" y="connsiteY10-42"/>
                </a:cxn>
              </a:cxnLst>
              <a:rect l="l" t="t" r="r" b="b"/>
              <a:pathLst>
                <a:path w="744437" h="234549">
                  <a:moveTo>
                    <a:pt x="329728" y="33993"/>
                  </a:moveTo>
                  <a:lnTo>
                    <a:pt x="414709" y="37392"/>
                  </a:lnTo>
                  <a:lnTo>
                    <a:pt x="401112" y="57787"/>
                  </a:lnTo>
                  <a:lnTo>
                    <a:pt x="404512" y="163164"/>
                  </a:lnTo>
                  <a:lnTo>
                    <a:pt x="499691" y="3399"/>
                  </a:lnTo>
                  <a:cubicBezTo>
                    <a:pt x="665116" y="20187"/>
                    <a:pt x="738836" y="136539"/>
                    <a:pt x="744437" y="234549"/>
                  </a:cubicBezTo>
                  <a:lnTo>
                    <a:pt x="0" y="234549"/>
                  </a:lnTo>
                  <a:cubicBezTo>
                    <a:pt x="11973" y="145886"/>
                    <a:pt x="8227" y="46743"/>
                    <a:pt x="248146" y="0"/>
                  </a:cubicBezTo>
                  <a:lnTo>
                    <a:pt x="335746" y="162881"/>
                  </a:lnTo>
                  <a:lnTo>
                    <a:pt x="343325" y="57787"/>
                  </a:lnTo>
                  <a:lnTo>
                    <a:pt x="329728" y="339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4331128" y="987574"/>
              <a:ext cx="329953" cy="3329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b="1">
                <a:solidFill>
                  <a:srgbClr val="080403"/>
                </a:solidFill>
              </a:endParaRPr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4837892" y="5111981"/>
            <a:ext cx="2400267" cy="33416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rgbClr val="080403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415687" y="5111981"/>
            <a:ext cx="2400267" cy="33416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rgbClr val="080403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262956" y="5111981"/>
            <a:ext cx="2400267" cy="33416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rgbClr val="080403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719340" y="2185533"/>
            <a:ext cx="2688299" cy="33416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rgbClr val="080403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262956" y="3403665"/>
            <a:ext cx="2400267" cy="33416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rgbClr val="080403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837892" y="3403665"/>
            <a:ext cx="2400267" cy="33416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rgbClr val="080403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415687" y="3403665"/>
            <a:ext cx="2400267" cy="334160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b="1">
              <a:solidFill>
                <a:srgbClr val="080403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51671" y="216306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751861" y="337989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351101" y="336719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903147" y="336719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60087" y="508169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350752" y="508219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911917" y="508169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-13855" y="-27709"/>
            <a:ext cx="3671455" cy="6913418"/>
          </a:xfrm>
          <a:custGeom>
            <a:avLst/>
            <a:gdLst>
              <a:gd name="connsiteX0" fmla="*/ 1607128 w 3671455"/>
              <a:gd name="connsiteY0" fmla="*/ 27709 h 6913418"/>
              <a:gd name="connsiteX1" fmla="*/ 1745673 w 3671455"/>
              <a:gd name="connsiteY1" fmla="*/ 166254 h 6913418"/>
              <a:gd name="connsiteX2" fmla="*/ 1870364 w 3671455"/>
              <a:gd name="connsiteY2" fmla="*/ 221673 h 6913418"/>
              <a:gd name="connsiteX3" fmla="*/ 2660073 w 3671455"/>
              <a:gd name="connsiteY3" fmla="*/ 401782 h 6913418"/>
              <a:gd name="connsiteX4" fmla="*/ 2826328 w 3671455"/>
              <a:gd name="connsiteY4" fmla="*/ 429491 h 6913418"/>
              <a:gd name="connsiteX5" fmla="*/ 2978728 w 3671455"/>
              <a:gd name="connsiteY5" fmla="*/ 498764 h 6913418"/>
              <a:gd name="connsiteX6" fmla="*/ 3103419 w 3671455"/>
              <a:gd name="connsiteY6" fmla="*/ 609600 h 6913418"/>
              <a:gd name="connsiteX7" fmla="*/ 3186546 w 3671455"/>
              <a:gd name="connsiteY7" fmla="*/ 914400 h 6913418"/>
              <a:gd name="connsiteX8" fmla="*/ 3200400 w 3671455"/>
              <a:gd name="connsiteY8" fmla="*/ 1330036 h 6913418"/>
              <a:gd name="connsiteX9" fmla="*/ 3255819 w 3671455"/>
              <a:gd name="connsiteY9" fmla="*/ 1496291 h 6913418"/>
              <a:gd name="connsiteX10" fmla="*/ 3200400 w 3671455"/>
              <a:gd name="connsiteY10" fmla="*/ 1551709 h 6913418"/>
              <a:gd name="connsiteX11" fmla="*/ 3214255 w 3671455"/>
              <a:gd name="connsiteY11" fmla="*/ 1662545 h 6913418"/>
              <a:gd name="connsiteX12" fmla="*/ 3228110 w 3671455"/>
              <a:gd name="connsiteY12" fmla="*/ 1745673 h 6913418"/>
              <a:gd name="connsiteX13" fmla="*/ 3228110 w 3671455"/>
              <a:gd name="connsiteY13" fmla="*/ 1745673 h 6913418"/>
              <a:gd name="connsiteX14" fmla="*/ 3269673 w 3671455"/>
              <a:gd name="connsiteY14" fmla="*/ 1842654 h 6913418"/>
              <a:gd name="connsiteX15" fmla="*/ 3325091 w 3671455"/>
              <a:gd name="connsiteY15" fmla="*/ 1981200 h 6913418"/>
              <a:gd name="connsiteX16" fmla="*/ 3241964 w 3671455"/>
              <a:gd name="connsiteY16" fmla="*/ 2105891 h 6913418"/>
              <a:gd name="connsiteX17" fmla="*/ 3283528 w 3671455"/>
              <a:gd name="connsiteY17" fmla="*/ 2230582 h 6913418"/>
              <a:gd name="connsiteX18" fmla="*/ 3422073 w 3671455"/>
              <a:gd name="connsiteY18" fmla="*/ 2341418 h 6913418"/>
              <a:gd name="connsiteX19" fmla="*/ 3546764 w 3671455"/>
              <a:gd name="connsiteY19" fmla="*/ 2535382 h 6913418"/>
              <a:gd name="connsiteX20" fmla="*/ 3560619 w 3671455"/>
              <a:gd name="connsiteY20" fmla="*/ 2660073 h 6913418"/>
              <a:gd name="connsiteX21" fmla="*/ 3671455 w 3671455"/>
              <a:gd name="connsiteY21" fmla="*/ 2854036 h 6913418"/>
              <a:gd name="connsiteX22" fmla="*/ 3657600 w 3671455"/>
              <a:gd name="connsiteY22" fmla="*/ 3020291 h 6913418"/>
              <a:gd name="connsiteX23" fmla="*/ 3616037 w 3671455"/>
              <a:gd name="connsiteY23" fmla="*/ 3269673 h 6913418"/>
              <a:gd name="connsiteX24" fmla="*/ 3463637 w 3671455"/>
              <a:gd name="connsiteY24" fmla="*/ 3934691 h 6913418"/>
              <a:gd name="connsiteX25" fmla="*/ 3352800 w 3671455"/>
              <a:gd name="connsiteY25" fmla="*/ 4184073 h 6913418"/>
              <a:gd name="connsiteX26" fmla="*/ 3352800 w 3671455"/>
              <a:gd name="connsiteY26" fmla="*/ 4336473 h 6913418"/>
              <a:gd name="connsiteX27" fmla="*/ 3158837 w 3671455"/>
              <a:gd name="connsiteY27" fmla="*/ 4752109 h 6913418"/>
              <a:gd name="connsiteX28" fmla="*/ 3172691 w 3671455"/>
              <a:gd name="connsiteY28" fmla="*/ 5056909 h 6913418"/>
              <a:gd name="connsiteX29" fmla="*/ 2992582 w 3671455"/>
              <a:gd name="connsiteY29" fmla="*/ 4932218 h 6913418"/>
              <a:gd name="connsiteX30" fmla="*/ 2909455 w 3671455"/>
              <a:gd name="connsiteY30" fmla="*/ 5029200 h 6913418"/>
              <a:gd name="connsiteX31" fmla="*/ 2687782 w 3671455"/>
              <a:gd name="connsiteY31" fmla="*/ 5084618 h 6913418"/>
              <a:gd name="connsiteX32" fmla="*/ 2632364 w 3671455"/>
              <a:gd name="connsiteY32" fmla="*/ 5084618 h 6913418"/>
              <a:gd name="connsiteX33" fmla="*/ 2826328 w 3671455"/>
              <a:gd name="connsiteY33" fmla="*/ 5597236 h 6913418"/>
              <a:gd name="connsiteX34" fmla="*/ 2826328 w 3671455"/>
              <a:gd name="connsiteY34" fmla="*/ 5597236 h 6913418"/>
              <a:gd name="connsiteX35" fmla="*/ 2812473 w 3671455"/>
              <a:gd name="connsiteY35" fmla="*/ 5735782 h 6913418"/>
              <a:gd name="connsiteX36" fmla="*/ 3172691 w 3671455"/>
              <a:gd name="connsiteY36" fmla="*/ 6913418 h 6913418"/>
              <a:gd name="connsiteX37" fmla="*/ 0 w 3671455"/>
              <a:gd name="connsiteY37" fmla="*/ 6913418 h 6913418"/>
              <a:gd name="connsiteX38" fmla="*/ 0 w 3671455"/>
              <a:gd name="connsiteY38" fmla="*/ 0 h 6913418"/>
              <a:gd name="connsiteX39" fmla="*/ 1607128 w 3671455"/>
              <a:gd name="connsiteY39" fmla="*/ 27709 h 691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671455" h="6913418">
                <a:moveTo>
                  <a:pt x="1607128" y="27709"/>
                </a:moveTo>
                <a:lnTo>
                  <a:pt x="1745673" y="166254"/>
                </a:lnTo>
                <a:lnTo>
                  <a:pt x="1870364" y="221673"/>
                </a:lnTo>
                <a:lnTo>
                  <a:pt x="2660073" y="401782"/>
                </a:lnTo>
                <a:lnTo>
                  <a:pt x="2826328" y="429491"/>
                </a:lnTo>
                <a:lnTo>
                  <a:pt x="2978728" y="498764"/>
                </a:lnTo>
                <a:lnTo>
                  <a:pt x="3103419" y="609600"/>
                </a:lnTo>
                <a:lnTo>
                  <a:pt x="3186546" y="914400"/>
                </a:lnTo>
                <a:lnTo>
                  <a:pt x="3200400" y="1330036"/>
                </a:lnTo>
                <a:lnTo>
                  <a:pt x="3255819" y="1496291"/>
                </a:lnTo>
                <a:lnTo>
                  <a:pt x="3200400" y="1551709"/>
                </a:lnTo>
                <a:lnTo>
                  <a:pt x="3214255" y="1662545"/>
                </a:lnTo>
                <a:lnTo>
                  <a:pt x="3228110" y="1745673"/>
                </a:lnTo>
                <a:lnTo>
                  <a:pt x="3228110" y="1745673"/>
                </a:lnTo>
                <a:lnTo>
                  <a:pt x="3269673" y="1842654"/>
                </a:lnTo>
                <a:lnTo>
                  <a:pt x="3325091" y="1981200"/>
                </a:lnTo>
                <a:lnTo>
                  <a:pt x="3241964" y="2105891"/>
                </a:lnTo>
                <a:lnTo>
                  <a:pt x="3283528" y="2230582"/>
                </a:lnTo>
                <a:lnTo>
                  <a:pt x="3422073" y="2341418"/>
                </a:lnTo>
                <a:lnTo>
                  <a:pt x="3546764" y="2535382"/>
                </a:lnTo>
                <a:lnTo>
                  <a:pt x="3560619" y="2660073"/>
                </a:lnTo>
                <a:lnTo>
                  <a:pt x="3671455" y="2854036"/>
                </a:lnTo>
                <a:lnTo>
                  <a:pt x="3657600" y="3020291"/>
                </a:lnTo>
                <a:lnTo>
                  <a:pt x="3616037" y="3269673"/>
                </a:lnTo>
                <a:lnTo>
                  <a:pt x="3463637" y="3934691"/>
                </a:lnTo>
                <a:lnTo>
                  <a:pt x="3352800" y="4184073"/>
                </a:lnTo>
                <a:lnTo>
                  <a:pt x="3352800" y="4336473"/>
                </a:lnTo>
                <a:lnTo>
                  <a:pt x="3158837" y="4752109"/>
                </a:lnTo>
                <a:lnTo>
                  <a:pt x="3172691" y="5056909"/>
                </a:lnTo>
                <a:lnTo>
                  <a:pt x="2992582" y="4932218"/>
                </a:lnTo>
                <a:lnTo>
                  <a:pt x="2909455" y="5029200"/>
                </a:lnTo>
                <a:lnTo>
                  <a:pt x="2687782" y="5084618"/>
                </a:lnTo>
                <a:lnTo>
                  <a:pt x="2632364" y="5084618"/>
                </a:lnTo>
                <a:lnTo>
                  <a:pt x="2826328" y="5597236"/>
                </a:lnTo>
                <a:lnTo>
                  <a:pt x="2826328" y="5597236"/>
                </a:lnTo>
                <a:lnTo>
                  <a:pt x="2812473" y="5735782"/>
                </a:lnTo>
                <a:lnTo>
                  <a:pt x="3172691" y="6913418"/>
                </a:lnTo>
                <a:lnTo>
                  <a:pt x="0" y="6913418"/>
                </a:lnTo>
                <a:lnTo>
                  <a:pt x="0" y="0"/>
                </a:lnTo>
                <a:lnTo>
                  <a:pt x="1607128" y="27709"/>
                </a:lnTo>
                <a:close/>
              </a:path>
            </a:pathLst>
          </a:custGeom>
          <a:blipFill>
            <a:blip r:embed="rId3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3"/>
          <a:stretch>
            <a:fillRect/>
          </a:stretch>
        </p:blipFill>
        <p:spPr>
          <a:xfrm flipH="1">
            <a:off x="0" y="0"/>
            <a:ext cx="6220682" cy="6858000"/>
          </a:xfrm>
          <a:prstGeom prst="rect">
            <a:avLst/>
          </a:prstGeom>
        </p:spPr>
      </p:pic>
      <p:sp>
        <p:nvSpPr>
          <p:cNvPr id="4" name="Oval 19"/>
          <p:cNvSpPr/>
          <p:nvPr/>
        </p:nvSpPr>
        <p:spPr>
          <a:xfrm>
            <a:off x="7829311" y="3224011"/>
            <a:ext cx="827577" cy="827577"/>
          </a:xfrm>
          <a:prstGeom prst="ellipse">
            <a:avLst/>
          </a:prstGeom>
          <a:blipFill>
            <a:blip r:embed="rId3"/>
            <a:stretch>
              <a:fillRect l="-36000" t="-2000" r="-5000"/>
            </a:stretch>
          </a:blip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5" name="Group 25"/>
          <p:cNvGrpSpPr/>
          <p:nvPr/>
        </p:nvGrpSpPr>
        <p:grpSpPr>
          <a:xfrm>
            <a:off x="8055526" y="3510180"/>
            <a:ext cx="387319" cy="296031"/>
            <a:chOff x="5516563" y="84138"/>
            <a:chExt cx="1414463" cy="1081087"/>
          </a:xfrm>
          <a:solidFill>
            <a:srgbClr val="080403"/>
          </a:solidFill>
          <a:effectLst/>
        </p:grpSpPr>
        <p:sp>
          <p:nvSpPr>
            <p:cNvPr id="6" name="Freeform 13"/>
            <p:cNvSpPr>
              <a:spLocks noEditPoints="1"/>
            </p:cNvSpPr>
            <p:nvPr/>
          </p:nvSpPr>
          <p:spPr bwMode="auto">
            <a:xfrm>
              <a:off x="5688013" y="249238"/>
              <a:ext cx="896938" cy="698500"/>
            </a:xfrm>
            <a:custGeom>
              <a:avLst/>
              <a:gdLst>
                <a:gd name="T0" fmla="*/ 214 w 239"/>
                <a:gd name="T1" fmla="*/ 9 h 186"/>
                <a:gd name="T2" fmla="*/ 120 w 239"/>
                <a:gd name="T3" fmla="*/ 0 h 186"/>
                <a:gd name="T4" fmla="*/ 26 w 239"/>
                <a:gd name="T5" fmla="*/ 9 h 186"/>
                <a:gd name="T6" fmla="*/ 17 w 239"/>
                <a:gd name="T7" fmla="*/ 17 h 186"/>
                <a:gd name="T8" fmla="*/ 17 w 239"/>
                <a:gd name="T9" fmla="*/ 169 h 186"/>
                <a:gd name="T10" fmla="*/ 26 w 239"/>
                <a:gd name="T11" fmla="*/ 177 h 186"/>
                <a:gd name="T12" fmla="*/ 120 w 239"/>
                <a:gd name="T13" fmla="*/ 186 h 186"/>
                <a:gd name="T14" fmla="*/ 214 w 239"/>
                <a:gd name="T15" fmla="*/ 177 h 186"/>
                <a:gd name="T16" fmla="*/ 222 w 239"/>
                <a:gd name="T17" fmla="*/ 169 h 186"/>
                <a:gd name="T18" fmla="*/ 222 w 239"/>
                <a:gd name="T19" fmla="*/ 17 h 186"/>
                <a:gd name="T20" fmla="*/ 214 w 239"/>
                <a:gd name="T21" fmla="*/ 9 h 186"/>
                <a:gd name="T22" fmla="*/ 211 w 239"/>
                <a:gd name="T23" fmla="*/ 165 h 186"/>
                <a:gd name="T24" fmla="*/ 28 w 239"/>
                <a:gd name="T25" fmla="*/ 165 h 186"/>
                <a:gd name="T26" fmla="*/ 28 w 239"/>
                <a:gd name="T27" fmla="*/ 21 h 186"/>
                <a:gd name="T28" fmla="*/ 211 w 239"/>
                <a:gd name="T29" fmla="*/ 21 h 186"/>
                <a:gd name="T30" fmla="*/ 211 w 239"/>
                <a:gd name="T31" fmla="*/ 1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6">
                  <a:moveTo>
                    <a:pt x="214" y="9"/>
                  </a:moveTo>
                  <a:cubicBezTo>
                    <a:pt x="182" y="3"/>
                    <a:pt x="151" y="0"/>
                    <a:pt x="120" y="0"/>
                  </a:cubicBezTo>
                  <a:cubicBezTo>
                    <a:pt x="88" y="0"/>
                    <a:pt x="57" y="3"/>
                    <a:pt x="26" y="9"/>
                  </a:cubicBezTo>
                  <a:cubicBezTo>
                    <a:pt x="22" y="10"/>
                    <a:pt x="18" y="13"/>
                    <a:pt x="17" y="17"/>
                  </a:cubicBezTo>
                  <a:cubicBezTo>
                    <a:pt x="0" y="67"/>
                    <a:pt x="0" y="118"/>
                    <a:pt x="17" y="169"/>
                  </a:cubicBezTo>
                  <a:cubicBezTo>
                    <a:pt x="18" y="173"/>
                    <a:pt x="22" y="176"/>
                    <a:pt x="26" y="177"/>
                  </a:cubicBezTo>
                  <a:cubicBezTo>
                    <a:pt x="57" y="183"/>
                    <a:pt x="88" y="186"/>
                    <a:pt x="120" y="186"/>
                  </a:cubicBezTo>
                  <a:cubicBezTo>
                    <a:pt x="151" y="186"/>
                    <a:pt x="182" y="183"/>
                    <a:pt x="214" y="177"/>
                  </a:cubicBezTo>
                  <a:cubicBezTo>
                    <a:pt x="218" y="176"/>
                    <a:pt x="221" y="173"/>
                    <a:pt x="222" y="169"/>
                  </a:cubicBezTo>
                  <a:cubicBezTo>
                    <a:pt x="239" y="118"/>
                    <a:pt x="239" y="67"/>
                    <a:pt x="222" y="17"/>
                  </a:cubicBezTo>
                  <a:cubicBezTo>
                    <a:pt x="221" y="13"/>
                    <a:pt x="218" y="10"/>
                    <a:pt x="214" y="9"/>
                  </a:cubicBezTo>
                  <a:close/>
                  <a:moveTo>
                    <a:pt x="211" y="165"/>
                  </a:moveTo>
                  <a:cubicBezTo>
                    <a:pt x="150" y="178"/>
                    <a:pt x="89" y="178"/>
                    <a:pt x="28" y="165"/>
                  </a:cubicBezTo>
                  <a:cubicBezTo>
                    <a:pt x="12" y="117"/>
                    <a:pt x="12" y="69"/>
                    <a:pt x="28" y="21"/>
                  </a:cubicBezTo>
                  <a:cubicBezTo>
                    <a:pt x="89" y="8"/>
                    <a:pt x="150" y="8"/>
                    <a:pt x="211" y="21"/>
                  </a:cubicBezTo>
                  <a:cubicBezTo>
                    <a:pt x="227" y="69"/>
                    <a:pt x="227" y="117"/>
                    <a:pt x="211" y="1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" name="Freeform 14"/>
            <p:cNvSpPr>
              <a:spLocks noEditPoints="1"/>
            </p:cNvSpPr>
            <p:nvPr/>
          </p:nvSpPr>
          <p:spPr bwMode="auto">
            <a:xfrm>
              <a:off x="5516563" y="84138"/>
              <a:ext cx="1414463" cy="1081087"/>
            </a:xfrm>
            <a:custGeom>
              <a:avLst/>
              <a:gdLst>
                <a:gd name="T0" fmla="*/ 359 w 377"/>
                <a:gd name="T1" fmla="*/ 27 h 288"/>
                <a:gd name="T2" fmla="*/ 340 w 377"/>
                <a:gd name="T3" fmla="*/ 9 h 288"/>
                <a:gd name="T4" fmla="*/ 189 w 377"/>
                <a:gd name="T5" fmla="*/ 0 h 288"/>
                <a:gd name="T6" fmla="*/ 37 w 377"/>
                <a:gd name="T7" fmla="*/ 9 h 288"/>
                <a:gd name="T8" fmla="*/ 18 w 377"/>
                <a:gd name="T9" fmla="*/ 27 h 288"/>
                <a:gd name="T10" fmla="*/ 18 w 377"/>
                <a:gd name="T11" fmla="*/ 250 h 288"/>
                <a:gd name="T12" fmla="*/ 37 w 377"/>
                <a:gd name="T13" fmla="*/ 267 h 288"/>
                <a:gd name="T14" fmla="*/ 110 w 377"/>
                <a:gd name="T15" fmla="*/ 274 h 288"/>
                <a:gd name="T16" fmla="*/ 108 w 377"/>
                <a:gd name="T17" fmla="*/ 276 h 288"/>
                <a:gd name="T18" fmla="*/ 189 w 377"/>
                <a:gd name="T19" fmla="*/ 288 h 288"/>
                <a:gd name="T20" fmla="*/ 269 w 377"/>
                <a:gd name="T21" fmla="*/ 276 h 288"/>
                <a:gd name="T22" fmla="*/ 267 w 377"/>
                <a:gd name="T23" fmla="*/ 274 h 288"/>
                <a:gd name="T24" fmla="*/ 340 w 377"/>
                <a:gd name="T25" fmla="*/ 267 h 288"/>
                <a:gd name="T26" fmla="*/ 359 w 377"/>
                <a:gd name="T27" fmla="*/ 250 h 288"/>
                <a:gd name="T28" fmla="*/ 359 w 377"/>
                <a:gd name="T29" fmla="*/ 27 h 288"/>
                <a:gd name="T30" fmla="*/ 337 w 377"/>
                <a:gd name="T31" fmla="*/ 244 h 288"/>
                <a:gd name="T32" fmla="*/ 40 w 377"/>
                <a:gd name="T33" fmla="*/ 244 h 288"/>
                <a:gd name="T34" fmla="*/ 40 w 377"/>
                <a:gd name="T35" fmla="*/ 32 h 288"/>
                <a:gd name="T36" fmla="*/ 337 w 377"/>
                <a:gd name="T37" fmla="*/ 32 h 288"/>
                <a:gd name="T38" fmla="*/ 337 w 377"/>
                <a:gd name="T39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7" h="288">
                  <a:moveTo>
                    <a:pt x="359" y="27"/>
                  </a:moveTo>
                  <a:cubicBezTo>
                    <a:pt x="357" y="17"/>
                    <a:pt x="349" y="10"/>
                    <a:pt x="340" y="9"/>
                  </a:cubicBezTo>
                  <a:cubicBezTo>
                    <a:pt x="290" y="3"/>
                    <a:pt x="239" y="0"/>
                    <a:pt x="189" y="0"/>
                  </a:cubicBezTo>
                  <a:cubicBezTo>
                    <a:pt x="138" y="0"/>
                    <a:pt x="87" y="3"/>
                    <a:pt x="37" y="9"/>
                  </a:cubicBezTo>
                  <a:cubicBezTo>
                    <a:pt x="28" y="10"/>
                    <a:pt x="20" y="17"/>
                    <a:pt x="18" y="27"/>
                  </a:cubicBezTo>
                  <a:cubicBezTo>
                    <a:pt x="0" y="101"/>
                    <a:pt x="0" y="176"/>
                    <a:pt x="18" y="250"/>
                  </a:cubicBezTo>
                  <a:cubicBezTo>
                    <a:pt x="20" y="259"/>
                    <a:pt x="28" y="266"/>
                    <a:pt x="37" y="267"/>
                  </a:cubicBezTo>
                  <a:cubicBezTo>
                    <a:pt x="61" y="270"/>
                    <a:pt x="86" y="272"/>
                    <a:pt x="110" y="274"/>
                  </a:cubicBezTo>
                  <a:cubicBezTo>
                    <a:pt x="109" y="275"/>
                    <a:pt x="108" y="275"/>
                    <a:pt x="108" y="276"/>
                  </a:cubicBezTo>
                  <a:cubicBezTo>
                    <a:pt x="108" y="283"/>
                    <a:pt x="144" y="288"/>
                    <a:pt x="189" y="288"/>
                  </a:cubicBezTo>
                  <a:cubicBezTo>
                    <a:pt x="233" y="288"/>
                    <a:pt x="269" y="283"/>
                    <a:pt x="269" y="276"/>
                  </a:cubicBezTo>
                  <a:cubicBezTo>
                    <a:pt x="269" y="275"/>
                    <a:pt x="268" y="275"/>
                    <a:pt x="267" y="274"/>
                  </a:cubicBezTo>
                  <a:cubicBezTo>
                    <a:pt x="291" y="272"/>
                    <a:pt x="316" y="270"/>
                    <a:pt x="340" y="267"/>
                  </a:cubicBezTo>
                  <a:cubicBezTo>
                    <a:pt x="349" y="266"/>
                    <a:pt x="357" y="259"/>
                    <a:pt x="359" y="250"/>
                  </a:cubicBezTo>
                  <a:cubicBezTo>
                    <a:pt x="377" y="176"/>
                    <a:pt x="377" y="101"/>
                    <a:pt x="359" y="27"/>
                  </a:cubicBezTo>
                  <a:close/>
                  <a:moveTo>
                    <a:pt x="337" y="244"/>
                  </a:moveTo>
                  <a:cubicBezTo>
                    <a:pt x="238" y="256"/>
                    <a:pt x="139" y="256"/>
                    <a:pt x="40" y="244"/>
                  </a:cubicBezTo>
                  <a:cubicBezTo>
                    <a:pt x="23" y="174"/>
                    <a:pt x="23" y="103"/>
                    <a:pt x="40" y="32"/>
                  </a:cubicBezTo>
                  <a:cubicBezTo>
                    <a:pt x="139" y="20"/>
                    <a:pt x="238" y="20"/>
                    <a:pt x="337" y="32"/>
                  </a:cubicBezTo>
                  <a:cubicBezTo>
                    <a:pt x="354" y="103"/>
                    <a:pt x="354" y="174"/>
                    <a:pt x="337" y="2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6611938" y="301625"/>
              <a:ext cx="131763" cy="128587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17 w 35"/>
                <a:gd name="T11" fmla="*/ 11 h 34"/>
                <a:gd name="T12" fmla="*/ 23 w 35"/>
                <a:gd name="T13" fmla="*/ 17 h 34"/>
                <a:gd name="T14" fmla="*/ 17 w 35"/>
                <a:gd name="T15" fmla="*/ 23 h 34"/>
                <a:gd name="T16" fmla="*/ 12 w 35"/>
                <a:gd name="T17" fmla="*/ 17 h 34"/>
                <a:gd name="T18" fmla="*/ 17 w 35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17" y="11"/>
                  </a:moveTo>
                  <a:cubicBezTo>
                    <a:pt x="21" y="11"/>
                    <a:pt x="23" y="14"/>
                    <a:pt x="23" y="17"/>
                  </a:cubicBezTo>
                  <a:cubicBezTo>
                    <a:pt x="23" y="20"/>
                    <a:pt x="21" y="23"/>
                    <a:pt x="17" y="23"/>
                  </a:cubicBezTo>
                  <a:cubicBezTo>
                    <a:pt x="14" y="23"/>
                    <a:pt x="12" y="20"/>
                    <a:pt x="12" y="17"/>
                  </a:cubicBezTo>
                  <a:cubicBezTo>
                    <a:pt x="12" y="14"/>
                    <a:pt x="14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" name="Freeform 16"/>
            <p:cNvSpPr/>
            <p:nvPr/>
          </p:nvSpPr>
          <p:spPr bwMode="auto">
            <a:xfrm>
              <a:off x="6570663" y="860425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5 w 46"/>
                <a:gd name="T3" fmla="*/ 0 h 12"/>
                <a:gd name="T4" fmla="*/ 0 w 46"/>
                <a:gd name="T5" fmla="*/ 6 h 12"/>
                <a:gd name="T6" fmla="*/ 5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3" y="12"/>
                    <a:pt x="46" y="9"/>
                    <a:pt x="46" y="6"/>
                  </a:cubicBezTo>
                  <a:cubicBezTo>
                    <a:pt x="46" y="3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0" name="Freeform 17"/>
            <p:cNvSpPr/>
            <p:nvPr/>
          </p:nvSpPr>
          <p:spPr bwMode="auto">
            <a:xfrm>
              <a:off x="6611938" y="733425"/>
              <a:ext cx="173038" cy="41275"/>
            </a:xfrm>
            <a:custGeom>
              <a:avLst/>
              <a:gdLst>
                <a:gd name="T0" fmla="*/ 40 w 46"/>
                <a:gd name="T1" fmla="*/ 0 h 11"/>
                <a:gd name="T2" fmla="*/ 6 w 46"/>
                <a:gd name="T3" fmla="*/ 0 h 11"/>
                <a:gd name="T4" fmla="*/ 0 w 46"/>
                <a:gd name="T5" fmla="*/ 5 h 11"/>
                <a:gd name="T6" fmla="*/ 6 w 46"/>
                <a:gd name="T7" fmla="*/ 11 h 11"/>
                <a:gd name="T8" fmla="*/ 40 w 46"/>
                <a:gd name="T9" fmla="*/ 11 h 11"/>
                <a:gd name="T10" fmla="*/ 46 w 46"/>
                <a:gd name="T11" fmla="*/ 5 h 11"/>
                <a:gd name="T12" fmla="*/ 40 w 4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1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1"/>
                    <a:pt x="46" y="9"/>
                    <a:pt x="46" y="5"/>
                  </a:cubicBezTo>
                  <a:cubicBezTo>
                    <a:pt x="46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" name="Freeform 18"/>
            <p:cNvSpPr/>
            <p:nvPr/>
          </p:nvSpPr>
          <p:spPr bwMode="auto">
            <a:xfrm>
              <a:off x="6611938" y="601663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6 w 46"/>
                <a:gd name="T3" fmla="*/ 0 h 12"/>
                <a:gd name="T4" fmla="*/ 0 w 46"/>
                <a:gd name="T5" fmla="*/ 6 h 12"/>
                <a:gd name="T6" fmla="*/ 6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2"/>
                    <a:pt x="46" y="9"/>
                    <a:pt x="46" y="6"/>
                  </a:cubicBezTo>
                  <a:cubicBezTo>
                    <a:pt x="46" y="3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5880100" y="422275"/>
              <a:ext cx="258763" cy="179387"/>
            </a:xfrm>
            <a:custGeom>
              <a:avLst/>
              <a:gdLst>
                <a:gd name="T0" fmla="*/ 63 w 69"/>
                <a:gd name="T1" fmla="*/ 0 h 48"/>
                <a:gd name="T2" fmla="*/ 10 w 69"/>
                <a:gd name="T3" fmla="*/ 4 h 48"/>
                <a:gd name="T4" fmla="*/ 3 w 69"/>
                <a:gd name="T5" fmla="*/ 10 h 48"/>
                <a:gd name="T6" fmla="*/ 0 w 69"/>
                <a:gd name="T7" fmla="*/ 42 h 48"/>
                <a:gd name="T8" fmla="*/ 5 w 69"/>
                <a:gd name="T9" fmla="*/ 48 h 48"/>
                <a:gd name="T10" fmla="*/ 11 w 69"/>
                <a:gd name="T11" fmla="*/ 42 h 48"/>
                <a:gd name="T12" fmla="*/ 13 w 69"/>
                <a:gd name="T13" fmla="*/ 21 h 48"/>
                <a:gd name="T14" fmla="*/ 20 w 69"/>
                <a:gd name="T15" fmla="*/ 14 h 48"/>
                <a:gd name="T16" fmla="*/ 63 w 69"/>
                <a:gd name="T17" fmla="*/ 11 h 48"/>
                <a:gd name="T18" fmla="*/ 69 w 69"/>
                <a:gd name="T19" fmla="*/ 5 h 48"/>
                <a:gd name="T20" fmla="*/ 63 w 69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48">
                  <a:moveTo>
                    <a:pt x="63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3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8" y="48"/>
                    <a:pt x="11" y="46"/>
                    <a:pt x="11" y="4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7"/>
                    <a:pt x="16" y="15"/>
                    <a:pt x="20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9" y="9"/>
                    <a:pt x="69" y="5"/>
                  </a:cubicBezTo>
                  <a:cubicBezTo>
                    <a:pt x="69" y="2"/>
                    <a:pt x="66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3" name="Oval 13"/>
          <p:cNvSpPr/>
          <p:nvPr/>
        </p:nvSpPr>
        <p:spPr>
          <a:xfrm>
            <a:off x="4248987" y="4542623"/>
            <a:ext cx="827577" cy="827577"/>
          </a:xfrm>
          <a:prstGeom prst="ellipse">
            <a:avLst/>
          </a:prstGeom>
          <a:blipFill>
            <a:blip r:embed="rId3"/>
            <a:stretch>
              <a:fillRect l="-36000" t="-2000" r="-5000"/>
            </a:stretch>
          </a:blip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4" name="Group 33"/>
          <p:cNvGrpSpPr/>
          <p:nvPr/>
        </p:nvGrpSpPr>
        <p:grpSpPr>
          <a:xfrm>
            <a:off x="4500887" y="4767316"/>
            <a:ext cx="354280" cy="378189"/>
            <a:chOff x="8342313" y="10972800"/>
            <a:chExt cx="1293813" cy="1381125"/>
          </a:xfrm>
          <a:solidFill>
            <a:srgbClr val="080403"/>
          </a:solidFill>
          <a:effectLst/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8342313" y="10972800"/>
              <a:ext cx="1293813" cy="1381125"/>
            </a:xfrm>
            <a:custGeom>
              <a:avLst/>
              <a:gdLst>
                <a:gd name="T0" fmla="*/ 299 w 345"/>
                <a:gd name="T1" fmla="*/ 0 h 368"/>
                <a:gd name="T2" fmla="*/ 46 w 345"/>
                <a:gd name="T3" fmla="*/ 0 h 368"/>
                <a:gd name="T4" fmla="*/ 0 w 345"/>
                <a:gd name="T5" fmla="*/ 46 h 368"/>
                <a:gd name="T6" fmla="*/ 0 w 345"/>
                <a:gd name="T7" fmla="*/ 322 h 368"/>
                <a:gd name="T8" fmla="*/ 46 w 345"/>
                <a:gd name="T9" fmla="*/ 368 h 368"/>
                <a:gd name="T10" fmla="*/ 299 w 345"/>
                <a:gd name="T11" fmla="*/ 368 h 368"/>
                <a:gd name="T12" fmla="*/ 345 w 345"/>
                <a:gd name="T13" fmla="*/ 322 h 368"/>
                <a:gd name="T14" fmla="*/ 345 w 345"/>
                <a:gd name="T15" fmla="*/ 46 h 368"/>
                <a:gd name="T16" fmla="*/ 299 w 345"/>
                <a:gd name="T17" fmla="*/ 0 h 368"/>
                <a:gd name="T18" fmla="*/ 322 w 345"/>
                <a:gd name="T19" fmla="*/ 322 h 368"/>
                <a:gd name="T20" fmla="*/ 299 w 345"/>
                <a:gd name="T21" fmla="*/ 345 h 368"/>
                <a:gd name="T22" fmla="*/ 46 w 345"/>
                <a:gd name="T23" fmla="*/ 345 h 368"/>
                <a:gd name="T24" fmla="*/ 23 w 345"/>
                <a:gd name="T25" fmla="*/ 322 h 368"/>
                <a:gd name="T26" fmla="*/ 23 w 345"/>
                <a:gd name="T27" fmla="*/ 46 h 368"/>
                <a:gd name="T28" fmla="*/ 46 w 345"/>
                <a:gd name="T29" fmla="*/ 23 h 368"/>
                <a:gd name="T30" fmla="*/ 299 w 345"/>
                <a:gd name="T31" fmla="*/ 23 h 368"/>
                <a:gd name="T32" fmla="*/ 322 w 345"/>
                <a:gd name="T33" fmla="*/ 46 h 368"/>
                <a:gd name="T34" fmla="*/ 322 w 345"/>
                <a:gd name="T35" fmla="*/ 32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68">
                  <a:moveTo>
                    <a:pt x="299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48"/>
                    <a:pt x="20" y="368"/>
                    <a:pt x="46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24" y="368"/>
                    <a:pt x="345" y="348"/>
                    <a:pt x="345" y="322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5" y="21"/>
                    <a:pt x="324" y="0"/>
                    <a:pt x="299" y="0"/>
                  </a:cubicBezTo>
                  <a:close/>
                  <a:moveTo>
                    <a:pt x="322" y="322"/>
                  </a:moveTo>
                  <a:cubicBezTo>
                    <a:pt x="322" y="335"/>
                    <a:pt x="312" y="345"/>
                    <a:pt x="299" y="345"/>
                  </a:cubicBezTo>
                  <a:cubicBezTo>
                    <a:pt x="46" y="345"/>
                    <a:pt x="46" y="345"/>
                    <a:pt x="46" y="345"/>
                  </a:cubicBezTo>
                  <a:cubicBezTo>
                    <a:pt x="33" y="345"/>
                    <a:pt x="23" y="335"/>
                    <a:pt x="23" y="32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33"/>
                    <a:pt x="33" y="23"/>
                    <a:pt x="46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12" y="23"/>
                    <a:pt x="322" y="33"/>
                    <a:pt x="322" y="46"/>
                  </a:cubicBezTo>
                  <a:lnTo>
                    <a:pt x="322" y="3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8513763" y="11145838"/>
              <a:ext cx="949325" cy="863600"/>
            </a:xfrm>
            <a:custGeom>
              <a:avLst/>
              <a:gdLst>
                <a:gd name="T0" fmla="*/ 241 w 253"/>
                <a:gd name="T1" fmla="*/ 0 h 230"/>
                <a:gd name="T2" fmla="*/ 11 w 253"/>
                <a:gd name="T3" fmla="*/ 0 h 230"/>
                <a:gd name="T4" fmla="*/ 0 w 253"/>
                <a:gd name="T5" fmla="*/ 11 h 230"/>
                <a:gd name="T6" fmla="*/ 0 w 253"/>
                <a:gd name="T7" fmla="*/ 219 h 230"/>
                <a:gd name="T8" fmla="*/ 11 w 253"/>
                <a:gd name="T9" fmla="*/ 230 h 230"/>
                <a:gd name="T10" fmla="*/ 241 w 253"/>
                <a:gd name="T11" fmla="*/ 230 h 230"/>
                <a:gd name="T12" fmla="*/ 253 w 253"/>
                <a:gd name="T13" fmla="*/ 219 h 230"/>
                <a:gd name="T14" fmla="*/ 253 w 253"/>
                <a:gd name="T15" fmla="*/ 11 h 230"/>
                <a:gd name="T16" fmla="*/ 241 w 253"/>
                <a:gd name="T17" fmla="*/ 0 h 230"/>
                <a:gd name="T18" fmla="*/ 241 w 253"/>
                <a:gd name="T19" fmla="*/ 11 h 230"/>
                <a:gd name="T20" fmla="*/ 241 w 253"/>
                <a:gd name="T21" fmla="*/ 171 h 230"/>
                <a:gd name="T22" fmla="*/ 204 w 253"/>
                <a:gd name="T23" fmla="*/ 130 h 230"/>
                <a:gd name="T24" fmla="*/ 195 w 253"/>
                <a:gd name="T25" fmla="*/ 127 h 230"/>
                <a:gd name="T26" fmla="*/ 187 w 253"/>
                <a:gd name="T27" fmla="*/ 130 h 230"/>
                <a:gd name="T28" fmla="*/ 157 w 253"/>
                <a:gd name="T29" fmla="*/ 164 h 230"/>
                <a:gd name="T30" fmla="*/ 66 w 253"/>
                <a:gd name="T31" fmla="*/ 61 h 230"/>
                <a:gd name="T32" fmla="*/ 57 w 253"/>
                <a:gd name="T33" fmla="*/ 57 h 230"/>
                <a:gd name="T34" fmla="*/ 49 w 253"/>
                <a:gd name="T35" fmla="*/ 61 h 230"/>
                <a:gd name="T36" fmla="*/ 11 w 253"/>
                <a:gd name="T37" fmla="*/ 105 h 230"/>
                <a:gd name="T38" fmla="*/ 11 w 253"/>
                <a:gd name="T39" fmla="*/ 11 h 230"/>
                <a:gd name="T40" fmla="*/ 241 w 253"/>
                <a:gd name="T41" fmla="*/ 11 h 230"/>
                <a:gd name="T42" fmla="*/ 11 w 253"/>
                <a:gd name="T43" fmla="*/ 122 h 230"/>
                <a:gd name="T44" fmla="*/ 57 w 253"/>
                <a:gd name="T45" fmla="*/ 69 h 230"/>
                <a:gd name="T46" fmla="*/ 150 w 253"/>
                <a:gd name="T47" fmla="*/ 174 h 230"/>
                <a:gd name="T48" fmla="*/ 157 w 253"/>
                <a:gd name="T49" fmla="*/ 182 h 230"/>
                <a:gd name="T50" fmla="*/ 189 w 253"/>
                <a:gd name="T51" fmla="*/ 219 h 230"/>
                <a:gd name="T52" fmla="*/ 11 w 253"/>
                <a:gd name="T53" fmla="*/ 219 h 230"/>
                <a:gd name="T54" fmla="*/ 11 w 253"/>
                <a:gd name="T55" fmla="*/ 122 h 230"/>
                <a:gd name="T56" fmla="*/ 204 w 253"/>
                <a:gd name="T57" fmla="*/ 219 h 230"/>
                <a:gd name="T58" fmla="*/ 165 w 253"/>
                <a:gd name="T59" fmla="*/ 173 h 230"/>
                <a:gd name="T60" fmla="*/ 195 w 253"/>
                <a:gd name="T61" fmla="*/ 138 h 230"/>
                <a:gd name="T62" fmla="*/ 241 w 253"/>
                <a:gd name="T63" fmla="*/ 188 h 230"/>
                <a:gd name="T64" fmla="*/ 241 w 253"/>
                <a:gd name="T65" fmla="*/ 219 h 230"/>
                <a:gd name="T66" fmla="*/ 204 w 253"/>
                <a:gd name="T67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30">
                  <a:moveTo>
                    <a:pt x="2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5"/>
                    <a:pt x="5" y="230"/>
                    <a:pt x="11" y="230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8" y="230"/>
                    <a:pt x="253" y="225"/>
                    <a:pt x="253" y="21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253" y="5"/>
                    <a:pt x="248" y="0"/>
                    <a:pt x="241" y="0"/>
                  </a:cubicBezTo>
                  <a:close/>
                  <a:moveTo>
                    <a:pt x="241" y="11"/>
                  </a:moveTo>
                  <a:cubicBezTo>
                    <a:pt x="241" y="171"/>
                    <a:pt x="241" y="171"/>
                    <a:pt x="241" y="17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2" y="128"/>
                    <a:pt x="199" y="127"/>
                    <a:pt x="195" y="127"/>
                  </a:cubicBezTo>
                  <a:cubicBezTo>
                    <a:pt x="192" y="127"/>
                    <a:pt x="189" y="128"/>
                    <a:pt x="187" y="130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4" y="59"/>
                    <a:pt x="61" y="57"/>
                    <a:pt x="57" y="57"/>
                  </a:cubicBezTo>
                  <a:cubicBezTo>
                    <a:pt x="54" y="57"/>
                    <a:pt x="51" y="59"/>
                    <a:pt x="49" y="61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241" y="11"/>
                  </a:lnTo>
                  <a:close/>
                  <a:moveTo>
                    <a:pt x="11" y="122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150" y="174"/>
                    <a:pt x="150" y="174"/>
                    <a:pt x="150" y="17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1" y="219"/>
                    <a:pt x="11" y="219"/>
                    <a:pt x="11" y="219"/>
                  </a:cubicBezTo>
                  <a:lnTo>
                    <a:pt x="11" y="122"/>
                  </a:lnTo>
                  <a:close/>
                  <a:moveTo>
                    <a:pt x="204" y="219"/>
                  </a:moveTo>
                  <a:cubicBezTo>
                    <a:pt x="165" y="173"/>
                    <a:pt x="165" y="173"/>
                    <a:pt x="165" y="173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219"/>
                    <a:pt x="241" y="219"/>
                    <a:pt x="241" y="219"/>
                  </a:cubicBezTo>
                  <a:lnTo>
                    <a:pt x="204" y="2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9032875" y="11272838"/>
              <a:ext cx="258763" cy="263525"/>
            </a:xfrm>
            <a:custGeom>
              <a:avLst/>
              <a:gdLst>
                <a:gd name="T0" fmla="*/ 34 w 69"/>
                <a:gd name="T1" fmla="*/ 70 h 70"/>
                <a:gd name="T2" fmla="*/ 69 w 69"/>
                <a:gd name="T3" fmla="*/ 35 h 70"/>
                <a:gd name="T4" fmla="*/ 34 w 69"/>
                <a:gd name="T5" fmla="*/ 0 h 70"/>
                <a:gd name="T6" fmla="*/ 0 w 69"/>
                <a:gd name="T7" fmla="*/ 35 h 70"/>
                <a:gd name="T8" fmla="*/ 34 w 69"/>
                <a:gd name="T9" fmla="*/ 70 h 70"/>
                <a:gd name="T10" fmla="*/ 34 w 69"/>
                <a:gd name="T11" fmla="*/ 12 h 70"/>
                <a:gd name="T12" fmla="*/ 57 w 69"/>
                <a:gd name="T13" fmla="*/ 35 h 70"/>
                <a:gd name="T14" fmla="*/ 34 w 69"/>
                <a:gd name="T15" fmla="*/ 58 h 70"/>
                <a:gd name="T16" fmla="*/ 11 w 69"/>
                <a:gd name="T17" fmla="*/ 35 h 70"/>
                <a:gd name="T18" fmla="*/ 34 w 69"/>
                <a:gd name="T1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4" y="70"/>
                  </a:moveTo>
                  <a:cubicBezTo>
                    <a:pt x="53" y="70"/>
                    <a:pt x="69" y="54"/>
                    <a:pt x="69" y="35"/>
                  </a:cubicBezTo>
                  <a:cubicBezTo>
                    <a:pt x="69" y="16"/>
                    <a:pt x="53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4" y="70"/>
                  </a:cubicBezTo>
                  <a:close/>
                  <a:moveTo>
                    <a:pt x="34" y="12"/>
                  </a:moveTo>
                  <a:cubicBezTo>
                    <a:pt x="47" y="12"/>
                    <a:pt x="57" y="22"/>
                    <a:pt x="57" y="35"/>
                  </a:cubicBezTo>
                  <a:cubicBezTo>
                    <a:pt x="57" y="48"/>
                    <a:pt x="47" y="58"/>
                    <a:pt x="34" y="58"/>
                  </a:cubicBezTo>
                  <a:cubicBezTo>
                    <a:pt x="22" y="58"/>
                    <a:pt x="11" y="48"/>
                    <a:pt x="11" y="35"/>
                  </a:cubicBezTo>
                  <a:cubicBezTo>
                    <a:pt x="11" y="22"/>
                    <a:pt x="22" y="12"/>
                    <a:pt x="3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8" name="Oval 5"/>
          <p:cNvSpPr/>
          <p:nvPr/>
        </p:nvSpPr>
        <p:spPr>
          <a:xfrm>
            <a:off x="4248987" y="1972175"/>
            <a:ext cx="827577" cy="827577"/>
          </a:xfrm>
          <a:prstGeom prst="ellipse">
            <a:avLst/>
          </a:prstGeom>
          <a:blipFill>
            <a:blip r:embed="rId3"/>
            <a:stretch>
              <a:fillRect l="-36000" t="-2000" r="-5000"/>
            </a:stretch>
          </a:blip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9" name="Group 37"/>
          <p:cNvGrpSpPr/>
          <p:nvPr/>
        </p:nvGrpSpPr>
        <p:grpSpPr>
          <a:xfrm>
            <a:off x="4488282" y="2205256"/>
            <a:ext cx="379493" cy="331676"/>
            <a:chOff x="8296275" y="8293096"/>
            <a:chExt cx="1385888" cy="1211261"/>
          </a:xfrm>
          <a:solidFill>
            <a:srgbClr val="080403"/>
          </a:solidFill>
          <a:effectLst/>
        </p:grpSpPr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2" name="Oval 16"/>
          <p:cNvSpPr/>
          <p:nvPr/>
        </p:nvSpPr>
        <p:spPr>
          <a:xfrm>
            <a:off x="7809786" y="1972175"/>
            <a:ext cx="827577" cy="827577"/>
          </a:xfrm>
          <a:prstGeom prst="ellipse">
            <a:avLst/>
          </a:prstGeom>
          <a:blipFill>
            <a:blip r:embed="rId3"/>
            <a:stretch>
              <a:fillRect l="-36000" t="-2000" r="-5000"/>
            </a:stretch>
          </a:blip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3" name="Group 40"/>
          <p:cNvGrpSpPr/>
          <p:nvPr/>
        </p:nvGrpSpPr>
        <p:grpSpPr>
          <a:xfrm>
            <a:off x="8054004" y="2211341"/>
            <a:ext cx="378189" cy="319504"/>
            <a:chOff x="13828713" y="2805113"/>
            <a:chExt cx="1381125" cy="1166812"/>
          </a:xfrm>
          <a:solidFill>
            <a:srgbClr val="080403"/>
          </a:solidFill>
          <a:effectLst/>
        </p:grpSpPr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14173200" y="3109913"/>
              <a:ext cx="690563" cy="690562"/>
            </a:xfrm>
            <a:custGeom>
              <a:avLst/>
              <a:gdLst>
                <a:gd name="T0" fmla="*/ 92 w 184"/>
                <a:gd name="T1" fmla="*/ 0 h 184"/>
                <a:gd name="T2" fmla="*/ 0 w 184"/>
                <a:gd name="T3" fmla="*/ 92 h 184"/>
                <a:gd name="T4" fmla="*/ 92 w 184"/>
                <a:gd name="T5" fmla="*/ 184 h 184"/>
                <a:gd name="T6" fmla="*/ 184 w 184"/>
                <a:gd name="T7" fmla="*/ 92 h 184"/>
                <a:gd name="T8" fmla="*/ 92 w 184"/>
                <a:gd name="T9" fmla="*/ 0 h 184"/>
                <a:gd name="T10" fmla="*/ 144 w 184"/>
                <a:gd name="T11" fmla="*/ 137 h 184"/>
                <a:gd name="T12" fmla="*/ 47 w 184"/>
                <a:gd name="T13" fmla="*/ 144 h 184"/>
                <a:gd name="T14" fmla="*/ 39 w 184"/>
                <a:gd name="T15" fmla="*/ 47 h 184"/>
                <a:gd name="T16" fmla="*/ 137 w 184"/>
                <a:gd name="T17" fmla="*/ 39 h 184"/>
                <a:gd name="T18" fmla="*/ 144 w 184"/>
                <a:gd name="T19" fmla="*/ 13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144" y="137"/>
                  </a:moveTo>
                  <a:cubicBezTo>
                    <a:pt x="119" y="166"/>
                    <a:pt x="76" y="169"/>
                    <a:pt x="47" y="144"/>
                  </a:cubicBezTo>
                  <a:cubicBezTo>
                    <a:pt x="18" y="120"/>
                    <a:pt x="15" y="76"/>
                    <a:pt x="39" y="47"/>
                  </a:cubicBezTo>
                  <a:cubicBezTo>
                    <a:pt x="64" y="18"/>
                    <a:pt x="108" y="15"/>
                    <a:pt x="137" y="39"/>
                  </a:cubicBezTo>
                  <a:cubicBezTo>
                    <a:pt x="166" y="64"/>
                    <a:pt x="169" y="108"/>
                    <a:pt x="144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5" name="Freeform 11"/>
            <p:cNvSpPr/>
            <p:nvPr/>
          </p:nvSpPr>
          <p:spPr bwMode="auto">
            <a:xfrm>
              <a:off x="14346238" y="3281363"/>
              <a:ext cx="195263" cy="195262"/>
            </a:xfrm>
            <a:custGeom>
              <a:avLst/>
              <a:gdLst>
                <a:gd name="T0" fmla="*/ 46 w 52"/>
                <a:gd name="T1" fmla="*/ 0 h 52"/>
                <a:gd name="T2" fmla="*/ 0 w 52"/>
                <a:gd name="T3" fmla="*/ 46 h 52"/>
                <a:gd name="T4" fmla="*/ 0 w 52"/>
                <a:gd name="T5" fmla="*/ 46 h 52"/>
                <a:gd name="T6" fmla="*/ 6 w 52"/>
                <a:gd name="T7" fmla="*/ 52 h 52"/>
                <a:gd name="T8" fmla="*/ 11 w 52"/>
                <a:gd name="T9" fmla="*/ 46 h 52"/>
                <a:gd name="T10" fmla="*/ 11 w 52"/>
                <a:gd name="T11" fmla="*/ 46 h 52"/>
                <a:gd name="T12" fmla="*/ 46 w 52"/>
                <a:gd name="T13" fmla="*/ 11 h 52"/>
                <a:gd name="T14" fmla="*/ 52 w 52"/>
                <a:gd name="T15" fmla="*/ 6 h 52"/>
                <a:gd name="T16" fmla="*/ 46 w 52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2"/>
                    <a:pt x="6" y="52"/>
                  </a:cubicBezTo>
                  <a:cubicBezTo>
                    <a:pt x="9" y="52"/>
                    <a:pt x="11" y="49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27"/>
                    <a:pt x="27" y="11"/>
                    <a:pt x="46" y="11"/>
                  </a:cubicBezTo>
                  <a:cubicBezTo>
                    <a:pt x="49" y="11"/>
                    <a:pt x="52" y="9"/>
                    <a:pt x="52" y="6"/>
                  </a:cubicBezTo>
                  <a:cubicBezTo>
                    <a:pt x="52" y="2"/>
                    <a:pt x="49" y="0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13828713" y="2805113"/>
              <a:ext cx="1381125" cy="1166812"/>
            </a:xfrm>
            <a:custGeom>
              <a:avLst/>
              <a:gdLst>
                <a:gd name="T0" fmla="*/ 339 w 368"/>
                <a:gd name="T1" fmla="*/ 70 h 311"/>
                <a:gd name="T2" fmla="*/ 289 w 368"/>
                <a:gd name="T3" fmla="*/ 61 h 311"/>
                <a:gd name="T4" fmla="*/ 273 w 368"/>
                <a:gd name="T5" fmla="*/ 22 h 311"/>
                <a:gd name="T6" fmla="*/ 241 w 368"/>
                <a:gd name="T7" fmla="*/ 0 h 311"/>
                <a:gd name="T8" fmla="*/ 126 w 368"/>
                <a:gd name="T9" fmla="*/ 0 h 311"/>
                <a:gd name="T10" fmla="*/ 94 w 368"/>
                <a:gd name="T11" fmla="*/ 22 h 311"/>
                <a:gd name="T12" fmla="*/ 78 w 368"/>
                <a:gd name="T13" fmla="*/ 61 h 311"/>
                <a:gd name="T14" fmla="*/ 29 w 368"/>
                <a:gd name="T15" fmla="*/ 70 h 311"/>
                <a:gd name="T16" fmla="*/ 0 w 368"/>
                <a:gd name="T17" fmla="*/ 104 h 311"/>
                <a:gd name="T18" fmla="*/ 0 w 368"/>
                <a:gd name="T19" fmla="*/ 277 h 311"/>
                <a:gd name="T20" fmla="*/ 34 w 368"/>
                <a:gd name="T21" fmla="*/ 311 h 311"/>
                <a:gd name="T22" fmla="*/ 333 w 368"/>
                <a:gd name="T23" fmla="*/ 311 h 311"/>
                <a:gd name="T24" fmla="*/ 368 w 368"/>
                <a:gd name="T25" fmla="*/ 277 h 311"/>
                <a:gd name="T26" fmla="*/ 368 w 368"/>
                <a:gd name="T27" fmla="*/ 104 h 311"/>
                <a:gd name="T28" fmla="*/ 339 w 368"/>
                <a:gd name="T29" fmla="*/ 70 h 311"/>
                <a:gd name="T30" fmla="*/ 345 w 368"/>
                <a:gd name="T31" fmla="*/ 277 h 311"/>
                <a:gd name="T32" fmla="*/ 333 w 368"/>
                <a:gd name="T33" fmla="*/ 288 h 311"/>
                <a:gd name="T34" fmla="*/ 34 w 368"/>
                <a:gd name="T35" fmla="*/ 288 h 311"/>
                <a:gd name="T36" fmla="*/ 23 w 368"/>
                <a:gd name="T37" fmla="*/ 277 h 311"/>
                <a:gd name="T38" fmla="*/ 23 w 368"/>
                <a:gd name="T39" fmla="*/ 104 h 311"/>
                <a:gd name="T40" fmla="*/ 32 w 368"/>
                <a:gd name="T41" fmla="*/ 92 h 311"/>
                <a:gd name="T42" fmla="*/ 95 w 368"/>
                <a:gd name="T43" fmla="*/ 82 h 311"/>
                <a:gd name="T44" fmla="*/ 116 w 368"/>
                <a:gd name="T45" fmla="*/ 31 h 311"/>
                <a:gd name="T46" fmla="*/ 126 w 368"/>
                <a:gd name="T47" fmla="*/ 23 h 311"/>
                <a:gd name="T48" fmla="*/ 241 w 368"/>
                <a:gd name="T49" fmla="*/ 23 h 311"/>
                <a:gd name="T50" fmla="*/ 252 w 368"/>
                <a:gd name="T51" fmla="*/ 31 h 311"/>
                <a:gd name="T52" fmla="*/ 273 w 368"/>
                <a:gd name="T53" fmla="*/ 82 h 311"/>
                <a:gd name="T54" fmla="*/ 335 w 368"/>
                <a:gd name="T55" fmla="*/ 92 h 311"/>
                <a:gd name="T56" fmla="*/ 345 w 368"/>
                <a:gd name="T57" fmla="*/ 104 h 311"/>
                <a:gd name="T58" fmla="*/ 345 w 368"/>
                <a:gd name="T59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8" h="311">
                  <a:moveTo>
                    <a:pt x="339" y="70"/>
                  </a:moveTo>
                  <a:cubicBezTo>
                    <a:pt x="289" y="61"/>
                    <a:pt x="289" y="61"/>
                    <a:pt x="289" y="6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68" y="9"/>
                    <a:pt x="256" y="0"/>
                    <a:pt x="24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99" y="9"/>
                    <a:pt x="94" y="22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12" y="73"/>
                    <a:pt x="0" y="87"/>
                    <a:pt x="0" y="104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96"/>
                    <a:pt x="15" y="311"/>
                    <a:pt x="34" y="311"/>
                  </a:cubicBezTo>
                  <a:cubicBezTo>
                    <a:pt x="333" y="311"/>
                    <a:pt x="333" y="311"/>
                    <a:pt x="333" y="311"/>
                  </a:cubicBezTo>
                  <a:cubicBezTo>
                    <a:pt x="353" y="311"/>
                    <a:pt x="368" y="296"/>
                    <a:pt x="368" y="277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87"/>
                    <a:pt x="356" y="73"/>
                    <a:pt x="339" y="70"/>
                  </a:cubicBezTo>
                  <a:close/>
                  <a:moveTo>
                    <a:pt x="345" y="277"/>
                  </a:moveTo>
                  <a:cubicBezTo>
                    <a:pt x="345" y="283"/>
                    <a:pt x="340" y="288"/>
                    <a:pt x="333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28" y="288"/>
                    <a:pt x="23" y="283"/>
                    <a:pt x="23" y="277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98"/>
                    <a:pt x="27" y="93"/>
                    <a:pt x="32" y="9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7" y="26"/>
                    <a:pt x="122" y="23"/>
                    <a:pt x="126" y="23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6" y="23"/>
                    <a:pt x="250" y="26"/>
                    <a:pt x="252" y="31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335" y="92"/>
                    <a:pt x="335" y="92"/>
                    <a:pt x="335" y="92"/>
                  </a:cubicBezTo>
                  <a:cubicBezTo>
                    <a:pt x="341" y="93"/>
                    <a:pt x="345" y="98"/>
                    <a:pt x="345" y="104"/>
                  </a:cubicBezTo>
                  <a:lnTo>
                    <a:pt x="345" y="2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7" name="Oval 22"/>
          <p:cNvSpPr/>
          <p:nvPr/>
        </p:nvSpPr>
        <p:spPr>
          <a:xfrm>
            <a:off x="7829311" y="4542623"/>
            <a:ext cx="827577" cy="827577"/>
          </a:xfrm>
          <a:prstGeom prst="ellipse">
            <a:avLst/>
          </a:prstGeom>
          <a:blipFill>
            <a:blip r:embed="rId3"/>
            <a:stretch>
              <a:fillRect l="-36000" t="-2000" r="-5000"/>
            </a:stretch>
          </a:blip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8" name="Group 44"/>
          <p:cNvGrpSpPr/>
          <p:nvPr/>
        </p:nvGrpSpPr>
        <p:grpSpPr>
          <a:xfrm>
            <a:off x="8055190" y="4783835"/>
            <a:ext cx="400795" cy="345151"/>
            <a:chOff x="2727325" y="-39687"/>
            <a:chExt cx="1463675" cy="1260475"/>
          </a:xfrm>
          <a:solidFill>
            <a:srgbClr val="080403"/>
          </a:solidFill>
          <a:effectLst/>
        </p:grpSpPr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2727325" y="-39687"/>
              <a:ext cx="1463675" cy="1260475"/>
            </a:xfrm>
            <a:custGeom>
              <a:avLst/>
              <a:gdLst>
                <a:gd name="T0" fmla="*/ 347 w 390"/>
                <a:gd name="T1" fmla="*/ 42 h 336"/>
                <a:gd name="T2" fmla="*/ 195 w 390"/>
                <a:gd name="T3" fmla="*/ 38 h 336"/>
                <a:gd name="T4" fmla="*/ 43 w 390"/>
                <a:gd name="T5" fmla="*/ 42 h 336"/>
                <a:gd name="T6" fmla="*/ 43 w 390"/>
                <a:gd name="T7" fmla="*/ 196 h 336"/>
                <a:gd name="T8" fmla="*/ 170 w 390"/>
                <a:gd name="T9" fmla="*/ 322 h 336"/>
                <a:gd name="T10" fmla="*/ 220 w 390"/>
                <a:gd name="T11" fmla="*/ 322 h 336"/>
                <a:gd name="T12" fmla="*/ 347 w 390"/>
                <a:gd name="T13" fmla="*/ 196 h 336"/>
                <a:gd name="T14" fmla="*/ 347 w 390"/>
                <a:gd name="T15" fmla="*/ 42 h 336"/>
                <a:gd name="T16" fmla="*/ 330 w 390"/>
                <a:gd name="T17" fmla="*/ 180 h 336"/>
                <a:gd name="T18" fmla="*/ 203 w 390"/>
                <a:gd name="T19" fmla="*/ 306 h 336"/>
                <a:gd name="T20" fmla="*/ 187 w 390"/>
                <a:gd name="T21" fmla="*/ 306 h 336"/>
                <a:gd name="T22" fmla="*/ 59 w 390"/>
                <a:gd name="T23" fmla="*/ 180 h 336"/>
                <a:gd name="T24" fmla="*/ 59 w 390"/>
                <a:gd name="T25" fmla="*/ 58 h 336"/>
                <a:gd name="T26" fmla="*/ 179 w 390"/>
                <a:gd name="T27" fmla="*/ 55 h 336"/>
                <a:gd name="T28" fmla="*/ 195 w 390"/>
                <a:gd name="T29" fmla="*/ 70 h 336"/>
                <a:gd name="T30" fmla="*/ 210 w 390"/>
                <a:gd name="T31" fmla="*/ 55 h 336"/>
                <a:gd name="T32" fmla="*/ 330 w 390"/>
                <a:gd name="T33" fmla="*/ 58 h 336"/>
                <a:gd name="T34" fmla="*/ 330 w 390"/>
                <a:gd name="T35" fmla="*/ 1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0" h="336">
                  <a:moveTo>
                    <a:pt x="347" y="42"/>
                  </a:moveTo>
                  <a:cubicBezTo>
                    <a:pt x="305" y="0"/>
                    <a:pt x="238" y="0"/>
                    <a:pt x="195" y="38"/>
                  </a:cubicBezTo>
                  <a:cubicBezTo>
                    <a:pt x="152" y="0"/>
                    <a:pt x="85" y="0"/>
                    <a:pt x="43" y="42"/>
                  </a:cubicBezTo>
                  <a:cubicBezTo>
                    <a:pt x="0" y="84"/>
                    <a:pt x="0" y="154"/>
                    <a:pt x="43" y="196"/>
                  </a:cubicBezTo>
                  <a:cubicBezTo>
                    <a:pt x="55" y="208"/>
                    <a:pt x="170" y="322"/>
                    <a:pt x="170" y="322"/>
                  </a:cubicBezTo>
                  <a:cubicBezTo>
                    <a:pt x="184" y="336"/>
                    <a:pt x="206" y="336"/>
                    <a:pt x="220" y="322"/>
                  </a:cubicBezTo>
                  <a:cubicBezTo>
                    <a:pt x="220" y="322"/>
                    <a:pt x="345" y="198"/>
                    <a:pt x="347" y="196"/>
                  </a:cubicBezTo>
                  <a:cubicBezTo>
                    <a:pt x="390" y="154"/>
                    <a:pt x="390" y="84"/>
                    <a:pt x="347" y="42"/>
                  </a:cubicBezTo>
                  <a:close/>
                  <a:moveTo>
                    <a:pt x="330" y="180"/>
                  </a:moveTo>
                  <a:cubicBezTo>
                    <a:pt x="203" y="306"/>
                    <a:pt x="203" y="306"/>
                    <a:pt x="203" y="306"/>
                  </a:cubicBezTo>
                  <a:cubicBezTo>
                    <a:pt x="199" y="310"/>
                    <a:pt x="191" y="310"/>
                    <a:pt x="187" y="306"/>
                  </a:cubicBezTo>
                  <a:cubicBezTo>
                    <a:pt x="59" y="180"/>
                    <a:pt x="59" y="180"/>
                    <a:pt x="59" y="180"/>
                  </a:cubicBezTo>
                  <a:cubicBezTo>
                    <a:pt x="25" y="146"/>
                    <a:pt x="25" y="92"/>
                    <a:pt x="59" y="58"/>
                  </a:cubicBezTo>
                  <a:cubicBezTo>
                    <a:pt x="92" y="26"/>
                    <a:pt x="145" y="25"/>
                    <a:pt x="179" y="55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45" y="25"/>
                    <a:pt x="298" y="26"/>
                    <a:pt x="330" y="58"/>
                  </a:cubicBezTo>
                  <a:cubicBezTo>
                    <a:pt x="364" y="92"/>
                    <a:pt x="364" y="146"/>
                    <a:pt x="330" y="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0" name="Freeform 21"/>
            <p:cNvSpPr/>
            <p:nvPr/>
          </p:nvSpPr>
          <p:spPr bwMode="auto">
            <a:xfrm>
              <a:off x="2982913" y="215900"/>
              <a:ext cx="206375" cy="201612"/>
            </a:xfrm>
            <a:custGeom>
              <a:avLst/>
              <a:gdLst>
                <a:gd name="T0" fmla="*/ 49 w 55"/>
                <a:gd name="T1" fmla="*/ 0 h 54"/>
                <a:gd name="T2" fmla="*/ 49 w 55"/>
                <a:gd name="T3" fmla="*/ 0 h 54"/>
                <a:gd name="T4" fmla="*/ 0 w 55"/>
                <a:gd name="T5" fmla="*/ 48 h 54"/>
                <a:gd name="T6" fmla="*/ 0 w 55"/>
                <a:gd name="T7" fmla="*/ 48 h 54"/>
                <a:gd name="T8" fmla="*/ 6 w 55"/>
                <a:gd name="T9" fmla="*/ 54 h 54"/>
                <a:gd name="T10" fmla="*/ 12 w 55"/>
                <a:gd name="T11" fmla="*/ 48 h 54"/>
                <a:gd name="T12" fmla="*/ 12 w 55"/>
                <a:gd name="T13" fmla="*/ 48 h 54"/>
                <a:gd name="T14" fmla="*/ 49 w 55"/>
                <a:gd name="T15" fmla="*/ 11 h 54"/>
                <a:gd name="T16" fmla="*/ 49 w 55"/>
                <a:gd name="T17" fmla="*/ 11 h 54"/>
                <a:gd name="T18" fmla="*/ 55 w 55"/>
                <a:gd name="T19" fmla="*/ 5 h 54"/>
                <a:gd name="T20" fmla="*/ 49 w 55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4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9" y="54"/>
                    <a:pt x="12" y="52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28"/>
                    <a:pt x="2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5" y="8"/>
                    <a:pt x="55" y="5"/>
                  </a:cubicBezTo>
                  <a:cubicBezTo>
                    <a:pt x="55" y="2"/>
                    <a:pt x="52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31" name="Oval 10"/>
          <p:cNvSpPr/>
          <p:nvPr/>
        </p:nvSpPr>
        <p:spPr>
          <a:xfrm>
            <a:off x="4248987" y="3224011"/>
            <a:ext cx="827577" cy="827577"/>
          </a:xfrm>
          <a:prstGeom prst="ellipse">
            <a:avLst/>
          </a:prstGeom>
          <a:blipFill>
            <a:blip r:embed="rId3"/>
            <a:stretch>
              <a:fillRect l="-36000" t="-2000" r="-5000"/>
            </a:stretch>
          </a:blip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4488934" y="3485132"/>
            <a:ext cx="378189" cy="272557"/>
          </a:xfrm>
          <a:custGeom>
            <a:avLst/>
            <a:gdLst>
              <a:gd name="T0" fmla="*/ 298 w 368"/>
              <a:gd name="T1" fmla="*/ 94 h 265"/>
              <a:gd name="T2" fmla="*/ 196 w 368"/>
              <a:gd name="T3" fmla="*/ 0 h 265"/>
              <a:gd name="T4" fmla="*/ 102 w 368"/>
              <a:gd name="T5" fmla="*/ 60 h 265"/>
              <a:gd name="T6" fmla="*/ 86 w 368"/>
              <a:gd name="T7" fmla="*/ 58 h 265"/>
              <a:gd name="T8" fmla="*/ 35 w 368"/>
              <a:gd name="T9" fmla="*/ 109 h 265"/>
              <a:gd name="T10" fmla="*/ 37 w 368"/>
              <a:gd name="T11" fmla="*/ 126 h 265"/>
              <a:gd name="T12" fmla="*/ 0 w 368"/>
              <a:gd name="T13" fmla="*/ 190 h 265"/>
              <a:gd name="T14" fmla="*/ 75 w 368"/>
              <a:gd name="T15" fmla="*/ 265 h 265"/>
              <a:gd name="T16" fmla="*/ 75 w 368"/>
              <a:gd name="T17" fmla="*/ 265 h 265"/>
              <a:gd name="T18" fmla="*/ 282 w 368"/>
              <a:gd name="T19" fmla="*/ 265 h 265"/>
              <a:gd name="T20" fmla="*/ 282 w 368"/>
              <a:gd name="T21" fmla="*/ 265 h 265"/>
              <a:gd name="T22" fmla="*/ 368 w 368"/>
              <a:gd name="T23" fmla="*/ 178 h 265"/>
              <a:gd name="T24" fmla="*/ 298 w 368"/>
              <a:gd name="T25" fmla="*/ 94 h 265"/>
              <a:gd name="T26" fmla="*/ 282 w 368"/>
              <a:gd name="T27" fmla="*/ 242 h 265"/>
              <a:gd name="T28" fmla="*/ 282 w 368"/>
              <a:gd name="T29" fmla="*/ 242 h 265"/>
              <a:gd name="T30" fmla="*/ 75 w 368"/>
              <a:gd name="T31" fmla="*/ 242 h 265"/>
              <a:gd name="T32" fmla="*/ 23 w 368"/>
              <a:gd name="T33" fmla="*/ 190 h 265"/>
              <a:gd name="T34" fmla="*/ 49 w 368"/>
              <a:gd name="T35" fmla="*/ 145 h 265"/>
              <a:gd name="T36" fmla="*/ 59 w 368"/>
              <a:gd name="T37" fmla="*/ 118 h 265"/>
              <a:gd name="T38" fmla="*/ 58 w 368"/>
              <a:gd name="T39" fmla="*/ 109 h 265"/>
              <a:gd name="T40" fmla="*/ 86 w 368"/>
              <a:gd name="T41" fmla="*/ 81 h 265"/>
              <a:gd name="T42" fmla="*/ 102 w 368"/>
              <a:gd name="T43" fmla="*/ 83 h 265"/>
              <a:gd name="T44" fmla="*/ 123 w 368"/>
              <a:gd name="T45" fmla="*/ 70 h 265"/>
              <a:gd name="T46" fmla="*/ 196 w 368"/>
              <a:gd name="T47" fmla="*/ 23 h 265"/>
              <a:gd name="T48" fmla="*/ 275 w 368"/>
              <a:gd name="T49" fmla="*/ 96 h 265"/>
              <a:gd name="T50" fmla="*/ 294 w 368"/>
              <a:gd name="T51" fmla="*/ 116 h 265"/>
              <a:gd name="T52" fmla="*/ 345 w 368"/>
              <a:gd name="T53" fmla="*/ 178 h 265"/>
              <a:gd name="T54" fmla="*/ 282 w 368"/>
              <a:gd name="T55" fmla="*/ 242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8" h="265">
                <a:moveTo>
                  <a:pt x="298" y="94"/>
                </a:moveTo>
                <a:cubicBezTo>
                  <a:pt x="293" y="41"/>
                  <a:pt x="250" y="0"/>
                  <a:pt x="196" y="0"/>
                </a:cubicBezTo>
                <a:cubicBezTo>
                  <a:pt x="154" y="0"/>
                  <a:pt x="118" y="25"/>
                  <a:pt x="102" y="60"/>
                </a:cubicBezTo>
                <a:cubicBezTo>
                  <a:pt x="97" y="59"/>
                  <a:pt x="92" y="58"/>
                  <a:pt x="86" y="58"/>
                </a:cubicBezTo>
                <a:cubicBezTo>
                  <a:pt x="58" y="58"/>
                  <a:pt x="35" y="81"/>
                  <a:pt x="35" y="109"/>
                </a:cubicBezTo>
                <a:cubicBezTo>
                  <a:pt x="35" y="115"/>
                  <a:pt x="36" y="120"/>
                  <a:pt x="37" y="126"/>
                </a:cubicBezTo>
                <a:cubicBezTo>
                  <a:pt x="15" y="139"/>
                  <a:pt x="0" y="162"/>
                  <a:pt x="0" y="190"/>
                </a:cubicBezTo>
                <a:cubicBezTo>
                  <a:pt x="0" y="231"/>
                  <a:pt x="34" y="265"/>
                  <a:pt x="75" y="265"/>
                </a:cubicBezTo>
                <a:cubicBezTo>
                  <a:pt x="75" y="265"/>
                  <a:pt x="75" y="265"/>
                  <a:pt x="75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330" y="265"/>
                  <a:pt x="368" y="226"/>
                  <a:pt x="368" y="178"/>
                </a:cubicBezTo>
                <a:cubicBezTo>
                  <a:pt x="368" y="136"/>
                  <a:pt x="338" y="101"/>
                  <a:pt x="298" y="94"/>
                </a:cubicBezTo>
                <a:close/>
                <a:moveTo>
                  <a:pt x="282" y="242"/>
                </a:moveTo>
                <a:cubicBezTo>
                  <a:pt x="282" y="242"/>
                  <a:pt x="282" y="242"/>
                  <a:pt x="282" y="242"/>
                </a:cubicBezTo>
                <a:cubicBezTo>
                  <a:pt x="75" y="242"/>
                  <a:pt x="75" y="242"/>
                  <a:pt x="75" y="242"/>
                </a:cubicBezTo>
                <a:cubicBezTo>
                  <a:pt x="46" y="242"/>
                  <a:pt x="23" y="219"/>
                  <a:pt x="23" y="190"/>
                </a:cubicBezTo>
                <a:cubicBezTo>
                  <a:pt x="23" y="172"/>
                  <a:pt x="33" y="155"/>
                  <a:pt x="49" y="145"/>
                </a:cubicBezTo>
                <a:cubicBezTo>
                  <a:pt x="65" y="136"/>
                  <a:pt x="66" y="135"/>
                  <a:pt x="59" y="118"/>
                </a:cubicBezTo>
                <a:cubicBezTo>
                  <a:pt x="58" y="115"/>
                  <a:pt x="58" y="112"/>
                  <a:pt x="58" y="109"/>
                </a:cubicBezTo>
                <a:cubicBezTo>
                  <a:pt x="58" y="94"/>
                  <a:pt x="70" y="81"/>
                  <a:pt x="86" y="81"/>
                </a:cubicBezTo>
                <a:cubicBezTo>
                  <a:pt x="86" y="81"/>
                  <a:pt x="94" y="80"/>
                  <a:pt x="102" y="83"/>
                </a:cubicBezTo>
                <a:cubicBezTo>
                  <a:pt x="115" y="89"/>
                  <a:pt x="117" y="83"/>
                  <a:pt x="123" y="70"/>
                </a:cubicBezTo>
                <a:cubicBezTo>
                  <a:pt x="136" y="41"/>
                  <a:pt x="165" y="23"/>
                  <a:pt x="196" y="23"/>
                </a:cubicBezTo>
                <a:cubicBezTo>
                  <a:pt x="237" y="23"/>
                  <a:pt x="271" y="54"/>
                  <a:pt x="275" y="96"/>
                </a:cubicBezTo>
                <a:cubicBezTo>
                  <a:pt x="277" y="112"/>
                  <a:pt x="277" y="112"/>
                  <a:pt x="294" y="116"/>
                </a:cubicBezTo>
                <a:cubicBezTo>
                  <a:pt x="324" y="122"/>
                  <a:pt x="345" y="148"/>
                  <a:pt x="345" y="178"/>
                </a:cubicBezTo>
                <a:cubicBezTo>
                  <a:pt x="345" y="213"/>
                  <a:pt x="317" y="242"/>
                  <a:pt x="282" y="242"/>
                </a:cubicBezTo>
                <a:close/>
              </a:path>
            </a:pathLst>
          </a:custGeom>
          <a:solidFill>
            <a:srgbClr val="08040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稻壳儿小白白(http://dwz.cn/Wu2UP)"/>
          <p:cNvSpPr txBox="1">
            <a:spLocks noChangeArrowheads="1"/>
          </p:cNvSpPr>
          <p:nvPr/>
        </p:nvSpPr>
        <p:spPr bwMode="auto">
          <a:xfrm>
            <a:off x="5479294" y="2042372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稻壳儿小白白(http://dwz.cn/Wu2UP)"/>
          <p:cNvSpPr txBox="1">
            <a:spLocks noChangeArrowheads="1"/>
          </p:cNvSpPr>
          <p:nvPr/>
        </p:nvSpPr>
        <p:spPr bwMode="auto">
          <a:xfrm>
            <a:off x="5475014" y="2359952"/>
            <a:ext cx="2115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稻壳儿小白白(http://dwz.cn/Wu2UP)"/>
          <p:cNvSpPr txBox="1">
            <a:spLocks noChangeArrowheads="1"/>
          </p:cNvSpPr>
          <p:nvPr/>
        </p:nvSpPr>
        <p:spPr bwMode="auto">
          <a:xfrm>
            <a:off x="5476095" y="3323671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5471815" y="3641251"/>
            <a:ext cx="2115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5490927" y="4644284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稻壳儿小白白(http://dwz.cn/Wu2UP)"/>
          <p:cNvSpPr txBox="1">
            <a:spLocks noChangeArrowheads="1"/>
          </p:cNvSpPr>
          <p:nvPr/>
        </p:nvSpPr>
        <p:spPr bwMode="auto">
          <a:xfrm>
            <a:off x="5486647" y="4961864"/>
            <a:ext cx="2115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稻壳儿小白白(http://dwz.cn/Wu2UP)"/>
          <p:cNvSpPr txBox="1">
            <a:spLocks noChangeArrowheads="1"/>
          </p:cNvSpPr>
          <p:nvPr/>
        </p:nvSpPr>
        <p:spPr bwMode="auto">
          <a:xfrm>
            <a:off x="9055279" y="2042372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稻壳儿小白白(http://dwz.cn/Wu2UP)"/>
          <p:cNvSpPr txBox="1">
            <a:spLocks noChangeArrowheads="1"/>
          </p:cNvSpPr>
          <p:nvPr/>
        </p:nvSpPr>
        <p:spPr bwMode="auto">
          <a:xfrm>
            <a:off x="9050999" y="2359952"/>
            <a:ext cx="2115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稻壳儿小白白(http://dwz.cn/Wu2UP)"/>
          <p:cNvSpPr txBox="1">
            <a:spLocks noChangeArrowheads="1"/>
          </p:cNvSpPr>
          <p:nvPr/>
        </p:nvSpPr>
        <p:spPr bwMode="auto">
          <a:xfrm>
            <a:off x="9052080" y="3323671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稻壳儿小白白(http://dwz.cn/Wu2UP)"/>
          <p:cNvSpPr txBox="1">
            <a:spLocks noChangeArrowheads="1"/>
          </p:cNvSpPr>
          <p:nvPr/>
        </p:nvSpPr>
        <p:spPr bwMode="auto">
          <a:xfrm>
            <a:off x="9047800" y="3641251"/>
            <a:ext cx="2115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稻壳儿小白白(http://dwz.cn/Wu2UP)"/>
          <p:cNvSpPr txBox="1">
            <a:spLocks noChangeArrowheads="1"/>
          </p:cNvSpPr>
          <p:nvPr/>
        </p:nvSpPr>
        <p:spPr bwMode="auto">
          <a:xfrm>
            <a:off x="9066912" y="4644284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稻壳儿小白白(http://dwz.cn/Wu2UP)"/>
          <p:cNvSpPr txBox="1">
            <a:spLocks noChangeArrowheads="1"/>
          </p:cNvSpPr>
          <p:nvPr/>
        </p:nvSpPr>
        <p:spPr bwMode="auto">
          <a:xfrm>
            <a:off x="9062632" y="4961864"/>
            <a:ext cx="2115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41442" y="2592547"/>
            <a:ext cx="762913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转眼间</a:t>
            </a:r>
            <a:r>
              <a:rPr lang="en-US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2016</a:t>
            </a:r>
            <a:r>
              <a:rPr lang="zh-CN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年的工作已经接近一半。</a:t>
            </a:r>
            <a:endParaRPr lang="en-US" altLang="zh-CN" sz="1700" b="1" kern="100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CN" altLang="zh-CN" sz="1700" b="1" kern="100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回首过去半年的工作，经过全体领导以及员工的努力，公司经营业绩保持良好，行业地位，社会形象日渐提升，各项工作均有序地开展。在取得成绩的同时，我们也找到了工作中的不足和问题，面对这些问题所带来的影响，公司上下团结一致，奋力拼搏，在这半年的时间里我们实现了扭号为赢，而且前半年收入突破了</a:t>
            </a:r>
            <a:r>
              <a:rPr lang="en-US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亿元，使得公司迈上了一个新的台阶，一个新的发展阶段。</a:t>
            </a:r>
            <a:endParaRPr lang="en-US" altLang="zh-CN" sz="1700" b="1" kern="100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2459" y="1327003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致辞</a:t>
            </a:r>
          </a:p>
        </p:txBody>
      </p:sp>
      <p:sp>
        <p:nvSpPr>
          <p:cNvPr id="13" name="矩形 12"/>
          <p:cNvSpPr/>
          <p:nvPr/>
        </p:nvSpPr>
        <p:spPr>
          <a:xfrm>
            <a:off x="2323348" y="1620670"/>
            <a:ext cx="2777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3200" b="1" dirty="0">
              <a:blipFill>
                <a:blip r:embed="rId3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41441" y="4670950"/>
            <a:ext cx="68908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展望接下来的半年，我们将继续努力，力争各项工作更上一个新台阶。</a:t>
            </a:r>
            <a:r>
              <a:rPr lang="en-US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201X</a:t>
            </a:r>
            <a:r>
              <a:rPr lang="zh-CN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下半年我们继续努力，</a:t>
            </a:r>
            <a:r>
              <a:rPr lang="en-US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201X</a:t>
            </a:r>
            <a:r>
              <a:rPr lang="zh-CN" altLang="zh-CN" sz="1700" b="1" kern="100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我们勇往直前！</a:t>
            </a:r>
          </a:p>
        </p:txBody>
      </p:sp>
      <p:sp>
        <p:nvSpPr>
          <p:cNvPr id="2" name="图文框 1"/>
          <p:cNvSpPr/>
          <p:nvPr/>
        </p:nvSpPr>
        <p:spPr>
          <a:xfrm>
            <a:off x="1091821" y="2205445"/>
            <a:ext cx="8502555" cy="3472024"/>
          </a:xfrm>
          <a:prstGeom prst="frame">
            <a:avLst>
              <a:gd name="adj1" fmla="val 315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3"/>
                <a:stretch>
                  <a:fillRect/>
                </a:stretch>
              </a:blip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t="9925" b="20981"/>
          <a:stretch>
            <a:fillRect/>
          </a:stretch>
        </p:blipFill>
        <p:spPr>
          <a:xfrm flipH="1">
            <a:off x="5365706" y="0"/>
            <a:ext cx="6816461" cy="6872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3503085" y="3717926"/>
            <a:ext cx="977900" cy="9779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2063751" y="2966509"/>
            <a:ext cx="855133" cy="8466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1187451" y="2649010"/>
            <a:ext cx="488949" cy="48894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736600" y="3053292"/>
            <a:ext cx="340784" cy="34078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306918" y="3053293"/>
            <a:ext cx="234949" cy="23495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>
            <a:off x="-402167" y="3334810"/>
            <a:ext cx="789517" cy="78951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7899400" y="2424643"/>
            <a:ext cx="431800" cy="4318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7899400" y="3385609"/>
            <a:ext cx="431800" cy="4318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algn="ctr"/>
            <a:endParaRPr lang="zh-CN" altLang="en-US" sz="24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7899400" y="4350810"/>
            <a:ext cx="431800" cy="4275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algn="ctr"/>
            <a:endParaRPr lang="zh-CN" altLang="en-US" sz="24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7899400" y="5301192"/>
            <a:ext cx="431800" cy="4318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algn="ctr"/>
            <a:endParaRPr lang="zh-CN" altLang="en-US" sz="24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20499" name="Group 19"/>
          <p:cNvGrpSpPr/>
          <p:nvPr/>
        </p:nvGrpSpPr>
        <p:grpSpPr bwMode="auto">
          <a:xfrm>
            <a:off x="5039784" y="2373843"/>
            <a:ext cx="2311400" cy="3376656"/>
            <a:chOff x="0" y="0"/>
            <a:chExt cx="1335" cy="1951"/>
          </a:xfrm>
          <a:blipFill>
            <a:blip r:embed="rId3"/>
            <a:stretch>
              <a:fillRect/>
            </a:stretch>
          </a:blipFill>
        </p:grpSpPr>
        <p:sp>
          <p:nvSpPr>
            <p:cNvPr id="20500" name="Freeform 20"/>
            <p:cNvSpPr>
              <a:spLocks noEditPoints="1"/>
            </p:cNvSpPr>
            <p:nvPr/>
          </p:nvSpPr>
          <p:spPr bwMode="auto">
            <a:xfrm>
              <a:off x="0" y="0"/>
              <a:ext cx="1335" cy="1609"/>
            </a:xfrm>
            <a:custGeom>
              <a:avLst/>
              <a:gdLst>
                <a:gd name="T0" fmla="*/ 282 w 565"/>
                <a:gd name="T1" fmla="*/ 0 h 681"/>
                <a:gd name="T2" fmla="*/ 0 w 565"/>
                <a:gd name="T3" fmla="*/ 283 h 681"/>
                <a:gd name="T4" fmla="*/ 72 w 565"/>
                <a:gd name="T5" fmla="*/ 472 h 681"/>
                <a:gd name="T6" fmla="*/ 72 w 565"/>
                <a:gd name="T7" fmla="*/ 472 h 681"/>
                <a:gd name="T8" fmla="*/ 73 w 565"/>
                <a:gd name="T9" fmla="*/ 473 h 681"/>
                <a:gd name="T10" fmla="*/ 85 w 565"/>
                <a:gd name="T11" fmla="*/ 486 h 681"/>
                <a:gd name="T12" fmla="*/ 151 w 565"/>
                <a:gd name="T13" fmla="*/ 568 h 681"/>
                <a:gd name="T14" fmla="*/ 232 w 565"/>
                <a:gd name="T15" fmla="*/ 681 h 681"/>
                <a:gd name="T16" fmla="*/ 275 w 565"/>
                <a:gd name="T17" fmla="*/ 681 h 681"/>
                <a:gd name="T18" fmla="*/ 289 w 565"/>
                <a:gd name="T19" fmla="*/ 681 h 681"/>
                <a:gd name="T20" fmla="*/ 332 w 565"/>
                <a:gd name="T21" fmla="*/ 681 h 681"/>
                <a:gd name="T22" fmla="*/ 414 w 565"/>
                <a:gd name="T23" fmla="*/ 568 h 681"/>
                <a:gd name="T24" fmla="*/ 477 w 565"/>
                <a:gd name="T25" fmla="*/ 488 h 681"/>
                <a:gd name="T26" fmla="*/ 565 w 565"/>
                <a:gd name="T27" fmla="*/ 283 h 681"/>
                <a:gd name="T28" fmla="*/ 282 w 565"/>
                <a:gd name="T29" fmla="*/ 0 h 681"/>
                <a:gd name="T30" fmla="*/ 388 w 565"/>
                <a:gd name="T31" fmla="*/ 410 h 681"/>
                <a:gd name="T32" fmla="*/ 354 w 565"/>
                <a:gd name="T33" fmla="*/ 455 h 681"/>
                <a:gd name="T34" fmla="*/ 309 w 565"/>
                <a:gd name="T35" fmla="*/ 520 h 681"/>
                <a:gd name="T36" fmla="*/ 286 w 565"/>
                <a:gd name="T37" fmla="*/ 520 h 681"/>
                <a:gd name="T38" fmla="*/ 279 w 565"/>
                <a:gd name="T39" fmla="*/ 520 h 681"/>
                <a:gd name="T40" fmla="*/ 255 w 565"/>
                <a:gd name="T41" fmla="*/ 520 h 681"/>
                <a:gd name="T42" fmla="*/ 211 w 565"/>
                <a:gd name="T43" fmla="*/ 455 h 681"/>
                <a:gd name="T44" fmla="*/ 176 w 565"/>
                <a:gd name="T45" fmla="*/ 408 h 681"/>
                <a:gd name="T46" fmla="*/ 169 w 565"/>
                <a:gd name="T47" fmla="*/ 401 h 681"/>
                <a:gd name="T48" fmla="*/ 168 w 565"/>
                <a:gd name="T49" fmla="*/ 400 h 681"/>
                <a:gd name="T50" fmla="*/ 168 w 565"/>
                <a:gd name="T51" fmla="*/ 400 h 681"/>
                <a:gd name="T52" fmla="*/ 129 w 565"/>
                <a:gd name="T53" fmla="*/ 292 h 681"/>
                <a:gd name="T54" fmla="*/ 282 w 565"/>
                <a:gd name="T55" fmla="*/ 129 h 681"/>
                <a:gd name="T56" fmla="*/ 436 w 565"/>
                <a:gd name="T57" fmla="*/ 292 h 681"/>
                <a:gd name="T58" fmla="*/ 388 w 565"/>
                <a:gd name="T59" fmla="*/ 41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5" h="681">
                  <a:moveTo>
                    <a:pt x="282" y="0"/>
                  </a:moveTo>
                  <a:cubicBezTo>
                    <a:pt x="126" y="0"/>
                    <a:pt x="0" y="127"/>
                    <a:pt x="0" y="283"/>
                  </a:cubicBezTo>
                  <a:cubicBezTo>
                    <a:pt x="0" y="356"/>
                    <a:pt x="27" y="422"/>
                    <a:pt x="72" y="472"/>
                  </a:cubicBezTo>
                  <a:cubicBezTo>
                    <a:pt x="72" y="472"/>
                    <a:pt x="72" y="472"/>
                    <a:pt x="72" y="472"/>
                  </a:cubicBezTo>
                  <a:cubicBezTo>
                    <a:pt x="72" y="472"/>
                    <a:pt x="72" y="473"/>
                    <a:pt x="73" y="473"/>
                  </a:cubicBezTo>
                  <a:cubicBezTo>
                    <a:pt x="77" y="478"/>
                    <a:pt x="81" y="482"/>
                    <a:pt x="85" y="486"/>
                  </a:cubicBezTo>
                  <a:cubicBezTo>
                    <a:pt x="102" y="504"/>
                    <a:pt x="131" y="536"/>
                    <a:pt x="151" y="568"/>
                  </a:cubicBezTo>
                  <a:cubicBezTo>
                    <a:pt x="180" y="615"/>
                    <a:pt x="165" y="681"/>
                    <a:pt x="232" y="681"/>
                  </a:cubicBezTo>
                  <a:cubicBezTo>
                    <a:pt x="275" y="681"/>
                    <a:pt x="275" y="681"/>
                    <a:pt x="275" y="681"/>
                  </a:cubicBezTo>
                  <a:cubicBezTo>
                    <a:pt x="289" y="681"/>
                    <a:pt x="289" y="681"/>
                    <a:pt x="289" y="681"/>
                  </a:cubicBezTo>
                  <a:cubicBezTo>
                    <a:pt x="332" y="681"/>
                    <a:pt x="332" y="681"/>
                    <a:pt x="332" y="681"/>
                  </a:cubicBezTo>
                  <a:cubicBezTo>
                    <a:pt x="399" y="681"/>
                    <a:pt x="385" y="615"/>
                    <a:pt x="414" y="568"/>
                  </a:cubicBezTo>
                  <a:cubicBezTo>
                    <a:pt x="433" y="538"/>
                    <a:pt x="460" y="507"/>
                    <a:pt x="477" y="488"/>
                  </a:cubicBezTo>
                  <a:cubicBezTo>
                    <a:pt x="531" y="437"/>
                    <a:pt x="565" y="364"/>
                    <a:pt x="565" y="283"/>
                  </a:cubicBezTo>
                  <a:cubicBezTo>
                    <a:pt x="565" y="127"/>
                    <a:pt x="439" y="0"/>
                    <a:pt x="282" y="0"/>
                  </a:cubicBezTo>
                  <a:close/>
                  <a:moveTo>
                    <a:pt x="388" y="410"/>
                  </a:moveTo>
                  <a:cubicBezTo>
                    <a:pt x="379" y="420"/>
                    <a:pt x="364" y="438"/>
                    <a:pt x="354" y="455"/>
                  </a:cubicBezTo>
                  <a:cubicBezTo>
                    <a:pt x="338" y="482"/>
                    <a:pt x="346" y="520"/>
                    <a:pt x="309" y="520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279" y="520"/>
                    <a:pt x="279" y="520"/>
                    <a:pt x="279" y="520"/>
                  </a:cubicBezTo>
                  <a:cubicBezTo>
                    <a:pt x="255" y="520"/>
                    <a:pt x="255" y="520"/>
                    <a:pt x="255" y="520"/>
                  </a:cubicBezTo>
                  <a:cubicBezTo>
                    <a:pt x="219" y="520"/>
                    <a:pt x="227" y="482"/>
                    <a:pt x="211" y="455"/>
                  </a:cubicBezTo>
                  <a:cubicBezTo>
                    <a:pt x="201" y="437"/>
                    <a:pt x="185" y="419"/>
                    <a:pt x="176" y="408"/>
                  </a:cubicBezTo>
                  <a:cubicBezTo>
                    <a:pt x="173" y="406"/>
                    <a:pt x="171" y="403"/>
                    <a:pt x="169" y="401"/>
                  </a:cubicBezTo>
                  <a:cubicBezTo>
                    <a:pt x="169" y="401"/>
                    <a:pt x="168" y="400"/>
                    <a:pt x="168" y="400"/>
                  </a:cubicBezTo>
                  <a:cubicBezTo>
                    <a:pt x="168" y="400"/>
                    <a:pt x="168" y="400"/>
                    <a:pt x="168" y="400"/>
                  </a:cubicBezTo>
                  <a:cubicBezTo>
                    <a:pt x="144" y="371"/>
                    <a:pt x="129" y="333"/>
                    <a:pt x="129" y="292"/>
                  </a:cubicBezTo>
                  <a:cubicBezTo>
                    <a:pt x="129" y="202"/>
                    <a:pt x="198" y="129"/>
                    <a:pt x="282" y="129"/>
                  </a:cubicBezTo>
                  <a:cubicBezTo>
                    <a:pt x="367" y="129"/>
                    <a:pt x="436" y="202"/>
                    <a:pt x="436" y="292"/>
                  </a:cubicBezTo>
                  <a:cubicBezTo>
                    <a:pt x="436" y="338"/>
                    <a:pt x="417" y="380"/>
                    <a:pt x="388" y="4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01" name="Freeform 21"/>
            <p:cNvSpPr/>
            <p:nvPr/>
          </p:nvSpPr>
          <p:spPr bwMode="auto">
            <a:xfrm>
              <a:off x="442" y="1625"/>
              <a:ext cx="449" cy="108"/>
            </a:xfrm>
            <a:custGeom>
              <a:avLst/>
              <a:gdLst>
                <a:gd name="T0" fmla="*/ 168 w 190"/>
                <a:gd name="T1" fmla="*/ 0 h 46"/>
                <a:gd name="T2" fmla="*/ 20 w 190"/>
                <a:gd name="T3" fmla="*/ 0 h 46"/>
                <a:gd name="T4" fmla="*/ 0 w 190"/>
                <a:gd name="T5" fmla="*/ 23 h 46"/>
                <a:gd name="T6" fmla="*/ 0 w 190"/>
                <a:gd name="T7" fmla="*/ 24 h 46"/>
                <a:gd name="T8" fmla="*/ 20 w 190"/>
                <a:gd name="T9" fmla="*/ 46 h 46"/>
                <a:gd name="T10" fmla="*/ 168 w 190"/>
                <a:gd name="T11" fmla="*/ 46 h 46"/>
                <a:gd name="T12" fmla="*/ 190 w 190"/>
                <a:gd name="T13" fmla="*/ 24 h 46"/>
                <a:gd name="T14" fmla="*/ 190 w 190"/>
                <a:gd name="T15" fmla="*/ 23 h 46"/>
                <a:gd name="T16" fmla="*/ 168 w 190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46">
                  <a:moveTo>
                    <a:pt x="16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2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9" y="46"/>
                    <a:pt x="20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80" y="46"/>
                    <a:pt x="190" y="35"/>
                    <a:pt x="190" y="24"/>
                  </a:cubicBezTo>
                  <a:cubicBezTo>
                    <a:pt x="190" y="23"/>
                    <a:pt x="190" y="23"/>
                    <a:pt x="190" y="23"/>
                  </a:cubicBezTo>
                  <a:cubicBezTo>
                    <a:pt x="190" y="12"/>
                    <a:pt x="180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02" name="Freeform 22"/>
            <p:cNvSpPr/>
            <p:nvPr/>
          </p:nvSpPr>
          <p:spPr bwMode="auto">
            <a:xfrm>
              <a:off x="442" y="1752"/>
              <a:ext cx="449" cy="199"/>
            </a:xfrm>
            <a:custGeom>
              <a:avLst/>
              <a:gdLst>
                <a:gd name="T0" fmla="*/ 168 w 190"/>
                <a:gd name="T1" fmla="*/ 0 h 84"/>
                <a:gd name="T2" fmla="*/ 20 w 190"/>
                <a:gd name="T3" fmla="*/ 0 h 84"/>
                <a:gd name="T4" fmla="*/ 0 w 190"/>
                <a:gd name="T5" fmla="*/ 22 h 84"/>
                <a:gd name="T6" fmla="*/ 0 w 190"/>
                <a:gd name="T7" fmla="*/ 22 h 84"/>
                <a:gd name="T8" fmla="*/ 20 w 190"/>
                <a:gd name="T9" fmla="*/ 41 h 84"/>
                <a:gd name="T10" fmla="*/ 48 w 190"/>
                <a:gd name="T11" fmla="*/ 41 h 84"/>
                <a:gd name="T12" fmla="*/ 48 w 190"/>
                <a:gd name="T13" fmla="*/ 46 h 84"/>
                <a:gd name="T14" fmla="*/ 95 w 190"/>
                <a:gd name="T15" fmla="*/ 84 h 84"/>
                <a:gd name="T16" fmla="*/ 141 w 190"/>
                <a:gd name="T17" fmla="*/ 46 h 84"/>
                <a:gd name="T18" fmla="*/ 141 w 190"/>
                <a:gd name="T19" fmla="*/ 41 h 84"/>
                <a:gd name="T20" fmla="*/ 168 w 190"/>
                <a:gd name="T21" fmla="*/ 41 h 84"/>
                <a:gd name="T22" fmla="*/ 190 w 190"/>
                <a:gd name="T23" fmla="*/ 22 h 84"/>
                <a:gd name="T24" fmla="*/ 190 w 190"/>
                <a:gd name="T25" fmla="*/ 22 h 84"/>
                <a:gd name="T26" fmla="*/ 168 w 190"/>
                <a:gd name="T2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4">
                  <a:moveTo>
                    <a:pt x="16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1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3"/>
                    <a:pt x="9" y="41"/>
                    <a:pt x="20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43"/>
                    <a:pt x="48" y="44"/>
                    <a:pt x="48" y="46"/>
                  </a:cubicBezTo>
                  <a:cubicBezTo>
                    <a:pt x="48" y="67"/>
                    <a:pt x="69" y="84"/>
                    <a:pt x="95" y="84"/>
                  </a:cubicBezTo>
                  <a:cubicBezTo>
                    <a:pt x="120" y="84"/>
                    <a:pt x="141" y="67"/>
                    <a:pt x="141" y="46"/>
                  </a:cubicBezTo>
                  <a:cubicBezTo>
                    <a:pt x="141" y="44"/>
                    <a:pt x="141" y="43"/>
                    <a:pt x="141" y="41"/>
                  </a:cubicBezTo>
                  <a:cubicBezTo>
                    <a:pt x="168" y="41"/>
                    <a:pt x="168" y="41"/>
                    <a:pt x="168" y="41"/>
                  </a:cubicBezTo>
                  <a:cubicBezTo>
                    <a:pt x="180" y="41"/>
                    <a:pt x="190" y="33"/>
                    <a:pt x="190" y="22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0" y="11"/>
                    <a:pt x="180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03" name="Freeform 23"/>
            <p:cNvSpPr>
              <a:spLocks noEditPoints="1"/>
            </p:cNvSpPr>
            <p:nvPr/>
          </p:nvSpPr>
          <p:spPr bwMode="auto">
            <a:xfrm>
              <a:off x="560" y="605"/>
              <a:ext cx="215" cy="276"/>
            </a:xfrm>
            <a:custGeom>
              <a:avLst/>
              <a:gdLst>
                <a:gd name="T0" fmla="*/ 88 w 91"/>
                <a:gd name="T1" fmla="*/ 0 h 117"/>
                <a:gd name="T2" fmla="*/ 3 w 91"/>
                <a:gd name="T3" fmla="*/ 0 h 117"/>
                <a:gd name="T4" fmla="*/ 0 w 91"/>
                <a:gd name="T5" fmla="*/ 3 h 117"/>
                <a:gd name="T6" fmla="*/ 0 w 91"/>
                <a:gd name="T7" fmla="*/ 114 h 117"/>
                <a:gd name="T8" fmla="*/ 3 w 91"/>
                <a:gd name="T9" fmla="*/ 116 h 117"/>
                <a:gd name="T10" fmla="*/ 43 w 91"/>
                <a:gd name="T11" fmla="*/ 92 h 117"/>
                <a:gd name="T12" fmla="*/ 48 w 91"/>
                <a:gd name="T13" fmla="*/ 92 h 117"/>
                <a:gd name="T14" fmla="*/ 88 w 91"/>
                <a:gd name="T15" fmla="*/ 116 h 117"/>
                <a:gd name="T16" fmla="*/ 91 w 91"/>
                <a:gd name="T17" fmla="*/ 114 h 117"/>
                <a:gd name="T18" fmla="*/ 91 w 91"/>
                <a:gd name="T19" fmla="*/ 3 h 117"/>
                <a:gd name="T20" fmla="*/ 88 w 91"/>
                <a:gd name="T21" fmla="*/ 0 h 117"/>
                <a:gd name="T22" fmla="*/ 65 w 91"/>
                <a:gd name="T23" fmla="*/ 49 h 117"/>
                <a:gd name="T24" fmla="*/ 62 w 91"/>
                <a:gd name="T25" fmla="*/ 53 h 117"/>
                <a:gd name="T26" fmla="*/ 50 w 91"/>
                <a:gd name="T27" fmla="*/ 53 h 117"/>
                <a:gd name="T28" fmla="*/ 50 w 91"/>
                <a:gd name="T29" fmla="*/ 64 h 117"/>
                <a:gd name="T30" fmla="*/ 47 w 91"/>
                <a:gd name="T31" fmla="*/ 67 h 117"/>
                <a:gd name="T32" fmla="*/ 44 w 91"/>
                <a:gd name="T33" fmla="*/ 67 h 117"/>
                <a:gd name="T34" fmla="*/ 41 w 91"/>
                <a:gd name="T35" fmla="*/ 64 h 117"/>
                <a:gd name="T36" fmla="*/ 41 w 91"/>
                <a:gd name="T37" fmla="*/ 53 h 117"/>
                <a:gd name="T38" fmla="*/ 29 w 91"/>
                <a:gd name="T39" fmla="*/ 53 h 117"/>
                <a:gd name="T40" fmla="*/ 26 w 91"/>
                <a:gd name="T41" fmla="*/ 49 h 117"/>
                <a:gd name="T42" fmla="*/ 26 w 91"/>
                <a:gd name="T43" fmla="*/ 46 h 117"/>
                <a:gd name="T44" fmla="*/ 29 w 91"/>
                <a:gd name="T45" fmla="*/ 43 h 117"/>
                <a:gd name="T46" fmla="*/ 41 w 91"/>
                <a:gd name="T47" fmla="*/ 43 h 117"/>
                <a:gd name="T48" fmla="*/ 41 w 91"/>
                <a:gd name="T49" fmla="*/ 31 h 117"/>
                <a:gd name="T50" fmla="*/ 44 w 91"/>
                <a:gd name="T51" fmla="*/ 28 h 117"/>
                <a:gd name="T52" fmla="*/ 47 w 91"/>
                <a:gd name="T53" fmla="*/ 28 h 117"/>
                <a:gd name="T54" fmla="*/ 50 w 91"/>
                <a:gd name="T55" fmla="*/ 31 h 117"/>
                <a:gd name="T56" fmla="*/ 50 w 91"/>
                <a:gd name="T57" fmla="*/ 43 h 117"/>
                <a:gd name="T58" fmla="*/ 62 w 91"/>
                <a:gd name="T59" fmla="*/ 43 h 117"/>
                <a:gd name="T60" fmla="*/ 65 w 91"/>
                <a:gd name="T61" fmla="*/ 46 h 117"/>
                <a:gd name="T62" fmla="*/ 65 w 91"/>
                <a:gd name="T63" fmla="*/ 4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17">
                  <a:moveTo>
                    <a:pt x="8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6"/>
                    <a:pt x="1" y="117"/>
                    <a:pt x="3" y="116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4" y="91"/>
                    <a:pt x="47" y="91"/>
                    <a:pt x="48" y="92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90" y="117"/>
                    <a:pt x="91" y="116"/>
                    <a:pt x="91" y="114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1"/>
                    <a:pt x="89" y="0"/>
                    <a:pt x="88" y="0"/>
                  </a:cubicBezTo>
                  <a:close/>
                  <a:moveTo>
                    <a:pt x="65" y="49"/>
                  </a:moveTo>
                  <a:cubicBezTo>
                    <a:pt x="65" y="51"/>
                    <a:pt x="64" y="53"/>
                    <a:pt x="62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6"/>
                    <a:pt x="49" y="67"/>
                    <a:pt x="47" y="67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2" y="67"/>
                    <a:pt x="41" y="66"/>
                    <a:pt x="41" y="64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7" y="53"/>
                    <a:pt x="26" y="51"/>
                    <a:pt x="26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4"/>
                    <a:pt x="27" y="43"/>
                    <a:pt x="29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29"/>
                    <a:pt x="42" y="28"/>
                    <a:pt x="44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8"/>
                    <a:pt x="50" y="29"/>
                    <a:pt x="50" y="31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4" y="43"/>
                    <a:pt x="65" y="44"/>
                    <a:pt x="65" y="46"/>
                  </a:cubicBezTo>
                  <a:lnTo>
                    <a:pt x="65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04" name="Freeform 24"/>
            <p:cNvSpPr/>
            <p:nvPr/>
          </p:nvSpPr>
          <p:spPr bwMode="auto">
            <a:xfrm>
              <a:off x="621" y="543"/>
              <a:ext cx="215" cy="279"/>
            </a:xfrm>
            <a:custGeom>
              <a:avLst/>
              <a:gdLst>
                <a:gd name="T0" fmla="*/ 87 w 91"/>
                <a:gd name="T1" fmla="*/ 0 h 118"/>
                <a:gd name="T2" fmla="*/ 91 w 91"/>
                <a:gd name="T3" fmla="*/ 3 h 118"/>
                <a:gd name="T4" fmla="*/ 91 w 91"/>
                <a:gd name="T5" fmla="*/ 115 h 118"/>
                <a:gd name="T6" fmla="*/ 88 w 91"/>
                <a:gd name="T7" fmla="*/ 117 h 118"/>
                <a:gd name="T8" fmla="*/ 77 w 91"/>
                <a:gd name="T9" fmla="*/ 109 h 118"/>
                <a:gd name="T10" fmla="*/ 75 w 91"/>
                <a:gd name="T11" fmla="*/ 104 h 118"/>
                <a:gd name="T12" fmla="*/ 75 w 91"/>
                <a:gd name="T13" fmla="*/ 19 h 118"/>
                <a:gd name="T14" fmla="*/ 71 w 91"/>
                <a:gd name="T15" fmla="*/ 16 h 118"/>
                <a:gd name="T16" fmla="*/ 3 w 91"/>
                <a:gd name="T17" fmla="*/ 16 h 118"/>
                <a:gd name="T18" fmla="*/ 0 w 91"/>
                <a:gd name="T19" fmla="*/ 13 h 118"/>
                <a:gd name="T20" fmla="*/ 0 w 91"/>
                <a:gd name="T21" fmla="*/ 3 h 118"/>
                <a:gd name="T22" fmla="*/ 3 w 91"/>
                <a:gd name="T23" fmla="*/ 0 h 118"/>
                <a:gd name="T24" fmla="*/ 87 w 91"/>
                <a:gd name="T2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8">
                  <a:moveTo>
                    <a:pt x="87" y="0"/>
                  </a:moveTo>
                  <a:cubicBezTo>
                    <a:pt x="89" y="0"/>
                    <a:pt x="91" y="2"/>
                    <a:pt x="91" y="3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1" y="117"/>
                    <a:pt x="89" y="118"/>
                    <a:pt x="88" y="117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6" y="108"/>
                    <a:pt x="75" y="106"/>
                    <a:pt x="75" y="104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18"/>
                    <a:pt x="73" y="16"/>
                    <a:pt x="71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lnTo>
                    <a:pt x="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0505" name="Group 25"/>
          <p:cNvGrpSpPr/>
          <p:nvPr/>
        </p:nvGrpSpPr>
        <p:grpSpPr bwMode="auto">
          <a:xfrm>
            <a:off x="8049685" y="5421843"/>
            <a:ext cx="131233" cy="194733"/>
            <a:chOff x="0" y="0"/>
            <a:chExt cx="85" cy="127"/>
          </a:xfrm>
          <a:solidFill>
            <a:srgbClr val="080403"/>
          </a:solidFill>
        </p:grpSpPr>
        <p:sp>
          <p:nvSpPr>
            <p:cNvPr id="20506" name="Freeform 26"/>
            <p:cNvSpPr>
              <a:spLocks noEditPoints="1"/>
            </p:cNvSpPr>
            <p:nvPr/>
          </p:nvSpPr>
          <p:spPr bwMode="auto">
            <a:xfrm>
              <a:off x="0" y="47"/>
              <a:ext cx="85" cy="80"/>
            </a:xfrm>
            <a:custGeom>
              <a:avLst/>
              <a:gdLst>
                <a:gd name="T0" fmla="*/ 34 w 36"/>
                <a:gd name="T1" fmla="*/ 0 h 34"/>
                <a:gd name="T2" fmla="*/ 2 w 36"/>
                <a:gd name="T3" fmla="*/ 0 h 34"/>
                <a:gd name="T4" fmla="*/ 1 w 36"/>
                <a:gd name="T5" fmla="*/ 0 h 34"/>
                <a:gd name="T6" fmla="*/ 0 w 36"/>
                <a:gd name="T7" fmla="*/ 1 h 34"/>
                <a:gd name="T8" fmla="*/ 0 w 36"/>
                <a:gd name="T9" fmla="*/ 6 h 34"/>
                <a:gd name="T10" fmla="*/ 0 w 36"/>
                <a:gd name="T11" fmla="*/ 32 h 34"/>
                <a:gd name="T12" fmla="*/ 2 w 36"/>
                <a:gd name="T13" fmla="*/ 34 h 34"/>
                <a:gd name="T14" fmla="*/ 34 w 36"/>
                <a:gd name="T15" fmla="*/ 34 h 34"/>
                <a:gd name="T16" fmla="*/ 36 w 36"/>
                <a:gd name="T17" fmla="*/ 32 h 34"/>
                <a:gd name="T18" fmla="*/ 36 w 36"/>
                <a:gd name="T19" fmla="*/ 1 h 34"/>
                <a:gd name="T20" fmla="*/ 34 w 36"/>
                <a:gd name="T21" fmla="*/ 0 h 34"/>
                <a:gd name="T22" fmla="*/ 8 w 36"/>
                <a:gd name="T23" fmla="*/ 7 h 34"/>
                <a:gd name="T24" fmla="*/ 11 w 36"/>
                <a:gd name="T25" fmla="*/ 7 h 34"/>
                <a:gd name="T26" fmla="*/ 11 w 36"/>
                <a:gd name="T27" fmla="*/ 26 h 34"/>
                <a:gd name="T28" fmla="*/ 8 w 36"/>
                <a:gd name="T29" fmla="*/ 26 h 34"/>
                <a:gd name="T30" fmla="*/ 8 w 36"/>
                <a:gd name="T31" fmla="*/ 7 h 34"/>
                <a:gd name="T32" fmla="*/ 16 w 36"/>
                <a:gd name="T33" fmla="*/ 7 h 34"/>
                <a:gd name="T34" fmla="*/ 20 w 36"/>
                <a:gd name="T35" fmla="*/ 7 h 34"/>
                <a:gd name="T36" fmla="*/ 20 w 36"/>
                <a:gd name="T37" fmla="*/ 26 h 34"/>
                <a:gd name="T38" fmla="*/ 16 w 36"/>
                <a:gd name="T39" fmla="*/ 26 h 34"/>
                <a:gd name="T40" fmla="*/ 16 w 36"/>
                <a:gd name="T41" fmla="*/ 7 h 34"/>
                <a:gd name="T42" fmla="*/ 28 w 36"/>
                <a:gd name="T43" fmla="*/ 26 h 34"/>
                <a:gd name="T44" fmla="*/ 25 w 36"/>
                <a:gd name="T45" fmla="*/ 26 h 34"/>
                <a:gd name="T46" fmla="*/ 25 w 36"/>
                <a:gd name="T47" fmla="*/ 7 h 34"/>
                <a:gd name="T48" fmla="*/ 28 w 36"/>
                <a:gd name="T49" fmla="*/ 7 h 34"/>
                <a:gd name="T50" fmla="*/ 28 w 36"/>
                <a:gd name="T5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5" y="34"/>
                    <a:pt x="36" y="33"/>
                    <a:pt x="36" y="3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5" y="0"/>
                    <a:pt x="34" y="0"/>
                  </a:cubicBezTo>
                  <a:close/>
                  <a:moveTo>
                    <a:pt x="8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8" y="26"/>
                    <a:pt x="8" y="26"/>
                    <a:pt x="8" y="26"/>
                  </a:cubicBezTo>
                  <a:lnTo>
                    <a:pt x="8" y="7"/>
                  </a:lnTo>
                  <a:close/>
                  <a:moveTo>
                    <a:pt x="16" y="7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6"/>
                    <a:pt x="16" y="26"/>
                    <a:pt x="16" y="26"/>
                  </a:cubicBezTo>
                  <a:lnTo>
                    <a:pt x="16" y="7"/>
                  </a:lnTo>
                  <a:close/>
                  <a:moveTo>
                    <a:pt x="28" y="26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8" y="7"/>
                    <a:pt x="28" y="7"/>
                    <a:pt x="28" y="7"/>
                  </a:cubicBezTo>
                  <a:lnTo>
                    <a:pt x="2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07" name="Freeform 27"/>
            <p:cNvSpPr/>
            <p:nvPr/>
          </p:nvSpPr>
          <p:spPr bwMode="auto">
            <a:xfrm>
              <a:off x="0" y="0"/>
              <a:ext cx="85" cy="33"/>
            </a:xfrm>
            <a:custGeom>
              <a:avLst/>
              <a:gdLst>
                <a:gd name="T0" fmla="*/ 34 w 36"/>
                <a:gd name="T1" fmla="*/ 14 h 14"/>
                <a:gd name="T2" fmla="*/ 36 w 36"/>
                <a:gd name="T3" fmla="*/ 12 h 14"/>
                <a:gd name="T4" fmla="*/ 36 w 36"/>
                <a:gd name="T5" fmla="*/ 7 h 14"/>
                <a:gd name="T6" fmla="*/ 34 w 36"/>
                <a:gd name="T7" fmla="*/ 5 h 14"/>
                <a:gd name="T8" fmla="*/ 26 w 36"/>
                <a:gd name="T9" fmla="*/ 5 h 14"/>
                <a:gd name="T10" fmla="*/ 25 w 36"/>
                <a:gd name="T11" fmla="*/ 4 h 14"/>
                <a:gd name="T12" fmla="*/ 25 w 36"/>
                <a:gd name="T13" fmla="*/ 1 h 14"/>
                <a:gd name="T14" fmla="*/ 23 w 36"/>
                <a:gd name="T15" fmla="*/ 0 h 14"/>
                <a:gd name="T16" fmla="*/ 13 w 36"/>
                <a:gd name="T17" fmla="*/ 0 h 14"/>
                <a:gd name="T18" fmla="*/ 12 w 36"/>
                <a:gd name="T19" fmla="*/ 1 h 14"/>
                <a:gd name="T20" fmla="*/ 12 w 36"/>
                <a:gd name="T21" fmla="*/ 4 h 14"/>
                <a:gd name="T22" fmla="*/ 10 w 36"/>
                <a:gd name="T23" fmla="*/ 5 h 14"/>
                <a:gd name="T24" fmla="*/ 2 w 36"/>
                <a:gd name="T25" fmla="*/ 5 h 14"/>
                <a:gd name="T26" fmla="*/ 0 w 36"/>
                <a:gd name="T27" fmla="*/ 7 h 14"/>
                <a:gd name="T28" fmla="*/ 0 w 36"/>
                <a:gd name="T29" fmla="*/ 12 h 14"/>
                <a:gd name="T30" fmla="*/ 2 w 36"/>
                <a:gd name="T31" fmla="*/ 14 h 14"/>
                <a:gd name="T32" fmla="*/ 34 w 36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14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6"/>
                    <a:pt x="35" y="5"/>
                    <a:pt x="34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4" y="0"/>
                    <a:pt x="2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lnTo>
                    <a:pt x="3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0508" name="Group 28"/>
          <p:cNvGrpSpPr/>
          <p:nvPr/>
        </p:nvGrpSpPr>
        <p:grpSpPr bwMode="auto">
          <a:xfrm>
            <a:off x="8013700" y="4471459"/>
            <a:ext cx="203200" cy="165100"/>
            <a:chOff x="0" y="0"/>
            <a:chExt cx="132" cy="109"/>
          </a:xfrm>
          <a:solidFill>
            <a:srgbClr val="080403"/>
          </a:solidFill>
        </p:grpSpPr>
        <p:sp>
          <p:nvSpPr>
            <p:cNvPr id="20509" name="Freeform 29"/>
            <p:cNvSpPr/>
            <p:nvPr/>
          </p:nvSpPr>
          <p:spPr bwMode="auto">
            <a:xfrm>
              <a:off x="83" y="38"/>
              <a:ext cx="49" cy="71"/>
            </a:xfrm>
            <a:custGeom>
              <a:avLst/>
              <a:gdLst>
                <a:gd name="T0" fmla="*/ 21 w 21"/>
                <a:gd name="T1" fmla="*/ 15 h 30"/>
                <a:gd name="T2" fmla="*/ 5 w 21"/>
                <a:gd name="T3" fmla="*/ 30 h 30"/>
                <a:gd name="T4" fmla="*/ 0 w 21"/>
                <a:gd name="T5" fmla="*/ 29 h 30"/>
                <a:gd name="T6" fmla="*/ 14 w 21"/>
                <a:gd name="T7" fmla="*/ 9 h 30"/>
                <a:gd name="T8" fmla="*/ 12 w 21"/>
                <a:gd name="T9" fmla="*/ 0 h 30"/>
                <a:gd name="T10" fmla="*/ 21 w 21"/>
                <a:gd name="T11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0">
                  <a:moveTo>
                    <a:pt x="21" y="15"/>
                  </a:moveTo>
                  <a:cubicBezTo>
                    <a:pt x="21" y="23"/>
                    <a:pt x="14" y="30"/>
                    <a:pt x="5" y="30"/>
                  </a:cubicBezTo>
                  <a:cubicBezTo>
                    <a:pt x="4" y="30"/>
                    <a:pt x="2" y="30"/>
                    <a:pt x="0" y="29"/>
                  </a:cubicBezTo>
                  <a:cubicBezTo>
                    <a:pt x="8" y="26"/>
                    <a:pt x="14" y="18"/>
                    <a:pt x="14" y="9"/>
                  </a:cubicBezTo>
                  <a:cubicBezTo>
                    <a:pt x="14" y="6"/>
                    <a:pt x="13" y="3"/>
                    <a:pt x="12" y="0"/>
                  </a:cubicBezTo>
                  <a:cubicBezTo>
                    <a:pt x="17" y="3"/>
                    <a:pt x="21" y="8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10" name="Freeform 30"/>
            <p:cNvSpPr>
              <a:spLocks noEditPoints="1"/>
            </p:cNvSpPr>
            <p:nvPr/>
          </p:nvSpPr>
          <p:spPr bwMode="auto">
            <a:xfrm>
              <a:off x="0" y="0"/>
              <a:ext cx="109" cy="109"/>
            </a:xfrm>
            <a:custGeom>
              <a:avLst/>
              <a:gdLst>
                <a:gd name="T0" fmla="*/ 45 w 46"/>
                <a:gd name="T1" fmla="*/ 15 h 46"/>
                <a:gd name="T2" fmla="*/ 35 w 46"/>
                <a:gd name="T3" fmla="*/ 4 h 46"/>
                <a:gd name="T4" fmla="*/ 35 w 46"/>
                <a:gd name="T5" fmla="*/ 4 h 46"/>
                <a:gd name="T6" fmla="*/ 23 w 46"/>
                <a:gd name="T7" fmla="*/ 0 h 46"/>
                <a:gd name="T8" fmla="*/ 4 w 46"/>
                <a:gd name="T9" fmla="*/ 10 h 46"/>
                <a:gd name="T10" fmla="*/ 0 w 46"/>
                <a:gd name="T11" fmla="*/ 23 h 46"/>
                <a:gd name="T12" fmla="*/ 5 w 46"/>
                <a:gd name="T13" fmla="*/ 37 h 46"/>
                <a:gd name="T14" fmla="*/ 9 w 46"/>
                <a:gd name="T15" fmla="*/ 42 h 46"/>
                <a:gd name="T16" fmla="*/ 14 w 46"/>
                <a:gd name="T17" fmla="*/ 44 h 46"/>
                <a:gd name="T18" fmla="*/ 14 w 46"/>
                <a:gd name="T19" fmla="*/ 44 h 46"/>
                <a:gd name="T20" fmla="*/ 23 w 46"/>
                <a:gd name="T21" fmla="*/ 46 h 46"/>
                <a:gd name="T22" fmla="*/ 32 w 46"/>
                <a:gd name="T23" fmla="*/ 44 h 46"/>
                <a:gd name="T24" fmla="*/ 36 w 46"/>
                <a:gd name="T25" fmla="*/ 42 h 46"/>
                <a:gd name="T26" fmla="*/ 42 w 46"/>
                <a:gd name="T27" fmla="*/ 36 h 46"/>
                <a:gd name="T28" fmla="*/ 46 w 46"/>
                <a:gd name="T29" fmla="*/ 26 h 46"/>
                <a:gd name="T30" fmla="*/ 46 w 46"/>
                <a:gd name="T31" fmla="*/ 26 h 46"/>
                <a:gd name="T32" fmla="*/ 46 w 46"/>
                <a:gd name="T33" fmla="*/ 23 h 46"/>
                <a:gd name="T34" fmla="*/ 45 w 46"/>
                <a:gd name="T35" fmla="*/ 15 h 46"/>
                <a:gd name="T36" fmla="*/ 31 w 46"/>
                <a:gd name="T37" fmla="*/ 11 h 46"/>
                <a:gd name="T38" fmla="*/ 35 w 46"/>
                <a:gd name="T39" fmla="*/ 15 h 46"/>
                <a:gd name="T40" fmla="*/ 35 w 46"/>
                <a:gd name="T41" fmla="*/ 15 h 46"/>
                <a:gd name="T42" fmla="*/ 31 w 46"/>
                <a:gd name="T43" fmla="*/ 19 h 46"/>
                <a:gd name="T44" fmla="*/ 27 w 46"/>
                <a:gd name="T45" fmla="*/ 15 h 46"/>
                <a:gd name="T46" fmla="*/ 31 w 46"/>
                <a:gd name="T47" fmla="*/ 11 h 46"/>
                <a:gd name="T48" fmla="*/ 31 w 46"/>
                <a:gd name="T49" fmla="*/ 11 h 46"/>
                <a:gd name="T50" fmla="*/ 15 w 46"/>
                <a:gd name="T51" fmla="*/ 36 h 46"/>
                <a:gd name="T52" fmla="*/ 11 w 46"/>
                <a:gd name="T53" fmla="*/ 32 h 46"/>
                <a:gd name="T54" fmla="*/ 15 w 46"/>
                <a:gd name="T55" fmla="*/ 28 h 46"/>
                <a:gd name="T56" fmla="*/ 19 w 46"/>
                <a:gd name="T57" fmla="*/ 32 h 46"/>
                <a:gd name="T58" fmla="*/ 15 w 46"/>
                <a:gd name="T59" fmla="*/ 36 h 46"/>
                <a:gd name="T60" fmla="*/ 15 w 46"/>
                <a:gd name="T61" fmla="*/ 19 h 46"/>
                <a:gd name="T62" fmla="*/ 11 w 46"/>
                <a:gd name="T63" fmla="*/ 15 h 46"/>
                <a:gd name="T64" fmla="*/ 15 w 46"/>
                <a:gd name="T65" fmla="*/ 11 h 46"/>
                <a:gd name="T66" fmla="*/ 19 w 46"/>
                <a:gd name="T67" fmla="*/ 15 h 46"/>
                <a:gd name="T68" fmla="*/ 15 w 46"/>
                <a:gd name="T69" fmla="*/ 19 h 46"/>
                <a:gd name="T70" fmla="*/ 20 w 46"/>
                <a:gd name="T71" fmla="*/ 23 h 46"/>
                <a:gd name="T72" fmla="*/ 22 w 46"/>
                <a:gd name="T73" fmla="*/ 21 h 46"/>
                <a:gd name="T74" fmla="*/ 23 w 46"/>
                <a:gd name="T75" fmla="*/ 21 h 46"/>
                <a:gd name="T76" fmla="*/ 26 w 46"/>
                <a:gd name="T77" fmla="*/ 23 h 46"/>
                <a:gd name="T78" fmla="*/ 25 w 46"/>
                <a:gd name="T79" fmla="*/ 25 h 46"/>
                <a:gd name="T80" fmla="*/ 23 w 46"/>
                <a:gd name="T81" fmla="*/ 26 h 46"/>
                <a:gd name="T82" fmla="*/ 20 w 46"/>
                <a:gd name="T83" fmla="*/ 23 h 46"/>
                <a:gd name="T84" fmla="*/ 31 w 46"/>
                <a:gd name="T85" fmla="*/ 36 h 46"/>
                <a:gd name="T86" fmla="*/ 27 w 46"/>
                <a:gd name="T87" fmla="*/ 32 h 46"/>
                <a:gd name="T88" fmla="*/ 31 w 46"/>
                <a:gd name="T89" fmla="*/ 28 h 46"/>
                <a:gd name="T90" fmla="*/ 35 w 46"/>
                <a:gd name="T91" fmla="*/ 32 h 46"/>
                <a:gd name="T92" fmla="*/ 31 w 46"/>
                <a:gd name="T93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" h="46">
                  <a:moveTo>
                    <a:pt x="45" y="15"/>
                  </a:moveTo>
                  <a:cubicBezTo>
                    <a:pt x="43" y="10"/>
                    <a:pt x="39" y="6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1" y="2"/>
                    <a:pt x="27" y="0"/>
                    <a:pt x="23" y="0"/>
                  </a:cubicBezTo>
                  <a:cubicBezTo>
                    <a:pt x="15" y="0"/>
                    <a:pt x="8" y="4"/>
                    <a:pt x="4" y="10"/>
                  </a:cubicBezTo>
                  <a:cubicBezTo>
                    <a:pt x="2" y="14"/>
                    <a:pt x="0" y="19"/>
                    <a:pt x="0" y="23"/>
                  </a:cubicBezTo>
                  <a:cubicBezTo>
                    <a:pt x="0" y="29"/>
                    <a:pt x="2" y="33"/>
                    <a:pt x="5" y="37"/>
                  </a:cubicBezTo>
                  <a:cubicBezTo>
                    <a:pt x="6" y="39"/>
                    <a:pt x="8" y="40"/>
                    <a:pt x="9" y="42"/>
                  </a:cubicBezTo>
                  <a:cubicBezTo>
                    <a:pt x="11" y="43"/>
                    <a:pt x="12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7" y="46"/>
                    <a:pt x="20" y="46"/>
                    <a:pt x="23" y="46"/>
                  </a:cubicBezTo>
                  <a:cubicBezTo>
                    <a:pt x="26" y="46"/>
                    <a:pt x="30" y="46"/>
                    <a:pt x="32" y="44"/>
                  </a:cubicBezTo>
                  <a:cubicBezTo>
                    <a:pt x="34" y="44"/>
                    <a:pt x="35" y="43"/>
                    <a:pt x="36" y="42"/>
                  </a:cubicBezTo>
                  <a:cubicBezTo>
                    <a:pt x="38" y="41"/>
                    <a:pt x="40" y="39"/>
                    <a:pt x="42" y="36"/>
                  </a:cubicBezTo>
                  <a:cubicBezTo>
                    <a:pt x="44" y="33"/>
                    <a:pt x="45" y="30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5"/>
                    <a:pt x="46" y="24"/>
                    <a:pt x="46" y="23"/>
                  </a:cubicBezTo>
                  <a:cubicBezTo>
                    <a:pt x="46" y="21"/>
                    <a:pt x="45" y="18"/>
                    <a:pt x="45" y="15"/>
                  </a:cubicBezTo>
                  <a:close/>
                  <a:moveTo>
                    <a:pt x="31" y="11"/>
                  </a:moveTo>
                  <a:cubicBezTo>
                    <a:pt x="34" y="11"/>
                    <a:pt x="35" y="13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7"/>
                    <a:pt x="33" y="19"/>
                    <a:pt x="31" y="19"/>
                  </a:cubicBezTo>
                  <a:cubicBezTo>
                    <a:pt x="29" y="19"/>
                    <a:pt x="27" y="17"/>
                    <a:pt x="27" y="15"/>
                  </a:cubicBezTo>
                  <a:cubicBezTo>
                    <a:pt x="27" y="13"/>
                    <a:pt x="29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lose/>
                  <a:moveTo>
                    <a:pt x="15" y="36"/>
                  </a:moveTo>
                  <a:cubicBezTo>
                    <a:pt x="12" y="36"/>
                    <a:pt x="11" y="34"/>
                    <a:pt x="11" y="32"/>
                  </a:cubicBezTo>
                  <a:cubicBezTo>
                    <a:pt x="11" y="30"/>
                    <a:pt x="12" y="28"/>
                    <a:pt x="15" y="28"/>
                  </a:cubicBezTo>
                  <a:cubicBezTo>
                    <a:pt x="17" y="28"/>
                    <a:pt x="19" y="30"/>
                    <a:pt x="19" y="32"/>
                  </a:cubicBezTo>
                  <a:cubicBezTo>
                    <a:pt x="19" y="34"/>
                    <a:pt x="17" y="36"/>
                    <a:pt x="15" y="36"/>
                  </a:cubicBezTo>
                  <a:close/>
                  <a:moveTo>
                    <a:pt x="15" y="19"/>
                  </a:moveTo>
                  <a:cubicBezTo>
                    <a:pt x="12" y="19"/>
                    <a:pt x="11" y="17"/>
                    <a:pt x="11" y="15"/>
                  </a:cubicBezTo>
                  <a:cubicBezTo>
                    <a:pt x="11" y="13"/>
                    <a:pt x="12" y="11"/>
                    <a:pt x="15" y="11"/>
                  </a:cubicBezTo>
                  <a:cubicBezTo>
                    <a:pt x="17" y="11"/>
                    <a:pt x="19" y="13"/>
                    <a:pt x="19" y="15"/>
                  </a:cubicBezTo>
                  <a:cubicBezTo>
                    <a:pt x="19" y="17"/>
                    <a:pt x="17" y="19"/>
                    <a:pt x="15" y="19"/>
                  </a:cubicBezTo>
                  <a:close/>
                  <a:moveTo>
                    <a:pt x="20" y="23"/>
                  </a:moveTo>
                  <a:cubicBezTo>
                    <a:pt x="20" y="22"/>
                    <a:pt x="21" y="21"/>
                    <a:pt x="22" y="21"/>
                  </a:cubicBezTo>
                  <a:cubicBezTo>
                    <a:pt x="22" y="21"/>
                    <a:pt x="23" y="21"/>
                    <a:pt x="23" y="21"/>
                  </a:cubicBezTo>
                  <a:cubicBezTo>
                    <a:pt x="25" y="21"/>
                    <a:pt x="26" y="22"/>
                    <a:pt x="26" y="23"/>
                  </a:cubicBezTo>
                  <a:cubicBezTo>
                    <a:pt x="26" y="24"/>
                    <a:pt x="26" y="24"/>
                    <a:pt x="25" y="25"/>
                  </a:cubicBezTo>
                  <a:cubicBezTo>
                    <a:pt x="25" y="26"/>
                    <a:pt x="24" y="26"/>
                    <a:pt x="23" y="26"/>
                  </a:cubicBezTo>
                  <a:cubicBezTo>
                    <a:pt x="22" y="26"/>
                    <a:pt x="20" y="25"/>
                    <a:pt x="20" y="23"/>
                  </a:cubicBezTo>
                  <a:close/>
                  <a:moveTo>
                    <a:pt x="31" y="36"/>
                  </a:moveTo>
                  <a:cubicBezTo>
                    <a:pt x="29" y="36"/>
                    <a:pt x="27" y="34"/>
                    <a:pt x="27" y="32"/>
                  </a:cubicBezTo>
                  <a:cubicBezTo>
                    <a:pt x="27" y="30"/>
                    <a:pt x="29" y="28"/>
                    <a:pt x="31" y="28"/>
                  </a:cubicBezTo>
                  <a:cubicBezTo>
                    <a:pt x="34" y="28"/>
                    <a:pt x="35" y="30"/>
                    <a:pt x="35" y="32"/>
                  </a:cubicBezTo>
                  <a:cubicBezTo>
                    <a:pt x="35" y="34"/>
                    <a:pt x="34" y="36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20511" name="Freeform 31"/>
          <p:cNvSpPr>
            <a:spLocks noEditPoints="1"/>
          </p:cNvSpPr>
          <p:nvPr/>
        </p:nvSpPr>
        <p:spPr bwMode="auto">
          <a:xfrm>
            <a:off x="8015818" y="3531659"/>
            <a:ext cx="198967" cy="169333"/>
          </a:xfrm>
          <a:custGeom>
            <a:avLst/>
            <a:gdLst>
              <a:gd name="T0" fmla="*/ 52 w 54"/>
              <a:gd name="T1" fmla="*/ 0 h 47"/>
              <a:gd name="T2" fmla="*/ 11 w 54"/>
              <a:gd name="T3" fmla="*/ 0 h 47"/>
              <a:gd name="T4" fmla="*/ 9 w 54"/>
              <a:gd name="T5" fmla="*/ 2 h 47"/>
              <a:gd name="T6" fmla="*/ 9 w 54"/>
              <a:gd name="T7" fmla="*/ 4 h 47"/>
              <a:gd name="T8" fmla="*/ 9 w 54"/>
              <a:gd name="T9" fmla="*/ 5 h 47"/>
              <a:gd name="T10" fmla="*/ 9 w 54"/>
              <a:gd name="T11" fmla="*/ 6 h 47"/>
              <a:gd name="T12" fmla="*/ 9 w 54"/>
              <a:gd name="T13" fmla="*/ 9 h 47"/>
              <a:gd name="T14" fmla="*/ 10 w 54"/>
              <a:gd name="T15" fmla="*/ 9 h 47"/>
              <a:gd name="T16" fmla="*/ 2 w 54"/>
              <a:gd name="T17" fmla="*/ 9 h 47"/>
              <a:gd name="T18" fmla="*/ 0 w 54"/>
              <a:gd name="T19" fmla="*/ 11 h 47"/>
              <a:gd name="T20" fmla="*/ 0 w 54"/>
              <a:gd name="T21" fmla="*/ 45 h 47"/>
              <a:gd name="T22" fmla="*/ 2 w 54"/>
              <a:gd name="T23" fmla="*/ 47 h 47"/>
              <a:gd name="T24" fmla="*/ 43 w 54"/>
              <a:gd name="T25" fmla="*/ 47 h 47"/>
              <a:gd name="T26" fmla="*/ 45 w 54"/>
              <a:gd name="T27" fmla="*/ 45 h 47"/>
              <a:gd name="T28" fmla="*/ 45 w 54"/>
              <a:gd name="T29" fmla="*/ 38 h 47"/>
              <a:gd name="T30" fmla="*/ 52 w 54"/>
              <a:gd name="T31" fmla="*/ 38 h 47"/>
              <a:gd name="T32" fmla="*/ 54 w 54"/>
              <a:gd name="T33" fmla="*/ 36 h 47"/>
              <a:gd name="T34" fmla="*/ 54 w 54"/>
              <a:gd name="T35" fmla="*/ 34 h 47"/>
              <a:gd name="T36" fmla="*/ 54 w 54"/>
              <a:gd name="T37" fmla="*/ 33 h 47"/>
              <a:gd name="T38" fmla="*/ 54 w 54"/>
              <a:gd name="T39" fmla="*/ 31 h 47"/>
              <a:gd name="T40" fmla="*/ 54 w 54"/>
              <a:gd name="T41" fmla="*/ 7 h 47"/>
              <a:gd name="T42" fmla="*/ 54 w 54"/>
              <a:gd name="T43" fmla="*/ 5 h 47"/>
              <a:gd name="T44" fmla="*/ 54 w 54"/>
              <a:gd name="T45" fmla="*/ 4 h 47"/>
              <a:gd name="T46" fmla="*/ 54 w 54"/>
              <a:gd name="T47" fmla="*/ 2 h 47"/>
              <a:gd name="T48" fmla="*/ 52 w 54"/>
              <a:gd name="T49" fmla="*/ 0 h 47"/>
              <a:gd name="T50" fmla="*/ 26 w 54"/>
              <a:gd name="T51" fmla="*/ 22 h 47"/>
              <a:gd name="T52" fmla="*/ 30 w 54"/>
              <a:gd name="T53" fmla="*/ 18 h 47"/>
              <a:gd name="T54" fmla="*/ 34 w 54"/>
              <a:gd name="T55" fmla="*/ 22 h 47"/>
              <a:gd name="T56" fmla="*/ 30 w 54"/>
              <a:gd name="T57" fmla="*/ 26 h 47"/>
              <a:gd name="T58" fmla="*/ 26 w 54"/>
              <a:gd name="T59" fmla="*/ 22 h 47"/>
              <a:gd name="T60" fmla="*/ 38 w 54"/>
              <a:gd name="T61" fmla="*/ 42 h 47"/>
              <a:gd name="T62" fmla="*/ 7 w 54"/>
              <a:gd name="T63" fmla="*/ 42 h 47"/>
              <a:gd name="T64" fmla="*/ 5 w 54"/>
              <a:gd name="T65" fmla="*/ 40 h 47"/>
              <a:gd name="T66" fmla="*/ 5 w 54"/>
              <a:gd name="T67" fmla="*/ 37 h 47"/>
              <a:gd name="T68" fmla="*/ 5 w 54"/>
              <a:gd name="T69" fmla="*/ 36 h 47"/>
              <a:gd name="T70" fmla="*/ 6 w 54"/>
              <a:gd name="T71" fmla="*/ 34 h 47"/>
              <a:gd name="T72" fmla="*/ 20 w 54"/>
              <a:gd name="T73" fmla="*/ 29 h 47"/>
              <a:gd name="T74" fmla="*/ 23 w 54"/>
              <a:gd name="T75" fmla="*/ 30 h 47"/>
              <a:gd name="T76" fmla="*/ 26 w 54"/>
              <a:gd name="T77" fmla="*/ 32 h 47"/>
              <a:gd name="T78" fmla="*/ 38 w 54"/>
              <a:gd name="T79" fmla="*/ 32 h 47"/>
              <a:gd name="T80" fmla="*/ 39 w 54"/>
              <a:gd name="T81" fmla="*/ 32 h 47"/>
              <a:gd name="T82" fmla="*/ 40 w 54"/>
              <a:gd name="T83" fmla="*/ 33 h 47"/>
              <a:gd name="T84" fmla="*/ 40 w 54"/>
              <a:gd name="T85" fmla="*/ 40 h 47"/>
              <a:gd name="T86" fmla="*/ 38 w 54"/>
              <a:gd name="T87" fmla="*/ 42 h 47"/>
              <a:gd name="T88" fmla="*/ 49 w 54"/>
              <a:gd name="T89" fmla="*/ 31 h 47"/>
              <a:gd name="T90" fmla="*/ 48 w 54"/>
              <a:gd name="T91" fmla="*/ 33 h 47"/>
              <a:gd name="T92" fmla="*/ 47 w 54"/>
              <a:gd name="T93" fmla="*/ 33 h 47"/>
              <a:gd name="T94" fmla="*/ 45 w 54"/>
              <a:gd name="T95" fmla="*/ 33 h 47"/>
              <a:gd name="T96" fmla="*/ 45 w 54"/>
              <a:gd name="T97" fmla="*/ 11 h 47"/>
              <a:gd name="T98" fmla="*/ 43 w 54"/>
              <a:gd name="T99" fmla="*/ 9 h 47"/>
              <a:gd name="T100" fmla="*/ 14 w 54"/>
              <a:gd name="T101" fmla="*/ 9 h 47"/>
              <a:gd name="T102" fmla="*/ 14 w 54"/>
              <a:gd name="T103" fmla="*/ 9 h 47"/>
              <a:gd name="T104" fmla="*/ 14 w 54"/>
              <a:gd name="T105" fmla="*/ 7 h 47"/>
              <a:gd name="T106" fmla="*/ 15 w 54"/>
              <a:gd name="T107" fmla="*/ 6 h 47"/>
              <a:gd name="T108" fmla="*/ 16 w 54"/>
              <a:gd name="T109" fmla="*/ 5 h 47"/>
              <a:gd name="T110" fmla="*/ 47 w 54"/>
              <a:gd name="T111" fmla="*/ 5 h 47"/>
              <a:gd name="T112" fmla="*/ 49 w 54"/>
              <a:gd name="T113" fmla="*/ 7 h 47"/>
              <a:gd name="T114" fmla="*/ 49 w 54"/>
              <a:gd name="T115" fmla="*/ 3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47">
                <a:moveTo>
                  <a:pt x="52" y="0"/>
                </a:move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1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10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1" y="47"/>
                  <a:pt x="2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5" y="46"/>
                  <a:pt x="45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8"/>
                  <a:pt x="54" y="37"/>
                  <a:pt x="54" y="36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2"/>
                  <a:pt x="54" y="3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6"/>
                  <a:pt x="54" y="5"/>
                  <a:pt x="54" y="5"/>
                </a:cubicBezTo>
                <a:cubicBezTo>
                  <a:pt x="54" y="5"/>
                  <a:pt x="54" y="4"/>
                  <a:pt x="54" y="4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1"/>
                  <a:pt x="53" y="0"/>
                  <a:pt x="52" y="0"/>
                </a:cubicBezTo>
                <a:close/>
                <a:moveTo>
                  <a:pt x="26" y="22"/>
                </a:moveTo>
                <a:cubicBezTo>
                  <a:pt x="26" y="20"/>
                  <a:pt x="28" y="18"/>
                  <a:pt x="30" y="18"/>
                </a:cubicBezTo>
                <a:cubicBezTo>
                  <a:pt x="33" y="18"/>
                  <a:pt x="34" y="20"/>
                  <a:pt x="34" y="22"/>
                </a:cubicBezTo>
                <a:cubicBezTo>
                  <a:pt x="34" y="24"/>
                  <a:pt x="33" y="26"/>
                  <a:pt x="30" y="26"/>
                </a:cubicBezTo>
                <a:cubicBezTo>
                  <a:pt x="28" y="26"/>
                  <a:pt x="26" y="24"/>
                  <a:pt x="26" y="22"/>
                </a:cubicBezTo>
                <a:close/>
                <a:moveTo>
                  <a:pt x="38" y="42"/>
                </a:move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5" y="41"/>
                  <a:pt x="5" y="40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6" y="35"/>
                  <a:pt x="6" y="35"/>
                  <a:pt x="6" y="34"/>
                </a:cubicBezTo>
                <a:cubicBezTo>
                  <a:pt x="6" y="34"/>
                  <a:pt x="11" y="26"/>
                  <a:pt x="20" y="29"/>
                </a:cubicBezTo>
                <a:cubicBezTo>
                  <a:pt x="21" y="29"/>
                  <a:pt x="22" y="30"/>
                  <a:pt x="23" y="30"/>
                </a:cubicBezTo>
                <a:cubicBezTo>
                  <a:pt x="24" y="31"/>
                  <a:pt x="25" y="31"/>
                  <a:pt x="26" y="32"/>
                </a:cubicBezTo>
                <a:cubicBezTo>
                  <a:pt x="34" y="35"/>
                  <a:pt x="38" y="32"/>
                  <a:pt x="38" y="32"/>
                </a:cubicBezTo>
                <a:cubicBezTo>
                  <a:pt x="38" y="32"/>
                  <a:pt x="38" y="32"/>
                  <a:pt x="39" y="32"/>
                </a:cubicBezTo>
                <a:cubicBezTo>
                  <a:pt x="39" y="32"/>
                  <a:pt x="40" y="32"/>
                  <a:pt x="40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1"/>
                  <a:pt x="39" y="42"/>
                  <a:pt x="38" y="42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8" y="33"/>
                </a:cubicBezTo>
                <a:cubicBezTo>
                  <a:pt x="48" y="33"/>
                  <a:pt x="47" y="33"/>
                  <a:pt x="4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4" y="9"/>
                  <a:pt x="4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6"/>
                  <a:pt x="15" y="6"/>
                </a:cubicBezTo>
                <a:cubicBezTo>
                  <a:pt x="15" y="6"/>
                  <a:pt x="15" y="5"/>
                  <a:pt x="16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8" y="5"/>
                  <a:pt x="49" y="6"/>
                  <a:pt x="49" y="7"/>
                </a:cubicBezTo>
                <a:lnTo>
                  <a:pt x="49" y="31"/>
                </a:lnTo>
                <a:close/>
              </a:path>
            </a:pathLst>
          </a:custGeom>
          <a:solidFill>
            <a:srgbClr val="080403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20512" name="Group 32"/>
          <p:cNvGrpSpPr/>
          <p:nvPr/>
        </p:nvGrpSpPr>
        <p:grpSpPr bwMode="auto">
          <a:xfrm>
            <a:off x="8028517" y="2572810"/>
            <a:ext cx="177800" cy="143933"/>
            <a:chOff x="0" y="0"/>
            <a:chExt cx="116" cy="94"/>
          </a:xfrm>
          <a:solidFill>
            <a:srgbClr val="080403"/>
          </a:solidFill>
        </p:grpSpPr>
        <p:sp>
          <p:nvSpPr>
            <p:cNvPr id="20513" name="Freeform 33"/>
            <p:cNvSpPr/>
            <p:nvPr/>
          </p:nvSpPr>
          <p:spPr bwMode="auto">
            <a:xfrm>
              <a:off x="0" y="0"/>
              <a:ext cx="116" cy="47"/>
            </a:xfrm>
            <a:custGeom>
              <a:avLst/>
              <a:gdLst>
                <a:gd name="T0" fmla="*/ 47 w 49"/>
                <a:gd name="T1" fmla="*/ 0 h 20"/>
                <a:gd name="T2" fmla="*/ 49 w 49"/>
                <a:gd name="T3" fmla="*/ 1 h 20"/>
                <a:gd name="T4" fmla="*/ 49 w 49"/>
                <a:gd name="T5" fmla="*/ 1 h 20"/>
                <a:gd name="T6" fmla="*/ 48 w 49"/>
                <a:gd name="T7" fmla="*/ 3 h 20"/>
                <a:gd name="T8" fmla="*/ 25 w 49"/>
                <a:gd name="T9" fmla="*/ 20 h 20"/>
                <a:gd name="T10" fmla="*/ 23 w 49"/>
                <a:gd name="T11" fmla="*/ 20 h 20"/>
                <a:gd name="T12" fmla="*/ 1 w 49"/>
                <a:gd name="T13" fmla="*/ 3 h 20"/>
                <a:gd name="T14" fmla="*/ 0 w 49"/>
                <a:gd name="T15" fmla="*/ 1 h 20"/>
                <a:gd name="T16" fmla="*/ 0 w 49"/>
                <a:gd name="T17" fmla="*/ 1 h 20"/>
                <a:gd name="T18" fmla="*/ 1 w 49"/>
                <a:gd name="T19" fmla="*/ 0 h 20"/>
                <a:gd name="T20" fmla="*/ 47 w 49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47" y="0"/>
                  </a:moveTo>
                  <a:cubicBezTo>
                    <a:pt x="48" y="0"/>
                    <a:pt x="49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2"/>
                    <a:pt x="48" y="3"/>
                    <a:pt x="48" y="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4" y="20"/>
                    <a:pt x="23" y="2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14" name="Freeform 34"/>
            <p:cNvSpPr/>
            <p:nvPr/>
          </p:nvSpPr>
          <p:spPr bwMode="auto">
            <a:xfrm>
              <a:off x="0" y="19"/>
              <a:ext cx="116" cy="75"/>
            </a:xfrm>
            <a:custGeom>
              <a:avLst/>
              <a:gdLst>
                <a:gd name="T0" fmla="*/ 23 w 49"/>
                <a:gd name="T1" fmla="*/ 17 h 32"/>
                <a:gd name="T2" fmla="*/ 25 w 49"/>
                <a:gd name="T3" fmla="*/ 17 h 32"/>
                <a:gd name="T4" fmla="*/ 48 w 49"/>
                <a:gd name="T5" fmla="*/ 0 h 32"/>
                <a:gd name="T6" fmla="*/ 49 w 49"/>
                <a:gd name="T7" fmla="*/ 1 h 32"/>
                <a:gd name="T8" fmla="*/ 49 w 49"/>
                <a:gd name="T9" fmla="*/ 30 h 32"/>
                <a:gd name="T10" fmla="*/ 47 w 49"/>
                <a:gd name="T11" fmla="*/ 32 h 32"/>
                <a:gd name="T12" fmla="*/ 1 w 49"/>
                <a:gd name="T13" fmla="*/ 32 h 32"/>
                <a:gd name="T14" fmla="*/ 0 w 49"/>
                <a:gd name="T15" fmla="*/ 30 h 32"/>
                <a:gd name="T16" fmla="*/ 0 w 49"/>
                <a:gd name="T17" fmla="*/ 1 h 32"/>
                <a:gd name="T18" fmla="*/ 1 w 49"/>
                <a:gd name="T19" fmla="*/ 0 h 32"/>
                <a:gd name="T20" fmla="*/ 23 w 49"/>
                <a:gd name="T2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32">
                  <a:moveTo>
                    <a:pt x="23" y="17"/>
                  </a:moveTo>
                  <a:cubicBezTo>
                    <a:pt x="24" y="17"/>
                    <a:pt x="25" y="17"/>
                    <a:pt x="2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23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0515" name="Group 35"/>
          <p:cNvGrpSpPr/>
          <p:nvPr/>
        </p:nvGrpSpPr>
        <p:grpSpPr bwMode="auto">
          <a:xfrm>
            <a:off x="2351617" y="3220510"/>
            <a:ext cx="279400" cy="347133"/>
            <a:chOff x="0" y="0"/>
            <a:chExt cx="156" cy="194"/>
          </a:xfrm>
          <a:solidFill>
            <a:srgbClr val="080403"/>
          </a:solidFill>
        </p:grpSpPr>
        <p:sp>
          <p:nvSpPr>
            <p:cNvPr id="20516" name="Freeform 36"/>
            <p:cNvSpPr/>
            <p:nvPr/>
          </p:nvSpPr>
          <p:spPr bwMode="auto">
            <a:xfrm>
              <a:off x="0" y="69"/>
              <a:ext cx="156" cy="125"/>
            </a:xfrm>
            <a:custGeom>
              <a:avLst/>
              <a:gdLst>
                <a:gd name="T0" fmla="*/ 66 w 66"/>
                <a:gd name="T1" fmla="*/ 9 h 53"/>
                <a:gd name="T2" fmla="*/ 45 w 66"/>
                <a:gd name="T3" fmla="*/ 48 h 53"/>
                <a:gd name="T4" fmla="*/ 33 w 66"/>
                <a:gd name="T5" fmla="*/ 53 h 53"/>
                <a:gd name="T6" fmla="*/ 27 w 66"/>
                <a:gd name="T7" fmla="*/ 52 h 53"/>
                <a:gd name="T8" fmla="*/ 3 w 66"/>
                <a:gd name="T9" fmla="*/ 23 h 53"/>
                <a:gd name="T10" fmla="*/ 3 w 66"/>
                <a:gd name="T11" fmla="*/ 22 h 53"/>
                <a:gd name="T12" fmla="*/ 0 w 66"/>
                <a:gd name="T13" fmla="*/ 9 h 53"/>
                <a:gd name="T14" fmla="*/ 1 w 66"/>
                <a:gd name="T15" fmla="*/ 1 h 53"/>
                <a:gd name="T16" fmla="*/ 1 w 66"/>
                <a:gd name="T17" fmla="*/ 1 h 53"/>
                <a:gd name="T18" fmla="*/ 1 w 66"/>
                <a:gd name="T19" fmla="*/ 1 h 53"/>
                <a:gd name="T20" fmla="*/ 2 w 66"/>
                <a:gd name="T21" fmla="*/ 0 h 53"/>
                <a:gd name="T22" fmla="*/ 3 w 66"/>
                <a:gd name="T23" fmla="*/ 1 h 53"/>
                <a:gd name="T24" fmla="*/ 3 w 66"/>
                <a:gd name="T25" fmla="*/ 1 h 53"/>
                <a:gd name="T26" fmla="*/ 30 w 66"/>
                <a:gd name="T27" fmla="*/ 42 h 53"/>
                <a:gd name="T28" fmla="*/ 33 w 66"/>
                <a:gd name="T29" fmla="*/ 43 h 53"/>
                <a:gd name="T30" fmla="*/ 41 w 66"/>
                <a:gd name="T31" fmla="*/ 40 h 53"/>
                <a:gd name="T32" fmla="*/ 56 w 66"/>
                <a:gd name="T33" fmla="*/ 20 h 53"/>
                <a:gd name="T34" fmla="*/ 62 w 66"/>
                <a:gd name="T35" fmla="*/ 1 h 53"/>
                <a:gd name="T36" fmla="*/ 62 w 66"/>
                <a:gd name="T37" fmla="*/ 1 h 53"/>
                <a:gd name="T38" fmla="*/ 62 w 66"/>
                <a:gd name="T39" fmla="*/ 1 h 53"/>
                <a:gd name="T40" fmla="*/ 64 w 66"/>
                <a:gd name="T41" fmla="*/ 0 h 53"/>
                <a:gd name="T42" fmla="*/ 65 w 66"/>
                <a:gd name="T43" fmla="*/ 0 h 53"/>
                <a:gd name="T44" fmla="*/ 65 w 66"/>
                <a:gd name="T45" fmla="*/ 1 h 53"/>
                <a:gd name="T46" fmla="*/ 66 w 66"/>
                <a:gd name="T4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53">
                  <a:moveTo>
                    <a:pt x="66" y="9"/>
                  </a:moveTo>
                  <a:cubicBezTo>
                    <a:pt x="66" y="21"/>
                    <a:pt x="56" y="40"/>
                    <a:pt x="45" y="48"/>
                  </a:cubicBezTo>
                  <a:cubicBezTo>
                    <a:pt x="41" y="51"/>
                    <a:pt x="37" y="53"/>
                    <a:pt x="33" y="53"/>
                  </a:cubicBezTo>
                  <a:cubicBezTo>
                    <a:pt x="31" y="53"/>
                    <a:pt x="29" y="52"/>
                    <a:pt x="27" y="52"/>
                  </a:cubicBezTo>
                  <a:cubicBezTo>
                    <a:pt x="17" y="48"/>
                    <a:pt x="8" y="36"/>
                    <a:pt x="3" y="23"/>
                  </a:cubicBezTo>
                  <a:cubicBezTo>
                    <a:pt x="3" y="23"/>
                    <a:pt x="3" y="23"/>
                    <a:pt x="3" y="22"/>
                  </a:cubicBezTo>
                  <a:cubicBezTo>
                    <a:pt x="1" y="18"/>
                    <a:pt x="0" y="13"/>
                    <a:pt x="0" y="9"/>
                  </a:cubicBezTo>
                  <a:cubicBezTo>
                    <a:pt x="0" y="6"/>
                    <a:pt x="0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17"/>
                    <a:pt x="17" y="40"/>
                    <a:pt x="30" y="42"/>
                  </a:cubicBezTo>
                  <a:cubicBezTo>
                    <a:pt x="31" y="43"/>
                    <a:pt x="32" y="43"/>
                    <a:pt x="33" y="43"/>
                  </a:cubicBezTo>
                  <a:cubicBezTo>
                    <a:pt x="36" y="43"/>
                    <a:pt x="38" y="42"/>
                    <a:pt x="41" y="40"/>
                  </a:cubicBezTo>
                  <a:cubicBezTo>
                    <a:pt x="47" y="36"/>
                    <a:pt x="52" y="29"/>
                    <a:pt x="56" y="20"/>
                  </a:cubicBezTo>
                  <a:cubicBezTo>
                    <a:pt x="59" y="14"/>
                    <a:pt x="61" y="7"/>
                    <a:pt x="62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0"/>
                    <a:pt x="63" y="0"/>
                    <a:pt x="64" y="0"/>
                  </a:cubicBezTo>
                  <a:cubicBezTo>
                    <a:pt x="64" y="0"/>
                    <a:pt x="64" y="0"/>
                    <a:pt x="65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3"/>
                    <a:pt x="66" y="6"/>
                    <a:pt x="6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17" name="Freeform 37"/>
            <p:cNvSpPr>
              <a:spLocks noEditPoints="1"/>
            </p:cNvSpPr>
            <p:nvPr/>
          </p:nvSpPr>
          <p:spPr bwMode="auto">
            <a:xfrm>
              <a:off x="19" y="0"/>
              <a:ext cx="116" cy="151"/>
            </a:xfrm>
            <a:custGeom>
              <a:avLst/>
              <a:gdLst>
                <a:gd name="T0" fmla="*/ 48 w 49"/>
                <a:gd name="T1" fmla="*/ 17 h 64"/>
                <a:gd name="T2" fmla="*/ 25 w 49"/>
                <a:gd name="T3" fmla="*/ 0 h 64"/>
                <a:gd name="T4" fmla="*/ 3 w 49"/>
                <a:gd name="T5" fmla="*/ 12 h 64"/>
                <a:gd name="T6" fmla="*/ 1 w 49"/>
                <a:gd name="T7" fmla="*/ 17 h 64"/>
                <a:gd name="T8" fmla="*/ 0 w 49"/>
                <a:gd name="T9" fmla="*/ 24 h 64"/>
                <a:gd name="T10" fmla="*/ 25 w 49"/>
                <a:gd name="T11" fmla="*/ 64 h 64"/>
                <a:gd name="T12" fmla="*/ 30 w 49"/>
                <a:gd name="T13" fmla="*/ 63 h 64"/>
                <a:gd name="T14" fmla="*/ 43 w 49"/>
                <a:gd name="T15" fmla="*/ 48 h 64"/>
                <a:gd name="T16" fmla="*/ 47 w 49"/>
                <a:gd name="T17" fmla="*/ 38 h 64"/>
                <a:gd name="T18" fmla="*/ 47 w 49"/>
                <a:gd name="T19" fmla="*/ 38 h 64"/>
                <a:gd name="T20" fmla="*/ 49 w 49"/>
                <a:gd name="T21" fmla="*/ 24 h 64"/>
                <a:gd name="T22" fmla="*/ 48 w 49"/>
                <a:gd name="T23" fmla="*/ 17 h 64"/>
                <a:gd name="T24" fmla="*/ 25 w 49"/>
                <a:gd name="T25" fmla="*/ 32 h 64"/>
                <a:gd name="T26" fmla="*/ 24 w 49"/>
                <a:gd name="T27" fmla="*/ 32 h 64"/>
                <a:gd name="T28" fmla="*/ 16 w 49"/>
                <a:gd name="T29" fmla="*/ 24 h 64"/>
                <a:gd name="T30" fmla="*/ 16 w 49"/>
                <a:gd name="T31" fmla="*/ 23 h 64"/>
                <a:gd name="T32" fmla="*/ 25 w 49"/>
                <a:gd name="T33" fmla="*/ 15 h 64"/>
                <a:gd name="T34" fmla="*/ 33 w 49"/>
                <a:gd name="T35" fmla="*/ 23 h 64"/>
                <a:gd name="T36" fmla="*/ 25 w 49"/>
                <a:gd name="T37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4">
                  <a:moveTo>
                    <a:pt x="48" y="17"/>
                  </a:moveTo>
                  <a:cubicBezTo>
                    <a:pt x="45" y="7"/>
                    <a:pt x="36" y="0"/>
                    <a:pt x="25" y="0"/>
                  </a:cubicBezTo>
                  <a:cubicBezTo>
                    <a:pt x="16" y="0"/>
                    <a:pt x="8" y="5"/>
                    <a:pt x="3" y="12"/>
                  </a:cubicBezTo>
                  <a:cubicBezTo>
                    <a:pt x="3" y="14"/>
                    <a:pt x="2" y="15"/>
                    <a:pt x="1" y="17"/>
                  </a:cubicBezTo>
                  <a:cubicBezTo>
                    <a:pt x="1" y="19"/>
                    <a:pt x="0" y="22"/>
                    <a:pt x="0" y="24"/>
                  </a:cubicBezTo>
                  <a:cubicBezTo>
                    <a:pt x="0" y="38"/>
                    <a:pt x="11" y="64"/>
                    <a:pt x="25" y="64"/>
                  </a:cubicBezTo>
                  <a:cubicBezTo>
                    <a:pt x="27" y="64"/>
                    <a:pt x="29" y="64"/>
                    <a:pt x="30" y="63"/>
                  </a:cubicBezTo>
                  <a:cubicBezTo>
                    <a:pt x="35" y="60"/>
                    <a:pt x="40" y="55"/>
                    <a:pt x="43" y="48"/>
                  </a:cubicBezTo>
                  <a:cubicBezTo>
                    <a:pt x="44" y="45"/>
                    <a:pt x="46" y="42"/>
                    <a:pt x="47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3"/>
                    <a:pt x="49" y="28"/>
                    <a:pt x="49" y="24"/>
                  </a:cubicBezTo>
                  <a:cubicBezTo>
                    <a:pt x="49" y="22"/>
                    <a:pt x="49" y="19"/>
                    <a:pt x="48" y="17"/>
                  </a:cubicBezTo>
                  <a:close/>
                  <a:moveTo>
                    <a:pt x="25" y="32"/>
                  </a:moveTo>
                  <a:cubicBezTo>
                    <a:pt x="25" y="32"/>
                    <a:pt x="24" y="32"/>
                    <a:pt x="24" y="32"/>
                  </a:cubicBezTo>
                  <a:cubicBezTo>
                    <a:pt x="20" y="31"/>
                    <a:pt x="17" y="28"/>
                    <a:pt x="16" y="24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16" y="19"/>
                    <a:pt x="20" y="15"/>
                    <a:pt x="25" y="15"/>
                  </a:cubicBezTo>
                  <a:cubicBezTo>
                    <a:pt x="30" y="15"/>
                    <a:pt x="33" y="19"/>
                    <a:pt x="33" y="23"/>
                  </a:cubicBezTo>
                  <a:cubicBezTo>
                    <a:pt x="33" y="28"/>
                    <a:pt x="30" y="32"/>
                    <a:pt x="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0518" name="Group 38"/>
          <p:cNvGrpSpPr/>
          <p:nvPr/>
        </p:nvGrpSpPr>
        <p:grpSpPr bwMode="auto">
          <a:xfrm>
            <a:off x="3837518" y="3986743"/>
            <a:ext cx="321733" cy="427567"/>
            <a:chOff x="0" y="0"/>
            <a:chExt cx="201" cy="269"/>
          </a:xfrm>
          <a:solidFill>
            <a:srgbClr val="080403"/>
          </a:solidFill>
        </p:grpSpPr>
        <p:sp>
          <p:nvSpPr>
            <p:cNvPr id="20519" name="Freeform 39"/>
            <p:cNvSpPr/>
            <p:nvPr/>
          </p:nvSpPr>
          <p:spPr bwMode="auto">
            <a:xfrm>
              <a:off x="75" y="0"/>
              <a:ext cx="52" cy="30"/>
            </a:xfrm>
            <a:custGeom>
              <a:avLst/>
              <a:gdLst>
                <a:gd name="T0" fmla="*/ 20 w 22"/>
                <a:gd name="T1" fmla="*/ 7 h 13"/>
                <a:gd name="T2" fmla="*/ 22 w 22"/>
                <a:gd name="T3" fmla="*/ 12 h 13"/>
                <a:gd name="T4" fmla="*/ 17 w 22"/>
                <a:gd name="T5" fmla="*/ 12 h 13"/>
                <a:gd name="T6" fmla="*/ 11 w 22"/>
                <a:gd name="T7" fmla="*/ 12 h 13"/>
                <a:gd name="T8" fmla="*/ 4 w 22"/>
                <a:gd name="T9" fmla="*/ 12 h 13"/>
                <a:gd name="T10" fmla="*/ 0 w 22"/>
                <a:gd name="T11" fmla="*/ 12 h 13"/>
                <a:gd name="T12" fmla="*/ 1 w 22"/>
                <a:gd name="T13" fmla="*/ 7 h 13"/>
                <a:gd name="T14" fmla="*/ 11 w 22"/>
                <a:gd name="T15" fmla="*/ 0 h 13"/>
                <a:gd name="T16" fmla="*/ 20 w 22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3">
                  <a:moveTo>
                    <a:pt x="20" y="7"/>
                  </a:moveTo>
                  <a:cubicBezTo>
                    <a:pt x="21" y="9"/>
                    <a:pt x="22" y="12"/>
                    <a:pt x="22" y="12"/>
                  </a:cubicBezTo>
                  <a:cubicBezTo>
                    <a:pt x="22" y="13"/>
                    <a:pt x="20" y="13"/>
                    <a:pt x="17" y="12"/>
                  </a:cubicBezTo>
                  <a:cubicBezTo>
                    <a:pt x="17" y="12"/>
                    <a:pt x="15" y="12"/>
                    <a:pt x="11" y="12"/>
                  </a:cubicBezTo>
                  <a:cubicBezTo>
                    <a:pt x="6" y="12"/>
                    <a:pt x="4" y="12"/>
                    <a:pt x="4" y="12"/>
                  </a:cubicBezTo>
                  <a:cubicBezTo>
                    <a:pt x="2" y="13"/>
                    <a:pt x="0" y="13"/>
                    <a:pt x="0" y="12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1" y="7"/>
                    <a:pt x="5" y="0"/>
                    <a:pt x="11" y="0"/>
                  </a:cubicBezTo>
                  <a:cubicBezTo>
                    <a:pt x="17" y="0"/>
                    <a:pt x="20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20" name="Freeform 40"/>
            <p:cNvSpPr/>
            <p:nvPr/>
          </p:nvSpPr>
          <p:spPr bwMode="auto">
            <a:xfrm>
              <a:off x="64" y="241"/>
              <a:ext cx="75" cy="28"/>
            </a:xfrm>
            <a:custGeom>
              <a:avLst/>
              <a:gdLst>
                <a:gd name="T0" fmla="*/ 29 w 32"/>
                <a:gd name="T1" fmla="*/ 1 h 12"/>
                <a:gd name="T2" fmla="*/ 30 w 32"/>
                <a:gd name="T3" fmla="*/ 3 h 12"/>
                <a:gd name="T4" fmla="*/ 16 w 32"/>
                <a:gd name="T5" fmla="*/ 12 h 12"/>
                <a:gd name="T6" fmla="*/ 1 w 32"/>
                <a:gd name="T7" fmla="*/ 3 h 12"/>
                <a:gd name="T8" fmla="*/ 3 w 32"/>
                <a:gd name="T9" fmla="*/ 1 h 12"/>
                <a:gd name="T10" fmla="*/ 11 w 32"/>
                <a:gd name="T11" fmla="*/ 2 h 12"/>
                <a:gd name="T12" fmla="*/ 20 w 32"/>
                <a:gd name="T13" fmla="*/ 2 h 12"/>
                <a:gd name="T14" fmla="*/ 29 w 32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29" y="1"/>
                  </a:moveTo>
                  <a:cubicBezTo>
                    <a:pt x="31" y="0"/>
                    <a:pt x="32" y="1"/>
                    <a:pt x="30" y="3"/>
                  </a:cubicBezTo>
                  <a:cubicBezTo>
                    <a:pt x="30" y="3"/>
                    <a:pt x="24" y="12"/>
                    <a:pt x="16" y="12"/>
                  </a:cubicBezTo>
                  <a:cubicBezTo>
                    <a:pt x="8" y="12"/>
                    <a:pt x="1" y="3"/>
                    <a:pt x="1" y="3"/>
                  </a:cubicBezTo>
                  <a:cubicBezTo>
                    <a:pt x="0" y="1"/>
                    <a:pt x="0" y="0"/>
                    <a:pt x="3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2"/>
                    <a:pt x="18" y="2"/>
                    <a:pt x="20" y="2"/>
                  </a:cubicBezTo>
                  <a:lnTo>
                    <a:pt x="2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521" name="Freeform 41"/>
            <p:cNvSpPr/>
            <p:nvPr/>
          </p:nvSpPr>
          <p:spPr bwMode="auto">
            <a:xfrm>
              <a:off x="0" y="42"/>
              <a:ext cx="201" cy="189"/>
            </a:xfrm>
            <a:custGeom>
              <a:avLst/>
              <a:gdLst>
                <a:gd name="T0" fmla="*/ 85 w 85"/>
                <a:gd name="T1" fmla="*/ 63 h 80"/>
                <a:gd name="T2" fmla="*/ 85 w 85"/>
                <a:gd name="T3" fmla="*/ 63 h 80"/>
                <a:gd name="T4" fmla="*/ 77 w 85"/>
                <a:gd name="T5" fmla="*/ 37 h 80"/>
                <a:gd name="T6" fmla="*/ 76 w 85"/>
                <a:gd name="T7" fmla="*/ 34 h 80"/>
                <a:gd name="T8" fmla="*/ 76 w 85"/>
                <a:gd name="T9" fmla="*/ 33 h 80"/>
                <a:gd name="T10" fmla="*/ 76 w 85"/>
                <a:gd name="T11" fmla="*/ 32 h 80"/>
                <a:gd name="T12" fmla="*/ 75 w 85"/>
                <a:gd name="T13" fmla="*/ 31 h 80"/>
                <a:gd name="T14" fmla="*/ 75 w 85"/>
                <a:gd name="T15" fmla="*/ 30 h 80"/>
                <a:gd name="T16" fmla="*/ 74 w 85"/>
                <a:gd name="T17" fmla="*/ 28 h 80"/>
                <a:gd name="T18" fmla="*/ 74 w 85"/>
                <a:gd name="T19" fmla="*/ 28 h 80"/>
                <a:gd name="T20" fmla="*/ 74 w 85"/>
                <a:gd name="T21" fmla="*/ 27 h 80"/>
                <a:gd name="T22" fmla="*/ 43 w 85"/>
                <a:gd name="T23" fmla="*/ 0 h 80"/>
                <a:gd name="T24" fmla="*/ 11 w 85"/>
                <a:gd name="T25" fmla="*/ 27 h 80"/>
                <a:gd name="T26" fmla="*/ 11 w 85"/>
                <a:gd name="T27" fmla="*/ 28 h 80"/>
                <a:gd name="T28" fmla="*/ 11 w 85"/>
                <a:gd name="T29" fmla="*/ 28 h 80"/>
                <a:gd name="T30" fmla="*/ 10 w 85"/>
                <a:gd name="T31" fmla="*/ 30 h 80"/>
                <a:gd name="T32" fmla="*/ 10 w 85"/>
                <a:gd name="T33" fmla="*/ 31 h 80"/>
                <a:gd name="T34" fmla="*/ 10 w 85"/>
                <a:gd name="T35" fmla="*/ 32 h 80"/>
                <a:gd name="T36" fmla="*/ 9 w 85"/>
                <a:gd name="T37" fmla="*/ 33 h 80"/>
                <a:gd name="T38" fmla="*/ 9 w 85"/>
                <a:gd name="T39" fmla="*/ 34 h 80"/>
                <a:gd name="T40" fmla="*/ 8 w 85"/>
                <a:gd name="T41" fmla="*/ 37 h 80"/>
                <a:gd name="T42" fmla="*/ 1 w 85"/>
                <a:gd name="T43" fmla="*/ 63 h 80"/>
                <a:gd name="T44" fmla="*/ 1 w 85"/>
                <a:gd name="T45" fmla="*/ 63 h 80"/>
                <a:gd name="T46" fmla="*/ 3 w 85"/>
                <a:gd name="T47" fmla="*/ 69 h 80"/>
                <a:gd name="T48" fmla="*/ 4 w 85"/>
                <a:gd name="T49" fmla="*/ 69 h 80"/>
                <a:gd name="T50" fmla="*/ 5 w 85"/>
                <a:gd name="T51" fmla="*/ 70 h 80"/>
                <a:gd name="T52" fmla="*/ 12 w 85"/>
                <a:gd name="T53" fmla="*/ 73 h 80"/>
                <a:gd name="T54" fmla="*/ 16 w 85"/>
                <a:gd name="T55" fmla="*/ 75 h 80"/>
                <a:gd name="T56" fmla="*/ 24 w 85"/>
                <a:gd name="T57" fmla="*/ 77 h 80"/>
                <a:gd name="T58" fmla="*/ 25 w 85"/>
                <a:gd name="T59" fmla="*/ 77 h 80"/>
                <a:gd name="T60" fmla="*/ 27 w 85"/>
                <a:gd name="T61" fmla="*/ 78 h 80"/>
                <a:gd name="T62" fmla="*/ 43 w 85"/>
                <a:gd name="T63" fmla="*/ 80 h 80"/>
                <a:gd name="T64" fmla="*/ 58 w 85"/>
                <a:gd name="T65" fmla="*/ 78 h 80"/>
                <a:gd name="T66" fmla="*/ 60 w 85"/>
                <a:gd name="T67" fmla="*/ 77 h 80"/>
                <a:gd name="T68" fmla="*/ 61 w 85"/>
                <a:gd name="T69" fmla="*/ 77 h 80"/>
                <a:gd name="T70" fmla="*/ 74 w 85"/>
                <a:gd name="T71" fmla="*/ 73 h 80"/>
                <a:gd name="T72" fmla="*/ 78 w 85"/>
                <a:gd name="T73" fmla="*/ 71 h 80"/>
                <a:gd name="T74" fmla="*/ 79 w 85"/>
                <a:gd name="T75" fmla="*/ 70 h 80"/>
                <a:gd name="T76" fmla="*/ 82 w 85"/>
                <a:gd name="T77" fmla="*/ 69 h 80"/>
                <a:gd name="T78" fmla="*/ 82 w 85"/>
                <a:gd name="T79" fmla="*/ 69 h 80"/>
                <a:gd name="T80" fmla="*/ 83 w 85"/>
                <a:gd name="T81" fmla="*/ 69 h 80"/>
                <a:gd name="T82" fmla="*/ 85 w 85"/>
                <a:gd name="T83" fmla="*/ 6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" h="80">
                  <a:moveTo>
                    <a:pt x="85" y="63"/>
                  </a:moveTo>
                  <a:cubicBezTo>
                    <a:pt x="85" y="63"/>
                    <a:pt x="85" y="63"/>
                    <a:pt x="85" y="63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6"/>
                    <a:pt x="76" y="35"/>
                    <a:pt x="76" y="34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6" y="33"/>
                    <a:pt x="76" y="32"/>
                    <a:pt x="76" y="32"/>
                  </a:cubicBezTo>
                  <a:cubicBezTo>
                    <a:pt x="76" y="32"/>
                    <a:pt x="75" y="32"/>
                    <a:pt x="75" y="31"/>
                  </a:cubicBezTo>
                  <a:cubicBezTo>
                    <a:pt x="75" y="31"/>
                    <a:pt x="75" y="30"/>
                    <a:pt x="75" y="30"/>
                  </a:cubicBezTo>
                  <a:cubicBezTo>
                    <a:pt x="75" y="30"/>
                    <a:pt x="75" y="29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28"/>
                    <a:pt x="74" y="27"/>
                    <a:pt x="74" y="27"/>
                  </a:cubicBezTo>
                  <a:cubicBezTo>
                    <a:pt x="69" y="12"/>
                    <a:pt x="63" y="0"/>
                    <a:pt x="43" y="0"/>
                  </a:cubicBezTo>
                  <a:cubicBezTo>
                    <a:pt x="23" y="0"/>
                    <a:pt x="17" y="12"/>
                    <a:pt x="11" y="27"/>
                  </a:cubicBezTo>
                  <a:cubicBezTo>
                    <a:pt x="11" y="27"/>
                    <a:pt x="11" y="27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0"/>
                  </a:cubicBezTo>
                  <a:cubicBezTo>
                    <a:pt x="10" y="30"/>
                    <a:pt x="10" y="31"/>
                    <a:pt x="10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2"/>
                    <a:pt x="9" y="33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5"/>
                    <a:pt x="9" y="36"/>
                    <a:pt x="8" y="37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5"/>
                    <a:pt x="1" y="68"/>
                    <a:pt x="3" y="69"/>
                  </a:cubicBezTo>
                  <a:cubicBezTo>
                    <a:pt x="3" y="69"/>
                    <a:pt x="3" y="69"/>
                    <a:pt x="4" y="69"/>
                  </a:cubicBezTo>
                  <a:cubicBezTo>
                    <a:pt x="4" y="69"/>
                    <a:pt x="5" y="70"/>
                    <a:pt x="5" y="70"/>
                  </a:cubicBezTo>
                  <a:cubicBezTo>
                    <a:pt x="7" y="71"/>
                    <a:pt x="9" y="72"/>
                    <a:pt x="12" y="73"/>
                  </a:cubicBezTo>
                  <a:cubicBezTo>
                    <a:pt x="13" y="74"/>
                    <a:pt x="14" y="74"/>
                    <a:pt x="16" y="75"/>
                  </a:cubicBezTo>
                  <a:cubicBezTo>
                    <a:pt x="18" y="75"/>
                    <a:pt x="21" y="76"/>
                    <a:pt x="24" y="77"/>
                  </a:cubicBezTo>
                  <a:cubicBezTo>
                    <a:pt x="24" y="77"/>
                    <a:pt x="25" y="77"/>
                    <a:pt x="25" y="77"/>
                  </a:cubicBezTo>
                  <a:cubicBezTo>
                    <a:pt x="26" y="78"/>
                    <a:pt x="27" y="78"/>
                    <a:pt x="27" y="78"/>
                  </a:cubicBezTo>
                  <a:cubicBezTo>
                    <a:pt x="32" y="79"/>
                    <a:pt x="37" y="80"/>
                    <a:pt x="43" y="80"/>
                  </a:cubicBezTo>
                  <a:cubicBezTo>
                    <a:pt x="48" y="80"/>
                    <a:pt x="53" y="79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6" y="76"/>
                    <a:pt x="71" y="74"/>
                    <a:pt x="74" y="73"/>
                  </a:cubicBezTo>
                  <a:cubicBezTo>
                    <a:pt x="76" y="72"/>
                    <a:pt x="77" y="71"/>
                    <a:pt x="78" y="71"/>
                  </a:cubicBezTo>
                  <a:cubicBezTo>
                    <a:pt x="79" y="71"/>
                    <a:pt x="79" y="71"/>
                    <a:pt x="79" y="70"/>
                  </a:cubicBezTo>
                  <a:cubicBezTo>
                    <a:pt x="81" y="70"/>
                    <a:pt x="82" y="69"/>
                    <a:pt x="82" y="69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82" y="69"/>
                    <a:pt x="82" y="69"/>
                    <a:pt x="83" y="69"/>
                  </a:cubicBezTo>
                  <a:cubicBezTo>
                    <a:pt x="84" y="68"/>
                    <a:pt x="85" y="65"/>
                    <a:pt x="8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42" name="TextBox 6"/>
          <p:cNvSpPr txBox="1"/>
          <p:nvPr/>
        </p:nvSpPr>
        <p:spPr>
          <a:xfrm>
            <a:off x="636100" y="4024155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7"/>
          <p:cNvSpPr txBox="1"/>
          <p:nvPr/>
        </p:nvSpPr>
        <p:spPr>
          <a:xfrm>
            <a:off x="655894" y="4317856"/>
            <a:ext cx="2633408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Box 6"/>
          <p:cNvSpPr txBox="1"/>
          <p:nvPr/>
        </p:nvSpPr>
        <p:spPr>
          <a:xfrm>
            <a:off x="8587317" y="2306078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"/>
          <p:cNvSpPr txBox="1"/>
          <p:nvPr/>
        </p:nvSpPr>
        <p:spPr>
          <a:xfrm>
            <a:off x="8607111" y="2599779"/>
            <a:ext cx="2899843" cy="323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6"/>
          <p:cNvSpPr txBox="1"/>
          <p:nvPr/>
        </p:nvSpPr>
        <p:spPr>
          <a:xfrm>
            <a:off x="8607111" y="3270965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7"/>
          <p:cNvSpPr txBox="1"/>
          <p:nvPr/>
        </p:nvSpPr>
        <p:spPr>
          <a:xfrm>
            <a:off x="8626905" y="3564666"/>
            <a:ext cx="2899843" cy="323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Box 6"/>
          <p:cNvSpPr txBox="1"/>
          <p:nvPr/>
        </p:nvSpPr>
        <p:spPr>
          <a:xfrm>
            <a:off x="8587317" y="4194745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7"/>
          <p:cNvSpPr txBox="1"/>
          <p:nvPr/>
        </p:nvSpPr>
        <p:spPr>
          <a:xfrm>
            <a:off x="8607111" y="4488446"/>
            <a:ext cx="2899843" cy="323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TextBox 6"/>
          <p:cNvSpPr txBox="1"/>
          <p:nvPr/>
        </p:nvSpPr>
        <p:spPr>
          <a:xfrm>
            <a:off x="8607111" y="5159632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7"/>
          <p:cNvSpPr txBox="1"/>
          <p:nvPr/>
        </p:nvSpPr>
        <p:spPr>
          <a:xfrm>
            <a:off x="8626905" y="5453333"/>
            <a:ext cx="2899843" cy="323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2618125" y="2705725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blipFill>
                  <a:blip r:embed="rId2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未来计划展望</a:t>
            </a:r>
          </a:p>
        </p:txBody>
      </p:sp>
      <p:sp>
        <p:nvSpPr>
          <p:cNvPr id="24" name="菱形 23"/>
          <p:cNvSpPr/>
          <p:nvPr/>
        </p:nvSpPr>
        <p:spPr>
          <a:xfrm>
            <a:off x="-667657" y="2605314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菱形 24"/>
          <p:cNvSpPr/>
          <p:nvPr/>
        </p:nvSpPr>
        <p:spPr>
          <a:xfrm>
            <a:off x="4071257" y="4281715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稻壳儿小白白(http://dwz.cn/Wu2UP)"/>
          <p:cNvSpPr/>
          <p:nvPr/>
        </p:nvSpPr>
        <p:spPr bwMode="auto">
          <a:xfrm>
            <a:off x="931417" y="2228875"/>
            <a:ext cx="9243545" cy="4071906"/>
          </a:xfrm>
          <a:custGeom>
            <a:avLst/>
            <a:gdLst>
              <a:gd name="T0" fmla="*/ 2147483647 w 1735"/>
              <a:gd name="T1" fmla="*/ 2147483647 h 784"/>
              <a:gd name="T2" fmla="*/ 2147483647 w 1735"/>
              <a:gd name="T3" fmla="*/ 2147483647 h 784"/>
              <a:gd name="T4" fmla="*/ 2147483647 w 1735"/>
              <a:gd name="T5" fmla="*/ 2147483647 h 784"/>
              <a:gd name="T6" fmla="*/ 2147483647 w 1735"/>
              <a:gd name="T7" fmla="*/ 2147483647 h 784"/>
              <a:gd name="T8" fmla="*/ 2147483647 w 1735"/>
              <a:gd name="T9" fmla="*/ 2147483647 h 784"/>
              <a:gd name="T10" fmla="*/ 2147483647 w 1735"/>
              <a:gd name="T11" fmla="*/ 2147483647 h 784"/>
              <a:gd name="T12" fmla="*/ 2147483647 w 1735"/>
              <a:gd name="T13" fmla="*/ 2147483647 h 784"/>
              <a:gd name="T14" fmla="*/ 2147483647 w 1735"/>
              <a:gd name="T15" fmla="*/ 2147483647 h 784"/>
              <a:gd name="T16" fmla="*/ 2147483647 w 1735"/>
              <a:gd name="T17" fmla="*/ 2147483647 h 784"/>
              <a:gd name="T18" fmla="*/ 2147483647 w 1735"/>
              <a:gd name="T19" fmla="*/ 2147483647 h 784"/>
              <a:gd name="T20" fmla="*/ 0 w 1735"/>
              <a:gd name="T21" fmla="*/ 0 h 784"/>
              <a:gd name="T22" fmla="*/ 2147483647 w 1735"/>
              <a:gd name="T23" fmla="*/ 2147483647 h 784"/>
              <a:gd name="T24" fmla="*/ 2147483647 w 1735"/>
              <a:gd name="T25" fmla="*/ 2147483647 h 784"/>
              <a:gd name="T26" fmla="*/ 2147483647 w 1735"/>
              <a:gd name="T27" fmla="*/ 2147483647 h 784"/>
              <a:gd name="T28" fmla="*/ 2147483647 w 1735"/>
              <a:gd name="T29" fmla="*/ 2147483647 h 784"/>
              <a:gd name="T30" fmla="*/ 2147483647 w 1735"/>
              <a:gd name="T31" fmla="*/ 2147483647 h 7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735" h="784">
                <a:moveTo>
                  <a:pt x="1548" y="674"/>
                </a:moveTo>
                <a:cubicBezTo>
                  <a:pt x="1577" y="645"/>
                  <a:pt x="1577" y="645"/>
                  <a:pt x="1577" y="645"/>
                </a:cubicBezTo>
                <a:cubicBezTo>
                  <a:pt x="1735" y="724"/>
                  <a:pt x="1735" y="724"/>
                  <a:pt x="1735" y="724"/>
                </a:cubicBezTo>
                <a:cubicBezTo>
                  <a:pt x="1437" y="784"/>
                  <a:pt x="1437" y="784"/>
                  <a:pt x="1437" y="784"/>
                </a:cubicBezTo>
                <a:cubicBezTo>
                  <a:pt x="1474" y="748"/>
                  <a:pt x="1474" y="748"/>
                  <a:pt x="1474" y="748"/>
                </a:cubicBezTo>
                <a:cubicBezTo>
                  <a:pt x="1425" y="747"/>
                  <a:pt x="1376" y="745"/>
                  <a:pt x="1328" y="742"/>
                </a:cubicBezTo>
                <a:cubicBezTo>
                  <a:pt x="1190" y="733"/>
                  <a:pt x="1058" y="716"/>
                  <a:pt x="930" y="692"/>
                </a:cubicBezTo>
                <a:cubicBezTo>
                  <a:pt x="698" y="635"/>
                  <a:pt x="578" y="571"/>
                  <a:pt x="571" y="498"/>
                </a:cubicBezTo>
                <a:cubicBezTo>
                  <a:pt x="562" y="453"/>
                  <a:pt x="606" y="407"/>
                  <a:pt x="702" y="361"/>
                </a:cubicBezTo>
                <a:cubicBezTo>
                  <a:pt x="824" y="313"/>
                  <a:pt x="906" y="271"/>
                  <a:pt x="948" y="236"/>
                </a:cubicBezTo>
                <a:cubicBezTo>
                  <a:pt x="1053" y="130"/>
                  <a:pt x="737" y="51"/>
                  <a:pt x="0" y="0"/>
                </a:cubicBezTo>
                <a:cubicBezTo>
                  <a:pt x="754" y="31"/>
                  <a:pt x="1085" y="112"/>
                  <a:pt x="993" y="243"/>
                </a:cubicBezTo>
                <a:cubicBezTo>
                  <a:pt x="968" y="274"/>
                  <a:pt x="896" y="312"/>
                  <a:pt x="777" y="359"/>
                </a:cubicBezTo>
                <a:cubicBezTo>
                  <a:pt x="664" y="409"/>
                  <a:pt x="631" y="463"/>
                  <a:pt x="678" y="520"/>
                </a:cubicBezTo>
                <a:cubicBezTo>
                  <a:pt x="761" y="606"/>
                  <a:pt x="977" y="656"/>
                  <a:pt x="1328" y="670"/>
                </a:cubicBezTo>
                <a:cubicBezTo>
                  <a:pt x="1396" y="673"/>
                  <a:pt x="1470" y="674"/>
                  <a:pt x="1548" y="674"/>
                </a:cubicBezTo>
                <a:close/>
              </a:path>
            </a:pathLst>
          </a:custGeom>
          <a:blipFill>
            <a:blip r:embed="rId3"/>
            <a:stretch>
              <a:fillRect l="-36000" t="-2000" r="-5000"/>
            </a:stretch>
          </a:blip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泪滴形 26"/>
          <p:cNvSpPr/>
          <p:nvPr/>
        </p:nvSpPr>
        <p:spPr>
          <a:xfrm rot="8214741">
            <a:off x="8087094" y="4270605"/>
            <a:ext cx="1207652" cy="1233765"/>
          </a:xfrm>
          <a:prstGeom prst="teardrop">
            <a:avLst>
              <a:gd name="adj" fmla="val 138392"/>
            </a:avLst>
          </a:prstGeom>
          <a:blipFill>
            <a:blip r:embed="rId3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泪滴形 25"/>
          <p:cNvSpPr/>
          <p:nvPr/>
        </p:nvSpPr>
        <p:spPr>
          <a:xfrm rot="8214741">
            <a:off x="4728530" y="4061794"/>
            <a:ext cx="969379" cy="990339"/>
          </a:xfrm>
          <a:prstGeom prst="teardrop">
            <a:avLst>
              <a:gd name="adj" fmla="val 138392"/>
            </a:avLst>
          </a:prstGeom>
          <a:blipFill>
            <a:blip r:embed="rId3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泪滴形 24"/>
          <p:cNvSpPr/>
          <p:nvPr/>
        </p:nvSpPr>
        <p:spPr>
          <a:xfrm rot="8214741">
            <a:off x="3568301" y="3141985"/>
            <a:ext cx="863847" cy="882525"/>
          </a:xfrm>
          <a:prstGeom prst="teardrop">
            <a:avLst>
              <a:gd name="adj" fmla="val 138392"/>
            </a:avLst>
          </a:prstGeom>
          <a:blipFill>
            <a:blip r:embed="rId3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泪滴形 23"/>
          <p:cNvSpPr/>
          <p:nvPr/>
        </p:nvSpPr>
        <p:spPr>
          <a:xfrm rot="8214741">
            <a:off x="5464534" y="1628845"/>
            <a:ext cx="863847" cy="882525"/>
          </a:xfrm>
          <a:prstGeom prst="teardrop">
            <a:avLst>
              <a:gd name="adj" fmla="val 138392"/>
            </a:avLst>
          </a:prstGeom>
          <a:blipFill>
            <a:blip r:embed="rId3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泪滴形 1"/>
          <p:cNvSpPr/>
          <p:nvPr/>
        </p:nvSpPr>
        <p:spPr>
          <a:xfrm rot="8214741">
            <a:off x="2187481" y="1361465"/>
            <a:ext cx="863847" cy="882525"/>
          </a:xfrm>
          <a:prstGeom prst="teardrop">
            <a:avLst>
              <a:gd name="adj" fmla="val 138392"/>
            </a:avLst>
          </a:prstGeom>
          <a:blipFill>
            <a:blip r:embed="rId3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4" name="稻壳儿小白白(http://dwz.cn/Wu2UP)"/>
          <p:cNvSpPr>
            <a:spLocks noEditPoints="1"/>
          </p:cNvSpPr>
          <p:nvPr/>
        </p:nvSpPr>
        <p:spPr bwMode="auto">
          <a:xfrm>
            <a:off x="2458344" y="1726760"/>
            <a:ext cx="350178" cy="282168"/>
          </a:xfrm>
          <a:custGeom>
            <a:avLst/>
            <a:gdLst>
              <a:gd name="T0" fmla="*/ 2147483647 w 57"/>
              <a:gd name="T1" fmla="*/ 1222763170 h 46"/>
              <a:gd name="T2" fmla="*/ 2147483647 w 57"/>
              <a:gd name="T3" fmla="*/ 1222763170 h 46"/>
              <a:gd name="T4" fmla="*/ 2147483647 w 57"/>
              <a:gd name="T5" fmla="*/ 1222763170 h 46"/>
              <a:gd name="T6" fmla="*/ 2147483647 w 57"/>
              <a:gd name="T7" fmla="*/ 1222763170 h 46"/>
              <a:gd name="T8" fmla="*/ 1271942766 w 57"/>
              <a:gd name="T9" fmla="*/ 271728140 h 46"/>
              <a:gd name="T10" fmla="*/ 181708035 w 57"/>
              <a:gd name="T11" fmla="*/ 1222763170 h 46"/>
              <a:gd name="T12" fmla="*/ 136281026 w 57"/>
              <a:gd name="T13" fmla="*/ 1222763170 h 46"/>
              <a:gd name="T14" fmla="*/ 90854018 w 57"/>
              <a:gd name="T15" fmla="*/ 1222763170 h 46"/>
              <a:gd name="T16" fmla="*/ 0 w 57"/>
              <a:gd name="T17" fmla="*/ 1086905830 h 46"/>
              <a:gd name="T18" fmla="*/ 0 w 57"/>
              <a:gd name="T19" fmla="*/ 1041615564 h 46"/>
              <a:gd name="T20" fmla="*/ 1181088748 w 57"/>
              <a:gd name="T21" fmla="*/ 45290267 h 46"/>
              <a:gd name="T22" fmla="*/ 1408217052 w 57"/>
              <a:gd name="T23" fmla="*/ 45290267 h 46"/>
              <a:gd name="T24" fmla="*/ 1817053391 w 57"/>
              <a:gd name="T25" fmla="*/ 362301943 h 46"/>
              <a:gd name="T26" fmla="*/ 1817053391 w 57"/>
              <a:gd name="T27" fmla="*/ 45290267 h 46"/>
              <a:gd name="T28" fmla="*/ 1862480400 w 57"/>
              <a:gd name="T29" fmla="*/ 0 h 46"/>
              <a:gd name="T30" fmla="*/ 2147483647 w 57"/>
              <a:gd name="T31" fmla="*/ 0 h 46"/>
              <a:gd name="T32" fmla="*/ 2147483647 w 57"/>
              <a:gd name="T33" fmla="*/ 45290267 h 46"/>
              <a:gd name="T34" fmla="*/ 2147483647 w 57"/>
              <a:gd name="T35" fmla="*/ 724603887 h 46"/>
              <a:gd name="T36" fmla="*/ 2147483647 w 57"/>
              <a:gd name="T37" fmla="*/ 1041615564 h 46"/>
              <a:gd name="T38" fmla="*/ 2147483647 w 57"/>
              <a:gd name="T39" fmla="*/ 1086905830 h 46"/>
              <a:gd name="T40" fmla="*/ 2147483647 w 57"/>
              <a:gd name="T41" fmla="*/ 1222763170 h 46"/>
              <a:gd name="T42" fmla="*/ 2147483647 w 57"/>
              <a:gd name="T43" fmla="*/ 1992657324 h 46"/>
              <a:gd name="T44" fmla="*/ 2135042453 w 57"/>
              <a:gd name="T45" fmla="*/ 2083231127 h 46"/>
              <a:gd name="T46" fmla="*/ 1499071070 w 57"/>
              <a:gd name="T47" fmla="*/ 2083231127 h 46"/>
              <a:gd name="T48" fmla="*/ 1499071070 w 57"/>
              <a:gd name="T49" fmla="*/ 1449201044 h 46"/>
              <a:gd name="T50" fmla="*/ 1090234731 w 57"/>
              <a:gd name="T51" fmla="*/ 1449201044 h 46"/>
              <a:gd name="T52" fmla="*/ 1090234731 w 57"/>
              <a:gd name="T53" fmla="*/ 2083231127 h 46"/>
              <a:gd name="T54" fmla="*/ 454263348 w 57"/>
              <a:gd name="T55" fmla="*/ 2083231127 h 46"/>
              <a:gd name="T56" fmla="*/ 363409330 w 57"/>
              <a:gd name="T57" fmla="*/ 1992657324 h 46"/>
              <a:gd name="T58" fmla="*/ 363409330 w 57"/>
              <a:gd name="T59" fmla="*/ 1222763170 h 46"/>
              <a:gd name="T60" fmla="*/ 363409330 w 57"/>
              <a:gd name="T61" fmla="*/ 1177479633 h 46"/>
              <a:gd name="T62" fmla="*/ 1271942766 w 57"/>
              <a:gd name="T63" fmla="*/ 407585480 h 46"/>
              <a:gd name="T64" fmla="*/ 2147483647 w 57"/>
              <a:gd name="T65" fmla="*/ 1177479633 h 46"/>
              <a:gd name="T66" fmla="*/ 2147483647 w 57"/>
              <a:gd name="T67" fmla="*/ 1222763170 h 46"/>
              <a:gd name="T68" fmla="*/ 2147483647 w 57"/>
              <a:gd name="T69" fmla="*/ 1992657324 h 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080403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5" name="稻壳儿小白白(http://dwz.cn/Wu2UP)"/>
          <p:cNvSpPr>
            <a:spLocks noEditPoints="1"/>
          </p:cNvSpPr>
          <p:nvPr/>
        </p:nvSpPr>
        <p:spPr bwMode="auto">
          <a:xfrm>
            <a:off x="5714446" y="1957236"/>
            <a:ext cx="382013" cy="374778"/>
          </a:xfrm>
          <a:custGeom>
            <a:avLst/>
            <a:gdLst>
              <a:gd name="T0" fmla="*/ 2147483647 w 64"/>
              <a:gd name="T1" fmla="*/ 2147483647 h 63"/>
              <a:gd name="T2" fmla="*/ 2147483647 w 64"/>
              <a:gd name="T3" fmla="*/ 2147483647 h 63"/>
              <a:gd name="T4" fmla="*/ 1801042959 w 64"/>
              <a:gd name="T5" fmla="*/ 2044504754 h 63"/>
              <a:gd name="T6" fmla="*/ 1157816138 w 64"/>
              <a:gd name="T7" fmla="*/ 2147483647 h 63"/>
              <a:gd name="T8" fmla="*/ 0 w 64"/>
              <a:gd name="T9" fmla="*/ 1107438172 h 63"/>
              <a:gd name="T10" fmla="*/ 1157816138 w 64"/>
              <a:gd name="T11" fmla="*/ 0 h 63"/>
              <a:gd name="T12" fmla="*/ 2147483647 w 64"/>
              <a:gd name="T13" fmla="*/ 1107438172 h 63"/>
              <a:gd name="T14" fmla="*/ 2101216786 w 64"/>
              <a:gd name="T15" fmla="*/ 1746346315 h 63"/>
              <a:gd name="T16" fmla="*/ 2147483647 w 64"/>
              <a:gd name="T17" fmla="*/ 2147483647 h 63"/>
              <a:gd name="T18" fmla="*/ 2147483647 w 64"/>
              <a:gd name="T19" fmla="*/ 2147483647 h 63"/>
              <a:gd name="T20" fmla="*/ 2147483647 w 64"/>
              <a:gd name="T21" fmla="*/ 2147483647 h 63"/>
              <a:gd name="T22" fmla="*/ 1157816138 w 64"/>
              <a:gd name="T23" fmla="*/ 383347497 h 63"/>
              <a:gd name="T24" fmla="*/ 428817881 w 64"/>
              <a:gd name="T25" fmla="*/ 1107438172 h 63"/>
              <a:gd name="T26" fmla="*/ 1157816138 w 64"/>
              <a:gd name="T27" fmla="*/ 1831535373 h 63"/>
              <a:gd name="T28" fmla="*/ 1886807845 w 64"/>
              <a:gd name="T29" fmla="*/ 1107438172 h 63"/>
              <a:gd name="T30" fmla="*/ 1157816138 w 64"/>
              <a:gd name="T31" fmla="*/ 383347497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080403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6" name="稻壳儿小白白(http://dwz.cn/Wu2UP)"/>
          <p:cNvSpPr>
            <a:spLocks noEditPoints="1"/>
          </p:cNvSpPr>
          <p:nvPr/>
        </p:nvSpPr>
        <p:spPr bwMode="auto">
          <a:xfrm>
            <a:off x="3772236" y="3483439"/>
            <a:ext cx="454363" cy="341496"/>
          </a:xfrm>
          <a:custGeom>
            <a:avLst/>
            <a:gdLst>
              <a:gd name="T0" fmla="*/ 1572641301 w 158"/>
              <a:gd name="T1" fmla="*/ 1179517836 h 119"/>
              <a:gd name="T2" fmla="*/ 0 w 158"/>
              <a:gd name="T3" fmla="*/ 1179517836 h 119"/>
              <a:gd name="T4" fmla="*/ 0 w 158"/>
              <a:gd name="T5" fmla="*/ 0 h 119"/>
              <a:gd name="T6" fmla="*/ 89580374 w 158"/>
              <a:gd name="T7" fmla="*/ 0 h 119"/>
              <a:gd name="T8" fmla="*/ 89580374 w 158"/>
              <a:gd name="T9" fmla="*/ 1070485241 h 119"/>
              <a:gd name="T10" fmla="*/ 1572641301 w 158"/>
              <a:gd name="T11" fmla="*/ 1070485241 h 119"/>
              <a:gd name="T12" fmla="*/ 1572641301 w 158"/>
              <a:gd name="T13" fmla="*/ 1179517836 h 119"/>
              <a:gd name="T14" fmla="*/ 497670499 w 158"/>
              <a:gd name="T15" fmla="*/ 981280761 h 119"/>
              <a:gd name="T16" fmla="*/ 288648574 w 158"/>
              <a:gd name="T17" fmla="*/ 981280761 h 119"/>
              <a:gd name="T18" fmla="*/ 288648574 w 158"/>
              <a:gd name="T19" fmla="*/ 594714373 h 119"/>
              <a:gd name="T20" fmla="*/ 497670499 w 158"/>
              <a:gd name="T21" fmla="*/ 594714373 h 119"/>
              <a:gd name="T22" fmla="*/ 497670499 w 158"/>
              <a:gd name="T23" fmla="*/ 981280761 h 119"/>
              <a:gd name="T24" fmla="*/ 776368503 w 158"/>
              <a:gd name="T25" fmla="*/ 981280761 h 119"/>
              <a:gd name="T26" fmla="*/ 587250874 w 158"/>
              <a:gd name="T27" fmla="*/ 981280761 h 119"/>
              <a:gd name="T28" fmla="*/ 587250874 w 158"/>
              <a:gd name="T29" fmla="*/ 188326166 h 119"/>
              <a:gd name="T30" fmla="*/ 776368503 w 158"/>
              <a:gd name="T31" fmla="*/ 188326166 h 119"/>
              <a:gd name="T32" fmla="*/ 776368503 w 158"/>
              <a:gd name="T33" fmla="*/ 981280761 h 119"/>
              <a:gd name="T34" fmla="*/ 1084924528 w 158"/>
              <a:gd name="T35" fmla="*/ 981280761 h 119"/>
              <a:gd name="T36" fmla="*/ 885856328 w 158"/>
              <a:gd name="T37" fmla="*/ 981280761 h 119"/>
              <a:gd name="T38" fmla="*/ 885856328 w 158"/>
              <a:gd name="T39" fmla="*/ 386563240 h 119"/>
              <a:gd name="T40" fmla="*/ 1084924528 w 158"/>
              <a:gd name="T41" fmla="*/ 386563240 h 119"/>
              <a:gd name="T42" fmla="*/ 1084924528 w 158"/>
              <a:gd name="T43" fmla="*/ 981280761 h 119"/>
              <a:gd name="T44" fmla="*/ 1383526827 w 158"/>
              <a:gd name="T45" fmla="*/ 981280761 h 119"/>
              <a:gd name="T46" fmla="*/ 1184458628 w 158"/>
              <a:gd name="T47" fmla="*/ 981280761 h 119"/>
              <a:gd name="T48" fmla="*/ 1184458628 w 158"/>
              <a:gd name="T49" fmla="*/ 109032595 h 119"/>
              <a:gd name="T50" fmla="*/ 1383526827 w 158"/>
              <a:gd name="T51" fmla="*/ 109032595 h 119"/>
              <a:gd name="T52" fmla="*/ 1383526827 w 158"/>
              <a:gd name="T53" fmla="*/ 981280761 h 1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rgbClr val="080403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7" name="稻壳儿小白白(http://dwz.cn/Wu2UP)"/>
          <p:cNvSpPr>
            <a:spLocks noChangeAspect="1" noEditPoints="1"/>
          </p:cNvSpPr>
          <p:nvPr/>
        </p:nvSpPr>
        <p:spPr bwMode="auto">
          <a:xfrm>
            <a:off x="4909231" y="4322782"/>
            <a:ext cx="607976" cy="563202"/>
          </a:xfrm>
          <a:custGeom>
            <a:avLst/>
            <a:gdLst>
              <a:gd name="T0" fmla="*/ 2147483647 w 58"/>
              <a:gd name="T1" fmla="*/ 1658379393 h 58"/>
              <a:gd name="T2" fmla="*/ 2147483647 w 58"/>
              <a:gd name="T3" fmla="*/ 1708633314 h 58"/>
              <a:gd name="T4" fmla="*/ 2147483647 w 58"/>
              <a:gd name="T5" fmla="*/ 1758887235 h 58"/>
              <a:gd name="T6" fmla="*/ 2147483647 w 58"/>
              <a:gd name="T7" fmla="*/ 1959902919 h 58"/>
              <a:gd name="T8" fmla="*/ 2147483647 w 58"/>
              <a:gd name="T9" fmla="*/ 2147483647 h 58"/>
              <a:gd name="T10" fmla="*/ 2147483647 w 58"/>
              <a:gd name="T11" fmla="*/ 2147483647 h 58"/>
              <a:gd name="T12" fmla="*/ 2147483647 w 58"/>
              <a:gd name="T13" fmla="*/ 2147483647 h 58"/>
              <a:gd name="T14" fmla="*/ 2147483647 w 58"/>
              <a:gd name="T15" fmla="*/ 2147483647 h 58"/>
              <a:gd name="T16" fmla="*/ 2147483647 w 58"/>
              <a:gd name="T17" fmla="*/ 2147483647 h 58"/>
              <a:gd name="T18" fmla="*/ 1944803333 w 58"/>
              <a:gd name="T19" fmla="*/ 2147483647 h 58"/>
              <a:gd name="T20" fmla="*/ 1795202533 w 58"/>
              <a:gd name="T21" fmla="*/ 2147483647 h 58"/>
              <a:gd name="T22" fmla="*/ 1695471021 w 58"/>
              <a:gd name="T23" fmla="*/ 2147483647 h 58"/>
              <a:gd name="T24" fmla="*/ 1645601734 w 58"/>
              <a:gd name="T25" fmla="*/ 2147483647 h 58"/>
              <a:gd name="T26" fmla="*/ 1246668622 w 58"/>
              <a:gd name="T27" fmla="*/ 2147483647 h 58"/>
              <a:gd name="T28" fmla="*/ 1146937109 w 58"/>
              <a:gd name="T29" fmla="*/ 2147483647 h 58"/>
              <a:gd name="T30" fmla="*/ 1097067822 w 58"/>
              <a:gd name="T31" fmla="*/ 2147483647 h 58"/>
              <a:gd name="T32" fmla="*/ 947467023 w 58"/>
              <a:gd name="T33" fmla="*/ 2147483647 h 58"/>
              <a:gd name="T34" fmla="*/ 698134711 w 58"/>
              <a:gd name="T35" fmla="*/ 2147483647 h 58"/>
              <a:gd name="T36" fmla="*/ 648265424 w 58"/>
              <a:gd name="T37" fmla="*/ 2147483647 h 58"/>
              <a:gd name="T38" fmla="*/ 598403198 w 58"/>
              <a:gd name="T39" fmla="*/ 2147483647 h 58"/>
              <a:gd name="T40" fmla="*/ 249332312 w 58"/>
              <a:gd name="T41" fmla="*/ 2147483647 h 58"/>
              <a:gd name="T42" fmla="*/ 249332312 w 58"/>
              <a:gd name="T43" fmla="*/ 2147483647 h 58"/>
              <a:gd name="T44" fmla="*/ 249332312 w 58"/>
              <a:gd name="T45" fmla="*/ 2147483647 h 58"/>
              <a:gd name="T46" fmla="*/ 448802399 w 58"/>
              <a:gd name="T47" fmla="*/ 1959902919 h 58"/>
              <a:gd name="T48" fmla="*/ 398933112 w 58"/>
              <a:gd name="T49" fmla="*/ 1758887235 h 58"/>
              <a:gd name="T50" fmla="*/ 49869287 w 58"/>
              <a:gd name="T51" fmla="*/ 1708633314 h 58"/>
              <a:gd name="T52" fmla="*/ 0 w 58"/>
              <a:gd name="T53" fmla="*/ 1658379393 h 58"/>
              <a:gd name="T54" fmla="*/ 0 w 58"/>
              <a:gd name="T55" fmla="*/ 1206094104 h 58"/>
              <a:gd name="T56" fmla="*/ 49869287 w 58"/>
              <a:gd name="T57" fmla="*/ 1155840183 h 58"/>
              <a:gd name="T58" fmla="*/ 398933112 w 58"/>
              <a:gd name="T59" fmla="*/ 1105586262 h 58"/>
              <a:gd name="T60" fmla="*/ 448802399 w 58"/>
              <a:gd name="T61" fmla="*/ 904570578 h 58"/>
              <a:gd name="T62" fmla="*/ 249332312 w 58"/>
              <a:gd name="T63" fmla="*/ 653300973 h 58"/>
              <a:gd name="T64" fmla="*/ 249332312 w 58"/>
              <a:gd name="T65" fmla="*/ 603047052 h 58"/>
              <a:gd name="T66" fmla="*/ 249332312 w 58"/>
              <a:gd name="T67" fmla="*/ 552793131 h 58"/>
              <a:gd name="T68" fmla="*/ 648265424 w 58"/>
              <a:gd name="T69" fmla="*/ 251269605 h 58"/>
              <a:gd name="T70" fmla="*/ 698134711 w 58"/>
              <a:gd name="T71" fmla="*/ 251269605 h 58"/>
              <a:gd name="T72" fmla="*/ 947467023 w 58"/>
              <a:gd name="T73" fmla="*/ 452285289 h 58"/>
              <a:gd name="T74" fmla="*/ 1097067822 w 58"/>
              <a:gd name="T75" fmla="*/ 402031368 h 58"/>
              <a:gd name="T76" fmla="*/ 1146937109 w 58"/>
              <a:gd name="T77" fmla="*/ 50253921 h 58"/>
              <a:gd name="T78" fmla="*/ 1246668622 w 58"/>
              <a:gd name="T79" fmla="*/ 0 h 58"/>
              <a:gd name="T80" fmla="*/ 1645601734 w 58"/>
              <a:gd name="T81" fmla="*/ 0 h 58"/>
              <a:gd name="T82" fmla="*/ 1695471021 w 58"/>
              <a:gd name="T83" fmla="*/ 50253921 h 58"/>
              <a:gd name="T84" fmla="*/ 1795202533 w 58"/>
              <a:gd name="T85" fmla="*/ 402031368 h 58"/>
              <a:gd name="T86" fmla="*/ 1944803333 w 58"/>
              <a:gd name="T87" fmla="*/ 452285289 h 58"/>
              <a:gd name="T88" fmla="*/ 2147483647 w 58"/>
              <a:gd name="T89" fmla="*/ 251269605 h 58"/>
              <a:gd name="T90" fmla="*/ 2147483647 w 58"/>
              <a:gd name="T91" fmla="*/ 251269605 h 58"/>
              <a:gd name="T92" fmla="*/ 2147483647 w 58"/>
              <a:gd name="T93" fmla="*/ 251269605 h 58"/>
              <a:gd name="T94" fmla="*/ 2147483647 w 58"/>
              <a:gd name="T95" fmla="*/ 603047052 h 58"/>
              <a:gd name="T96" fmla="*/ 2147483647 w 58"/>
              <a:gd name="T97" fmla="*/ 603047052 h 58"/>
              <a:gd name="T98" fmla="*/ 2147483647 w 58"/>
              <a:gd name="T99" fmla="*/ 653300973 h 58"/>
              <a:gd name="T100" fmla="*/ 2147483647 w 58"/>
              <a:gd name="T101" fmla="*/ 904570578 h 58"/>
              <a:gd name="T102" fmla="*/ 2147483647 w 58"/>
              <a:gd name="T103" fmla="*/ 1105586262 h 58"/>
              <a:gd name="T104" fmla="*/ 2147483647 w 58"/>
              <a:gd name="T105" fmla="*/ 1155840183 h 58"/>
              <a:gd name="T106" fmla="*/ 2147483647 w 58"/>
              <a:gd name="T107" fmla="*/ 1256348025 h 58"/>
              <a:gd name="T108" fmla="*/ 2147483647 w 58"/>
              <a:gd name="T109" fmla="*/ 1658379393 h 58"/>
              <a:gd name="T110" fmla="*/ 1446138709 w 58"/>
              <a:gd name="T111" fmla="*/ 954824499 h 58"/>
              <a:gd name="T112" fmla="*/ 947467023 w 58"/>
              <a:gd name="T113" fmla="*/ 1457363709 h 58"/>
              <a:gd name="T114" fmla="*/ 1446138709 w 58"/>
              <a:gd name="T115" fmla="*/ 1909648998 h 58"/>
              <a:gd name="T116" fmla="*/ 1944803333 w 58"/>
              <a:gd name="T117" fmla="*/ 1457363709 h 58"/>
              <a:gd name="T118" fmla="*/ 1446138709 w 58"/>
              <a:gd name="T119" fmla="*/ 954824499 h 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rgbClr val="080403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8" name="稻壳儿小白白(http://dwz.cn/Wu2UP)"/>
          <p:cNvSpPr>
            <a:spLocks noEditPoints="1"/>
          </p:cNvSpPr>
          <p:nvPr/>
        </p:nvSpPr>
        <p:spPr bwMode="auto">
          <a:xfrm>
            <a:off x="8337855" y="4531080"/>
            <a:ext cx="706130" cy="706130"/>
          </a:xfrm>
          <a:custGeom>
            <a:avLst/>
            <a:gdLst>
              <a:gd name="T0" fmla="*/ 1263468770 w 55"/>
              <a:gd name="T1" fmla="*/ 2147483647 h 55"/>
              <a:gd name="T2" fmla="*/ 0 w 55"/>
              <a:gd name="T3" fmla="*/ 1263468770 h 55"/>
              <a:gd name="T4" fmla="*/ 1263468770 w 55"/>
              <a:gd name="T5" fmla="*/ 0 h 55"/>
              <a:gd name="T6" fmla="*/ 2147483647 w 55"/>
              <a:gd name="T7" fmla="*/ 1263468770 h 55"/>
              <a:gd name="T8" fmla="*/ 1263468770 w 55"/>
              <a:gd name="T9" fmla="*/ 2147483647 h 55"/>
              <a:gd name="T10" fmla="*/ 2105776723 w 55"/>
              <a:gd name="T11" fmla="*/ 935902286 h 55"/>
              <a:gd name="T12" fmla="*/ 1965392064 w 55"/>
              <a:gd name="T13" fmla="*/ 795517627 h 55"/>
              <a:gd name="T14" fmla="*/ 1871804572 w 55"/>
              <a:gd name="T15" fmla="*/ 748720461 h 55"/>
              <a:gd name="T16" fmla="*/ 1778210239 w 55"/>
              <a:gd name="T17" fmla="*/ 795517627 h 55"/>
              <a:gd name="T18" fmla="*/ 1123084111 w 55"/>
              <a:gd name="T19" fmla="*/ 1450643755 h 55"/>
              <a:gd name="T20" fmla="*/ 748720461 w 55"/>
              <a:gd name="T21" fmla="*/ 1076286945 h 55"/>
              <a:gd name="T22" fmla="*/ 655132968 w 55"/>
              <a:gd name="T23" fmla="*/ 1029489778 h 55"/>
              <a:gd name="T24" fmla="*/ 608335802 w 55"/>
              <a:gd name="T25" fmla="*/ 1076286945 h 55"/>
              <a:gd name="T26" fmla="*/ 421153977 w 55"/>
              <a:gd name="T27" fmla="*/ 1216671604 h 55"/>
              <a:gd name="T28" fmla="*/ 421153977 w 55"/>
              <a:gd name="T29" fmla="*/ 1310259096 h 55"/>
              <a:gd name="T30" fmla="*/ 421153977 w 55"/>
              <a:gd name="T31" fmla="*/ 1403853429 h 55"/>
              <a:gd name="T32" fmla="*/ 1029489778 w 55"/>
              <a:gd name="T33" fmla="*/ 2012189231 h 55"/>
              <a:gd name="T34" fmla="*/ 1123084111 w 55"/>
              <a:gd name="T35" fmla="*/ 2012189231 h 55"/>
              <a:gd name="T36" fmla="*/ 1216671604 w 55"/>
              <a:gd name="T37" fmla="*/ 2012189231 h 55"/>
              <a:gd name="T38" fmla="*/ 2105776723 w 55"/>
              <a:gd name="T39" fmla="*/ 1076286945 h 55"/>
              <a:gd name="T40" fmla="*/ 2147483647 w 55"/>
              <a:gd name="T41" fmla="*/ 1029489778 h 55"/>
              <a:gd name="T42" fmla="*/ 2105776723 w 55"/>
              <a:gd name="T43" fmla="*/ 935902286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080403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9" name="稻壳儿小白白(http://dwz.cn/Wu2UP)"/>
          <p:cNvSpPr txBox="1">
            <a:spLocks noChangeArrowheads="1"/>
          </p:cNvSpPr>
          <p:nvPr/>
        </p:nvSpPr>
        <p:spPr bwMode="auto">
          <a:xfrm>
            <a:off x="3200663" y="1690585"/>
            <a:ext cx="12560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第一季度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0" name="稻壳儿小白白(http://dwz.cn/Wu2UP)"/>
          <p:cNvSpPr txBox="1">
            <a:spLocks noChangeArrowheads="1"/>
          </p:cNvSpPr>
          <p:nvPr/>
        </p:nvSpPr>
        <p:spPr bwMode="auto">
          <a:xfrm>
            <a:off x="3212240" y="1959730"/>
            <a:ext cx="21271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单击此处编辑内容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1" name="稻壳儿小白白(http://dwz.cn/Wu2UP)"/>
          <p:cNvSpPr txBox="1">
            <a:spLocks noChangeArrowheads="1"/>
          </p:cNvSpPr>
          <p:nvPr/>
        </p:nvSpPr>
        <p:spPr bwMode="auto">
          <a:xfrm>
            <a:off x="6573974" y="1942766"/>
            <a:ext cx="12545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第二季度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2" name="稻壳儿小白白(http://dwz.cn/Wu2UP)"/>
          <p:cNvSpPr txBox="1">
            <a:spLocks noChangeArrowheads="1"/>
          </p:cNvSpPr>
          <p:nvPr/>
        </p:nvSpPr>
        <p:spPr bwMode="auto">
          <a:xfrm>
            <a:off x="6573972" y="2228875"/>
            <a:ext cx="21271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单击此处编辑内容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3" name="稻壳儿小白白(http://dwz.cn/Wu2UP)"/>
          <p:cNvSpPr txBox="1">
            <a:spLocks noChangeArrowheads="1"/>
          </p:cNvSpPr>
          <p:nvPr/>
        </p:nvSpPr>
        <p:spPr bwMode="auto">
          <a:xfrm>
            <a:off x="2096590" y="3445817"/>
            <a:ext cx="12545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第三季度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4" name="稻壳儿小白白(http://dwz.cn/Wu2UP)"/>
          <p:cNvSpPr txBox="1">
            <a:spLocks noChangeArrowheads="1"/>
          </p:cNvSpPr>
          <p:nvPr/>
        </p:nvSpPr>
        <p:spPr bwMode="auto">
          <a:xfrm>
            <a:off x="1948994" y="3707726"/>
            <a:ext cx="1402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单击此处编辑内容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5" name="稻壳儿小白白(http://dwz.cn/Wu2UP)"/>
          <p:cNvSpPr txBox="1">
            <a:spLocks noChangeArrowheads="1"/>
          </p:cNvSpPr>
          <p:nvPr/>
        </p:nvSpPr>
        <p:spPr bwMode="auto">
          <a:xfrm>
            <a:off x="5961572" y="4531080"/>
            <a:ext cx="12545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第四季度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6" name="稻壳儿小白白(http://dwz.cn/Wu2UP)"/>
          <p:cNvSpPr txBox="1">
            <a:spLocks noChangeArrowheads="1"/>
          </p:cNvSpPr>
          <p:nvPr/>
        </p:nvSpPr>
        <p:spPr bwMode="auto">
          <a:xfrm>
            <a:off x="5961572" y="4791543"/>
            <a:ext cx="14007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单击此处编辑内容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7" name="稻壳儿小白白(http://dwz.cn/Wu2UP)"/>
          <p:cNvSpPr txBox="1">
            <a:spLocks noChangeArrowheads="1"/>
          </p:cNvSpPr>
          <p:nvPr/>
        </p:nvSpPr>
        <p:spPr bwMode="auto">
          <a:xfrm>
            <a:off x="9472435" y="4806659"/>
            <a:ext cx="12560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总结</a:t>
            </a:r>
          </a:p>
        </p:txBody>
      </p:sp>
      <p:sp>
        <p:nvSpPr>
          <p:cNvPr id="9238" name="稻壳儿小白白(http://dwz.cn/Wu2UP)"/>
          <p:cNvSpPr txBox="1">
            <a:spLocks noChangeArrowheads="1"/>
          </p:cNvSpPr>
          <p:nvPr/>
        </p:nvSpPr>
        <p:spPr bwMode="auto">
          <a:xfrm>
            <a:off x="9473883" y="5065676"/>
            <a:ext cx="1402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单击此处编辑内容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Other_7"/>
          <p:cNvSpPr/>
          <p:nvPr>
            <p:custDataLst>
              <p:tags r:id="rId1"/>
            </p:custDataLst>
          </p:nvPr>
        </p:nvSpPr>
        <p:spPr bwMode="gray">
          <a:xfrm>
            <a:off x="10013950" y="2374901"/>
            <a:ext cx="814388" cy="2649537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MH_Text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025063" y="2535238"/>
            <a:ext cx="808037" cy="2478088"/>
          </a:xfrm>
          <a:prstGeom prst="can">
            <a:avLst>
              <a:gd name="adj" fmla="val 26994"/>
            </a:avLst>
          </a:prstGeom>
          <a:blipFill>
            <a:blip r:embed="rId19"/>
            <a:stretch>
              <a:fillRect l="-36000" t="-2000" r="-5000"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90%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MH_Other_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009188" y="2382838"/>
            <a:ext cx="809625" cy="223838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4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MH_SubTitle_4"/>
          <p:cNvSpPr/>
          <p:nvPr>
            <p:custDataLst>
              <p:tags r:id="rId4"/>
            </p:custDataLst>
          </p:nvPr>
        </p:nvSpPr>
        <p:spPr bwMode="auto">
          <a:xfrm>
            <a:off x="7580313" y="1379538"/>
            <a:ext cx="2166937" cy="287338"/>
          </a:xfrm>
          <a:prstGeom prst="accentCallout2">
            <a:avLst>
              <a:gd name="adj1" fmla="val 34616"/>
              <a:gd name="adj2" fmla="val 103704"/>
              <a:gd name="adj3" fmla="val 33695"/>
              <a:gd name="adj4" fmla="val 129845"/>
              <a:gd name="adj5" fmla="val 343049"/>
              <a:gd name="adj6" fmla="val 130026"/>
            </a:avLst>
          </a:prstGeom>
          <a:noFill/>
          <a:ln w="9525">
            <a:solidFill>
              <a:srgbClr val="9F9F9F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MH_Other_1"/>
          <p:cNvSpPr/>
          <p:nvPr>
            <p:custDataLst>
              <p:tags r:id="rId5"/>
            </p:custDataLst>
          </p:nvPr>
        </p:nvSpPr>
        <p:spPr bwMode="gray">
          <a:xfrm>
            <a:off x="8970963" y="2535238"/>
            <a:ext cx="814387" cy="2324100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MH_Other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8975725" y="2536826"/>
            <a:ext cx="809625" cy="223837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4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MH_Text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8972550" y="2962276"/>
            <a:ext cx="809625" cy="1897062"/>
          </a:xfrm>
          <a:prstGeom prst="can">
            <a:avLst>
              <a:gd name="adj" fmla="val 30022"/>
            </a:avLst>
          </a:prstGeom>
          <a:blipFill>
            <a:blip r:embed="rId19"/>
            <a:stretch>
              <a:fillRect l="-36000" t="-2000" r="-5000"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80%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MH_SubTitle_3"/>
          <p:cNvSpPr/>
          <p:nvPr>
            <p:custDataLst>
              <p:tags r:id="rId8"/>
            </p:custDataLst>
          </p:nvPr>
        </p:nvSpPr>
        <p:spPr bwMode="auto">
          <a:xfrm>
            <a:off x="6340475" y="1711326"/>
            <a:ext cx="2179638" cy="271462"/>
          </a:xfrm>
          <a:prstGeom prst="accentCallout2">
            <a:avLst>
              <a:gd name="adj1" fmla="val 36736"/>
              <a:gd name="adj2" fmla="val 103685"/>
              <a:gd name="adj3" fmla="val 36736"/>
              <a:gd name="adj4" fmla="val 137975"/>
              <a:gd name="adj5" fmla="val 306467"/>
              <a:gd name="adj6" fmla="val 138261"/>
            </a:avLst>
          </a:prstGeom>
          <a:noFill/>
          <a:ln w="9525">
            <a:solidFill>
              <a:srgbClr val="9F9F9F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 lnSpcReduction="10000"/>
          </a:bodyPr>
          <a:lstStyle/>
          <a:p>
            <a:pPr algn="r">
              <a:lnSpc>
                <a:spcPct val="9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3"/>
          <p:cNvSpPr/>
          <p:nvPr>
            <p:custDataLst>
              <p:tags r:id="rId9"/>
            </p:custDataLst>
          </p:nvPr>
        </p:nvSpPr>
        <p:spPr bwMode="gray">
          <a:xfrm>
            <a:off x="7931150" y="2689226"/>
            <a:ext cx="815975" cy="1998662"/>
          </a:xfrm>
          <a:custGeom>
            <a:avLst/>
            <a:gdLst>
              <a:gd name="T0" fmla="*/ 7 w 919"/>
              <a:gd name="T1" fmla="*/ 76 h 1497"/>
              <a:gd name="T2" fmla="*/ 7 w 919"/>
              <a:gd name="T3" fmla="*/ 1429 h 1497"/>
              <a:gd name="T4" fmla="*/ 441 w 919"/>
              <a:gd name="T5" fmla="*/ 1497 h 1497"/>
              <a:gd name="T6" fmla="*/ 919 w 919"/>
              <a:gd name="T7" fmla="*/ 1425 h 1497"/>
              <a:gd name="T8" fmla="*/ 918 w 919"/>
              <a:gd name="T9" fmla="*/ 73 h 1497"/>
              <a:gd name="T10" fmla="*/ 414 w 919"/>
              <a:gd name="T11" fmla="*/ 0 h 1497"/>
              <a:gd name="T12" fmla="*/ 7 w 919"/>
              <a:gd name="T13" fmla="*/ 76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MH_Other_4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935913" y="2690813"/>
            <a:ext cx="811212" cy="192088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MH_Text_2"/>
          <p:cNvSpPr>
            <a:spLocks noChangeArrowheads="1"/>
          </p:cNvSpPr>
          <p:nvPr>
            <p:custDataLst>
              <p:tags r:id="rId11"/>
            </p:custDataLst>
          </p:nvPr>
        </p:nvSpPr>
        <p:spPr bwMode="ltGray">
          <a:xfrm>
            <a:off x="7940675" y="3419476"/>
            <a:ext cx="809625" cy="1271587"/>
          </a:xfrm>
          <a:prstGeom prst="can">
            <a:avLst>
              <a:gd name="adj" fmla="val 26948"/>
            </a:avLst>
          </a:prstGeom>
          <a:blipFill>
            <a:blip r:embed="rId19"/>
            <a:stretch>
              <a:fillRect l="-36000" t="-2000" r="-5000"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60%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MH_SubTitle_2"/>
          <p:cNvSpPr/>
          <p:nvPr>
            <p:custDataLst>
              <p:tags r:id="rId12"/>
            </p:custDataLst>
          </p:nvPr>
        </p:nvSpPr>
        <p:spPr bwMode="auto">
          <a:xfrm>
            <a:off x="5270500" y="2066926"/>
            <a:ext cx="2114550" cy="269875"/>
          </a:xfrm>
          <a:prstGeom prst="accentCallout2">
            <a:avLst>
              <a:gd name="adj1" fmla="val 36736"/>
              <a:gd name="adj2" fmla="val 103796"/>
              <a:gd name="adj3" fmla="val 36736"/>
              <a:gd name="adj4" fmla="val 146158"/>
              <a:gd name="adj5" fmla="val 264287"/>
              <a:gd name="adj6" fmla="val 145884"/>
            </a:avLst>
          </a:prstGeom>
          <a:noFill/>
          <a:ln w="9525">
            <a:solidFill>
              <a:srgbClr val="9F9F9F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 lnSpcReduction="10000"/>
          </a:bodyPr>
          <a:lstStyle/>
          <a:p>
            <a:pPr algn="r">
              <a:lnSpc>
                <a:spcPct val="9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Other_5"/>
          <p:cNvSpPr/>
          <p:nvPr>
            <p:custDataLst>
              <p:tags r:id="rId13"/>
            </p:custDataLst>
          </p:nvPr>
        </p:nvSpPr>
        <p:spPr bwMode="gray">
          <a:xfrm>
            <a:off x="6919913" y="2798763"/>
            <a:ext cx="817562" cy="1692275"/>
          </a:xfrm>
          <a:custGeom>
            <a:avLst/>
            <a:gdLst>
              <a:gd name="T0" fmla="*/ 7 w 919"/>
              <a:gd name="T1" fmla="*/ 76 h 1497"/>
              <a:gd name="T2" fmla="*/ 7 w 919"/>
              <a:gd name="T3" fmla="*/ 1429 h 1497"/>
              <a:gd name="T4" fmla="*/ 441 w 919"/>
              <a:gd name="T5" fmla="*/ 1497 h 1497"/>
              <a:gd name="T6" fmla="*/ 919 w 919"/>
              <a:gd name="T7" fmla="*/ 1425 h 1497"/>
              <a:gd name="T8" fmla="*/ 918 w 919"/>
              <a:gd name="T9" fmla="*/ 73 h 1497"/>
              <a:gd name="T10" fmla="*/ 414 w 919"/>
              <a:gd name="T11" fmla="*/ 0 h 1497"/>
              <a:gd name="T12" fmla="*/ 7 w 919"/>
              <a:gd name="T13" fmla="*/ 76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MH_Other_6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6926263" y="2798763"/>
            <a:ext cx="811212" cy="16351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MH_Text_1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6927850" y="3846513"/>
            <a:ext cx="809625" cy="642938"/>
          </a:xfrm>
          <a:prstGeom prst="can">
            <a:avLst>
              <a:gd name="adj" fmla="val 30417"/>
            </a:avLst>
          </a:prstGeom>
          <a:blipFill>
            <a:blip r:embed="rId19"/>
            <a:stretch>
              <a:fillRect l="-36000" t="-2000" r="-5000"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30%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9" name="MH_SubTitle_1"/>
          <p:cNvSpPr/>
          <p:nvPr>
            <p:custDataLst>
              <p:tags r:id="rId16"/>
            </p:custDataLst>
          </p:nvPr>
        </p:nvSpPr>
        <p:spPr bwMode="auto">
          <a:xfrm>
            <a:off x="4075113" y="2487613"/>
            <a:ext cx="2114550" cy="271463"/>
          </a:xfrm>
          <a:prstGeom prst="accentCallout2">
            <a:avLst>
              <a:gd name="adj1" fmla="val 36736"/>
              <a:gd name="adj2" fmla="val 103796"/>
              <a:gd name="adj3" fmla="val 36735"/>
              <a:gd name="adj4" fmla="val 153573"/>
              <a:gd name="adj5" fmla="val 136222"/>
              <a:gd name="adj6" fmla="val 153481"/>
            </a:avLst>
          </a:prstGeom>
          <a:noFill/>
          <a:ln w="9525">
            <a:solidFill>
              <a:srgbClr val="9F9F9F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 lnSpcReduction="10000"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348012" y="1884125"/>
            <a:ext cx="3357522" cy="1619707"/>
            <a:chOff x="1424212" y="1884125"/>
            <a:chExt cx="3357522" cy="1619707"/>
          </a:xfrm>
        </p:grpSpPr>
        <p:sp>
          <p:nvSpPr>
            <p:cNvPr id="3" name="TextBox 2"/>
            <p:cNvSpPr txBox="1"/>
            <p:nvPr/>
          </p:nvSpPr>
          <p:spPr>
            <a:xfrm>
              <a:off x="1424212" y="1884125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全年总额：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24212" y="2488169"/>
              <a:ext cx="335752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blipFill>
                    <a:blip r:embed="rId19"/>
                    <a:stretch>
                      <a:fillRect l="-36000" t="-2000" r="-5000"/>
                    </a:stretch>
                  </a:blipFill>
                  <a:latin typeface="Impact" panose="020B0806030902050204" pitchFamily="34" charset="0"/>
                </a:rPr>
                <a:t>18,647,361</a:t>
              </a:r>
              <a:endParaRPr lang="zh-CN" altLang="en-US" sz="6000" dirty="0">
                <a:blipFill>
                  <a:blip r:embed="rId19"/>
                  <a:stretch>
                    <a:fillRect l="-36000" t="-2000" r="-5000"/>
                  </a:stretch>
                </a:blipFill>
                <a:latin typeface="Impact" panose="020B080603090205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48012" y="3692288"/>
            <a:ext cx="2162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毛利润：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6,186,483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纯利润：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5,653,926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410950" y="-6477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延迟符</a:t>
            </a:r>
          </a:p>
        </p:txBody>
      </p:sp>
      <p:sp>
        <p:nvSpPr>
          <p:cNvPr id="45" name="稻壳儿小白白(http://dwz.cn/Wu2UP)"/>
          <p:cNvSpPr txBox="1">
            <a:spLocks noChangeArrowheads="1"/>
          </p:cNvSpPr>
          <p:nvPr/>
        </p:nvSpPr>
        <p:spPr bwMode="auto">
          <a:xfrm>
            <a:off x="1328446" y="5038827"/>
            <a:ext cx="8221953" cy="73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稻壳儿小白白(http://dwz.cn/Wu2UP)"/>
          <p:cNvSpPr txBox="1">
            <a:spLocks noChangeArrowheads="1"/>
          </p:cNvSpPr>
          <p:nvPr/>
        </p:nvSpPr>
        <p:spPr bwMode="auto">
          <a:xfrm>
            <a:off x="1328446" y="4711802"/>
            <a:ext cx="2151062" cy="3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>
                <a:solidFill>
                  <a:schemeClr val="bg1"/>
                </a:solidFill>
                <a:sym typeface="Arial" panose="020B0604020202020204" pitchFamily="34" charset="0"/>
              </a:rPr>
              <a:t>单击此处编辑标题</a:t>
            </a:r>
            <a:endParaRPr lang="en-US" altLang="zh-CN" sz="1400" b="1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31">
        <p14:reveal/>
      </p:transition>
    </mc:Choice>
    <mc:Fallback xmlns="">
      <p:transition spd="slow" advTm="3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32927" y="1739320"/>
            <a:ext cx="4975988" cy="4095425"/>
            <a:chOff x="1032927" y="1739318"/>
            <a:chExt cx="4975988" cy="4095425"/>
          </a:xfrm>
          <a:blipFill>
            <a:blip r:embed="rId2"/>
            <a:stretch>
              <a:fillRect l="-36000" t="-2000" r="-5000"/>
            </a:stretch>
          </a:blipFill>
        </p:grpSpPr>
        <p:sp>
          <p:nvSpPr>
            <p:cNvPr id="7212" name="Freeform 5"/>
            <p:cNvSpPr/>
            <p:nvPr/>
          </p:nvSpPr>
          <p:spPr bwMode="auto">
            <a:xfrm>
              <a:off x="3120780" y="1789467"/>
              <a:ext cx="2177815" cy="1851763"/>
            </a:xfrm>
            <a:custGeom>
              <a:avLst/>
              <a:gdLst>
                <a:gd name="T0" fmla="*/ 2147483646 w 1883"/>
                <a:gd name="T1" fmla="*/ 2147483646 h 1607"/>
                <a:gd name="T2" fmla="*/ 2147483646 w 1883"/>
                <a:gd name="T3" fmla="*/ 2147483646 h 1607"/>
                <a:gd name="T4" fmla="*/ 2147483646 w 1883"/>
                <a:gd name="T5" fmla="*/ 2147483646 h 1607"/>
                <a:gd name="T6" fmla="*/ 2147483646 w 1883"/>
                <a:gd name="T7" fmla="*/ 2147483646 h 1607"/>
                <a:gd name="T8" fmla="*/ 2147483646 w 1883"/>
                <a:gd name="T9" fmla="*/ 2147483646 h 1607"/>
                <a:gd name="T10" fmla="*/ 2147483646 w 1883"/>
                <a:gd name="T11" fmla="*/ 2147483646 h 1607"/>
                <a:gd name="T12" fmla="*/ 2147483646 w 1883"/>
                <a:gd name="T13" fmla="*/ 2147483646 h 1607"/>
                <a:gd name="T14" fmla="*/ 2147483646 w 1883"/>
                <a:gd name="T15" fmla="*/ 2147483646 h 1607"/>
                <a:gd name="T16" fmla="*/ 2147483646 w 1883"/>
                <a:gd name="T17" fmla="*/ 2147483646 h 1607"/>
                <a:gd name="T18" fmla="*/ 2147483646 w 1883"/>
                <a:gd name="T19" fmla="*/ 2147483646 h 1607"/>
                <a:gd name="T20" fmla="*/ 2147483646 w 1883"/>
                <a:gd name="T21" fmla="*/ 2147483646 h 1607"/>
                <a:gd name="T22" fmla="*/ 2147483646 w 1883"/>
                <a:gd name="T23" fmla="*/ 2147483646 h 1607"/>
                <a:gd name="T24" fmla="*/ 2147483646 w 1883"/>
                <a:gd name="T25" fmla="*/ 2147483646 h 1607"/>
                <a:gd name="T26" fmla="*/ 2147483646 w 1883"/>
                <a:gd name="T27" fmla="*/ 2147483646 h 1607"/>
                <a:gd name="T28" fmla="*/ 2147483646 w 1883"/>
                <a:gd name="T29" fmla="*/ 2147483646 h 1607"/>
                <a:gd name="T30" fmla="*/ 2147483646 w 1883"/>
                <a:gd name="T31" fmla="*/ 2147483646 h 1607"/>
                <a:gd name="T32" fmla="*/ 2147483646 w 1883"/>
                <a:gd name="T33" fmla="*/ 2147483646 h 1607"/>
                <a:gd name="T34" fmla="*/ 2147483646 w 1883"/>
                <a:gd name="T35" fmla="*/ 2147483646 h 1607"/>
                <a:gd name="T36" fmla="*/ 2147483646 w 1883"/>
                <a:gd name="T37" fmla="*/ 2147483646 h 1607"/>
                <a:gd name="T38" fmla="*/ 2147483646 w 1883"/>
                <a:gd name="T39" fmla="*/ 2147483646 h 1607"/>
                <a:gd name="T40" fmla="*/ 2147483646 w 1883"/>
                <a:gd name="T41" fmla="*/ 2147483646 h 1607"/>
                <a:gd name="T42" fmla="*/ 2147483646 w 1883"/>
                <a:gd name="T43" fmla="*/ 2147483646 h 1607"/>
                <a:gd name="T44" fmla="*/ 2147483646 w 1883"/>
                <a:gd name="T45" fmla="*/ 2147483646 h 1607"/>
                <a:gd name="T46" fmla="*/ 2147483646 w 1883"/>
                <a:gd name="T47" fmla="*/ 2147483646 h 1607"/>
                <a:gd name="T48" fmla="*/ 2147483646 w 1883"/>
                <a:gd name="T49" fmla="*/ 2147483646 h 1607"/>
                <a:gd name="T50" fmla="*/ 2147483646 w 1883"/>
                <a:gd name="T51" fmla="*/ 2147483646 h 1607"/>
                <a:gd name="T52" fmla="*/ 2147483646 w 1883"/>
                <a:gd name="T53" fmla="*/ 2147483646 h 1607"/>
                <a:gd name="T54" fmla="*/ 2147483646 w 1883"/>
                <a:gd name="T55" fmla="*/ 2147483646 h 1607"/>
                <a:gd name="T56" fmla="*/ 2147483646 w 1883"/>
                <a:gd name="T57" fmla="*/ 2147483646 h 1607"/>
                <a:gd name="T58" fmla="*/ 2147483646 w 1883"/>
                <a:gd name="T59" fmla="*/ 2147483646 h 1607"/>
                <a:gd name="T60" fmla="*/ 2147483646 w 1883"/>
                <a:gd name="T61" fmla="*/ 2147483646 h 1607"/>
                <a:gd name="T62" fmla="*/ 2147483646 w 1883"/>
                <a:gd name="T63" fmla="*/ 2147483646 h 1607"/>
                <a:gd name="T64" fmla="*/ 2147483646 w 1883"/>
                <a:gd name="T65" fmla="*/ 2147483646 h 1607"/>
                <a:gd name="T66" fmla="*/ 2147483646 w 1883"/>
                <a:gd name="T67" fmla="*/ 2147483646 h 1607"/>
                <a:gd name="T68" fmla="*/ 2147483646 w 1883"/>
                <a:gd name="T69" fmla="*/ 2147483646 h 1607"/>
                <a:gd name="T70" fmla="*/ 2147483646 w 1883"/>
                <a:gd name="T71" fmla="*/ 2147483646 h 1607"/>
                <a:gd name="T72" fmla="*/ 2147483646 w 1883"/>
                <a:gd name="T73" fmla="*/ 2147483646 h 1607"/>
                <a:gd name="T74" fmla="*/ 2147483646 w 1883"/>
                <a:gd name="T75" fmla="*/ 2147483646 h 1607"/>
                <a:gd name="T76" fmla="*/ 2147483646 w 1883"/>
                <a:gd name="T77" fmla="*/ 2147483646 h 1607"/>
                <a:gd name="T78" fmla="*/ 2147483646 w 1883"/>
                <a:gd name="T79" fmla="*/ 2147483646 h 1607"/>
                <a:gd name="T80" fmla="*/ 2147483646 w 1883"/>
                <a:gd name="T81" fmla="*/ 2147483646 h 1607"/>
                <a:gd name="T82" fmla="*/ 2147483646 w 1883"/>
                <a:gd name="T83" fmla="*/ 2147483646 h 1607"/>
                <a:gd name="T84" fmla="*/ 2147483646 w 1883"/>
                <a:gd name="T85" fmla="*/ 2147483646 h 1607"/>
                <a:gd name="T86" fmla="*/ 2147483646 w 1883"/>
                <a:gd name="T87" fmla="*/ 2147483646 h 1607"/>
                <a:gd name="T88" fmla="*/ 2147483646 w 1883"/>
                <a:gd name="T89" fmla="*/ 2147483646 h 1607"/>
                <a:gd name="T90" fmla="*/ 2147483646 w 1883"/>
                <a:gd name="T91" fmla="*/ 2147483646 h 1607"/>
                <a:gd name="T92" fmla="*/ 2147483646 w 1883"/>
                <a:gd name="T93" fmla="*/ 2147483646 h 1607"/>
                <a:gd name="T94" fmla="*/ 2147483646 w 1883"/>
                <a:gd name="T95" fmla="*/ 2147483646 h 1607"/>
                <a:gd name="T96" fmla="*/ 2147483646 w 1883"/>
                <a:gd name="T97" fmla="*/ 2147483646 h 1607"/>
                <a:gd name="T98" fmla="*/ 2147483646 w 1883"/>
                <a:gd name="T99" fmla="*/ 2147483646 h 1607"/>
                <a:gd name="T100" fmla="*/ 2147483646 w 1883"/>
                <a:gd name="T101" fmla="*/ 2147483646 h 1607"/>
                <a:gd name="T102" fmla="*/ 2147483646 w 1883"/>
                <a:gd name="T103" fmla="*/ 2147483646 h 1607"/>
                <a:gd name="T104" fmla="*/ 2147483646 w 1883"/>
                <a:gd name="T105" fmla="*/ 2147483646 h 1607"/>
                <a:gd name="T106" fmla="*/ 2147483646 w 1883"/>
                <a:gd name="T107" fmla="*/ 2147483646 h 1607"/>
                <a:gd name="T108" fmla="*/ 2147483646 w 1883"/>
                <a:gd name="T109" fmla="*/ 2147483646 h 1607"/>
                <a:gd name="T110" fmla="*/ 2147483646 w 1883"/>
                <a:gd name="T111" fmla="*/ 2147483646 h 1607"/>
                <a:gd name="T112" fmla="*/ 2147483646 w 1883"/>
                <a:gd name="T113" fmla="*/ 2147483646 h 1607"/>
                <a:gd name="T114" fmla="*/ 2147483646 w 1883"/>
                <a:gd name="T115" fmla="*/ 2147483646 h 1607"/>
                <a:gd name="T116" fmla="*/ 2147483646 w 1883"/>
                <a:gd name="T117" fmla="*/ 2147483646 h 1607"/>
                <a:gd name="T118" fmla="*/ 2147483646 w 1883"/>
                <a:gd name="T119" fmla="*/ 2147483646 h 1607"/>
                <a:gd name="T120" fmla="*/ 2147483646 w 1883"/>
                <a:gd name="T121" fmla="*/ 2147483646 h 1607"/>
                <a:gd name="T122" fmla="*/ 2147483646 w 1883"/>
                <a:gd name="T123" fmla="*/ 2147483646 h 16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83"/>
                <a:gd name="T187" fmla="*/ 0 h 1607"/>
                <a:gd name="T188" fmla="*/ 1883 w 1883"/>
                <a:gd name="T189" fmla="*/ 1607 h 16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83" h="1607">
                  <a:moveTo>
                    <a:pt x="1845" y="171"/>
                  </a:moveTo>
                  <a:cubicBezTo>
                    <a:pt x="1838" y="147"/>
                    <a:pt x="1838" y="147"/>
                    <a:pt x="1838" y="147"/>
                  </a:cubicBezTo>
                  <a:cubicBezTo>
                    <a:pt x="1819" y="115"/>
                    <a:pt x="1819" y="115"/>
                    <a:pt x="1819" y="115"/>
                  </a:cubicBezTo>
                  <a:cubicBezTo>
                    <a:pt x="1803" y="106"/>
                    <a:pt x="1803" y="106"/>
                    <a:pt x="1803" y="106"/>
                  </a:cubicBezTo>
                  <a:cubicBezTo>
                    <a:pt x="1787" y="115"/>
                    <a:pt x="1787" y="115"/>
                    <a:pt x="1787" y="115"/>
                  </a:cubicBezTo>
                  <a:cubicBezTo>
                    <a:pt x="1778" y="134"/>
                    <a:pt x="1778" y="134"/>
                    <a:pt x="1778" y="134"/>
                  </a:cubicBezTo>
                  <a:cubicBezTo>
                    <a:pt x="1777" y="136"/>
                    <a:pt x="1777" y="136"/>
                    <a:pt x="1777" y="136"/>
                  </a:cubicBezTo>
                  <a:cubicBezTo>
                    <a:pt x="1775" y="136"/>
                    <a:pt x="1775" y="136"/>
                    <a:pt x="1775" y="136"/>
                  </a:cubicBezTo>
                  <a:cubicBezTo>
                    <a:pt x="1774" y="136"/>
                    <a:pt x="1774" y="136"/>
                    <a:pt x="1774" y="136"/>
                  </a:cubicBezTo>
                  <a:cubicBezTo>
                    <a:pt x="1744" y="141"/>
                    <a:pt x="1744" y="141"/>
                    <a:pt x="1744" y="141"/>
                  </a:cubicBezTo>
                  <a:cubicBezTo>
                    <a:pt x="1741" y="143"/>
                    <a:pt x="1738" y="144"/>
                    <a:pt x="1736" y="147"/>
                  </a:cubicBezTo>
                  <a:cubicBezTo>
                    <a:pt x="1729" y="155"/>
                    <a:pt x="1729" y="155"/>
                    <a:pt x="1729" y="155"/>
                  </a:cubicBezTo>
                  <a:cubicBezTo>
                    <a:pt x="1714" y="167"/>
                    <a:pt x="1714" y="167"/>
                    <a:pt x="1714" y="167"/>
                  </a:cubicBezTo>
                  <a:cubicBezTo>
                    <a:pt x="1709" y="170"/>
                    <a:pt x="1709" y="170"/>
                    <a:pt x="1709" y="170"/>
                  </a:cubicBezTo>
                  <a:cubicBezTo>
                    <a:pt x="1696" y="172"/>
                    <a:pt x="1696" y="172"/>
                    <a:pt x="1696" y="172"/>
                  </a:cubicBezTo>
                  <a:cubicBezTo>
                    <a:pt x="1689" y="171"/>
                    <a:pt x="1680" y="165"/>
                    <a:pt x="1667" y="156"/>
                  </a:cubicBezTo>
                  <a:cubicBezTo>
                    <a:pt x="1666" y="155"/>
                    <a:pt x="1666" y="155"/>
                    <a:pt x="1666" y="155"/>
                  </a:cubicBezTo>
                  <a:cubicBezTo>
                    <a:pt x="1645" y="134"/>
                    <a:pt x="1634" y="119"/>
                    <a:pt x="1634" y="110"/>
                  </a:cubicBezTo>
                  <a:cubicBezTo>
                    <a:pt x="1634" y="83"/>
                    <a:pt x="1634" y="83"/>
                    <a:pt x="1634" y="83"/>
                  </a:cubicBezTo>
                  <a:cubicBezTo>
                    <a:pt x="1634" y="82"/>
                    <a:pt x="1634" y="82"/>
                    <a:pt x="1634" y="82"/>
                  </a:cubicBezTo>
                  <a:cubicBezTo>
                    <a:pt x="1634" y="81"/>
                    <a:pt x="1634" y="81"/>
                    <a:pt x="1634" y="81"/>
                  </a:cubicBezTo>
                  <a:cubicBezTo>
                    <a:pt x="1638" y="76"/>
                    <a:pt x="1638" y="76"/>
                    <a:pt x="1638" y="76"/>
                  </a:cubicBezTo>
                  <a:cubicBezTo>
                    <a:pt x="1607" y="65"/>
                    <a:pt x="1607" y="65"/>
                    <a:pt x="1607" y="65"/>
                  </a:cubicBezTo>
                  <a:cubicBezTo>
                    <a:pt x="1606" y="76"/>
                    <a:pt x="1606" y="76"/>
                    <a:pt x="1606" y="76"/>
                  </a:cubicBezTo>
                  <a:cubicBezTo>
                    <a:pt x="1606" y="79"/>
                    <a:pt x="1603" y="83"/>
                    <a:pt x="1597" y="86"/>
                  </a:cubicBezTo>
                  <a:cubicBezTo>
                    <a:pt x="1587" y="90"/>
                    <a:pt x="1587" y="90"/>
                    <a:pt x="1587" y="90"/>
                  </a:cubicBezTo>
                  <a:cubicBezTo>
                    <a:pt x="1583" y="89"/>
                    <a:pt x="1583" y="89"/>
                    <a:pt x="1583" y="89"/>
                  </a:cubicBezTo>
                  <a:cubicBezTo>
                    <a:pt x="1583" y="88"/>
                    <a:pt x="1583" y="88"/>
                    <a:pt x="1583" y="88"/>
                  </a:cubicBezTo>
                  <a:cubicBezTo>
                    <a:pt x="1567" y="85"/>
                    <a:pt x="1567" y="85"/>
                    <a:pt x="1567" y="85"/>
                  </a:cubicBezTo>
                  <a:cubicBezTo>
                    <a:pt x="1570" y="97"/>
                    <a:pt x="1570" y="97"/>
                    <a:pt x="1570" y="97"/>
                  </a:cubicBezTo>
                  <a:cubicBezTo>
                    <a:pt x="1543" y="79"/>
                    <a:pt x="1543" y="79"/>
                    <a:pt x="1543" y="79"/>
                  </a:cubicBezTo>
                  <a:cubicBezTo>
                    <a:pt x="1541" y="79"/>
                    <a:pt x="1541" y="79"/>
                    <a:pt x="1541" y="79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36" y="66"/>
                    <a:pt x="1534" y="55"/>
                    <a:pt x="1534" y="42"/>
                  </a:cubicBezTo>
                  <a:cubicBezTo>
                    <a:pt x="1534" y="31"/>
                    <a:pt x="1535" y="25"/>
                    <a:pt x="1539" y="21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516" y="4"/>
                    <a:pt x="1516" y="4"/>
                    <a:pt x="1516" y="4"/>
                  </a:cubicBezTo>
                  <a:cubicBezTo>
                    <a:pt x="1502" y="5"/>
                    <a:pt x="1493" y="13"/>
                    <a:pt x="1488" y="29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72" y="55"/>
                    <a:pt x="1472" y="55"/>
                    <a:pt x="1472" y="55"/>
                  </a:cubicBezTo>
                  <a:cubicBezTo>
                    <a:pt x="1488" y="53"/>
                    <a:pt x="1488" y="53"/>
                    <a:pt x="1488" y="53"/>
                  </a:cubicBezTo>
                  <a:cubicBezTo>
                    <a:pt x="1489" y="53"/>
                    <a:pt x="1489" y="53"/>
                    <a:pt x="1489" y="53"/>
                  </a:cubicBezTo>
                  <a:cubicBezTo>
                    <a:pt x="1490" y="52"/>
                    <a:pt x="1490" y="52"/>
                    <a:pt x="1490" y="52"/>
                  </a:cubicBezTo>
                  <a:cubicBezTo>
                    <a:pt x="1491" y="55"/>
                    <a:pt x="1491" y="55"/>
                    <a:pt x="1491" y="55"/>
                  </a:cubicBezTo>
                  <a:cubicBezTo>
                    <a:pt x="1503" y="60"/>
                    <a:pt x="1503" y="60"/>
                    <a:pt x="1503" y="60"/>
                  </a:cubicBezTo>
                  <a:cubicBezTo>
                    <a:pt x="1506" y="60"/>
                    <a:pt x="1506" y="60"/>
                    <a:pt x="1506" y="60"/>
                  </a:cubicBezTo>
                  <a:cubicBezTo>
                    <a:pt x="1508" y="61"/>
                    <a:pt x="1508" y="61"/>
                    <a:pt x="1508" y="61"/>
                  </a:cubicBezTo>
                  <a:cubicBezTo>
                    <a:pt x="1508" y="64"/>
                    <a:pt x="1508" y="64"/>
                    <a:pt x="1508" y="64"/>
                  </a:cubicBezTo>
                  <a:cubicBezTo>
                    <a:pt x="1510" y="86"/>
                    <a:pt x="1510" y="86"/>
                    <a:pt x="1510" y="86"/>
                  </a:cubicBezTo>
                  <a:cubicBezTo>
                    <a:pt x="1516" y="107"/>
                    <a:pt x="1516" y="107"/>
                    <a:pt x="1516" y="107"/>
                  </a:cubicBezTo>
                  <a:cubicBezTo>
                    <a:pt x="1516" y="108"/>
                    <a:pt x="1516" y="108"/>
                    <a:pt x="1516" y="108"/>
                  </a:cubicBezTo>
                  <a:cubicBezTo>
                    <a:pt x="1516" y="109"/>
                    <a:pt x="1516" y="109"/>
                    <a:pt x="1516" y="109"/>
                  </a:cubicBezTo>
                  <a:cubicBezTo>
                    <a:pt x="1516" y="110"/>
                    <a:pt x="1516" y="110"/>
                    <a:pt x="1516" y="110"/>
                  </a:cubicBezTo>
                  <a:cubicBezTo>
                    <a:pt x="1481" y="179"/>
                    <a:pt x="1481" y="179"/>
                    <a:pt x="1481" y="179"/>
                  </a:cubicBezTo>
                  <a:cubicBezTo>
                    <a:pt x="1475" y="189"/>
                    <a:pt x="1472" y="214"/>
                    <a:pt x="1470" y="252"/>
                  </a:cubicBezTo>
                  <a:cubicBezTo>
                    <a:pt x="1470" y="255"/>
                    <a:pt x="1470" y="255"/>
                    <a:pt x="1470" y="255"/>
                  </a:cubicBezTo>
                  <a:cubicBezTo>
                    <a:pt x="1456" y="281"/>
                    <a:pt x="1456" y="281"/>
                    <a:pt x="1456" y="281"/>
                  </a:cubicBezTo>
                  <a:cubicBezTo>
                    <a:pt x="1465" y="292"/>
                    <a:pt x="1465" y="292"/>
                    <a:pt x="1465" y="292"/>
                  </a:cubicBezTo>
                  <a:cubicBezTo>
                    <a:pt x="1465" y="294"/>
                    <a:pt x="1465" y="294"/>
                    <a:pt x="1465" y="294"/>
                  </a:cubicBezTo>
                  <a:cubicBezTo>
                    <a:pt x="1467" y="310"/>
                    <a:pt x="1465" y="319"/>
                    <a:pt x="1461" y="322"/>
                  </a:cubicBezTo>
                  <a:cubicBezTo>
                    <a:pt x="1458" y="323"/>
                    <a:pt x="1458" y="323"/>
                    <a:pt x="1458" y="323"/>
                  </a:cubicBezTo>
                  <a:cubicBezTo>
                    <a:pt x="1451" y="327"/>
                    <a:pt x="1426" y="352"/>
                    <a:pt x="1387" y="400"/>
                  </a:cubicBezTo>
                  <a:cubicBezTo>
                    <a:pt x="1384" y="403"/>
                    <a:pt x="1384" y="403"/>
                    <a:pt x="1384" y="403"/>
                  </a:cubicBezTo>
                  <a:cubicBezTo>
                    <a:pt x="1382" y="402"/>
                    <a:pt x="1382" y="402"/>
                    <a:pt x="1382" y="402"/>
                  </a:cubicBezTo>
                  <a:cubicBezTo>
                    <a:pt x="1379" y="400"/>
                    <a:pt x="1379" y="400"/>
                    <a:pt x="1379" y="400"/>
                  </a:cubicBezTo>
                  <a:cubicBezTo>
                    <a:pt x="1365" y="390"/>
                    <a:pt x="1353" y="382"/>
                    <a:pt x="1345" y="373"/>
                  </a:cubicBezTo>
                  <a:cubicBezTo>
                    <a:pt x="1339" y="369"/>
                    <a:pt x="1323" y="366"/>
                    <a:pt x="1297" y="366"/>
                  </a:cubicBezTo>
                  <a:cubicBezTo>
                    <a:pt x="1296" y="414"/>
                    <a:pt x="1296" y="414"/>
                    <a:pt x="1296" y="414"/>
                  </a:cubicBezTo>
                  <a:cubicBezTo>
                    <a:pt x="1295" y="415"/>
                    <a:pt x="1295" y="415"/>
                    <a:pt x="1295" y="415"/>
                  </a:cubicBezTo>
                  <a:cubicBezTo>
                    <a:pt x="1276" y="507"/>
                    <a:pt x="1276" y="507"/>
                    <a:pt x="1276" y="507"/>
                  </a:cubicBezTo>
                  <a:cubicBezTo>
                    <a:pt x="1271" y="519"/>
                    <a:pt x="1270" y="540"/>
                    <a:pt x="1270" y="572"/>
                  </a:cubicBezTo>
                  <a:cubicBezTo>
                    <a:pt x="1278" y="581"/>
                    <a:pt x="1278" y="581"/>
                    <a:pt x="1278" y="581"/>
                  </a:cubicBezTo>
                  <a:cubicBezTo>
                    <a:pt x="1284" y="569"/>
                    <a:pt x="1284" y="569"/>
                    <a:pt x="1284" y="569"/>
                  </a:cubicBezTo>
                  <a:cubicBezTo>
                    <a:pt x="1285" y="569"/>
                    <a:pt x="1285" y="569"/>
                    <a:pt x="1285" y="569"/>
                  </a:cubicBezTo>
                  <a:cubicBezTo>
                    <a:pt x="1286" y="566"/>
                    <a:pt x="1286" y="566"/>
                    <a:pt x="1286" y="566"/>
                  </a:cubicBezTo>
                  <a:cubicBezTo>
                    <a:pt x="1310" y="554"/>
                    <a:pt x="1310" y="554"/>
                    <a:pt x="1310" y="554"/>
                  </a:cubicBezTo>
                  <a:cubicBezTo>
                    <a:pt x="1378" y="564"/>
                    <a:pt x="1378" y="564"/>
                    <a:pt x="1378" y="564"/>
                  </a:cubicBezTo>
                  <a:cubicBezTo>
                    <a:pt x="1385" y="556"/>
                    <a:pt x="1385" y="556"/>
                    <a:pt x="1385" y="556"/>
                  </a:cubicBezTo>
                  <a:cubicBezTo>
                    <a:pt x="1395" y="539"/>
                    <a:pt x="1395" y="539"/>
                    <a:pt x="1395" y="539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8" y="537"/>
                    <a:pt x="1398" y="537"/>
                    <a:pt x="1398" y="537"/>
                  </a:cubicBezTo>
                  <a:cubicBezTo>
                    <a:pt x="1424" y="532"/>
                    <a:pt x="1424" y="532"/>
                    <a:pt x="1424" y="532"/>
                  </a:cubicBezTo>
                  <a:cubicBezTo>
                    <a:pt x="1459" y="529"/>
                    <a:pt x="1459" y="529"/>
                    <a:pt x="1459" y="529"/>
                  </a:cubicBezTo>
                  <a:cubicBezTo>
                    <a:pt x="1470" y="532"/>
                    <a:pt x="1482" y="545"/>
                    <a:pt x="1498" y="566"/>
                  </a:cubicBezTo>
                  <a:cubicBezTo>
                    <a:pt x="1540" y="588"/>
                    <a:pt x="1564" y="607"/>
                    <a:pt x="1569" y="623"/>
                  </a:cubicBezTo>
                  <a:cubicBezTo>
                    <a:pt x="1572" y="632"/>
                    <a:pt x="1572" y="638"/>
                    <a:pt x="1569" y="646"/>
                  </a:cubicBezTo>
                  <a:cubicBezTo>
                    <a:pt x="1566" y="653"/>
                    <a:pt x="1558" y="657"/>
                    <a:pt x="1548" y="658"/>
                  </a:cubicBezTo>
                  <a:cubicBezTo>
                    <a:pt x="1547" y="658"/>
                    <a:pt x="1547" y="658"/>
                    <a:pt x="1547" y="658"/>
                  </a:cubicBezTo>
                  <a:cubicBezTo>
                    <a:pt x="1495" y="656"/>
                    <a:pt x="1465" y="656"/>
                    <a:pt x="1455" y="659"/>
                  </a:cubicBezTo>
                  <a:cubicBezTo>
                    <a:pt x="1430" y="676"/>
                    <a:pt x="1430" y="676"/>
                    <a:pt x="1430" y="676"/>
                  </a:cubicBezTo>
                  <a:cubicBezTo>
                    <a:pt x="1398" y="699"/>
                    <a:pt x="1377" y="711"/>
                    <a:pt x="1365" y="711"/>
                  </a:cubicBezTo>
                  <a:cubicBezTo>
                    <a:pt x="1344" y="714"/>
                    <a:pt x="1344" y="714"/>
                    <a:pt x="1344" y="714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28" y="783"/>
                    <a:pt x="1323" y="793"/>
                    <a:pt x="1314" y="801"/>
                  </a:cubicBezTo>
                  <a:cubicBezTo>
                    <a:pt x="1305" y="809"/>
                    <a:pt x="1292" y="814"/>
                    <a:pt x="1276" y="818"/>
                  </a:cubicBezTo>
                  <a:cubicBezTo>
                    <a:pt x="1255" y="821"/>
                    <a:pt x="1239" y="828"/>
                    <a:pt x="1223" y="838"/>
                  </a:cubicBezTo>
                  <a:cubicBezTo>
                    <a:pt x="1205" y="876"/>
                    <a:pt x="1205" y="876"/>
                    <a:pt x="1205" y="876"/>
                  </a:cubicBezTo>
                  <a:cubicBezTo>
                    <a:pt x="1204" y="877"/>
                    <a:pt x="1204" y="877"/>
                    <a:pt x="1204" y="877"/>
                  </a:cubicBezTo>
                  <a:cubicBezTo>
                    <a:pt x="1203" y="877"/>
                    <a:pt x="1203" y="877"/>
                    <a:pt x="1203" y="877"/>
                  </a:cubicBezTo>
                  <a:cubicBezTo>
                    <a:pt x="1202" y="877"/>
                    <a:pt x="1202" y="877"/>
                    <a:pt x="1202" y="877"/>
                  </a:cubicBezTo>
                  <a:cubicBezTo>
                    <a:pt x="1153" y="897"/>
                    <a:pt x="1153" y="897"/>
                    <a:pt x="1153" y="897"/>
                  </a:cubicBezTo>
                  <a:cubicBezTo>
                    <a:pt x="1150" y="897"/>
                    <a:pt x="1150" y="897"/>
                    <a:pt x="1150" y="897"/>
                  </a:cubicBezTo>
                  <a:cubicBezTo>
                    <a:pt x="1126" y="891"/>
                    <a:pt x="1126" y="891"/>
                    <a:pt x="1126" y="891"/>
                  </a:cubicBezTo>
                  <a:cubicBezTo>
                    <a:pt x="1107" y="888"/>
                    <a:pt x="1092" y="883"/>
                    <a:pt x="1082" y="877"/>
                  </a:cubicBezTo>
                  <a:cubicBezTo>
                    <a:pt x="1070" y="870"/>
                    <a:pt x="1056" y="869"/>
                    <a:pt x="1041" y="874"/>
                  </a:cubicBezTo>
                  <a:cubicBezTo>
                    <a:pt x="1029" y="891"/>
                    <a:pt x="1022" y="914"/>
                    <a:pt x="1023" y="938"/>
                  </a:cubicBezTo>
                  <a:cubicBezTo>
                    <a:pt x="1024" y="951"/>
                    <a:pt x="1027" y="959"/>
                    <a:pt x="1031" y="961"/>
                  </a:cubicBezTo>
                  <a:cubicBezTo>
                    <a:pt x="1038" y="960"/>
                    <a:pt x="1038" y="960"/>
                    <a:pt x="1038" y="960"/>
                  </a:cubicBezTo>
                  <a:cubicBezTo>
                    <a:pt x="1046" y="955"/>
                    <a:pt x="1046" y="955"/>
                    <a:pt x="1046" y="955"/>
                  </a:cubicBezTo>
                  <a:cubicBezTo>
                    <a:pt x="1049" y="989"/>
                    <a:pt x="1049" y="989"/>
                    <a:pt x="1049" y="989"/>
                  </a:cubicBezTo>
                  <a:cubicBezTo>
                    <a:pt x="1049" y="1000"/>
                    <a:pt x="1044" y="1009"/>
                    <a:pt x="1036" y="1015"/>
                  </a:cubicBezTo>
                  <a:cubicBezTo>
                    <a:pt x="1031" y="1019"/>
                    <a:pt x="1021" y="1023"/>
                    <a:pt x="1007" y="1028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88" y="1034"/>
                    <a:pt x="966" y="1062"/>
                    <a:pt x="934" y="1114"/>
                  </a:cubicBezTo>
                  <a:cubicBezTo>
                    <a:pt x="934" y="1115"/>
                    <a:pt x="934" y="1115"/>
                    <a:pt x="934" y="1115"/>
                  </a:cubicBezTo>
                  <a:cubicBezTo>
                    <a:pt x="933" y="1115"/>
                    <a:pt x="933" y="1115"/>
                    <a:pt x="933" y="1115"/>
                  </a:cubicBezTo>
                  <a:cubicBezTo>
                    <a:pt x="901" y="1134"/>
                    <a:pt x="901" y="1134"/>
                    <a:pt x="901" y="1134"/>
                  </a:cubicBezTo>
                  <a:cubicBezTo>
                    <a:pt x="906" y="1134"/>
                    <a:pt x="909" y="1136"/>
                    <a:pt x="908" y="1141"/>
                  </a:cubicBezTo>
                  <a:cubicBezTo>
                    <a:pt x="907" y="1145"/>
                    <a:pt x="904" y="1146"/>
                    <a:pt x="896" y="1147"/>
                  </a:cubicBezTo>
                  <a:cubicBezTo>
                    <a:pt x="806" y="1145"/>
                    <a:pt x="806" y="1145"/>
                    <a:pt x="806" y="1145"/>
                  </a:cubicBezTo>
                  <a:cubicBezTo>
                    <a:pt x="706" y="1142"/>
                    <a:pt x="627" y="1169"/>
                    <a:pt x="572" y="1226"/>
                  </a:cubicBezTo>
                  <a:cubicBezTo>
                    <a:pt x="570" y="1227"/>
                    <a:pt x="570" y="1227"/>
                    <a:pt x="570" y="1227"/>
                  </a:cubicBezTo>
                  <a:cubicBezTo>
                    <a:pt x="568" y="1228"/>
                    <a:pt x="568" y="1228"/>
                    <a:pt x="568" y="1228"/>
                  </a:cubicBezTo>
                  <a:cubicBezTo>
                    <a:pt x="567" y="1228"/>
                    <a:pt x="567" y="1228"/>
                    <a:pt x="567" y="1228"/>
                  </a:cubicBezTo>
                  <a:cubicBezTo>
                    <a:pt x="530" y="1232"/>
                    <a:pt x="530" y="1232"/>
                    <a:pt x="530" y="1232"/>
                  </a:cubicBezTo>
                  <a:cubicBezTo>
                    <a:pt x="528" y="1233"/>
                    <a:pt x="528" y="1233"/>
                    <a:pt x="528" y="1233"/>
                  </a:cubicBezTo>
                  <a:cubicBezTo>
                    <a:pt x="526" y="1233"/>
                    <a:pt x="526" y="1233"/>
                    <a:pt x="526" y="1233"/>
                  </a:cubicBezTo>
                  <a:cubicBezTo>
                    <a:pt x="516" y="1208"/>
                    <a:pt x="516" y="1208"/>
                    <a:pt x="516" y="1208"/>
                  </a:cubicBezTo>
                  <a:cubicBezTo>
                    <a:pt x="478" y="1218"/>
                    <a:pt x="478" y="1218"/>
                    <a:pt x="478" y="1218"/>
                  </a:cubicBezTo>
                  <a:cubicBezTo>
                    <a:pt x="458" y="1219"/>
                    <a:pt x="431" y="1213"/>
                    <a:pt x="402" y="1199"/>
                  </a:cubicBezTo>
                  <a:cubicBezTo>
                    <a:pt x="374" y="1187"/>
                    <a:pt x="350" y="1171"/>
                    <a:pt x="326" y="1152"/>
                  </a:cubicBezTo>
                  <a:cubicBezTo>
                    <a:pt x="310" y="1140"/>
                    <a:pt x="290" y="1131"/>
                    <a:pt x="267" y="1127"/>
                  </a:cubicBezTo>
                  <a:cubicBezTo>
                    <a:pt x="233" y="1124"/>
                    <a:pt x="233" y="1124"/>
                    <a:pt x="233" y="1124"/>
                  </a:cubicBezTo>
                  <a:cubicBezTo>
                    <a:pt x="195" y="1129"/>
                    <a:pt x="195" y="1129"/>
                    <a:pt x="195" y="1129"/>
                  </a:cubicBezTo>
                  <a:cubicBezTo>
                    <a:pt x="167" y="1133"/>
                    <a:pt x="140" y="1133"/>
                    <a:pt x="115" y="1131"/>
                  </a:cubicBezTo>
                  <a:cubicBezTo>
                    <a:pt x="84" y="1129"/>
                    <a:pt x="47" y="1121"/>
                    <a:pt x="3" y="1107"/>
                  </a:cubicBezTo>
                  <a:cubicBezTo>
                    <a:pt x="0" y="1113"/>
                    <a:pt x="0" y="1113"/>
                    <a:pt x="0" y="1113"/>
                  </a:cubicBezTo>
                  <a:cubicBezTo>
                    <a:pt x="1" y="1113"/>
                    <a:pt x="1" y="1113"/>
                    <a:pt x="1" y="1113"/>
                  </a:cubicBezTo>
                  <a:cubicBezTo>
                    <a:pt x="2" y="1113"/>
                    <a:pt x="2" y="1113"/>
                    <a:pt x="2" y="1113"/>
                  </a:cubicBezTo>
                  <a:cubicBezTo>
                    <a:pt x="3" y="1114"/>
                    <a:pt x="3" y="1114"/>
                    <a:pt x="3" y="1114"/>
                  </a:cubicBezTo>
                  <a:cubicBezTo>
                    <a:pt x="3" y="1115"/>
                    <a:pt x="3" y="1115"/>
                    <a:pt x="3" y="1115"/>
                  </a:cubicBezTo>
                  <a:cubicBezTo>
                    <a:pt x="4" y="1126"/>
                    <a:pt x="4" y="1126"/>
                    <a:pt x="4" y="1126"/>
                  </a:cubicBezTo>
                  <a:cubicBezTo>
                    <a:pt x="13" y="1146"/>
                    <a:pt x="13" y="1146"/>
                    <a:pt x="13" y="1146"/>
                  </a:cubicBezTo>
                  <a:cubicBezTo>
                    <a:pt x="35" y="1173"/>
                    <a:pt x="35" y="1173"/>
                    <a:pt x="35" y="1173"/>
                  </a:cubicBezTo>
                  <a:cubicBezTo>
                    <a:pt x="36" y="1176"/>
                    <a:pt x="36" y="1176"/>
                    <a:pt x="36" y="1176"/>
                  </a:cubicBezTo>
                  <a:cubicBezTo>
                    <a:pt x="32" y="1196"/>
                    <a:pt x="32" y="1196"/>
                    <a:pt x="32" y="1196"/>
                  </a:cubicBezTo>
                  <a:cubicBezTo>
                    <a:pt x="32" y="1198"/>
                    <a:pt x="32" y="1198"/>
                    <a:pt x="32" y="1198"/>
                  </a:cubicBezTo>
                  <a:cubicBezTo>
                    <a:pt x="31" y="1198"/>
                    <a:pt x="31" y="1198"/>
                    <a:pt x="31" y="1198"/>
                  </a:cubicBezTo>
                  <a:cubicBezTo>
                    <a:pt x="19" y="1214"/>
                    <a:pt x="19" y="1214"/>
                    <a:pt x="19" y="1214"/>
                  </a:cubicBezTo>
                  <a:cubicBezTo>
                    <a:pt x="32" y="1228"/>
                    <a:pt x="32" y="1228"/>
                    <a:pt x="32" y="1228"/>
                  </a:cubicBezTo>
                  <a:cubicBezTo>
                    <a:pt x="38" y="1233"/>
                    <a:pt x="41" y="1238"/>
                    <a:pt x="41" y="1242"/>
                  </a:cubicBezTo>
                  <a:cubicBezTo>
                    <a:pt x="44" y="1262"/>
                    <a:pt x="44" y="1262"/>
                    <a:pt x="44" y="1262"/>
                  </a:cubicBezTo>
                  <a:cubicBezTo>
                    <a:pt x="60" y="1278"/>
                    <a:pt x="60" y="1278"/>
                    <a:pt x="60" y="1278"/>
                  </a:cubicBezTo>
                  <a:cubicBezTo>
                    <a:pt x="60" y="1280"/>
                    <a:pt x="60" y="1280"/>
                    <a:pt x="60" y="1280"/>
                  </a:cubicBezTo>
                  <a:cubicBezTo>
                    <a:pt x="62" y="1294"/>
                    <a:pt x="62" y="1294"/>
                    <a:pt x="62" y="1294"/>
                  </a:cubicBezTo>
                  <a:cubicBezTo>
                    <a:pt x="62" y="1304"/>
                    <a:pt x="62" y="1304"/>
                    <a:pt x="62" y="1304"/>
                  </a:cubicBezTo>
                  <a:cubicBezTo>
                    <a:pt x="71" y="1312"/>
                    <a:pt x="71" y="1312"/>
                    <a:pt x="71" y="1312"/>
                  </a:cubicBezTo>
                  <a:cubicBezTo>
                    <a:pt x="78" y="1309"/>
                    <a:pt x="78" y="1309"/>
                    <a:pt x="78" y="1309"/>
                  </a:cubicBezTo>
                  <a:cubicBezTo>
                    <a:pt x="79" y="1306"/>
                    <a:pt x="79" y="1306"/>
                    <a:pt x="79" y="1306"/>
                  </a:cubicBezTo>
                  <a:cubicBezTo>
                    <a:pt x="82" y="1298"/>
                    <a:pt x="87" y="1294"/>
                    <a:pt x="95" y="1293"/>
                  </a:cubicBezTo>
                  <a:cubicBezTo>
                    <a:pt x="103" y="1289"/>
                    <a:pt x="103" y="1289"/>
                    <a:pt x="103" y="1289"/>
                  </a:cubicBezTo>
                  <a:cubicBezTo>
                    <a:pt x="159" y="1284"/>
                    <a:pt x="159" y="1284"/>
                    <a:pt x="159" y="1284"/>
                  </a:cubicBezTo>
                  <a:cubicBezTo>
                    <a:pt x="181" y="1276"/>
                    <a:pt x="181" y="1276"/>
                    <a:pt x="181" y="1276"/>
                  </a:cubicBezTo>
                  <a:cubicBezTo>
                    <a:pt x="183" y="1275"/>
                    <a:pt x="183" y="1275"/>
                    <a:pt x="183" y="1275"/>
                  </a:cubicBezTo>
                  <a:cubicBezTo>
                    <a:pt x="186" y="1272"/>
                    <a:pt x="186" y="1272"/>
                    <a:pt x="186" y="1272"/>
                  </a:cubicBezTo>
                  <a:cubicBezTo>
                    <a:pt x="198" y="1298"/>
                    <a:pt x="198" y="1298"/>
                    <a:pt x="198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200" y="1304"/>
                    <a:pt x="199" y="1309"/>
                    <a:pt x="196" y="1315"/>
                  </a:cubicBezTo>
                  <a:cubicBezTo>
                    <a:pt x="165" y="1358"/>
                    <a:pt x="165" y="1358"/>
                    <a:pt x="165" y="1358"/>
                  </a:cubicBezTo>
                  <a:cubicBezTo>
                    <a:pt x="167" y="1365"/>
                    <a:pt x="167" y="1365"/>
                    <a:pt x="167" y="1365"/>
                  </a:cubicBezTo>
                  <a:cubicBezTo>
                    <a:pt x="181" y="1379"/>
                    <a:pt x="181" y="1379"/>
                    <a:pt x="181" y="1379"/>
                  </a:cubicBezTo>
                  <a:cubicBezTo>
                    <a:pt x="195" y="1388"/>
                    <a:pt x="195" y="1388"/>
                    <a:pt x="195" y="1388"/>
                  </a:cubicBezTo>
                  <a:cubicBezTo>
                    <a:pt x="196" y="1388"/>
                    <a:pt x="196" y="1388"/>
                    <a:pt x="196" y="1388"/>
                  </a:cubicBezTo>
                  <a:cubicBezTo>
                    <a:pt x="202" y="1396"/>
                    <a:pt x="207" y="1401"/>
                    <a:pt x="214" y="1403"/>
                  </a:cubicBezTo>
                  <a:cubicBezTo>
                    <a:pt x="221" y="1405"/>
                    <a:pt x="229" y="1412"/>
                    <a:pt x="235" y="1420"/>
                  </a:cubicBezTo>
                  <a:cubicBezTo>
                    <a:pt x="236" y="1423"/>
                    <a:pt x="236" y="1423"/>
                    <a:pt x="236" y="1423"/>
                  </a:cubicBezTo>
                  <a:cubicBezTo>
                    <a:pt x="246" y="1428"/>
                    <a:pt x="246" y="1428"/>
                    <a:pt x="246" y="1428"/>
                  </a:cubicBezTo>
                  <a:cubicBezTo>
                    <a:pt x="250" y="1429"/>
                    <a:pt x="250" y="1429"/>
                    <a:pt x="250" y="1429"/>
                  </a:cubicBezTo>
                  <a:cubicBezTo>
                    <a:pt x="251" y="1429"/>
                    <a:pt x="251" y="1429"/>
                    <a:pt x="251" y="1429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5" y="1452"/>
                    <a:pt x="255" y="1452"/>
                    <a:pt x="255" y="1452"/>
                  </a:cubicBezTo>
                  <a:cubicBezTo>
                    <a:pt x="259" y="1469"/>
                    <a:pt x="259" y="1469"/>
                    <a:pt x="259" y="1469"/>
                  </a:cubicBezTo>
                  <a:cubicBezTo>
                    <a:pt x="286" y="1473"/>
                    <a:pt x="286" y="1473"/>
                    <a:pt x="286" y="1473"/>
                  </a:cubicBezTo>
                  <a:cubicBezTo>
                    <a:pt x="288" y="1473"/>
                    <a:pt x="288" y="1473"/>
                    <a:pt x="288" y="1473"/>
                  </a:cubicBezTo>
                  <a:cubicBezTo>
                    <a:pt x="289" y="1474"/>
                    <a:pt x="289" y="1474"/>
                    <a:pt x="289" y="1474"/>
                  </a:cubicBezTo>
                  <a:cubicBezTo>
                    <a:pt x="289" y="1475"/>
                    <a:pt x="289" y="1475"/>
                    <a:pt x="289" y="1475"/>
                  </a:cubicBezTo>
                  <a:cubicBezTo>
                    <a:pt x="290" y="1477"/>
                    <a:pt x="290" y="1477"/>
                    <a:pt x="290" y="1477"/>
                  </a:cubicBezTo>
                  <a:cubicBezTo>
                    <a:pt x="297" y="1492"/>
                    <a:pt x="297" y="1492"/>
                    <a:pt x="297" y="1492"/>
                  </a:cubicBezTo>
                  <a:cubicBezTo>
                    <a:pt x="318" y="1499"/>
                    <a:pt x="318" y="1499"/>
                    <a:pt x="318" y="1499"/>
                  </a:cubicBezTo>
                  <a:cubicBezTo>
                    <a:pt x="333" y="1492"/>
                    <a:pt x="333" y="1492"/>
                    <a:pt x="333" y="1492"/>
                  </a:cubicBezTo>
                  <a:cubicBezTo>
                    <a:pt x="331" y="1484"/>
                    <a:pt x="331" y="1484"/>
                    <a:pt x="331" y="1484"/>
                  </a:cubicBezTo>
                  <a:cubicBezTo>
                    <a:pt x="317" y="1471"/>
                    <a:pt x="317" y="1471"/>
                    <a:pt x="317" y="1471"/>
                  </a:cubicBezTo>
                  <a:cubicBezTo>
                    <a:pt x="319" y="1469"/>
                    <a:pt x="319" y="1469"/>
                    <a:pt x="319" y="1469"/>
                  </a:cubicBezTo>
                  <a:cubicBezTo>
                    <a:pt x="319" y="1467"/>
                    <a:pt x="319" y="1467"/>
                    <a:pt x="319" y="1467"/>
                  </a:cubicBezTo>
                  <a:cubicBezTo>
                    <a:pt x="331" y="1445"/>
                    <a:pt x="331" y="1445"/>
                    <a:pt x="331" y="1445"/>
                  </a:cubicBezTo>
                  <a:cubicBezTo>
                    <a:pt x="356" y="1445"/>
                    <a:pt x="356" y="1445"/>
                    <a:pt x="356" y="1445"/>
                  </a:cubicBezTo>
                  <a:cubicBezTo>
                    <a:pt x="357" y="1446"/>
                    <a:pt x="357" y="1446"/>
                    <a:pt x="357" y="1446"/>
                  </a:cubicBezTo>
                  <a:cubicBezTo>
                    <a:pt x="393" y="1458"/>
                    <a:pt x="393" y="1458"/>
                    <a:pt x="393" y="1458"/>
                  </a:cubicBezTo>
                  <a:cubicBezTo>
                    <a:pt x="413" y="1455"/>
                    <a:pt x="413" y="1455"/>
                    <a:pt x="413" y="1455"/>
                  </a:cubicBezTo>
                  <a:cubicBezTo>
                    <a:pt x="429" y="1440"/>
                    <a:pt x="429" y="1440"/>
                    <a:pt x="429" y="1440"/>
                  </a:cubicBezTo>
                  <a:cubicBezTo>
                    <a:pt x="447" y="1418"/>
                    <a:pt x="459" y="1409"/>
                    <a:pt x="466" y="1414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84" y="1413"/>
                    <a:pt x="489" y="1414"/>
                    <a:pt x="492" y="1415"/>
                  </a:cubicBezTo>
                  <a:cubicBezTo>
                    <a:pt x="493" y="1417"/>
                    <a:pt x="495" y="1419"/>
                    <a:pt x="495" y="1421"/>
                  </a:cubicBezTo>
                  <a:cubicBezTo>
                    <a:pt x="495" y="1426"/>
                    <a:pt x="499" y="1434"/>
                    <a:pt x="505" y="1446"/>
                  </a:cubicBezTo>
                  <a:cubicBezTo>
                    <a:pt x="505" y="1447"/>
                    <a:pt x="505" y="1447"/>
                    <a:pt x="505" y="1447"/>
                  </a:cubicBezTo>
                  <a:cubicBezTo>
                    <a:pt x="505" y="1448"/>
                    <a:pt x="505" y="1448"/>
                    <a:pt x="505" y="1448"/>
                  </a:cubicBezTo>
                  <a:cubicBezTo>
                    <a:pt x="508" y="1462"/>
                    <a:pt x="508" y="1462"/>
                    <a:pt x="508" y="1462"/>
                  </a:cubicBezTo>
                  <a:cubicBezTo>
                    <a:pt x="508" y="1466"/>
                    <a:pt x="508" y="1466"/>
                    <a:pt x="508" y="1466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4"/>
                    <a:pt x="504" y="1484"/>
                    <a:pt x="504" y="1484"/>
                  </a:cubicBezTo>
                  <a:cubicBezTo>
                    <a:pt x="503" y="1485"/>
                    <a:pt x="503" y="1485"/>
                    <a:pt x="503" y="1485"/>
                  </a:cubicBezTo>
                  <a:cubicBezTo>
                    <a:pt x="485" y="1506"/>
                    <a:pt x="485" y="1506"/>
                    <a:pt x="485" y="1506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46" y="1524"/>
                    <a:pt x="446" y="1524"/>
                    <a:pt x="446" y="1524"/>
                  </a:cubicBezTo>
                  <a:cubicBezTo>
                    <a:pt x="441" y="1534"/>
                    <a:pt x="441" y="1534"/>
                    <a:pt x="441" y="1534"/>
                  </a:cubicBezTo>
                  <a:cubicBezTo>
                    <a:pt x="435" y="1565"/>
                    <a:pt x="435" y="1565"/>
                    <a:pt x="435" y="1565"/>
                  </a:cubicBezTo>
                  <a:cubicBezTo>
                    <a:pt x="439" y="1580"/>
                    <a:pt x="439" y="1580"/>
                    <a:pt x="439" y="1580"/>
                  </a:cubicBezTo>
                  <a:cubicBezTo>
                    <a:pt x="448" y="1595"/>
                    <a:pt x="448" y="1595"/>
                    <a:pt x="448" y="1595"/>
                  </a:cubicBezTo>
                  <a:cubicBezTo>
                    <a:pt x="452" y="1599"/>
                    <a:pt x="452" y="1599"/>
                    <a:pt x="452" y="1599"/>
                  </a:cubicBezTo>
                  <a:cubicBezTo>
                    <a:pt x="465" y="1607"/>
                    <a:pt x="465" y="1607"/>
                    <a:pt x="465" y="1607"/>
                  </a:cubicBezTo>
                  <a:cubicBezTo>
                    <a:pt x="509" y="1607"/>
                    <a:pt x="509" y="1607"/>
                    <a:pt x="509" y="1607"/>
                  </a:cubicBezTo>
                  <a:cubicBezTo>
                    <a:pt x="546" y="1602"/>
                    <a:pt x="546" y="1602"/>
                    <a:pt x="546" y="1602"/>
                  </a:cubicBezTo>
                  <a:cubicBezTo>
                    <a:pt x="552" y="1596"/>
                    <a:pt x="552" y="1596"/>
                    <a:pt x="552" y="1596"/>
                  </a:cubicBezTo>
                  <a:cubicBezTo>
                    <a:pt x="557" y="1590"/>
                    <a:pt x="562" y="1588"/>
                    <a:pt x="565" y="1588"/>
                  </a:cubicBezTo>
                  <a:cubicBezTo>
                    <a:pt x="591" y="1592"/>
                    <a:pt x="591" y="1592"/>
                    <a:pt x="591" y="1592"/>
                  </a:cubicBezTo>
                  <a:cubicBezTo>
                    <a:pt x="593" y="1588"/>
                    <a:pt x="593" y="1588"/>
                    <a:pt x="593" y="1588"/>
                  </a:cubicBezTo>
                  <a:cubicBezTo>
                    <a:pt x="591" y="1581"/>
                    <a:pt x="591" y="1574"/>
                    <a:pt x="595" y="1568"/>
                  </a:cubicBezTo>
                  <a:cubicBezTo>
                    <a:pt x="605" y="1550"/>
                    <a:pt x="605" y="1550"/>
                    <a:pt x="605" y="1550"/>
                  </a:cubicBezTo>
                  <a:cubicBezTo>
                    <a:pt x="605" y="1516"/>
                    <a:pt x="605" y="1516"/>
                    <a:pt x="605" y="1516"/>
                  </a:cubicBezTo>
                  <a:cubicBezTo>
                    <a:pt x="605" y="1515"/>
                    <a:pt x="605" y="1515"/>
                    <a:pt x="605" y="1515"/>
                  </a:cubicBezTo>
                  <a:cubicBezTo>
                    <a:pt x="624" y="1460"/>
                    <a:pt x="624" y="1460"/>
                    <a:pt x="624" y="1460"/>
                  </a:cubicBezTo>
                  <a:cubicBezTo>
                    <a:pt x="625" y="1459"/>
                    <a:pt x="625" y="1459"/>
                    <a:pt x="625" y="1459"/>
                  </a:cubicBezTo>
                  <a:cubicBezTo>
                    <a:pt x="625" y="1458"/>
                    <a:pt x="625" y="1458"/>
                    <a:pt x="625" y="1458"/>
                  </a:cubicBezTo>
                  <a:cubicBezTo>
                    <a:pt x="626" y="1458"/>
                    <a:pt x="626" y="1458"/>
                    <a:pt x="626" y="1458"/>
                  </a:cubicBezTo>
                  <a:cubicBezTo>
                    <a:pt x="626" y="1457"/>
                    <a:pt x="626" y="1457"/>
                    <a:pt x="626" y="1457"/>
                  </a:cubicBezTo>
                  <a:cubicBezTo>
                    <a:pt x="659" y="1431"/>
                    <a:pt x="659" y="1431"/>
                    <a:pt x="659" y="1431"/>
                  </a:cubicBezTo>
                  <a:cubicBezTo>
                    <a:pt x="661" y="1429"/>
                    <a:pt x="661" y="1429"/>
                    <a:pt x="661" y="1429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705" y="1452"/>
                    <a:pt x="712" y="1460"/>
                    <a:pt x="712" y="1466"/>
                  </a:cubicBezTo>
                  <a:cubicBezTo>
                    <a:pt x="710" y="1489"/>
                    <a:pt x="710" y="1489"/>
                    <a:pt x="710" y="1489"/>
                  </a:cubicBezTo>
                  <a:cubicBezTo>
                    <a:pt x="700" y="1504"/>
                    <a:pt x="700" y="1504"/>
                    <a:pt x="700" y="1504"/>
                  </a:cubicBezTo>
                  <a:cubicBezTo>
                    <a:pt x="693" y="1525"/>
                    <a:pt x="693" y="1525"/>
                    <a:pt x="693" y="1525"/>
                  </a:cubicBezTo>
                  <a:cubicBezTo>
                    <a:pt x="693" y="1548"/>
                    <a:pt x="693" y="1548"/>
                    <a:pt x="693" y="1548"/>
                  </a:cubicBezTo>
                  <a:cubicBezTo>
                    <a:pt x="700" y="1559"/>
                    <a:pt x="700" y="1559"/>
                    <a:pt x="700" y="1559"/>
                  </a:cubicBezTo>
                  <a:cubicBezTo>
                    <a:pt x="710" y="1557"/>
                    <a:pt x="710" y="1557"/>
                    <a:pt x="710" y="1557"/>
                  </a:cubicBezTo>
                  <a:cubicBezTo>
                    <a:pt x="712" y="1556"/>
                    <a:pt x="712" y="1556"/>
                    <a:pt x="712" y="1556"/>
                  </a:cubicBezTo>
                  <a:cubicBezTo>
                    <a:pt x="728" y="1557"/>
                    <a:pt x="728" y="1557"/>
                    <a:pt x="728" y="1557"/>
                  </a:cubicBezTo>
                  <a:cubicBezTo>
                    <a:pt x="736" y="1562"/>
                    <a:pt x="741" y="1569"/>
                    <a:pt x="746" y="1580"/>
                  </a:cubicBezTo>
                  <a:cubicBezTo>
                    <a:pt x="755" y="1583"/>
                    <a:pt x="755" y="1583"/>
                    <a:pt x="755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7" y="1583"/>
                    <a:pt x="757" y="1583"/>
                    <a:pt x="757" y="1583"/>
                  </a:cubicBezTo>
                  <a:cubicBezTo>
                    <a:pt x="793" y="1600"/>
                    <a:pt x="793" y="1600"/>
                    <a:pt x="793" y="1600"/>
                  </a:cubicBezTo>
                  <a:cubicBezTo>
                    <a:pt x="809" y="1605"/>
                    <a:pt x="809" y="1605"/>
                    <a:pt x="809" y="1605"/>
                  </a:cubicBezTo>
                  <a:cubicBezTo>
                    <a:pt x="831" y="1602"/>
                    <a:pt x="831" y="1602"/>
                    <a:pt x="831" y="1602"/>
                  </a:cubicBezTo>
                  <a:cubicBezTo>
                    <a:pt x="841" y="1589"/>
                    <a:pt x="841" y="1589"/>
                    <a:pt x="841" y="1589"/>
                  </a:cubicBezTo>
                  <a:cubicBezTo>
                    <a:pt x="853" y="1537"/>
                    <a:pt x="853" y="1537"/>
                    <a:pt x="853" y="1537"/>
                  </a:cubicBezTo>
                  <a:cubicBezTo>
                    <a:pt x="854" y="1509"/>
                    <a:pt x="854" y="1509"/>
                    <a:pt x="854" y="1509"/>
                  </a:cubicBezTo>
                  <a:cubicBezTo>
                    <a:pt x="854" y="1507"/>
                    <a:pt x="854" y="1507"/>
                    <a:pt x="854" y="1507"/>
                  </a:cubicBezTo>
                  <a:cubicBezTo>
                    <a:pt x="857" y="1506"/>
                    <a:pt x="857" y="1506"/>
                    <a:pt x="857" y="1506"/>
                  </a:cubicBezTo>
                  <a:cubicBezTo>
                    <a:pt x="858" y="1505"/>
                    <a:pt x="858" y="1505"/>
                    <a:pt x="858" y="1505"/>
                  </a:cubicBezTo>
                  <a:cubicBezTo>
                    <a:pt x="878" y="1488"/>
                    <a:pt x="878" y="1488"/>
                    <a:pt x="878" y="1488"/>
                  </a:cubicBezTo>
                  <a:cubicBezTo>
                    <a:pt x="889" y="1473"/>
                    <a:pt x="889" y="1473"/>
                    <a:pt x="889" y="1473"/>
                  </a:cubicBezTo>
                  <a:cubicBezTo>
                    <a:pt x="890" y="1472"/>
                    <a:pt x="890" y="1472"/>
                    <a:pt x="890" y="1472"/>
                  </a:cubicBezTo>
                  <a:cubicBezTo>
                    <a:pt x="911" y="1462"/>
                    <a:pt x="911" y="1462"/>
                    <a:pt x="911" y="1462"/>
                  </a:cubicBezTo>
                  <a:cubicBezTo>
                    <a:pt x="924" y="1455"/>
                    <a:pt x="924" y="1455"/>
                    <a:pt x="924" y="1455"/>
                  </a:cubicBezTo>
                  <a:cubicBezTo>
                    <a:pt x="940" y="1449"/>
                    <a:pt x="940" y="1449"/>
                    <a:pt x="940" y="1449"/>
                  </a:cubicBezTo>
                  <a:cubicBezTo>
                    <a:pt x="931" y="1417"/>
                    <a:pt x="931" y="1417"/>
                    <a:pt x="931" y="1417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29"/>
                    <a:pt x="986" y="1429"/>
                    <a:pt x="986" y="1429"/>
                  </a:cubicBezTo>
                  <a:cubicBezTo>
                    <a:pt x="992" y="1409"/>
                    <a:pt x="992" y="1409"/>
                    <a:pt x="992" y="1409"/>
                  </a:cubicBezTo>
                  <a:cubicBezTo>
                    <a:pt x="992" y="1405"/>
                    <a:pt x="992" y="1405"/>
                    <a:pt x="992" y="1405"/>
                  </a:cubicBezTo>
                  <a:cubicBezTo>
                    <a:pt x="995" y="1407"/>
                    <a:pt x="995" y="1407"/>
                    <a:pt x="995" y="1407"/>
                  </a:cubicBezTo>
                  <a:cubicBezTo>
                    <a:pt x="997" y="1407"/>
                    <a:pt x="997" y="1407"/>
                    <a:pt x="997" y="1407"/>
                  </a:cubicBezTo>
                  <a:cubicBezTo>
                    <a:pt x="1014" y="1411"/>
                    <a:pt x="1014" y="1411"/>
                    <a:pt x="1014" y="1411"/>
                  </a:cubicBezTo>
                  <a:cubicBezTo>
                    <a:pt x="1022" y="1411"/>
                    <a:pt x="1022" y="1411"/>
                    <a:pt x="1022" y="1411"/>
                  </a:cubicBezTo>
                  <a:cubicBezTo>
                    <a:pt x="1038" y="1393"/>
                    <a:pt x="1038" y="1393"/>
                    <a:pt x="1038" y="1393"/>
                  </a:cubicBezTo>
                  <a:cubicBezTo>
                    <a:pt x="1039" y="1393"/>
                    <a:pt x="1039" y="1393"/>
                    <a:pt x="1039" y="1393"/>
                  </a:cubicBezTo>
                  <a:cubicBezTo>
                    <a:pt x="1040" y="1392"/>
                    <a:pt x="1040" y="1392"/>
                    <a:pt x="1040" y="1392"/>
                  </a:cubicBezTo>
                  <a:cubicBezTo>
                    <a:pt x="1041" y="1392"/>
                    <a:pt x="1041" y="1392"/>
                    <a:pt x="1041" y="1392"/>
                  </a:cubicBezTo>
                  <a:cubicBezTo>
                    <a:pt x="1062" y="1388"/>
                    <a:pt x="1062" y="1388"/>
                    <a:pt x="1062" y="1388"/>
                  </a:cubicBezTo>
                  <a:cubicBezTo>
                    <a:pt x="1080" y="1371"/>
                    <a:pt x="1080" y="1371"/>
                    <a:pt x="1080" y="1371"/>
                  </a:cubicBezTo>
                  <a:cubicBezTo>
                    <a:pt x="1090" y="1357"/>
                    <a:pt x="1090" y="1357"/>
                    <a:pt x="1090" y="1357"/>
                  </a:cubicBezTo>
                  <a:cubicBezTo>
                    <a:pt x="1090" y="1340"/>
                    <a:pt x="1090" y="1340"/>
                    <a:pt x="1090" y="1340"/>
                  </a:cubicBezTo>
                  <a:cubicBezTo>
                    <a:pt x="1090" y="1334"/>
                    <a:pt x="1093" y="1329"/>
                    <a:pt x="1099" y="1326"/>
                  </a:cubicBezTo>
                  <a:cubicBezTo>
                    <a:pt x="1099" y="1326"/>
                    <a:pt x="1099" y="1326"/>
                    <a:pt x="1099" y="1326"/>
                  </a:cubicBezTo>
                  <a:cubicBezTo>
                    <a:pt x="1101" y="1326"/>
                    <a:pt x="1101" y="1326"/>
                    <a:pt x="1101" y="1326"/>
                  </a:cubicBezTo>
                  <a:cubicBezTo>
                    <a:pt x="1102" y="1326"/>
                    <a:pt x="1102" y="1326"/>
                    <a:pt x="1102" y="1326"/>
                  </a:cubicBezTo>
                  <a:cubicBezTo>
                    <a:pt x="1122" y="1328"/>
                    <a:pt x="1122" y="1328"/>
                    <a:pt x="1122" y="1328"/>
                  </a:cubicBezTo>
                  <a:cubicBezTo>
                    <a:pt x="1131" y="1323"/>
                    <a:pt x="1131" y="1323"/>
                    <a:pt x="1131" y="1323"/>
                  </a:cubicBezTo>
                  <a:cubicBezTo>
                    <a:pt x="1134" y="1308"/>
                    <a:pt x="1134" y="1308"/>
                    <a:pt x="1134" y="1308"/>
                  </a:cubicBezTo>
                  <a:cubicBezTo>
                    <a:pt x="1155" y="1302"/>
                    <a:pt x="1155" y="1302"/>
                    <a:pt x="1155" y="1302"/>
                  </a:cubicBezTo>
                  <a:cubicBezTo>
                    <a:pt x="1156" y="1302"/>
                    <a:pt x="1156" y="1302"/>
                    <a:pt x="1156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84" y="1305"/>
                    <a:pt x="1184" y="1305"/>
                    <a:pt x="1184" y="1305"/>
                  </a:cubicBezTo>
                  <a:cubicBezTo>
                    <a:pt x="1205" y="1300"/>
                    <a:pt x="1205" y="1300"/>
                    <a:pt x="1205" y="1300"/>
                  </a:cubicBezTo>
                  <a:cubicBezTo>
                    <a:pt x="1217" y="1287"/>
                    <a:pt x="1217" y="1287"/>
                    <a:pt x="1217" y="1287"/>
                  </a:cubicBezTo>
                  <a:cubicBezTo>
                    <a:pt x="1226" y="1270"/>
                    <a:pt x="1226" y="1270"/>
                    <a:pt x="1226" y="1270"/>
                  </a:cubicBezTo>
                  <a:cubicBezTo>
                    <a:pt x="1210" y="1253"/>
                    <a:pt x="1210" y="1253"/>
                    <a:pt x="1210" y="1253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3" y="1221"/>
                    <a:pt x="1203" y="1221"/>
                    <a:pt x="1203" y="1221"/>
                  </a:cubicBezTo>
                  <a:cubicBezTo>
                    <a:pt x="1203" y="1220"/>
                    <a:pt x="1203" y="1220"/>
                    <a:pt x="1203" y="1220"/>
                  </a:cubicBezTo>
                  <a:cubicBezTo>
                    <a:pt x="1212" y="1203"/>
                    <a:pt x="1212" y="1203"/>
                    <a:pt x="1212" y="1203"/>
                  </a:cubicBezTo>
                  <a:cubicBezTo>
                    <a:pt x="1212" y="1198"/>
                    <a:pt x="1215" y="1190"/>
                    <a:pt x="1224" y="1182"/>
                  </a:cubicBezTo>
                  <a:cubicBezTo>
                    <a:pt x="1235" y="1159"/>
                    <a:pt x="1235" y="1159"/>
                    <a:pt x="1235" y="1159"/>
                  </a:cubicBezTo>
                  <a:cubicBezTo>
                    <a:pt x="1235" y="1157"/>
                    <a:pt x="1235" y="1157"/>
                    <a:pt x="1235" y="1157"/>
                  </a:cubicBezTo>
                  <a:cubicBezTo>
                    <a:pt x="1236" y="1157"/>
                    <a:pt x="1236" y="1157"/>
                    <a:pt x="1236" y="1157"/>
                  </a:cubicBezTo>
                  <a:cubicBezTo>
                    <a:pt x="1247" y="1141"/>
                    <a:pt x="1247" y="1141"/>
                    <a:pt x="1247" y="1141"/>
                  </a:cubicBezTo>
                  <a:cubicBezTo>
                    <a:pt x="1263" y="1109"/>
                    <a:pt x="1263" y="1109"/>
                    <a:pt x="1263" y="1109"/>
                  </a:cubicBezTo>
                  <a:cubicBezTo>
                    <a:pt x="1278" y="1130"/>
                    <a:pt x="1278" y="1130"/>
                    <a:pt x="1278" y="1130"/>
                  </a:cubicBezTo>
                  <a:cubicBezTo>
                    <a:pt x="1279" y="1131"/>
                    <a:pt x="1279" y="1131"/>
                    <a:pt x="1279" y="1131"/>
                  </a:cubicBezTo>
                  <a:cubicBezTo>
                    <a:pt x="1279" y="1132"/>
                    <a:pt x="1279" y="1132"/>
                    <a:pt x="1279" y="1132"/>
                  </a:cubicBezTo>
                  <a:cubicBezTo>
                    <a:pt x="1284" y="1153"/>
                    <a:pt x="1284" y="1153"/>
                    <a:pt x="1284" y="1153"/>
                  </a:cubicBezTo>
                  <a:cubicBezTo>
                    <a:pt x="1284" y="1154"/>
                    <a:pt x="1284" y="1154"/>
                    <a:pt x="1284" y="1154"/>
                  </a:cubicBezTo>
                  <a:cubicBezTo>
                    <a:pt x="1287" y="1175"/>
                    <a:pt x="1287" y="1175"/>
                    <a:pt x="1287" y="1175"/>
                  </a:cubicBezTo>
                  <a:cubicBezTo>
                    <a:pt x="1302" y="1182"/>
                    <a:pt x="1302" y="1182"/>
                    <a:pt x="1302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7" y="1184"/>
                    <a:pt x="1307" y="1184"/>
                    <a:pt x="1307" y="1184"/>
                  </a:cubicBezTo>
                  <a:cubicBezTo>
                    <a:pt x="1308" y="1183"/>
                    <a:pt x="1308" y="1183"/>
                    <a:pt x="1308" y="1183"/>
                  </a:cubicBezTo>
                  <a:cubicBezTo>
                    <a:pt x="1321" y="1161"/>
                    <a:pt x="1321" y="1161"/>
                    <a:pt x="1321" y="1161"/>
                  </a:cubicBezTo>
                  <a:cubicBezTo>
                    <a:pt x="1328" y="1140"/>
                    <a:pt x="1328" y="1140"/>
                    <a:pt x="1328" y="1140"/>
                  </a:cubicBezTo>
                  <a:cubicBezTo>
                    <a:pt x="1331" y="1141"/>
                    <a:pt x="1331" y="1141"/>
                    <a:pt x="1331" y="1141"/>
                  </a:cubicBezTo>
                  <a:cubicBezTo>
                    <a:pt x="1335" y="1142"/>
                    <a:pt x="1335" y="1142"/>
                    <a:pt x="1335" y="1142"/>
                  </a:cubicBezTo>
                  <a:cubicBezTo>
                    <a:pt x="1365" y="1152"/>
                    <a:pt x="1365" y="1152"/>
                    <a:pt x="1365" y="1152"/>
                  </a:cubicBezTo>
                  <a:cubicBezTo>
                    <a:pt x="1380" y="1141"/>
                    <a:pt x="1380" y="1141"/>
                    <a:pt x="1380" y="1141"/>
                  </a:cubicBezTo>
                  <a:cubicBezTo>
                    <a:pt x="1381" y="1140"/>
                    <a:pt x="1381" y="1140"/>
                    <a:pt x="1381" y="1140"/>
                  </a:cubicBezTo>
                  <a:cubicBezTo>
                    <a:pt x="1383" y="1140"/>
                    <a:pt x="1383" y="1140"/>
                    <a:pt x="1383" y="1140"/>
                  </a:cubicBezTo>
                  <a:cubicBezTo>
                    <a:pt x="1398" y="1138"/>
                    <a:pt x="1398" y="1138"/>
                    <a:pt x="1398" y="1138"/>
                  </a:cubicBezTo>
                  <a:cubicBezTo>
                    <a:pt x="1408" y="1121"/>
                    <a:pt x="1408" y="1121"/>
                    <a:pt x="1408" y="1121"/>
                  </a:cubicBezTo>
                  <a:cubicBezTo>
                    <a:pt x="1408" y="1098"/>
                    <a:pt x="1408" y="1098"/>
                    <a:pt x="1408" y="1098"/>
                  </a:cubicBezTo>
                  <a:cubicBezTo>
                    <a:pt x="1416" y="1065"/>
                    <a:pt x="1416" y="1065"/>
                    <a:pt x="1416" y="1065"/>
                  </a:cubicBezTo>
                  <a:cubicBezTo>
                    <a:pt x="1418" y="1066"/>
                    <a:pt x="1418" y="1066"/>
                    <a:pt x="1418" y="1066"/>
                  </a:cubicBezTo>
                  <a:cubicBezTo>
                    <a:pt x="1421" y="1066"/>
                    <a:pt x="1421" y="1066"/>
                    <a:pt x="1421" y="1066"/>
                  </a:cubicBezTo>
                  <a:cubicBezTo>
                    <a:pt x="1444" y="1071"/>
                    <a:pt x="1444" y="1071"/>
                    <a:pt x="1444" y="1071"/>
                  </a:cubicBezTo>
                  <a:cubicBezTo>
                    <a:pt x="1455" y="1052"/>
                    <a:pt x="1455" y="1052"/>
                    <a:pt x="1455" y="1052"/>
                  </a:cubicBezTo>
                  <a:cubicBezTo>
                    <a:pt x="1456" y="1052"/>
                    <a:pt x="1456" y="1052"/>
                    <a:pt x="1456" y="1052"/>
                  </a:cubicBezTo>
                  <a:cubicBezTo>
                    <a:pt x="1458" y="1052"/>
                    <a:pt x="1458" y="1052"/>
                    <a:pt x="1458" y="1052"/>
                  </a:cubicBezTo>
                  <a:cubicBezTo>
                    <a:pt x="1479" y="1050"/>
                    <a:pt x="1479" y="1050"/>
                    <a:pt x="1479" y="1050"/>
                  </a:cubicBezTo>
                  <a:cubicBezTo>
                    <a:pt x="1482" y="1050"/>
                    <a:pt x="1482" y="1050"/>
                    <a:pt x="1482" y="1050"/>
                  </a:cubicBezTo>
                  <a:cubicBezTo>
                    <a:pt x="1482" y="1051"/>
                    <a:pt x="1482" y="1051"/>
                    <a:pt x="1482" y="1051"/>
                  </a:cubicBezTo>
                  <a:cubicBezTo>
                    <a:pt x="1484" y="1052"/>
                    <a:pt x="1484" y="1052"/>
                    <a:pt x="1484" y="1052"/>
                  </a:cubicBezTo>
                  <a:cubicBezTo>
                    <a:pt x="1495" y="1067"/>
                    <a:pt x="1495" y="1067"/>
                    <a:pt x="1495" y="1067"/>
                  </a:cubicBezTo>
                  <a:cubicBezTo>
                    <a:pt x="1495" y="1068"/>
                    <a:pt x="1495" y="1068"/>
                    <a:pt x="1495" y="1068"/>
                  </a:cubicBezTo>
                  <a:cubicBezTo>
                    <a:pt x="1496" y="1069"/>
                    <a:pt x="1496" y="1069"/>
                    <a:pt x="1496" y="1069"/>
                  </a:cubicBezTo>
                  <a:cubicBezTo>
                    <a:pt x="1496" y="1071"/>
                    <a:pt x="1496" y="1071"/>
                    <a:pt x="1496" y="1071"/>
                  </a:cubicBezTo>
                  <a:cubicBezTo>
                    <a:pt x="1498" y="1092"/>
                    <a:pt x="1498" y="1092"/>
                    <a:pt x="1498" y="1092"/>
                  </a:cubicBezTo>
                  <a:cubicBezTo>
                    <a:pt x="1509" y="1102"/>
                    <a:pt x="1509" y="1102"/>
                    <a:pt x="1509" y="1102"/>
                  </a:cubicBezTo>
                  <a:cubicBezTo>
                    <a:pt x="1524" y="1088"/>
                    <a:pt x="1524" y="1088"/>
                    <a:pt x="1524" y="1088"/>
                  </a:cubicBezTo>
                  <a:cubicBezTo>
                    <a:pt x="1527" y="1092"/>
                    <a:pt x="1527" y="1092"/>
                    <a:pt x="1527" y="1092"/>
                  </a:cubicBezTo>
                  <a:cubicBezTo>
                    <a:pt x="1532" y="1097"/>
                    <a:pt x="1534" y="1103"/>
                    <a:pt x="1534" y="1109"/>
                  </a:cubicBezTo>
                  <a:cubicBezTo>
                    <a:pt x="1534" y="1128"/>
                    <a:pt x="1534" y="1128"/>
                    <a:pt x="1534" y="1128"/>
                  </a:cubicBezTo>
                  <a:cubicBezTo>
                    <a:pt x="1527" y="1147"/>
                    <a:pt x="1527" y="1147"/>
                    <a:pt x="1527" y="1147"/>
                  </a:cubicBezTo>
                  <a:cubicBezTo>
                    <a:pt x="1532" y="1155"/>
                    <a:pt x="1532" y="1155"/>
                    <a:pt x="1532" y="1155"/>
                  </a:cubicBezTo>
                  <a:cubicBezTo>
                    <a:pt x="1543" y="1167"/>
                    <a:pt x="1543" y="1167"/>
                    <a:pt x="1543" y="1167"/>
                  </a:cubicBezTo>
                  <a:cubicBezTo>
                    <a:pt x="1587" y="1173"/>
                    <a:pt x="1587" y="1173"/>
                    <a:pt x="1587" y="1173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3" y="1179"/>
                    <a:pt x="1593" y="1179"/>
                    <a:pt x="1593" y="1179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07" y="1161"/>
                    <a:pt x="1607" y="1161"/>
                  </a:cubicBezTo>
                  <a:cubicBezTo>
                    <a:pt x="1617" y="1150"/>
                    <a:pt x="1617" y="1150"/>
                    <a:pt x="1617" y="1150"/>
                  </a:cubicBezTo>
                  <a:cubicBezTo>
                    <a:pt x="1613" y="1134"/>
                    <a:pt x="1613" y="1134"/>
                    <a:pt x="1613" y="1134"/>
                  </a:cubicBezTo>
                  <a:cubicBezTo>
                    <a:pt x="1602" y="1067"/>
                    <a:pt x="1602" y="1067"/>
                    <a:pt x="1602" y="1067"/>
                  </a:cubicBezTo>
                  <a:cubicBezTo>
                    <a:pt x="1632" y="1081"/>
                    <a:pt x="1632" y="1081"/>
                    <a:pt x="1632" y="1081"/>
                  </a:cubicBezTo>
                  <a:cubicBezTo>
                    <a:pt x="1633" y="1081"/>
                    <a:pt x="1633" y="1081"/>
                    <a:pt x="1633" y="1081"/>
                  </a:cubicBezTo>
                  <a:cubicBezTo>
                    <a:pt x="1634" y="1081"/>
                    <a:pt x="1634" y="1081"/>
                    <a:pt x="1634" y="1081"/>
                  </a:cubicBezTo>
                  <a:cubicBezTo>
                    <a:pt x="1648" y="1098"/>
                    <a:pt x="1648" y="1098"/>
                    <a:pt x="1648" y="1098"/>
                  </a:cubicBezTo>
                  <a:cubicBezTo>
                    <a:pt x="1657" y="1107"/>
                    <a:pt x="1657" y="1107"/>
                    <a:pt x="1657" y="1107"/>
                  </a:cubicBezTo>
                  <a:cubicBezTo>
                    <a:pt x="1669" y="1098"/>
                    <a:pt x="1669" y="1098"/>
                    <a:pt x="1669" y="1098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5" y="1050"/>
                    <a:pt x="1715" y="1050"/>
                    <a:pt x="1715" y="1050"/>
                  </a:cubicBezTo>
                  <a:cubicBezTo>
                    <a:pt x="1730" y="1038"/>
                    <a:pt x="1730" y="1038"/>
                    <a:pt x="1730" y="1038"/>
                  </a:cubicBezTo>
                  <a:cubicBezTo>
                    <a:pt x="1748" y="1013"/>
                    <a:pt x="1748" y="1013"/>
                    <a:pt x="1748" y="1013"/>
                  </a:cubicBezTo>
                  <a:cubicBezTo>
                    <a:pt x="1749" y="1011"/>
                    <a:pt x="1749" y="1011"/>
                    <a:pt x="1749" y="1011"/>
                  </a:cubicBezTo>
                  <a:cubicBezTo>
                    <a:pt x="1774" y="1017"/>
                    <a:pt x="1774" y="1017"/>
                    <a:pt x="1774" y="1017"/>
                  </a:cubicBezTo>
                  <a:cubicBezTo>
                    <a:pt x="1785" y="1017"/>
                    <a:pt x="1785" y="1017"/>
                    <a:pt x="1785" y="1017"/>
                  </a:cubicBezTo>
                  <a:cubicBezTo>
                    <a:pt x="1785" y="1008"/>
                    <a:pt x="1787" y="1001"/>
                    <a:pt x="1788" y="997"/>
                  </a:cubicBezTo>
                  <a:cubicBezTo>
                    <a:pt x="1806" y="976"/>
                    <a:pt x="1806" y="976"/>
                    <a:pt x="1806" y="976"/>
                  </a:cubicBezTo>
                  <a:cubicBezTo>
                    <a:pt x="1812" y="973"/>
                    <a:pt x="1812" y="973"/>
                    <a:pt x="1812" y="973"/>
                  </a:cubicBezTo>
                  <a:cubicBezTo>
                    <a:pt x="1833" y="980"/>
                    <a:pt x="1833" y="980"/>
                    <a:pt x="1833" y="980"/>
                  </a:cubicBezTo>
                  <a:cubicBezTo>
                    <a:pt x="1858" y="977"/>
                    <a:pt x="1858" y="977"/>
                    <a:pt x="1858" y="977"/>
                  </a:cubicBezTo>
                  <a:cubicBezTo>
                    <a:pt x="1875" y="959"/>
                    <a:pt x="1875" y="959"/>
                    <a:pt x="1875" y="959"/>
                  </a:cubicBezTo>
                  <a:cubicBezTo>
                    <a:pt x="1883" y="943"/>
                    <a:pt x="1883" y="943"/>
                    <a:pt x="1883" y="943"/>
                  </a:cubicBezTo>
                  <a:cubicBezTo>
                    <a:pt x="1878" y="935"/>
                    <a:pt x="1878" y="935"/>
                    <a:pt x="1878" y="935"/>
                  </a:cubicBezTo>
                  <a:cubicBezTo>
                    <a:pt x="1863" y="942"/>
                    <a:pt x="1863" y="942"/>
                    <a:pt x="1863" y="942"/>
                  </a:cubicBezTo>
                  <a:cubicBezTo>
                    <a:pt x="1862" y="941"/>
                    <a:pt x="1862" y="941"/>
                    <a:pt x="1862" y="941"/>
                  </a:cubicBezTo>
                  <a:cubicBezTo>
                    <a:pt x="1861" y="940"/>
                    <a:pt x="1861" y="940"/>
                    <a:pt x="1861" y="940"/>
                  </a:cubicBezTo>
                  <a:cubicBezTo>
                    <a:pt x="1842" y="923"/>
                    <a:pt x="1842" y="923"/>
                    <a:pt x="1842" y="923"/>
                  </a:cubicBezTo>
                  <a:cubicBezTo>
                    <a:pt x="1841" y="922"/>
                    <a:pt x="1841" y="922"/>
                    <a:pt x="1841" y="922"/>
                  </a:cubicBezTo>
                  <a:cubicBezTo>
                    <a:pt x="1849" y="894"/>
                    <a:pt x="1849" y="894"/>
                    <a:pt x="1849" y="894"/>
                  </a:cubicBezTo>
                  <a:cubicBezTo>
                    <a:pt x="1851" y="872"/>
                    <a:pt x="1851" y="872"/>
                    <a:pt x="1851" y="872"/>
                  </a:cubicBezTo>
                  <a:cubicBezTo>
                    <a:pt x="1845" y="855"/>
                    <a:pt x="1845" y="855"/>
                    <a:pt x="1845" y="855"/>
                  </a:cubicBezTo>
                  <a:cubicBezTo>
                    <a:pt x="1831" y="849"/>
                    <a:pt x="1831" y="849"/>
                    <a:pt x="1831" y="849"/>
                  </a:cubicBezTo>
                  <a:cubicBezTo>
                    <a:pt x="1831" y="848"/>
                    <a:pt x="1831" y="848"/>
                    <a:pt x="1831" y="848"/>
                  </a:cubicBezTo>
                  <a:cubicBezTo>
                    <a:pt x="1830" y="847"/>
                    <a:pt x="1830" y="847"/>
                    <a:pt x="1830" y="847"/>
                  </a:cubicBezTo>
                  <a:cubicBezTo>
                    <a:pt x="1829" y="846"/>
                    <a:pt x="1829" y="846"/>
                    <a:pt x="1829" y="846"/>
                  </a:cubicBezTo>
                  <a:cubicBezTo>
                    <a:pt x="1816" y="821"/>
                    <a:pt x="1816" y="821"/>
                    <a:pt x="1816" y="821"/>
                  </a:cubicBezTo>
                  <a:cubicBezTo>
                    <a:pt x="1814" y="818"/>
                    <a:pt x="1814" y="818"/>
                    <a:pt x="1814" y="818"/>
                  </a:cubicBezTo>
                  <a:cubicBezTo>
                    <a:pt x="1796" y="839"/>
                    <a:pt x="1796" y="839"/>
                    <a:pt x="1796" y="839"/>
                  </a:cubicBezTo>
                  <a:cubicBezTo>
                    <a:pt x="1778" y="850"/>
                    <a:pt x="1778" y="850"/>
                    <a:pt x="1778" y="850"/>
                  </a:cubicBezTo>
                  <a:cubicBezTo>
                    <a:pt x="1774" y="852"/>
                    <a:pt x="1774" y="852"/>
                    <a:pt x="1774" y="852"/>
                  </a:cubicBezTo>
                  <a:cubicBezTo>
                    <a:pt x="1773" y="851"/>
                    <a:pt x="1773" y="851"/>
                    <a:pt x="1773" y="851"/>
                  </a:cubicBezTo>
                  <a:cubicBezTo>
                    <a:pt x="1772" y="849"/>
                    <a:pt x="1772" y="849"/>
                    <a:pt x="1772" y="849"/>
                  </a:cubicBezTo>
                  <a:cubicBezTo>
                    <a:pt x="1753" y="831"/>
                    <a:pt x="1753" y="831"/>
                    <a:pt x="1753" y="831"/>
                  </a:cubicBezTo>
                  <a:cubicBezTo>
                    <a:pt x="1753" y="830"/>
                    <a:pt x="1753" y="830"/>
                    <a:pt x="1753" y="830"/>
                  </a:cubicBezTo>
                  <a:cubicBezTo>
                    <a:pt x="1739" y="801"/>
                    <a:pt x="1739" y="801"/>
                    <a:pt x="1739" y="801"/>
                  </a:cubicBezTo>
                  <a:cubicBezTo>
                    <a:pt x="1739" y="800"/>
                    <a:pt x="1739" y="800"/>
                    <a:pt x="1739" y="800"/>
                  </a:cubicBezTo>
                  <a:cubicBezTo>
                    <a:pt x="1733" y="779"/>
                    <a:pt x="1733" y="779"/>
                    <a:pt x="1733" y="779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46"/>
                    <a:pt x="1733" y="746"/>
                    <a:pt x="1733" y="746"/>
                  </a:cubicBezTo>
                  <a:cubicBezTo>
                    <a:pt x="1730" y="727"/>
                    <a:pt x="1730" y="727"/>
                    <a:pt x="1730" y="727"/>
                  </a:cubicBezTo>
                  <a:cubicBezTo>
                    <a:pt x="1716" y="722"/>
                    <a:pt x="1716" y="722"/>
                    <a:pt x="1716" y="722"/>
                  </a:cubicBezTo>
                  <a:cubicBezTo>
                    <a:pt x="1715" y="722"/>
                    <a:pt x="1715" y="722"/>
                    <a:pt x="1715" y="722"/>
                  </a:cubicBezTo>
                  <a:cubicBezTo>
                    <a:pt x="1715" y="721"/>
                    <a:pt x="1715" y="721"/>
                    <a:pt x="1715" y="721"/>
                  </a:cubicBezTo>
                  <a:cubicBezTo>
                    <a:pt x="1681" y="694"/>
                    <a:pt x="1681" y="694"/>
                    <a:pt x="1681" y="694"/>
                  </a:cubicBezTo>
                  <a:cubicBezTo>
                    <a:pt x="1683" y="691"/>
                    <a:pt x="1683" y="691"/>
                    <a:pt x="1683" y="691"/>
                  </a:cubicBezTo>
                  <a:cubicBezTo>
                    <a:pt x="1699" y="674"/>
                    <a:pt x="1699" y="674"/>
                    <a:pt x="1699" y="674"/>
                  </a:cubicBezTo>
                  <a:cubicBezTo>
                    <a:pt x="1699" y="673"/>
                    <a:pt x="1699" y="673"/>
                    <a:pt x="1699" y="673"/>
                  </a:cubicBezTo>
                  <a:cubicBezTo>
                    <a:pt x="1699" y="672"/>
                    <a:pt x="1699" y="672"/>
                    <a:pt x="1699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19" y="670"/>
                    <a:pt x="1719" y="670"/>
                    <a:pt x="1719" y="670"/>
                  </a:cubicBezTo>
                  <a:cubicBezTo>
                    <a:pt x="1720" y="670"/>
                    <a:pt x="1720" y="670"/>
                    <a:pt x="1720" y="670"/>
                  </a:cubicBezTo>
                  <a:cubicBezTo>
                    <a:pt x="1725" y="670"/>
                    <a:pt x="1730" y="673"/>
                    <a:pt x="1735" y="678"/>
                  </a:cubicBezTo>
                  <a:cubicBezTo>
                    <a:pt x="1749" y="690"/>
                    <a:pt x="1749" y="690"/>
                    <a:pt x="1749" y="690"/>
                  </a:cubicBezTo>
                  <a:cubicBezTo>
                    <a:pt x="1765" y="677"/>
                    <a:pt x="1765" y="677"/>
                    <a:pt x="1765" y="677"/>
                  </a:cubicBezTo>
                  <a:cubicBezTo>
                    <a:pt x="1777" y="661"/>
                    <a:pt x="1777" y="661"/>
                    <a:pt x="1777" y="661"/>
                  </a:cubicBezTo>
                  <a:cubicBezTo>
                    <a:pt x="1777" y="648"/>
                    <a:pt x="1777" y="648"/>
                    <a:pt x="1777" y="648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69" y="600"/>
                    <a:pt x="1769" y="600"/>
                    <a:pt x="1769" y="600"/>
                  </a:cubicBezTo>
                  <a:cubicBezTo>
                    <a:pt x="1746" y="596"/>
                    <a:pt x="1746" y="596"/>
                    <a:pt x="1746" y="596"/>
                  </a:cubicBezTo>
                  <a:cubicBezTo>
                    <a:pt x="1746" y="582"/>
                    <a:pt x="1746" y="582"/>
                    <a:pt x="1746" y="582"/>
                  </a:cubicBezTo>
                  <a:cubicBezTo>
                    <a:pt x="1725" y="556"/>
                    <a:pt x="1725" y="556"/>
                    <a:pt x="1725" y="556"/>
                  </a:cubicBezTo>
                  <a:cubicBezTo>
                    <a:pt x="1724" y="555"/>
                    <a:pt x="1724" y="555"/>
                    <a:pt x="1724" y="555"/>
                  </a:cubicBezTo>
                  <a:cubicBezTo>
                    <a:pt x="1714" y="536"/>
                    <a:pt x="1714" y="536"/>
                    <a:pt x="1714" y="536"/>
                  </a:cubicBezTo>
                  <a:cubicBezTo>
                    <a:pt x="1711" y="534"/>
                    <a:pt x="1711" y="534"/>
                    <a:pt x="1711" y="534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35" y="501"/>
                    <a:pt x="1735" y="501"/>
                    <a:pt x="1735" y="501"/>
                  </a:cubicBezTo>
                  <a:cubicBezTo>
                    <a:pt x="1735" y="500"/>
                    <a:pt x="1735" y="500"/>
                    <a:pt x="1735" y="500"/>
                  </a:cubicBezTo>
                  <a:cubicBezTo>
                    <a:pt x="1736" y="499"/>
                    <a:pt x="1736" y="499"/>
                    <a:pt x="1736" y="499"/>
                  </a:cubicBezTo>
                  <a:cubicBezTo>
                    <a:pt x="1736" y="498"/>
                    <a:pt x="1736" y="498"/>
                    <a:pt x="1736" y="498"/>
                  </a:cubicBezTo>
                  <a:cubicBezTo>
                    <a:pt x="1738" y="498"/>
                    <a:pt x="1738" y="498"/>
                    <a:pt x="1738" y="498"/>
                  </a:cubicBezTo>
                  <a:cubicBezTo>
                    <a:pt x="1747" y="497"/>
                    <a:pt x="1747" y="497"/>
                    <a:pt x="1747" y="497"/>
                  </a:cubicBezTo>
                  <a:cubicBezTo>
                    <a:pt x="1759" y="487"/>
                    <a:pt x="1759" y="487"/>
                    <a:pt x="1759" y="487"/>
                  </a:cubicBezTo>
                  <a:cubicBezTo>
                    <a:pt x="1773" y="445"/>
                    <a:pt x="1773" y="445"/>
                    <a:pt x="1773" y="445"/>
                  </a:cubicBezTo>
                  <a:cubicBezTo>
                    <a:pt x="1774" y="445"/>
                    <a:pt x="1774" y="445"/>
                    <a:pt x="1774" y="445"/>
                  </a:cubicBezTo>
                  <a:cubicBezTo>
                    <a:pt x="1774" y="444"/>
                    <a:pt x="1774" y="444"/>
                    <a:pt x="1774" y="444"/>
                  </a:cubicBezTo>
                  <a:cubicBezTo>
                    <a:pt x="1791" y="425"/>
                    <a:pt x="1791" y="425"/>
                    <a:pt x="1791" y="425"/>
                  </a:cubicBezTo>
                  <a:cubicBezTo>
                    <a:pt x="1791" y="424"/>
                    <a:pt x="1791" y="424"/>
                    <a:pt x="1791" y="424"/>
                  </a:cubicBezTo>
                  <a:cubicBezTo>
                    <a:pt x="1792" y="424"/>
                    <a:pt x="1792" y="424"/>
                    <a:pt x="1792" y="424"/>
                  </a:cubicBezTo>
                  <a:cubicBezTo>
                    <a:pt x="1793" y="424"/>
                    <a:pt x="1793" y="424"/>
                    <a:pt x="1793" y="424"/>
                  </a:cubicBezTo>
                  <a:cubicBezTo>
                    <a:pt x="1812" y="419"/>
                    <a:pt x="1812" y="419"/>
                    <a:pt x="1812" y="419"/>
                  </a:cubicBezTo>
                  <a:cubicBezTo>
                    <a:pt x="1812" y="421"/>
                    <a:pt x="1812" y="421"/>
                    <a:pt x="1812" y="421"/>
                  </a:cubicBezTo>
                  <a:cubicBezTo>
                    <a:pt x="1824" y="431"/>
                    <a:pt x="1824" y="431"/>
                    <a:pt x="1824" y="431"/>
                  </a:cubicBezTo>
                  <a:cubicBezTo>
                    <a:pt x="1829" y="432"/>
                    <a:pt x="1829" y="432"/>
                    <a:pt x="1829" y="432"/>
                  </a:cubicBezTo>
                  <a:cubicBezTo>
                    <a:pt x="1836" y="400"/>
                    <a:pt x="1836" y="400"/>
                    <a:pt x="1836" y="400"/>
                  </a:cubicBezTo>
                  <a:cubicBezTo>
                    <a:pt x="1829" y="376"/>
                    <a:pt x="1829" y="376"/>
                    <a:pt x="1829" y="376"/>
                  </a:cubicBezTo>
                  <a:cubicBezTo>
                    <a:pt x="1827" y="375"/>
                    <a:pt x="1827" y="375"/>
                    <a:pt x="1827" y="375"/>
                  </a:cubicBezTo>
                  <a:cubicBezTo>
                    <a:pt x="1827" y="373"/>
                    <a:pt x="1827" y="373"/>
                    <a:pt x="1827" y="373"/>
                  </a:cubicBezTo>
                  <a:cubicBezTo>
                    <a:pt x="1831" y="347"/>
                    <a:pt x="1831" y="347"/>
                    <a:pt x="1831" y="347"/>
                  </a:cubicBezTo>
                  <a:cubicBezTo>
                    <a:pt x="1831" y="345"/>
                    <a:pt x="1831" y="345"/>
                    <a:pt x="1831" y="345"/>
                  </a:cubicBezTo>
                  <a:cubicBezTo>
                    <a:pt x="1843" y="331"/>
                    <a:pt x="1843" y="331"/>
                    <a:pt x="1843" y="331"/>
                  </a:cubicBezTo>
                  <a:cubicBezTo>
                    <a:pt x="1852" y="316"/>
                    <a:pt x="1852" y="316"/>
                    <a:pt x="1852" y="316"/>
                  </a:cubicBezTo>
                  <a:cubicBezTo>
                    <a:pt x="1853" y="304"/>
                    <a:pt x="1853" y="304"/>
                    <a:pt x="1853" y="304"/>
                  </a:cubicBezTo>
                  <a:cubicBezTo>
                    <a:pt x="1853" y="297"/>
                    <a:pt x="1850" y="287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46"/>
                    <a:pt x="1843" y="246"/>
                    <a:pt x="1843" y="246"/>
                  </a:cubicBezTo>
                  <a:cubicBezTo>
                    <a:pt x="1843" y="245"/>
                    <a:pt x="1843" y="245"/>
                    <a:pt x="1843" y="245"/>
                  </a:cubicBezTo>
                  <a:cubicBezTo>
                    <a:pt x="1849" y="222"/>
                    <a:pt x="1849" y="222"/>
                    <a:pt x="1849" y="222"/>
                  </a:cubicBezTo>
                  <a:cubicBezTo>
                    <a:pt x="1844" y="213"/>
                    <a:pt x="1841" y="205"/>
                    <a:pt x="1841" y="200"/>
                  </a:cubicBezTo>
                  <a:lnTo>
                    <a:pt x="1845" y="17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3" name="Freeform 6"/>
            <p:cNvSpPr/>
            <p:nvPr/>
          </p:nvSpPr>
          <p:spPr bwMode="auto">
            <a:xfrm>
              <a:off x="2702835" y="3043167"/>
              <a:ext cx="1392527" cy="1171979"/>
            </a:xfrm>
            <a:custGeom>
              <a:avLst/>
              <a:gdLst>
                <a:gd name="T0" fmla="*/ 2147483646 w 1203"/>
                <a:gd name="T1" fmla="*/ 2147483646 h 1018"/>
                <a:gd name="T2" fmla="*/ 2147483646 w 1203"/>
                <a:gd name="T3" fmla="*/ 2147483646 h 1018"/>
                <a:gd name="T4" fmla="*/ 2147483646 w 1203"/>
                <a:gd name="T5" fmla="*/ 2147483646 h 1018"/>
                <a:gd name="T6" fmla="*/ 2147483646 w 1203"/>
                <a:gd name="T7" fmla="*/ 2147483646 h 1018"/>
                <a:gd name="T8" fmla="*/ 2147483646 w 1203"/>
                <a:gd name="T9" fmla="*/ 2147483646 h 1018"/>
                <a:gd name="T10" fmla="*/ 2147483646 w 1203"/>
                <a:gd name="T11" fmla="*/ 2147483646 h 1018"/>
                <a:gd name="T12" fmla="*/ 2147483646 w 1203"/>
                <a:gd name="T13" fmla="*/ 2147483646 h 1018"/>
                <a:gd name="T14" fmla="*/ 2147483646 w 1203"/>
                <a:gd name="T15" fmla="*/ 2147483646 h 1018"/>
                <a:gd name="T16" fmla="*/ 2147483646 w 1203"/>
                <a:gd name="T17" fmla="*/ 2147483646 h 1018"/>
                <a:gd name="T18" fmla="*/ 2147483646 w 1203"/>
                <a:gd name="T19" fmla="*/ 2147483646 h 1018"/>
                <a:gd name="T20" fmla="*/ 2147483646 w 1203"/>
                <a:gd name="T21" fmla="*/ 2147483646 h 1018"/>
                <a:gd name="T22" fmla="*/ 2147483646 w 1203"/>
                <a:gd name="T23" fmla="*/ 2147483646 h 1018"/>
                <a:gd name="T24" fmla="*/ 2147483646 w 1203"/>
                <a:gd name="T25" fmla="*/ 2147483646 h 1018"/>
                <a:gd name="T26" fmla="*/ 2147483646 w 1203"/>
                <a:gd name="T27" fmla="*/ 2147483646 h 1018"/>
                <a:gd name="T28" fmla="*/ 2147483646 w 1203"/>
                <a:gd name="T29" fmla="*/ 2147483646 h 1018"/>
                <a:gd name="T30" fmla="*/ 2147483646 w 1203"/>
                <a:gd name="T31" fmla="*/ 2147483646 h 1018"/>
                <a:gd name="T32" fmla="*/ 2147483646 w 1203"/>
                <a:gd name="T33" fmla="*/ 2147483646 h 1018"/>
                <a:gd name="T34" fmla="*/ 2147483646 w 1203"/>
                <a:gd name="T35" fmla="*/ 2147483646 h 1018"/>
                <a:gd name="T36" fmla="*/ 2147483646 w 1203"/>
                <a:gd name="T37" fmla="*/ 2147483646 h 1018"/>
                <a:gd name="T38" fmla="*/ 2147483646 w 1203"/>
                <a:gd name="T39" fmla="*/ 2147483646 h 1018"/>
                <a:gd name="T40" fmla="*/ 2147483646 w 1203"/>
                <a:gd name="T41" fmla="*/ 2147483646 h 1018"/>
                <a:gd name="T42" fmla="*/ 2147483646 w 1203"/>
                <a:gd name="T43" fmla="*/ 2147483646 h 1018"/>
                <a:gd name="T44" fmla="*/ 2147483646 w 1203"/>
                <a:gd name="T45" fmla="*/ 2147483646 h 1018"/>
                <a:gd name="T46" fmla="*/ 2147483646 w 1203"/>
                <a:gd name="T47" fmla="*/ 2147483646 h 1018"/>
                <a:gd name="T48" fmla="*/ 2147483646 w 1203"/>
                <a:gd name="T49" fmla="*/ 2147483646 h 1018"/>
                <a:gd name="T50" fmla="*/ 2147483646 w 1203"/>
                <a:gd name="T51" fmla="*/ 2147483646 h 1018"/>
                <a:gd name="T52" fmla="*/ 2147483646 w 1203"/>
                <a:gd name="T53" fmla="*/ 2147483646 h 1018"/>
                <a:gd name="T54" fmla="*/ 2147483646 w 1203"/>
                <a:gd name="T55" fmla="*/ 2147483646 h 1018"/>
                <a:gd name="T56" fmla="*/ 2147483646 w 1203"/>
                <a:gd name="T57" fmla="*/ 2147483646 h 1018"/>
                <a:gd name="T58" fmla="*/ 2147483646 w 1203"/>
                <a:gd name="T59" fmla="*/ 2147483646 h 1018"/>
                <a:gd name="T60" fmla="*/ 2147483646 w 1203"/>
                <a:gd name="T61" fmla="*/ 2147483646 h 1018"/>
                <a:gd name="T62" fmla="*/ 2147483646 w 1203"/>
                <a:gd name="T63" fmla="*/ 2147483646 h 1018"/>
                <a:gd name="T64" fmla="*/ 2147483646 w 1203"/>
                <a:gd name="T65" fmla="*/ 2147483646 h 1018"/>
                <a:gd name="T66" fmla="*/ 2147483646 w 1203"/>
                <a:gd name="T67" fmla="*/ 2147483646 h 1018"/>
                <a:gd name="T68" fmla="*/ 2147483646 w 1203"/>
                <a:gd name="T69" fmla="*/ 2147483646 h 1018"/>
                <a:gd name="T70" fmla="*/ 2147483646 w 1203"/>
                <a:gd name="T71" fmla="*/ 2147483646 h 1018"/>
                <a:gd name="T72" fmla="*/ 2147483646 w 1203"/>
                <a:gd name="T73" fmla="*/ 2147483646 h 1018"/>
                <a:gd name="T74" fmla="*/ 2147483646 w 1203"/>
                <a:gd name="T75" fmla="*/ 2147483646 h 1018"/>
                <a:gd name="T76" fmla="*/ 2147483646 w 1203"/>
                <a:gd name="T77" fmla="*/ 2147483646 h 1018"/>
                <a:gd name="T78" fmla="*/ 2147483646 w 1203"/>
                <a:gd name="T79" fmla="*/ 2147483646 h 1018"/>
                <a:gd name="T80" fmla="*/ 2147483646 w 1203"/>
                <a:gd name="T81" fmla="*/ 2147483646 h 1018"/>
                <a:gd name="T82" fmla="*/ 2147483646 w 1203"/>
                <a:gd name="T83" fmla="*/ 2147483646 h 1018"/>
                <a:gd name="T84" fmla="*/ 2147483646 w 1203"/>
                <a:gd name="T85" fmla="*/ 2147483646 h 1018"/>
                <a:gd name="T86" fmla="*/ 2147483646 w 1203"/>
                <a:gd name="T87" fmla="*/ 2147483646 h 1018"/>
                <a:gd name="T88" fmla="*/ 2147483646 w 1203"/>
                <a:gd name="T89" fmla="*/ 2147483646 h 1018"/>
                <a:gd name="T90" fmla="*/ 2147483646 w 1203"/>
                <a:gd name="T91" fmla="*/ 2147483646 h 1018"/>
                <a:gd name="T92" fmla="*/ 2147483646 w 1203"/>
                <a:gd name="T93" fmla="*/ 2147483646 h 1018"/>
                <a:gd name="T94" fmla="*/ 2147483646 w 1203"/>
                <a:gd name="T95" fmla="*/ 2147483646 h 1018"/>
                <a:gd name="T96" fmla="*/ 2147483646 w 1203"/>
                <a:gd name="T97" fmla="*/ 2147483646 h 1018"/>
                <a:gd name="T98" fmla="*/ 2147483646 w 1203"/>
                <a:gd name="T99" fmla="*/ 2147483646 h 1018"/>
                <a:gd name="T100" fmla="*/ 2147483646 w 1203"/>
                <a:gd name="T101" fmla="*/ 2147483646 h 1018"/>
                <a:gd name="T102" fmla="*/ 2147483646 w 1203"/>
                <a:gd name="T103" fmla="*/ 2147483646 h 1018"/>
                <a:gd name="T104" fmla="*/ 2147483646 w 1203"/>
                <a:gd name="T105" fmla="*/ 2147483646 h 1018"/>
                <a:gd name="T106" fmla="*/ 2147483646 w 1203"/>
                <a:gd name="T107" fmla="*/ 2147483646 h 1018"/>
                <a:gd name="T108" fmla="*/ 2147483646 w 1203"/>
                <a:gd name="T109" fmla="*/ 2147483646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3"/>
                <a:gd name="T166" fmla="*/ 0 h 1018"/>
                <a:gd name="T167" fmla="*/ 1203 w 1203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3" h="1018">
                  <a:moveTo>
                    <a:pt x="715" y="368"/>
                  </a:moveTo>
                  <a:cubicBezTo>
                    <a:pt x="698" y="368"/>
                    <a:pt x="698" y="368"/>
                    <a:pt x="698" y="368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702" y="389"/>
                    <a:pt x="702" y="389"/>
                    <a:pt x="702" y="389"/>
                  </a:cubicBezTo>
                  <a:cubicBezTo>
                    <a:pt x="702" y="390"/>
                    <a:pt x="702" y="390"/>
                    <a:pt x="702" y="390"/>
                  </a:cubicBezTo>
                  <a:cubicBezTo>
                    <a:pt x="702" y="391"/>
                    <a:pt x="702" y="391"/>
                    <a:pt x="702" y="391"/>
                  </a:cubicBezTo>
                  <a:cubicBezTo>
                    <a:pt x="706" y="405"/>
                    <a:pt x="706" y="405"/>
                    <a:pt x="706" y="405"/>
                  </a:cubicBezTo>
                  <a:cubicBezTo>
                    <a:pt x="707" y="406"/>
                    <a:pt x="707" y="406"/>
                    <a:pt x="707" y="406"/>
                  </a:cubicBezTo>
                  <a:cubicBezTo>
                    <a:pt x="707" y="409"/>
                    <a:pt x="707" y="409"/>
                    <a:pt x="707" y="409"/>
                  </a:cubicBezTo>
                  <a:cubicBezTo>
                    <a:pt x="705" y="410"/>
                    <a:pt x="705" y="410"/>
                    <a:pt x="705" y="410"/>
                  </a:cubicBezTo>
                  <a:cubicBezTo>
                    <a:pt x="682" y="422"/>
                    <a:pt x="682" y="422"/>
                    <a:pt x="682" y="422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0" y="423"/>
                    <a:pt x="680" y="423"/>
                    <a:pt x="680" y="423"/>
                  </a:cubicBezTo>
                  <a:cubicBezTo>
                    <a:pt x="679" y="423"/>
                    <a:pt x="679" y="423"/>
                    <a:pt x="679" y="423"/>
                  </a:cubicBezTo>
                  <a:cubicBezTo>
                    <a:pt x="661" y="421"/>
                    <a:pt x="651" y="416"/>
                    <a:pt x="648" y="408"/>
                  </a:cubicBezTo>
                  <a:cubicBezTo>
                    <a:pt x="642" y="396"/>
                    <a:pt x="642" y="396"/>
                    <a:pt x="642" y="396"/>
                  </a:cubicBezTo>
                  <a:cubicBezTo>
                    <a:pt x="610" y="389"/>
                    <a:pt x="610" y="389"/>
                    <a:pt x="610" y="389"/>
                  </a:cubicBezTo>
                  <a:cubicBezTo>
                    <a:pt x="602" y="349"/>
                    <a:pt x="602" y="349"/>
                    <a:pt x="602" y="349"/>
                  </a:cubicBezTo>
                  <a:cubicBezTo>
                    <a:pt x="595" y="348"/>
                    <a:pt x="590" y="345"/>
                    <a:pt x="587" y="341"/>
                  </a:cubicBezTo>
                  <a:cubicBezTo>
                    <a:pt x="586" y="339"/>
                    <a:pt x="586" y="339"/>
                    <a:pt x="586" y="339"/>
                  </a:cubicBezTo>
                  <a:cubicBezTo>
                    <a:pt x="581" y="331"/>
                    <a:pt x="576" y="327"/>
                    <a:pt x="570" y="326"/>
                  </a:cubicBezTo>
                  <a:cubicBezTo>
                    <a:pt x="562" y="323"/>
                    <a:pt x="554" y="316"/>
                    <a:pt x="548" y="307"/>
                  </a:cubicBezTo>
                  <a:cubicBezTo>
                    <a:pt x="535" y="300"/>
                    <a:pt x="535" y="300"/>
                    <a:pt x="535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3" y="268"/>
                    <a:pt x="513" y="268"/>
                    <a:pt x="513" y="268"/>
                  </a:cubicBezTo>
                  <a:cubicBezTo>
                    <a:pt x="513" y="267"/>
                    <a:pt x="513" y="267"/>
                    <a:pt x="513" y="267"/>
                  </a:cubicBezTo>
                  <a:cubicBezTo>
                    <a:pt x="547" y="220"/>
                    <a:pt x="547" y="220"/>
                    <a:pt x="547" y="220"/>
                  </a:cubicBezTo>
                  <a:cubicBezTo>
                    <a:pt x="548" y="217"/>
                    <a:pt x="549" y="215"/>
                    <a:pt x="548" y="214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24" y="207"/>
                    <a:pt x="524" y="207"/>
                    <a:pt x="524" y="207"/>
                  </a:cubicBezTo>
                  <a:cubicBezTo>
                    <a:pt x="523" y="207"/>
                    <a:pt x="523" y="207"/>
                    <a:pt x="523" y="207"/>
                  </a:cubicBezTo>
                  <a:cubicBezTo>
                    <a:pt x="523" y="208"/>
                    <a:pt x="523" y="208"/>
                    <a:pt x="523" y="208"/>
                  </a:cubicBezTo>
                  <a:cubicBezTo>
                    <a:pt x="522" y="208"/>
                    <a:pt x="522" y="208"/>
                    <a:pt x="522" y="208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3" y="233"/>
                    <a:pt x="437" y="236"/>
                    <a:pt x="428" y="234"/>
                  </a:cubicBezTo>
                  <a:cubicBezTo>
                    <a:pt x="428" y="234"/>
                    <a:pt x="428" y="234"/>
                    <a:pt x="428" y="234"/>
                  </a:cubicBezTo>
                  <a:cubicBezTo>
                    <a:pt x="427" y="233"/>
                    <a:pt x="427" y="233"/>
                    <a:pt x="427" y="233"/>
                  </a:cubicBezTo>
                  <a:cubicBezTo>
                    <a:pt x="411" y="221"/>
                    <a:pt x="411" y="221"/>
                    <a:pt x="411" y="221"/>
                  </a:cubicBezTo>
                  <a:cubicBezTo>
                    <a:pt x="410" y="195"/>
                    <a:pt x="410" y="195"/>
                    <a:pt x="410" y="195"/>
                  </a:cubicBezTo>
                  <a:cubicBezTo>
                    <a:pt x="401" y="189"/>
                    <a:pt x="396" y="182"/>
                    <a:pt x="394" y="177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1"/>
                    <a:pt x="379" y="141"/>
                    <a:pt x="379" y="141"/>
                  </a:cubicBezTo>
                  <a:cubicBezTo>
                    <a:pt x="367" y="132"/>
                    <a:pt x="367" y="132"/>
                    <a:pt x="367" y="132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1" y="104"/>
                    <a:pt x="381" y="104"/>
                    <a:pt x="381" y="104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64" y="64"/>
                    <a:pt x="364" y="64"/>
                    <a:pt x="364" y="64"/>
                  </a:cubicBezTo>
                  <a:cubicBezTo>
                    <a:pt x="363" y="64"/>
                    <a:pt x="363" y="64"/>
                    <a:pt x="363" y="64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2" y="30"/>
                    <a:pt x="352" y="30"/>
                    <a:pt x="352" y="30"/>
                  </a:cubicBezTo>
                  <a:cubicBezTo>
                    <a:pt x="338" y="20"/>
                    <a:pt x="338" y="20"/>
                    <a:pt x="338" y="20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280" y="10"/>
                    <a:pt x="280" y="10"/>
                    <a:pt x="280" y="1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25" y="88"/>
                    <a:pt x="214" y="94"/>
                    <a:pt x="203" y="98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6" y="111"/>
                    <a:pt x="138" y="115"/>
                    <a:pt x="129" y="117"/>
                  </a:cubicBezTo>
                  <a:cubicBezTo>
                    <a:pt x="107" y="135"/>
                    <a:pt x="107" y="135"/>
                    <a:pt x="107" y="135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4" y="155"/>
                    <a:pt x="94" y="155"/>
                    <a:pt x="94" y="155"/>
                  </a:cubicBezTo>
                  <a:cubicBezTo>
                    <a:pt x="88" y="164"/>
                    <a:pt x="82" y="172"/>
                    <a:pt x="78" y="175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2" y="200"/>
                    <a:pt x="47" y="201"/>
                    <a:pt x="42" y="201"/>
                  </a:cubicBezTo>
                  <a:cubicBezTo>
                    <a:pt x="16" y="199"/>
                    <a:pt x="16" y="199"/>
                    <a:pt x="16" y="199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2" y="284"/>
                    <a:pt x="2" y="284"/>
                    <a:pt x="2" y="284"/>
                  </a:cubicBezTo>
                  <a:cubicBezTo>
                    <a:pt x="10" y="296"/>
                    <a:pt x="10" y="296"/>
                    <a:pt x="10" y="296"/>
                  </a:cubicBezTo>
                  <a:cubicBezTo>
                    <a:pt x="10" y="297"/>
                    <a:pt x="10" y="297"/>
                    <a:pt x="10" y="29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4" y="312"/>
                    <a:pt x="104" y="312"/>
                    <a:pt x="104" y="312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48" y="334"/>
                    <a:pt x="148" y="334"/>
                    <a:pt x="148" y="334"/>
                  </a:cubicBezTo>
                  <a:cubicBezTo>
                    <a:pt x="180" y="346"/>
                    <a:pt x="180" y="346"/>
                    <a:pt x="180" y="346"/>
                  </a:cubicBezTo>
                  <a:cubicBezTo>
                    <a:pt x="181" y="346"/>
                    <a:pt x="181" y="346"/>
                    <a:pt x="181" y="346"/>
                  </a:cubicBezTo>
                  <a:cubicBezTo>
                    <a:pt x="202" y="359"/>
                    <a:pt x="202" y="359"/>
                    <a:pt x="202" y="359"/>
                  </a:cubicBezTo>
                  <a:cubicBezTo>
                    <a:pt x="253" y="406"/>
                    <a:pt x="253" y="406"/>
                    <a:pt x="253" y="406"/>
                  </a:cubicBezTo>
                  <a:cubicBezTo>
                    <a:pt x="277" y="417"/>
                    <a:pt x="277" y="417"/>
                    <a:pt x="277" y="417"/>
                  </a:cubicBezTo>
                  <a:cubicBezTo>
                    <a:pt x="286" y="412"/>
                    <a:pt x="286" y="412"/>
                    <a:pt x="286" y="412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290" y="366"/>
                    <a:pt x="290" y="366"/>
                    <a:pt x="290" y="366"/>
                  </a:cubicBezTo>
                  <a:cubicBezTo>
                    <a:pt x="290" y="358"/>
                    <a:pt x="297" y="352"/>
                    <a:pt x="309" y="347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76" y="384"/>
                    <a:pt x="376" y="384"/>
                    <a:pt x="376" y="384"/>
                  </a:cubicBezTo>
                  <a:cubicBezTo>
                    <a:pt x="383" y="382"/>
                    <a:pt x="383" y="382"/>
                    <a:pt x="383" y="382"/>
                  </a:cubicBezTo>
                  <a:cubicBezTo>
                    <a:pt x="398" y="373"/>
                    <a:pt x="398" y="373"/>
                    <a:pt x="398" y="373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409" y="374"/>
                    <a:pt x="409" y="374"/>
                    <a:pt x="409" y="374"/>
                  </a:cubicBezTo>
                  <a:cubicBezTo>
                    <a:pt x="421" y="364"/>
                    <a:pt x="421" y="364"/>
                    <a:pt x="421" y="364"/>
                  </a:cubicBezTo>
                  <a:cubicBezTo>
                    <a:pt x="423" y="363"/>
                    <a:pt x="423" y="363"/>
                    <a:pt x="423" y="363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65" y="391"/>
                    <a:pt x="465" y="391"/>
                    <a:pt x="465" y="391"/>
                  </a:cubicBezTo>
                  <a:cubicBezTo>
                    <a:pt x="466" y="392"/>
                    <a:pt x="466" y="392"/>
                    <a:pt x="466" y="392"/>
                  </a:cubicBezTo>
                  <a:cubicBezTo>
                    <a:pt x="490" y="412"/>
                    <a:pt x="490" y="412"/>
                    <a:pt x="490" y="412"/>
                  </a:cubicBezTo>
                  <a:cubicBezTo>
                    <a:pt x="496" y="417"/>
                    <a:pt x="505" y="424"/>
                    <a:pt x="512" y="435"/>
                  </a:cubicBezTo>
                  <a:cubicBezTo>
                    <a:pt x="524" y="447"/>
                    <a:pt x="524" y="447"/>
                    <a:pt x="524" y="447"/>
                  </a:cubicBezTo>
                  <a:cubicBezTo>
                    <a:pt x="533" y="446"/>
                    <a:pt x="533" y="446"/>
                    <a:pt x="533" y="446"/>
                  </a:cubicBezTo>
                  <a:cubicBezTo>
                    <a:pt x="544" y="426"/>
                    <a:pt x="544" y="426"/>
                    <a:pt x="544" y="426"/>
                  </a:cubicBezTo>
                  <a:cubicBezTo>
                    <a:pt x="566" y="442"/>
                    <a:pt x="566" y="442"/>
                    <a:pt x="566" y="442"/>
                  </a:cubicBezTo>
                  <a:cubicBezTo>
                    <a:pt x="567" y="442"/>
                    <a:pt x="567" y="442"/>
                    <a:pt x="567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86" y="464"/>
                    <a:pt x="586" y="464"/>
                    <a:pt x="586" y="464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47" y="516"/>
                    <a:pt x="647" y="516"/>
                    <a:pt x="647" y="516"/>
                  </a:cubicBezTo>
                  <a:cubicBezTo>
                    <a:pt x="688" y="504"/>
                    <a:pt x="688" y="504"/>
                    <a:pt x="688" y="504"/>
                  </a:cubicBezTo>
                  <a:cubicBezTo>
                    <a:pt x="690" y="535"/>
                    <a:pt x="690" y="535"/>
                    <a:pt x="690" y="535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4"/>
                    <a:pt x="708" y="554"/>
                    <a:pt x="708" y="554"/>
                  </a:cubicBezTo>
                  <a:cubicBezTo>
                    <a:pt x="723" y="576"/>
                    <a:pt x="723" y="576"/>
                    <a:pt x="723" y="576"/>
                  </a:cubicBezTo>
                  <a:cubicBezTo>
                    <a:pt x="723" y="577"/>
                    <a:pt x="723" y="577"/>
                    <a:pt x="723" y="577"/>
                  </a:cubicBezTo>
                  <a:cubicBezTo>
                    <a:pt x="723" y="578"/>
                    <a:pt x="723" y="578"/>
                    <a:pt x="723" y="578"/>
                  </a:cubicBezTo>
                  <a:cubicBezTo>
                    <a:pt x="723" y="579"/>
                    <a:pt x="723" y="579"/>
                    <a:pt x="723" y="579"/>
                  </a:cubicBezTo>
                  <a:cubicBezTo>
                    <a:pt x="739" y="652"/>
                    <a:pt x="739" y="652"/>
                    <a:pt x="739" y="652"/>
                  </a:cubicBezTo>
                  <a:cubicBezTo>
                    <a:pt x="755" y="682"/>
                    <a:pt x="755" y="682"/>
                    <a:pt x="755" y="682"/>
                  </a:cubicBezTo>
                  <a:cubicBezTo>
                    <a:pt x="734" y="735"/>
                    <a:pt x="734" y="735"/>
                    <a:pt x="734" y="735"/>
                  </a:cubicBezTo>
                  <a:cubicBezTo>
                    <a:pt x="734" y="739"/>
                    <a:pt x="734" y="739"/>
                    <a:pt x="734" y="739"/>
                  </a:cubicBezTo>
                  <a:cubicBezTo>
                    <a:pt x="716" y="743"/>
                    <a:pt x="716" y="743"/>
                    <a:pt x="716" y="743"/>
                  </a:cubicBezTo>
                  <a:cubicBezTo>
                    <a:pt x="716" y="759"/>
                    <a:pt x="716" y="759"/>
                    <a:pt x="716" y="759"/>
                  </a:cubicBezTo>
                  <a:cubicBezTo>
                    <a:pt x="715" y="760"/>
                    <a:pt x="715" y="760"/>
                    <a:pt x="715" y="760"/>
                  </a:cubicBezTo>
                  <a:cubicBezTo>
                    <a:pt x="697" y="789"/>
                    <a:pt x="697" y="789"/>
                    <a:pt x="697" y="789"/>
                  </a:cubicBezTo>
                  <a:cubicBezTo>
                    <a:pt x="695" y="789"/>
                    <a:pt x="695" y="789"/>
                    <a:pt x="695" y="789"/>
                  </a:cubicBezTo>
                  <a:cubicBezTo>
                    <a:pt x="669" y="791"/>
                    <a:pt x="669" y="791"/>
                    <a:pt x="669" y="791"/>
                  </a:cubicBezTo>
                  <a:cubicBezTo>
                    <a:pt x="644" y="812"/>
                    <a:pt x="644" y="812"/>
                    <a:pt x="644" y="812"/>
                  </a:cubicBezTo>
                  <a:cubicBezTo>
                    <a:pt x="647" y="816"/>
                    <a:pt x="651" y="818"/>
                    <a:pt x="659" y="821"/>
                  </a:cubicBezTo>
                  <a:cubicBezTo>
                    <a:pt x="669" y="824"/>
                    <a:pt x="670" y="833"/>
                    <a:pt x="665" y="847"/>
                  </a:cubicBezTo>
                  <a:cubicBezTo>
                    <a:pt x="665" y="848"/>
                    <a:pt x="665" y="848"/>
                    <a:pt x="665" y="848"/>
                  </a:cubicBezTo>
                  <a:cubicBezTo>
                    <a:pt x="647" y="866"/>
                    <a:pt x="647" y="866"/>
                    <a:pt x="647" y="866"/>
                  </a:cubicBezTo>
                  <a:cubicBezTo>
                    <a:pt x="646" y="866"/>
                    <a:pt x="646" y="866"/>
                    <a:pt x="646" y="866"/>
                  </a:cubicBezTo>
                  <a:cubicBezTo>
                    <a:pt x="645" y="868"/>
                    <a:pt x="645" y="868"/>
                    <a:pt x="645" y="868"/>
                  </a:cubicBezTo>
                  <a:cubicBezTo>
                    <a:pt x="644" y="868"/>
                    <a:pt x="644" y="868"/>
                    <a:pt x="644" y="868"/>
                  </a:cubicBezTo>
                  <a:cubicBezTo>
                    <a:pt x="643" y="868"/>
                    <a:pt x="643" y="868"/>
                    <a:pt x="643" y="868"/>
                  </a:cubicBezTo>
                  <a:cubicBezTo>
                    <a:pt x="592" y="861"/>
                    <a:pt x="592" y="861"/>
                    <a:pt x="592" y="861"/>
                  </a:cubicBezTo>
                  <a:cubicBezTo>
                    <a:pt x="591" y="879"/>
                    <a:pt x="591" y="879"/>
                    <a:pt x="591" y="879"/>
                  </a:cubicBezTo>
                  <a:cubicBezTo>
                    <a:pt x="596" y="917"/>
                    <a:pt x="596" y="917"/>
                    <a:pt x="596" y="917"/>
                  </a:cubicBezTo>
                  <a:cubicBezTo>
                    <a:pt x="639" y="935"/>
                    <a:pt x="639" y="935"/>
                    <a:pt x="639" y="935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54" y="932"/>
                    <a:pt x="654" y="932"/>
                    <a:pt x="654" y="932"/>
                  </a:cubicBezTo>
                  <a:cubicBezTo>
                    <a:pt x="656" y="931"/>
                    <a:pt x="656" y="931"/>
                    <a:pt x="656" y="931"/>
                  </a:cubicBezTo>
                  <a:cubicBezTo>
                    <a:pt x="658" y="930"/>
                    <a:pt x="658" y="930"/>
                    <a:pt x="658" y="930"/>
                  </a:cubicBezTo>
                  <a:cubicBezTo>
                    <a:pt x="659" y="932"/>
                    <a:pt x="659" y="932"/>
                    <a:pt x="659" y="932"/>
                  </a:cubicBezTo>
                  <a:cubicBezTo>
                    <a:pt x="660" y="932"/>
                    <a:pt x="660" y="932"/>
                    <a:pt x="660" y="932"/>
                  </a:cubicBezTo>
                  <a:cubicBezTo>
                    <a:pt x="671" y="938"/>
                    <a:pt x="671" y="938"/>
                    <a:pt x="671" y="938"/>
                  </a:cubicBezTo>
                  <a:cubicBezTo>
                    <a:pt x="689" y="938"/>
                    <a:pt x="689" y="938"/>
                    <a:pt x="689" y="938"/>
                  </a:cubicBezTo>
                  <a:cubicBezTo>
                    <a:pt x="696" y="937"/>
                    <a:pt x="696" y="937"/>
                    <a:pt x="696" y="93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5" y="896"/>
                    <a:pt x="685" y="896"/>
                    <a:pt x="685" y="896"/>
                  </a:cubicBezTo>
                  <a:cubicBezTo>
                    <a:pt x="685" y="895"/>
                    <a:pt x="685" y="895"/>
                    <a:pt x="685" y="895"/>
                  </a:cubicBezTo>
                  <a:cubicBezTo>
                    <a:pt x="685" y="893"/>
                    <a:pt x="685" y="893"/>
                    <a:pt x="685" y="893"/>
                  </a:cubicBezTo>
                  <a:cubicBezTo>
                    <a:pt x="686" y="892"/>
                    <a:pt x="686" y="892"/>
                    <a:pt x="686" y="892"/>
                  </a:cubicBezTo>
                  <a:cubicBezTo>
                    <a:pt x="686" y="891"/>
                    <a:pt x="686" y="891"/>
                    <a:pt x="686" y="891"/>
                  </a:cubicBezTo>
                  <a:cubicBezTo>
                    <a:pt x="692" y="883"/>
                    <a:pt x="692" y="883"/>
                    <a:pt x="692" y="883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6" y="880"/>
                    <a:pt x="696" y="880"/>
                    <a:pt x="696" y="880"/>
                  </a:cubicBezTo>
                  <a:cubicBezTo>
                    <a:pt x="707" y="864"/>
                    <a:pt x="707" y="864"/>
                    <a:pt x="707" y="864"/>
                  </a:cubicBezTo>
                  <a:cubicBezTo>
                    <a:pt x="708" y="863"/>
                    <a:pt x="708" y="863"/>
                    <a:pt x="708" y="863"/>
                  </a:cubicBezTo>
                  <a:cubicBezTo>
                    <a:pt x="727" y="848"/>
                    <a:pt x="727" y="848"/>
                    <a:pt x="727" y="848"/>
                  </a:cubicBezTo>
                  <a:cubicBezTo>
                    <a:pt x="728" y="848"/>
                    <a:pt x="728" y="848"/>
                    <a:pt x="728" y="848"/>
                  </a:cubicBezTo>
                  <a:cubicBezTo>
                    <a:pt x="728" y="847"/>
                    <a:pt x="728" y="847"/>
                    <a:pt x="728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53" y="844"/>
                    <a:pt x="753" y="844"/>
                    <a:pt x="753" y="844"/>
                  </a:cubicBezTo>
                  <a:cubicBezTo>
                    <a:pt x="753" y="850"/>
                    <a:pt x="753" y="850"/>
                    <a:pt x="753" y="850"/>
                  </a:cubicBezTo>
                  <a:cubicBezTo>
                    <a:pt x="753" y="858"/>
                    <a:pt x="754" y="863"/>
                    <a:pt x="755" y="866"/>
                  </a:cubicBezTo>
                  <a:cubicBezTo>
                    <a:pt x="759" y="876"/>
                    <a:pt x="759" y="876"/>
                    <a:pt x="759" y="876"/>
                  </a:cubicBezTo>
                  <a:cubicBezTo>
                    <a:pt x="765" y="889"/>
                    <a:pt x="765" y="889"/>
                    <a:pt x="765" y="889"/>
                  </a:cubicBezTo>
                  <a:cubicBezTo>
                    <a:pt x="786" y="901"/>
                    <a:pt x="786" y="901"/>
                    <a:pt x="786" y="901"/>
                  </a:cubicBezTo>
                  <a:cubicBezTo>
                    <a:pt x="844" y="906"/>
                    <a:pt x="844" y="906"/>
                    <a:pt x="844" y="906"/>
                  </a:cubicBezTo>
                  <a:cubicBezTo>
                    <a:pt x="847" y="906"/>
                    <a:pt x="847" y="906"/>
                    <a:pt x="847" y="906"/>
                  </a:cubicBezTo>
                  <a:cubicBezTo>
                    <a:pt x="850" y="906"/>
                    <a:pt x="850" y="906"/>
                    <a:pt x="850" y="906"/>
                  </a:cubicBezTo>
                  <a:cubicBezTo>
                    <a:pt x="850" y="910"/>
                    <a:pt x="850" y="910"/>
                    <a:pt x="850" y="910"/>
                  </a:cubicBezTo>
                  <a:cubicBezTo>
                    <a:pt x="850" y="912"/>
                    <a:pt x="850" y="912"/>
                    <a:pt x="850" y="912"/>
                  </a:cubicBezTo>
                  <a:cubicBezTo>
                    <a:pt x="848" y="931"/>
                    <a:pt x="848" y="931"/>
                    <a:pt x="848" y="931"/>
                  </a:cubicBezTo>
                  <a:cubicBezTo>
                    <a:pt x="865" y="949"/>
                    <a:pt x="865" y="949"/>
                    <a:pt x="865" y="949"/>
                  </a:cubicBezTo>
                  <a:cubicBezTo>
                    <a:pt x="877" y="954"/>
                    <a:pt x="877" y="954"/>
                    <a:pt x="877" y="954"/>
                  </a:cubicBezTo>
                  <a:cubicBezTo>
                    <a:pt x="879" y="955"/>
                    <a:pt x="879" y="955"/>
                    <a:pt x="879" y="955"/>
                  </a:cubicBezTo>
                  <a:cubicBezTo>
                    <a:pt x="879" y="956"/>
                    <a:pt x="879" y="956"/>
                    <a:pt x="879" y="956"/>
                  </a:cubicBezTo>
                  <a:cubicBezTo>
                    <a:pt x="880" y="958"/>
                    <a:pt x="880" y="958"/>
                    <a:pt x="880" y="958"/>
                  </a:cubicBezTo>
                  <a:cubicBezTo>
                    <a:pt x="880" y="965"/>
                    <a:pt x="880" y="965"/>
                    <a:pt x="880" y="965"/>
                  </a:cubicBezTo>
                  <a:cubicBezTo>
                    <a:pt x="880" y="976"/>
                    <a:pt x="880" y="976"/>
                    <a:pt x="880" y="976"/>
                  </a:cubicBezTo>
                  <a:cubicBezTo>
                    <a:pt x="875" y="997"/>
                    <a:pt x="875" y="997"/>
                    <a:pt x="875" y="997"/>
                  </a:cubicBezTo>
                  <a:cubicBezTo>
                    <a:pt x="882" y="1002"/>
                    <a:pt x="882" y="1002"/>
                    <a:pt x="882" y="1002"/>
                  </a:cubicBezTo>
                  <a:cubicBezTo>
                    <a:pt x="891" y="1001"/>
                    <a:pt x="898" y="1001"/>
                    <a:pt x="906" y="1007"/>
                  </a:cubicBezTo>
                  <a:cubicBezTo>
                    <a:pt x="930" y="1018"/>
                    <a:pt x="930" y="1018"/>
                    <a:pt x="930" y="1018"/>
                  </a:cubicBezTo>
                  <a:cubicBezTo>
                    <a:pt x="945" y="1007"/>
                    <a:pt x="945" y="1007"/>
                    <a:pt x="945" y="1007"/>
                  </a:cubicBezTo>
                  <a:cubicBezTo>
                    <a:pt x="961" y="990"/>
                    <a:pt x="961" y="990"/>
                    <a:pt x="961" y="990"/>
                  </a:cubicBezTo>
                  <a:cubicBezTo>
                    <a:pt x="962" y="982"/>
                    <a:pt x="962" y="982"/>
                    <a:pt x="962" y="982"/>
                  </a:cubicBezTo>
                  <a:cubicBezTo>
                    <a:pt x="963" y="980"/>
                    <a:pt x="963" y="980"/>
                    <a:pt x="963" y="980"/>
                  </a:cubicBezTo>
                  <a:cubicBezTo>
                    <a:pt x="965" y="979"/>
                    <a:pt x="965" y="979"/>
                    <a:pt x="965" y="979"/>
                  </a:cubicBezTo>
                  <a:cubicBezTo>
                    <a:pt x="967" y="977"/>
                    <a:pt x="967" y="977"/>
                    <a:pt x="967" y="977"/>
                  </a:cubicBezTo>
                  <a:cubicBezTo>
                    <a:pt x="967" y="975"/>
                    <a:pt x="967" y="975"/>
                    <a:pt x="967" y="975"/>
                  </a:cubicBezTo>
                  <a:cubicBezTo>
                    <a:pt x="962" y="953"/>
                    <a:pt x="962" y="953"/>
                    <a:pt x="962" y="953"/>
                  </a:cubicBezTo>
                  <a:cubicBezTo>
                    <a:pt x="961" y="941"/>
                    <a:pt x="961" y="941"/>
                    <a:pt x="961" y="941"/>
                  </a:cubicBezTo>
                  <a:cubicBezTo>
                    <a:pt x="960" y="940"/>
                    <a:pt x="960" y="940"/>
                    <a:pt x="960" y="940"/>
                  </a:cubicBezTo>
                  <a:cubicBezTo>
                    <a:pt x="960" y="939"/>
                    <a:pt x="960" y="939"/>
                    <a:pt x="960" y="939"/>
                  </a:cubicBezTo>
                  <a:cubicBezTo>
                    <a:pt x="961" y="938"/>
                    <a:pt x="961" y="938"/>
                    <a:pt x="961" y="938"/>
                  </a:cubicBezTo>
                  <a:cubicBezTo>
                    <a:pt x="961" y="937"/>
                    <a:pt x="961" y="937"/>
                    <a:pt x="961" y="937"/>
                  </a:cubicBezTo>
                  <a:cubicBezTo>
                    <a:pt x="969" y="923"/>
                    <a:pt x="969" y="923"/>
                    <a:pt x="969" y="923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87" y="911"/>
                    <a:pt x="987" y="911"/>
                    <a:pt x="987" y="911"/>
                  </a:cubicBezTo>
                  <a:cubicBezTo>
                    <a:pt x="988" y="911"/>
                    <a:pt x="988" y="911"/>
                    <a:pt x="988" y="911"/>
                  </a:cubicBezTo>
                  <a:cubicBezTo>
                    <a:pt x="1023" y="911"/>
                    <a:pt x="1023" y="911"/>
                    <a:pt x="1023" y="911"/>
                  </a:cubicBezTo>
                  <a:cubicBezTo>
                    <a:pt x="1028" y="908"/>
                    <a:pt x="1028" y="908"/>
                    <a:pt x="1028" y="908"/>
                  </a:cubicBezTo>
                  <a:cubicBezTo>
                    <a:pt x="1027" y="891"/>
                    <a:pt x="1027" y="891"/>
                    <a:pt x="1027" y="891"/>
                  </a:cubicBezTo>
                  <a:cubicBezTo>
                    <a:pt x="1022" y="875"/>
                    <a:pt x="1022" y="875"/>
                    <a:pt x="1022" y="875"/>
                  </a:cubicBezTo>
                  <a:cubicBezTo>
                    <a:pt x="1010" y="856"/>
                    <a:pt x="1010" y="856"/>
                    <a:pt x="1010" y="856"/>
                  </a:cubicBezTo>
                  <a:cubicBezTo>
                    <a:pt x="1009" y="855"/>
                    <a:pt x="1009" y="855"/>
                    <a:pt x="1009" y="855"/>
                  </a:cubicBezTo>
                  <a:cubicBezTo>
                    <a:pt x="1009" y="854"/>
                    <a:pt x="1009" y="854"/>
                    <a:pt x="1009" y="854"/>
                  </a:cubicBezTo>
                  <a:cubicBezTo>
                    <a:pt x="1009" y="827"/>
                    <a:pt x="1009" y="827"/>
                    <a:pt x="1009" y="827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45" y="768"/>
                    <a:pt x="1045" y="768"/>
                    <a:pt x="1045" y="768"/>
                  </a:cubicBezTo>
                  <a:cubicBezTo>
                    <a:pt x="1046" y="767"/>
                    <a:pt x="1046" y="767"/>
                    <a:pt x="1046" y="767"/>
                  </a:cubicBezTo>
                  <a:cubicBezTo>
                    <a:pt x="1047" y="767"/>
                    <a:pt x="1047" y="767"/>
                    <a:pt x="1047" y="767"/>
                  </a:cubicBezTo>
                  <a:cubicBezTo>
                    <a:pt x="1049" y="766"/>
                    <a:pt x="1049" y="766"/>
                    <a:pt x="1049" y="766"/>
                  </a:cubicBezTo>
                  <a:cubicBezTo>
                    <a:pt x="1056" y="766"/>
                    <a:pt x="1056" y="766"/>
                    <a:pt x="1056" y="766"/>
                  </a:cubicBezTo>
                  <a:cubicBezTo>
                    <a:pt x="1066" y="767"/>
                    <a:pt x="1066" y="767"/>
                    <a:pt x="1066" y="767"/>
                  </a:cubicBezTo>
                  <a:cubicBezTo>
                    <a:pt x="1090" y="781"/>
                    <a:pt x="1090" y="781"/>
                    <a:pt x="1090" y="781"/>
                  </a:cubicBezTo>
                  <a:cubicBezTo>
                    <a:pt x="1106" y="785"/>
                    <a:pt x="1106" y="785"/>
                    <a:pt x="1106" y="785"/>
                  </a:cubicBezTo>
                  <a:cubicBezTo>
                    <a:pt x="1108" y="778"/>
                    <a:pt x="1108" y="778"/>
                    <a:pt x="1108" y="778"/>
                  </a:cubicBezTo>
                  <a:cubicBezTo>
                    <a:pt x="1105" y="776"/>
                    <a:pt x="1105" y="776"/>
                    <a:pt x="1105" y="776"/>
                  </a:cubicBezTo>
                  <a:cubicBezTo>
                    <a:pt x="1105" y="772"/>
                    <a:pt x="1105" y="772"/>
                    <a:pt x="1105" y="772"/>
                  </a:cubicBezTo>
                  <a:cubicBezTo>
                    <a:pt x="1105" y="766"/>
                    <a:pt x="1108" y="761"/>
                    <a:pt x="1115" y="755"/>
                  </a:cubicBezTo>
                  <a:cubicBezTo>
                    <a:pt x="1134" y="742"/>
                    <a:pt x="1134" y="742"/>
                    <a:pt x="1134" y="742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0"/>
                    <a:pt x="1135" y="740"/>
                    <a:pt x="1135" y="740"/>
                  </a:cubicBezTo>
                  <a:cubicBezTo>
                    <a:pt x="1145" y="736"/>
                    <a:pt x="1152" y="734"/>
                    <a:pt x="1156" y="734"/>
                  </a:cubicBezTo>
                  <a:cubicBezTo>
                    <a:pt x="1173" y="732"/>
                    <a:pt x="1173" y="732"/>
                    <a:pt x="1173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85" y="734"/>
                    <a:pt x="1185" y="734"/>
                    <a:pt x="1185" y="734"/>
                  </a:cubicBezTo>
                  <a:cubicBezTo>
                    <a:pt x="1193" y="708"/>
                    <a:pt x="1193" y="708"/>
                    <a:pt x="1193" y="708"/>
                  </a:cubicBezTo>
                  <a:cubicBezTo>
                    <a:pt x="1193" y="690"/>
                    <a:pt x="1193" y="690"/>
                    <a:pt x="1193" y="690"/>
                  </a:cubicBezTo>
                  <a:cubicBezTo>
                    <a:pt x="1193" y="678"/>
                    <a:pt x="1193" y="671"/>
                    <a:pt x="1196" y="669"/>
                  </a:cubicBezTo>
                  <a:cubicBezTo>
                    <a:pt x="1203" y="655"/>
                    <a:pt x="1203" y="655"/>
                    <a:pt x="1203" y="655"/>
                  </a:cubicBezTo>
                  <a:cubicBezTo>
                    <a:pt x="1194" y="643"/>
                    <a:pt x="1194" y="643"/>
                    <a:pt x="1194" y="643"/>
                  </a:cubicBezTo>
                  <a:cubicBezTo>
                    <a:pt x="1181" y="634"/>
                    <a:pt x="1181" y="634"/>
                    <a:pt x="1181" y="634"/>
                  </a:cubicBezTo>
                  <a:cubicBezTo>
                    <a:pt x="1155" y="627"/>
                    <a:pt x="1155" y="627"/>
                    <a:pt x="1155" y="627"/>
                  </a:cubicBezTo>
                  <a:cubicBezTo>
                    <a:pt x="1149" y="627"/>
                    <a:pt x="1140" y="621"/>
                    <a:pt x="1124" y="608"/>
                  </a:cubicBezTo>
                  <a:cubicBezTo>
                    <a:pt x="1108" y="600"/>
                    <a:pt x="1108" y="600"/>
                    <a:pt x="1108" y="600"/>
                  </a:cubicBezTo>
                  <a:cubicBezTo>
                    <a:pt x="1107" y="600"/>
                    <a:pt x="1107" y="600"/>
                    <a:pt x="1107" y="600"/>
                  </a:cubicBezTo>
                  <a:cubicBezTo>
                    <a:pt x="1106" y="599"/>
                    <a:pt x="1106" y="599"/>
                    <a:pt x="1106" y="599"/>
                  </a:cubicBezTo>
                  <a:cubicBezTo>
                    <a:pt x="1087" y="576"/>
                    <a:pt x="1087" y="576"/>
                    <a:pt x="1087" y="576"/>
                  </a:cubicBezTo>
                  <a:cubicBezTo>
                    <a:pt x="1069" y="576"/>
                    <a:pt x="1069" y="576"/>
                    <a:pt x="1069" y="576"/>
                  </a:cubicBezTo>
                  <a:cubicBezTo>
                    <a:pt x="1068" y="575"/>
                    <a:pt x="1068" y="575"/>
                    <a:pt x="1068" y="575"/>
                  </a:cubicBezTo>
                  <a:cubicBezTo>
                    <a:pt x="1067" y="575"/>
                    <a:pt x="1067" y="575"/>
                    <a:pt x="1067" y="575"/>
                  </a:cubicBezTo>
                  <a:cubicBezTo>
                    <a:pt x="1051" y="567"/>
                    <a:pt x="1051" y="567"/>
                    <a:pt x="1051" y="567"/>
                  </a:cubicBezTo>
                  <a:cubicBezTo>
                    <a:pt x="1042" y="579"/>
                    <a:pt x="1042" y="579"/>
                    <a:pt x="1042" y="579"/>
                  </a:cubicBezTo>
                  <a:cubicBezTo>
                    <a:pt x="1040" y="629"/>
                    <a:pt x="1040" y="629"/>
                    <a:pt x="1040" y="629"/>
                  </a:cubicBezTo>
                  <a:cubicBezTo>
                    <a:pt x="1043" y="648"/>
                    <a:pt x="1043" y="648"/>
                    <a:pt x="1043" y="648"/>
                  </a:cubicBezTo>
                  <a:cubicBezTo>
                    <a:pt x="1050" y="648"/>
                    <a:pt x="1050" y="648"/>
                    <a:pt x="1050" y="648"/>
                  </a:cubicBezTo>
                  <a:cubicBezTo>
                    <a:pt x="1051" y="649"/>
                    <a:pt x="1051" y="649"/>
                    <a:pt x="1051" y="649"/>
                  </a:cubicBezTo>
                  <a:cubicBezTo>
                    <a:pt x="1066" y="653"/>
                    <a:pt x="1066" y="653"/>
                    <a:pt x="1066" y="653"/>
                  </a:cubicBezTo>
                  <a:cubicBezTo>
                    <a:pt x="1066" y="654"/>
                    <a:pt x="1066" y="654"/>
                    <a:pt x="1066" y="654"/>
                  </a:cubicBezTo>
                  <a:cubicBezTo>
                    <a:pt x="1066" y="655"/>
                    <a:pt x="1066" y="655"/>
                    <a:pt x="1066" y="655"/>
                  </a:cubicBezTo>
                  <a:cubicBezTo>
                    <a:pt x="1073" y="673"/>
                    <a:pt x="1073" y="673"/>
                    <a:pt x="1073" y="673"/>
                  </a:cubicBezTo>
                  <a:cubicBezTo>
                    <a:pt x="1075" y="673"/>
                    <a:pt x="1075" y="673"/>
                    <a:pt x="1075" y="673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5"/>
                    <a:pt x="1075" y="675"/>
                    <a:pt x="1075" y="675"/>
                  </a:cubicBezTo>
                  <a:cubicBezTo>
                    <a:pt x="1070" y="708"/>
                    <a:pt x="1070" y="708"/>
                    <a:pt x="1070" y="708"/>
                  </a:cubicBezTo>
                  <a:cubicBezTo>
                    <a:pt x="1070" y="710"/>
                    <a:pt x="1070" y="710"/>
                    <a:pt x="1070" y="710"/>
                  </a:cubicBezTo>
                  <a:cubicBezTo>
                    <a:pt x="1070" y="711"/>
                    <a:pt x="1070" y="711"/>
                    <a:pt x="1070" y="711"/>
                  </a:cubicBezTo>
                  <a:cubicBezTo>
                    <a:pt x="1069" y="712"/>
                    <a:pt x="1069" y="712"/>
                    <a:pt x="1069" y="712"/>
                  </a:cubicBezTo>
                  <a:cubicBezTo>
                    <a:pt x="1064" y="715"/>
                    <a:pt x="1060" y="717"/>
                    <a:pt x="1055" y="721"/>
                  </a:cubicBezTo>
                  <a:cubicBezTo>
                    <a:pt x="1052" y="722"/>
                    <a:pt x="1052" y="722"/>
                    <a:pt x="1052" y="722"/>
                  </a:cubicBezTo>
                  <a:cubicBezTo>
                    <a:pt x="1051" y="721"/>
                    <a:pt x="1051" y="721"/>
                    <a:pt x="1051" y="721"/>
                  </a:cubicBezTo>
                  <a:cubicBezTo>
                    <a:pt x="1050" y="721"/>
                    <a:pt x="1050" y="721"/>
                    <a:pt x="1050" y="721"/>
                  </a:cubicBezTo>
                  <a:cubicBezTo>
                    <a:pt x="1043" y="719"/>
                    <a:pt x="1043" y="719"/>
                    <a:pt x="1043" y="719"/>
                  </a:cubicBezTo>
                  <a:cubicBezTo>
                    <a:pt x="1026" y="725"/>
                    <a:pt x="1026" y="725"/>
                    <a:pt x="1026" y="725"/>
                  </a:cubicBezTo>
                  <a:cubicBezTo>
                    <a:pt x="1025" y="725"/>
                    <a:pt x="1025" y="725"/>
                    <a:pt x="1025" y="725"/>
                  </a:cubicBezTo>
                  <a:cubicBezTo>
                    <a:pt x="1026" y="728"/>
                    <a:pt x="1026" y="728"/>
                    <a:pt x="1026" y="728"/>
                  </a:cubicBezTo>
                  <a:cubicBezTo>
                    <a:pt x="1027" y="729"/>
                    <a:pt x="1027" y="729"/>
                    <a:pt x="1027" y="729"/>
                  </a:cubicBezTo>
                  <a:cubicBezTo>
                    <a:pt x="1030" y="758"/>
                    <a:pt x="1030" y="758"/>
                    <a:pt x="1030" y="758"/>
                  </a:cubicBezTo>
                  <a:cubicBezTo>
                    <a:pt x="1030" y="762"/>
                    <a:pt x="1028" y="764"/>
                    <a:pt x="1024" y="765"/>
                  </a:cubicBezTo>
                  <a:cubicBezTo>
                    <a:pt x="1011" y="765"/>
                    <a:pt x="1011" y="765"/>
                    <a:pt x="1011" y="765"/>
                  </a:cubicBezTo>
                  <a:cubicBezTo>
                    <a:pt x="1005" y="764"/>
                    <a:pt x="1002" y="762"/>
                    <a:pt x="999" y="759"/>
                  </a:cubicBezTo>
                  <a:cubicBezTo>
                    <a:pt x="986" y="749"/>
                    <a:pt x="986" y="749"/>
                    <a:pt x="986" y="749"/>
                  </a:cubicBezTo>
                  <a:cubicBezTo>
                    <a:pt x="985" y="748"/>
                    <a:pt x="985" y="748"/>
                    <a:pt x="985" y="748"/>
                  </a:cubicBezTo>
                  <a:cubicBezTo>
                    <a:pt x="984" y="748"/>
                    <a:pt x="984" y="748"/>
                    <a:pt x="984" y="748"/>
                  </a:cubicBezTo>
                  <a:cubicBezTo>
                    <a:pt x="984" y="747"/>
                    <a:pt x="984" y="747"/>
                    <a:pt x="984" y="747"/>
                  </a:cubicBezTo>
                  <a:cubicBezTo>
                    <a:pt x="976" y="729"/>
                    <a:pt x="976" y="729"/>
                    <a:pt x="976" y="729"/>
                  </a:cubicBezTo>
                  <a:cubicBezTo>
                    <a:pt x="974" y="727"/>
                    <a:pt x="969" y="724"/>
                    <a:pt x="958" y="721"/>
                  </a:cubicBezTo>
                  <a:cubicBezTo>
                    <a:pt x="957" y="721"/>
                    <a:pt x="957" y="721"/>
                    <a:pt x="957" y="721"/>
                  </a:cubicBezTo>
                  <a:cubicBezTo>
                    <a:pt x="956" y="721"/>
                    <a:pt x="956" y="721"/>
                    <a:pt x="956" y="721"/>
                  </a:cubicBezTo>
                  <a:cubicBezTo>
                    <a:pt x="942" y="710"/>
                    <a:pt x="942" y="710"/>
                    <a:pt x="942" y="710"/>
                  </a:cubicBezTo>
                  <a:cubicBezTo>
                    <a:pt x="939" y="710"/>
                    <a:pt x="939" y="710"/>
                    <a:pt x="939" y="710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5" y="690"/>
                    <a:pt x="935" y="690"/>
                    <a:pt x="935" y="690"/>
                  </a:cubicBezTo>
                  <a:cubicBezTo>
                    <a:pt x="937" y="676"/>
                    <a:pt x="937" y="676"/>
                    <a:pt x="937" y="676"/>
                  </a:cubicBezTo>
                  <a:cubicBezTo>
                    <a:pt x="938" y="676"/>
                    <a:pt x="938" y="676"/>
                    <a:pt x="938" y="676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45" y="668"/>
                    <a:pt x="945" y="668"/>
                    <a:pt x="945" y="668"/>
                  </a:cubicBezTo>
                  <a:cubicBezTo>
                    <a:pt x="945" y="663"/>
                    <a:pt x="945" y="663"/>
                    <a:pt x="945" y="663"/>
                  </a:cubicBezTo>
                  <a:cubicBezTo>
                    <a:pt x="938" y="644"/>
                    <a:pt x="938" y="644"/>
                    <a:pt x="938" y="644"/>
                  </a:cubicBezTo>
                  <a:cubicBezTo>
                    <a:pt x="924" y="630"/>
                    <a:pt x="924" y="630"/>
                    <a:pt x="924" y="630"/>
                  </a:cubicBezTo>
                  <a:cubicBezTo>
                    <a:pt x="924" y="628"/>
                    <a:pt x="924" y="628"/>
                    <a:pt x="924" y="628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09" y="574"/>
                    <a:pt x="909" y="574"/>
                    <a:pt x="909" y="574"/>
                  </a:cubicBezTo>
                  <a:cubicBezTo>
                    <a:pt x="908" y="574"/>
                    <a:pt x="908" y="574"/>
                    <a:pt x="908" y="574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860" y="549"/>
                    <a:pt x="860" y="549"/>
                    <a:pt x="860" y="549"/>
                  </a:cubicBezTo>
                  <a:cubicBezTo>
                    <a:pt x="851" y="545"/>
                    <a:pt x="844" y="539"/>
                    <a:pt x="840" y="531"/>
                  </a:cubicBezTo>
                  <a:cubicBezTo>
                    <a:pt x="823" y="531"/>
                    <a:pt x="823" y="531"/>
                    <a:pt x="823" y="531"/>
                  </a:cubicBezTo>
                  <a:cubicBezTo>
                    <a:pt x="817" y="529"/>
                    <a:pt x="811" y="524"/>
                    <a:pt x="803" y="517"/>
                  </a:cubicBezTo>
                  <a:cubicBezTo>
                    <a:pt x="801" y="515"/>
                    <a:pt x="801" y="515"/>
                    <a:pt x="801" y="515"/>
                  </a:cubicBezTo>
                  <a:cubicBezTo>
                    <a:pt x="797" y="511"/>
                    <a:pt x="793" y="504"/>
                    <a:pt x="789" y="496"/>
                  </a:cubicBezTo>
                  <a:cubicBezTo>
                    <a:pt x="789" y="496"/>
                    <a:pt x="789" y="496"/>
                    <a:pt x="789" y="496"/>
                  </a:cubicBezTo>
                  <a:cubicBezTo>
                    <a:pt x="787" y="495"/>
                    <a:pt x="787" y="495"/>
                    <a:pt x="787" y="495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7"/>
                    <a:pt x="784" y="477"/>
                    <a:pt x="784" y="477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91" y="443"/>
                    <a:pt x="791" y="443"/>
                    <a:pt x="791" y="443"/>
                  </a:cubicBezTo>
                  <a:cubicBezTo>
                    <a:pt x="791" y="442"/>
                    <a:pt x="791" y="442"/>
                    <a:pt x="791" y="442"/>
                  </a:cubicBezTo>
                  <a:cubicBezTo>
                    <a:pt x="797" y="428"/>
                    <a:pt x="797" y="428"/>
                    <a:pt x="797" y="428"/>
                  </a:cubicBezTo>
                  <a:cubicBezTo>
                    <a:pt x="797" y="427"/>
                    <a:pt x="797" y="427"/>
                    <a:pt x="797" y="427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8" y="426"/>
                    <a:pt x="798" y="426"/>
                    <a:pt x="798" y="426"/>
                  </a:cubicBezTo>
                  <a:cubicBezTo>
                    <a:pt x="838" y="409"/>
                    <a:pt x="838" y="409"/>
                    <a:pt x="838" y="409"/>
                  </a:cubicBezTo>
                  <a:cubicBezTo>
                    <a:pt x="854" y="390"/>
                    <a:pt x="854" y="390"/>
                    <a:pt x="854" y="390"/>
                  </a:cubicBezTo>
                  <a:cubicBezTo>
                    <a:pt x="857" y="374"/>
                    <a:pt x="857" y="374"/>
                    <a:pt x="857" y="374"/>
                  </a:cubicBezTo>
                  <a:cubicBezTo>
                    <a:pt x="855" y="363"/>
                    <a:pt x="855" y="363"/>
                    <a:pt x="855" y="363"/>
                  </a:cubicBezTo>
                  <a:cubicBezTo>
                    <a:pt x="849" y="349"/>
                    <a:pt x="844" y="341"/>
                    <a:pt x="844" y="335"/>
                  </a:cubicBezTo>
                  <a:cubicBezTo>
                    <a:pt x="836" y="336"/>
                    <a:pt x="836" y="336"/>
                    <a:pt x="836" y="336"/>
                  </a:cubicBezTo>
                  <a:cubicBezTo>
                    <a:pt x="821" y="335"/>
                    <a:pt x="821" y="335"/>
                    <a:pt x="821" y="335"/>
                  </a:cubicBezTo>
                  <a:cubicBezTo>
                    <a:pt x="818" y="336"/>
                    <a:pt x="810" y="346"/>
                    <a:pt x="798" y="360"/>
                  </a:cubicBezTo>
                  <a:cubicBezTo>
                    <a:pt x="780" y="377"/>
                    <a:pt x="780" y="377"/>
                    <a:pt x="780" y="377"/>
                  </a:cubicBezTo>
                  <a:cubicBezTo>
                    <a:pt x="779" y="377"/>
                    <a:pt x="779" y="377"/>
                    <a:pt x="779" y="377"/>
                  </a:cubicBezTo>
                  <a:cubicBezTo>
                    <a:pt x="778" y="378"/>
                    <a:pt x="778" y="378"/>
                    <a:pt x="778" y="378"/>
                  </a:cubicBezTo>
                  <a:cubicBezTo>
                    <a:pt x="764" y="381"/>
                    <a:pt x="755" y="383"/>
                    <a:pt x="749" y="381"/>
                  </a:cubicBezTo>
                  <a:lnTo>
                    <a:pt x="715" y="36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4" name="Freeform 7"/>
            <p:cNvSpPr/>
            <p:nvPr/>
          </p:nvSpPr>
          <p:spPr bwMode="auto">
            <a:xfrm>
              <a:off x="3690536" y="3449925"/>
              <a:ext cx="281130" cy="462477"/>
            </a:xfrm>
            <a:custGeom>
              <a:avLst/>
              <a:gdLst>
                <a:gd name="T0" fmla="*/ 2147483646 w 242"/>
                <a:gd name="T1" fmla="*/ 2147483646 h 402"/>
                <a:gd name="T2" fmla="*/ 2147483646 w 242"/>
                <a:gd name="T3" fmla="*/ 2147483646 h 402"/>
                <a:gd name="T4" fmla="*/ 2147483646 w 242"/>
                <a:gd name="T5" fmla="*/ 2147483646 h 402"/>
                <a:gd name="T6" fmla="*/ 2147483646 w 242"/>
                <a:gd name="T7" fmla="*/ 2147483646 h 402"/>
                <a:gd name="T8" fmla="*/ 2147483646 w 242"/>
                <a:gd name="T9" fmla="*/ 2147483646 h 402"/>
                <a:gd name="T10" fmla="*/ 2147483646 w 242"/>
                <a:gd name="T11" fmla="*/ 2147483646 h 402"/>
                <a:gd name="T12" fmla="*/ 2147483646 w 242"/>
                <a:gd name="T13" fmla="*/ 2147483646 h 402"/>
                <a:gd name="T14" fmla="*/ 2147483646 w 242"/>
                <a:gd name="T15" fmla="*/ 2147483646 h 402"/>
                <a:gd name="T16" fmla="*/ 2147483646 w 242"/>
                <a:gd name="T17" fmla="*/ 2147483646 h 402"/>
                <a:gd name="T18" fmla="*/ 2147483646 w 242"/>
                <a:gd name="T19" fmla="*/ 2147483646 h 402"/>
                <a:gd name="T20" fmla="*/ 2147483646 w 242"/>
                <a:gd name="T21" fmla="*/ 2147483646 h 402"/>
                <a:gd name="T22" fmla="*/ 2147483646 w 242"/>
                <a:gd name="T23" fmla="*/ 2147483646 h 402"/>
                <a:gd name="T24" fmla="*/ 2147483646 w 242"/>
                <a:gd name="T25" fmla="*/ 2147483646 h 402"/>
                <a:gd name="T26" fmla="*/ 2147483646 w 242"/>
                <a:gd name="T27" fmla="*/ 2147483646 h 402"/>
                <a:gd name="T28" fmla="*/ 2147483646 w 242"/>
                <a:gd name="T29" fmla="*/ 2147483646 h 402"/>
                <a:gd name="T30" fmla="*/ 2147483646 w 242"/>
                <a:gd name="T31" fmla="*/ 2147483646 h 402"/>
                <a:gd name="T32" fmla="*/ 2147483646 w 242"/>
                <a:gd name="T33" fmla="*/ 2147483646 h 402"/>
                <a:gd name="T34" fmla="*/ 2147483646 w 242"/>
                <a:gd name="T35" fmla="*/ 2147483646 h 402"/>
                <a:gd name="T36" fmla="*/ 2147483646 w 242"/>
                <a:gd name="T37" fmla="*/ 2147483646 h 402"/>
                <a:gd name="T38" fmla="*/ 2147483646 w 242"/>
                <a:gd name="T39" fmla="*/ 2147483646 h 402"/>
                <a:gd name="T40" fmla="*/ 2147483646 w 242"/>
                <a:gd name="T41" fmla="*/ 2147483646 h 402"/>
                <a:gd name="T42" fmla="*/ 2147483646 w 242"/>
                <a:gd name="T43" fmla="*/ 2147483646 h 402"/>
                <a:gd name="T44" fmla="*/ 2147483646 w 242"/>
                <a:gd name="T45" fmla="*/ 2147483646 h 402"/>
                <a:gd name="T46" fmla="*/ 2147483646 w 242"/>
                <a:gd name="T47" fmla="*/ 2147483646 h 402"/>
                <a:gd name="T48" fmla="*/ 2147483646 w 242"/>
                <a:gd name="T49" fmla="*/ 2147483646 h 402"/>
                <a:gd name="T50" fmla="*/ 2147483646 w 242"/>
                <a:gd name="T51" fmla="*/ 2147483646 h 402"/>
                <a:gd name="T52" fmla="*/ 2147483646 w 242"/>
                <a:gd name="T53" fmla="*/ 2147483646 h 402"/>
                <a:gd name="T54" fmla="*/ 2147483646 w 242"/>
                <a:gd name="T55" fmla="*/ 2147483646 h 402"/>
                <a:gd name="T56" fmla="*/ 2147483646 w 242"/>
                <a:gd name="T57" fmla="*/ 2147483646 h 402"/>
                <a:gd name="T58" fmla="*/ 2147483646 w 242"/>
                <a:gd name="T59" fmla="*/ 2147483646 h 402"/>
                <a:gd name="T60" fmla="*/ 2147483646 w 242"/>
                <a:gd name="T61" fmla="*/ 2147483646 h 402"/>
                <a:gd name="T62" fmla="*/ 2147483646 w 242"/>
                <a:gd name="T63" fmla="*/ 2147483646 h 402"/>
                <a:gd name="T64" fmla="*/ 2147483646 w 242"/>
                <a:gd name="T65" fmla="*/ 2147483646 h 402"/>
                <a:gd name="T66" fmla="*/ 2147483646 w 242"/>
                <a:gd name="T67" fmla="*/ 2147483646 h 402"/>
                <a:gd name="T68" fmla="*/ 2147483646 w 242"/>
                <a:gd name="T69" fmla="*/ 2147483646 h 402"/>
                <a:gd name="T70" fmla="*/ 2147483646 w 242"/>
                <a:gd name="T71" fmla="*/ 2147483646 h 402"/>
                <a:gd name="T72" fmla="*/ 2147483646 w 242"/>
                <a:gd name="T73" fmla="*/ 2147483646 h 402"/>
                <a:gd name="T74" fmla="*/ 2147483646 w 242"/>
                <a:gd name="T75" fmla="*/ 2147483646 h 402"/>
                <a:gd name="T76" fmla="*/ 2147483646 w 242"/>
                <a:gd name="T77" fmla="*/ 2147483646 h 402"/>
                <a:gd name="T78" fmla="*/ 2147483646 w 242"/>
                <a:gd name="T79" fmla="*/ 2147483646 h 402"/>
                <a:gd name="T80" fmla="*/ 2147483646 w 242"/>
                <a:gd name="T81" fmla="*/ 0 h 4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2"/>
                <a:gd name="T124" fmla="*/ 0 h 402"/>
                <a:gd name="T125" fmla="*/ 242 w 242"/>
                <a:gd name="T126" fmla="*/ 402 h 4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2" h="402">
                  <a:moveTo>
                    <a:pt x="141" y="25"/>
                  </a:moveTo>
                  <a:cubicBezTo>
                    <a:pt x="122" y="77"/>
                    <a:pt x="122" y="77"/>
                    <a:pt x="122" y="77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2" y="151"/>
                    <a:pt x="109" y="158"/>
                    <a:pt x="101" y="162"/>
                  </a:cubicBezTo>
                  <a:cubicBezTo>
                    <a:pt x="99" y="163"/>
                    <a:pt x="99" y="163"/>
                    <a:pt x="99" y="163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4" y="190"/>
                    <a:pt x="54" y="190"/>
                    <a:pt x="54" y="190"/>
                  </a:cubicBezTo>
                  <a:cubicBezTo>
                    <a:pt x="54" y="191"/>
                    <a:pt x="54" y="191"/>
                    <a:pt x="54" y="191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74" y="222"/>
                    <a:pt x="74" y="222"/>
                    <a:pt x="74" y="222"/>
                  </a:cubicBezTo>
                  <a:cubicBezTo>
                    <a:pt x="77" y="226"/>
                    <a:pt x="79" y="233"/>
                    <a:pt x="79" y="244"/>
                  </a:cubicBezTo>
                  <a:cubicBezTo>
                    <a:pt x="80" y="273"/>
                    <a:pt x="80" y="273"/>
                    <a:pt x="80" y="273"/>
                  </a:cubicBezTo>
                  <a:cubicBezTo>
                    <a:pt x="93" y="284"/>
                    <a:pt x="93" y="284"/>
                    <a:pt x="93" y="284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5" y="285"/>
                    <a:pt x="95" y="285"/>
                    <a:pt x="95" y="285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1" y="318"/>
                    <a:pt x="101" y="318"/>
                    <a:pt x="101" y="318"/>
                  </a:cubicBezTo>
                  <a:cubicBezTo>
                    <a:pt x="94" y="329"/>
                    <a:pt x="94" y="329"/>
                    <a:pt x="94" y="329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95" y="349"/>
                    <a:pt x="95" y="349"/>
                    <a:pt x="95" y="349"/>
                  </a:cubicBezTo>
                  <a:cubicBezTo>
                    <a:pt x="108" y="357"/>
                    <a:pt x="108" y="357"/>
                    <a:pt x="108" y="357"/>
                  </a:cubicBezTo>
                  <a:cubicBezTo>
                    <a:pt x="121" y="362"/>
                    <a:pt x="129" y="366"/>
                    <a:pt x="132" y="371"/>
                  </a:cubicBezTo>
                  <a:cubicBezTo>
                    <a:pt x="139" y="387"/>
                    <a:pt x="139" y="387"/>
                    <a:pt x="139" y="387"/>
                  </a:cubicBezTo>
                  <a:cubicBezTo>
                    <a:pt x="148" y="391"/>
                    <a:pt x="152" y="395"/>
                    <a:pt x="154" y="399"/>
                  </a:cubicBezTo>
                  <a:cubicBezTo>
                    <a:pt x="164" y="402"/>
                    <a:pt x="164" y="402"/>
                    <a:pt x="164" y="402"/>
                  </a:cubicBezTo>
                  <a:cubicBezTo>
                    <a:pt x="165" y="402"/>
                    <a:pt x="165" y="402"/>
                    <a:pt x="165" y="402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59" y="374"/>
                    <a:pt x="159" y="369"/>
                    <a:pt x="161" y="367"/>
                  </a:cubicBezTo>
                  <a:cubicBezTo>
                    <a:pt x="164" y="363"/>
                    <a:pt x="166" y="361"/>
                    <a:pt x="170" y="360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7" y="354"/>
                    <a:pt x="187" y="354"/>
                    <a:pt x="187" y="354"/>
                  </a:cubicBezTo>
                  <a:cubicBezTo>
                    <a:pt x="188" y="354"/>
                    <a:pt x="188" y="354"/>
                    <a:pt x="188" y="354"/>
                  </a:cubicBezTo>
                  <a:cubicBezTo>
                    <a:pt x="189" y="355"/>
                    <a:pt x="189" y="355"/>
                    <a:pt x="189" y="355"/>
                  </a:cubicBezTo>
                  <a:cubicBezTo>
                    <a:pt x="196" y="357"/>
                    <a:pt x="196" y="357"/>
                    <a:pt x="196" y="357"/>
                  </a:cubicBezTo>
                  <a:cubicBezTo>
                    <a:pt x="206" y="352"/>
                    <a:pt x="206" y="352"/>
                    <a:pt x="206" y="352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9" y="323"/>
                    <a:pt x="209" y="323"/>
                    <a:pt x="209" y="323"/>
                  </a:cubicBezTo>
                  <a:cubicBezTo>
                    <a:pt x="203" y="311"/>
                    <a:pt x="203" y="311"/>
                    <a:pt x="203" y="311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84" y="305"/>
                    <a:pt x="184" y="305"/>
                    <a:pt x="184" y="305"/>
                  </a:cubicBezTo>
                  <a:cubicBezTo>
                    <a:pt x="182" y="305"/>
                    <a:pt x="182" y="305"/>
                    <a:pt x="182" y="305"/>
                  </a:cubicBezTo>
                  <a:cubicBezTo>
                    <a:pt x="179" y="304"/>
                    <a:pt x="179" y="304"/>
                    <a:pt x="179" y="304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231" y="211"/>
                    <a:pt x="231" y="211"/>
                    <a:pt x="231" y="211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38" y="135"/>
                    <a:pt x="235" y="130"/>
                    <a:pt x="229" y="127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2" y="128"/>
                    <a:pt x="202" y="128"/>
                    <a:pt x="202" y="128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189" y="112"/>
                    <a:pt x="189" y="112"/>
                    <a:pt x="189" y="112"/>
                  </a:cubicBezTo>
                  <a:cubicBezTo>
                    <a:pt x="189" y="111"/>
                    <a:pt x="189" y="111"/>
                    <a:pt x="189" y="111"/>
                  </a:cubicBezTo>
                  <a:cubicBezTo>
                    <a:pt x="188" y="110"/>
                    <a:pt x="188" y="110"/>
                    <a:pt x="188" y="110"/>
                  </a:cubicBezTo>
                  <a:cubicBezTo>
                    <a:pt x="188" y="84"/>
                    <a:pt x="188" y="84"/>
                    <a:pt x="188" y="84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6" y="58"/>
                    <a:pt x="197" y="54"/>
                    <a:pt x="202" y="49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70" y="0"/>
                    <a:pt x="170" y="0"/>
                    <a:pt x="170" y="0"/>
                  </a:cubicBezTo>
                  <a:lnTo>
                    <a:pt x="141" y="25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5" name="Freeform 8"/>
            <p:cNvSpPr/>
            <p:nvPr/>
          </p:nvSpPr>
          <p:spPr bwMode="auto">
            <a:xfrm>
              <a:off x="1032927" y="2233369"/>
              <a:ext cx="1990395" cy="1498869"/>
            </a:xfrm>
            <a:custGeom>
              <a:avLst/>
              <a:gdLst>
                <a:gd name="T0" fmla="*/ 2147483646 w 1721"/>
                <a:gd name="T1" fmla="*/ 2147483646 h 1302"/>
                <a:gd name="T2" fmla="*/ 2147483646 w 1721"/>
                <a:gd name="T3" fmla="*/ 2147483646 h 1302"/>
                <a:gd name="T4" fmla="*/ 2147483646 w 1721"/>
                <a:gd name="T5" fmla="*/ 2147483646 h 1302"/>
                <a:gd name="T6" fmla="*/ 2147483646 w 1721"/>
                <a:gd name="T7" fmla="*/ 2147483646 h 1302"/>
                <a:gd name="T8" fmla="*/ 2147483646 w 1721"/>
                <a:gd name="T9" fmla="*/ 2147483646 h 1302"/>
                <a:gd name="T10" fmla="*/ 2147483646 w 1721"/>
                <a:gd name="T11" fmla="*/ 2147483646 h 1302"/>
                <a:gd name="T12" fmla="*/ 2147483646 w 1721"/>
                <a:gd name="T13" fmla="*/ 2147483646 h 1302"/>
                <a:gd name="T14" fmla="*/ 2147483646 w 1721"/>
                <a:gd name="T15" fmla="*/ 2147483646 h 1302"/>
                <a:gd name="T16" fmla="*/ 2147483646 w 1721"/>
                <a:gd name="T17" fmla="*/ 2147483646 h 1302"/>
                <a:gd name="T18" fmla="*/ 2147483646 w 1721"/>
                <a:gd name="T19" fmla="*/ 2147483646 h 1302"/>
                <a:gd name="T20" fmla="*/ 2147483646 w 1721"/>
                <a:gd name="T21" fmla="*/ 2147483646 h 1302"/>
                <a:gd name="T22" fmla="*/ 2147483646 w 1721"/>
                <a:gd name="T23" fmla="*/ 2147483646 h 1302"/>
                <a:gd name="T24" fmla="*/ 2147483646 w 1721"/>
                <a:gd name="T25" fmla="*/ 2147483646 h 1302"/>
                <a:gd name="T26" fmla="*/ 2147483646 w 1721"/>
                <a:gd name="T27" fmla="*/ 2147483646 h 1302"/>
                <a:gd name="T28" fmla="*/ 2147483646 w 1721"/>
                <a:gd name="T29" fmla="*/ 2147483646 h 1302"/>
                <a:gd name="T30" fmla="*/ 2147483646 w 1721"/>
                <a:gd name="T31" fmla="*/ 2147483646 h 1302"/>
                <a:gd name="T32" fmla="*/ 2147483646 w 1721"/>
                <a:gd name="T33" fmla="*/ 2147483646 h 1302"/>
                <a:gd name="T34" fmla="*/ 2147483646 w 1721"/>
                <a:gd name="T35" fmla="*/ 2147483646 h 1302"/>
                <a:gd name="T36" fmla="*/ 2147483646 w 1721"/>
                <a:gd name="T37" fmla="*/ 2147483646 h 1302"/>
                <a:gd name="T38" fmla="*/ 2147483646 w 1721"/>
                <a:gd name="T39" fmla="*/ 2147483646 h 1302"/>
                <a:gd name="T40" fmla="*/ 2147483646 w 1721"/>
                <a:gd name="T41" fmla="*/ 2147483646 h 1302"/>
                <a:gd name="T42" fmla="*/ 2147483646 w 1721"/>
                <a:gd name="T43" fmla="*/ 2147483646 h 1302"/>
                <a:gd name="T44" fmla="*/ 2147483646 w 1721"/>
                <a:gd name="T45" fmla="*/ 2147483646 h 1302"/>
                <a:gd name="T46" fmla="*/ 2147483646 w 1721"/>
                <a:gd name="T47" fmla="*/ 2147483646 h 1302"/>
                <a:gd name="T48" fmla="*/ 2147483646 w 1721"/>
                <a:gd name="T49" fmla="*/ 2147483646 h 1302"/>
                <a:gd name="T50" fmla="*/ 2147483646 w 1721"/>
                <a:gd name="T51" fmla="*/ 2147483646 h 1302"/>
                <a:gd name="T52" fmla="*/ 2147483646 w 1721"/>
                <a:gd name="T53" fmla="*/ 2147483646 h 1302"/>
                <a:gd name="T54" fmla="*/ 2147483646 w 1721"/>
                <a:gd name="T55" fmla="*/ 2147483646 h 1302"/>
                <a:gd name="T56" fmla="*/ 2147483646 w 1721"/>
                <a:gd name="T57" fmla="*/ 2147483646 h 1302"/>
                <a:gd name="T58" fmla="*/ 2147483646 w 1721"/>
                <a:gd name="T59" fmla="*/ 2147483646 h 1302"/>
                <a:gd name="T60" fmla="*/ 2147483646 w 1721"/>
                <a:gd name="T61" fmla="*/ 2147483646 h 1302"/>
                <a:gd name="T62" fmla="*/ 2147483646 w 1721"/>
                <a:gd name="T63" fmla="*/ 2147483646 h 1302"/>
                <a:gd name="T64" fmla="*/ 2147483646 w 1721"/>
                <a:gd name="T65" fmla="*/ 2147483646 h 1302"/>
                <a:gd name="T66" fmla="*/ 2147483646 w 1721"/>
                <a:gd name="T67" fmla="*/ 2147483646 h 1302"/>
                <a:gd name="T68" fmla="*/ 2147483646 w 1721"/>
                <a:gd name="T69" fmla="*/ 2147483646 h 1302"/>
                <a:gd name="T70" fmla="*/ 2147483646 w 1721"/>
                <a:gd name="T71" fmla="*/ 2147483646 h 1302"/>
                <a:gd name="T72" fmla="*/ 2147483646 w 1721"/>
                <a:gd name="T73" fmla="*/ 2147483646 h 1302"/>
                <a:gd name="T74" fmla="*/ 2147483646 w 1721"/>
                <a:gd name="T75" fmla="*/ 2147483646 h 1302"/>
                <a:gd name="T76" fmla="*/ 2147483646 w 1721"/>
                <a:gd name="T77" fmla="*/ 2147483646 h 1302"/>
                <a:gd name="T78" fmla="*/ 2147483646 w 1721"/>
                <a:gd name="T79" fmla="*/ 2147483646 h 1302"/>
                <a:gd name="T80" fmla="*/ 2147483646 w 1721"/>
                <a:gd name="T81" fmla="*/ 2147483646 h 1302"/>
                <a:gd name="T82" fmla="*/ 2147483646 w 1721"/>
                <a:gd name="T83" fmla="*/ 2147483646 h 1302"/>
                <a:gd name="T84" fmla="*/ 2147483646 w 1721"/>
                <a:gd name="T85" fmla="*/ 2147483646 h 1302"/>
                <a:gd name="T86" fmla="*/ 2147483646 w 1721"/>
                <a:gd name="T87" fmla="*/ 2147483646 h 1302"/>
                <a:gd name="T88" fmla="*/ 2147483646 w 1721"/>
                <a:gd name="T89" fmla="*/ 2147483646 h 1302"/>
                <a:gd name="T90" fmla="*/ 2147483646 w 1721"/>
                <a:gd name="T91" fmla="*/ 2147483646 h 1302"/>
                <a:gd name="T92" fmla="*/ 2147483646 w 1721"/>
                <a:gd name="T93" fmla="*/ 2147483646 h 1302"/>
                <a:gd name="T94" fmla="*/ 2147483646 w 1721"/>
                <a:gd name="T95" fmla="*/ 2147483646 h 1302"/>
                <a:gd name="T96" fmla="*/ 2147483646 w 1721"/>
                <a:gd name="T97" fmla="*/ 2147483646 h 1302"/>
                <a:gd name="T98" fmla="*/ 2147483646 w 1721"/>
                <a:gd name="T99" fmla="*/ 2147483646 h 1302"/>
                <a:gd name="T100" fmla="*/ 2147483646 w 1721"/>
                <a:gd name="T101" fmla="*/ 2147483646 h 13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21"/>
                <a:gd name="T154" fmla="*/ 0 h 1302"/>
                <a:gd name="T155" fmla="*/ 1721 w 1721"/>
                <a:gd name="T156" fmla="*/ 1302 h 13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21" h="1302">
                  <a:moveTo>
                    <a:pt x="1719" y="701"/>
                  </a:moveTo>
                  <a:cubicBezTo>
                    <a:pt x="1720" y="700"/>
                    <a:pt x="1720" y="700"/>
                    <a:pt x="1720" y="700"/>
                  </a:cubicBezTo>
                  <a:cubicBezTo>
                    <a:pt x="1721" y="700"/>
                    <a:pt x="1721" y="700"/>
                    <a:pt x="1721" y="700"/>
                  </a:cubicBezTo>
                  <a:cubicBezTo>
                    <a:pt x="1721" y="699"/>
                    <a:pt x="1721" y="699"/>
                    <a:pt x="1721" y="699"/>
                  </a:cubicBezTo>
                  <a:cubicBezTo>
                    <a:pt x="1687" y="603"/>
                    <a:pt x="1687" y="603"/>
                    <a:pt x="1687" y="603"/>
                  </a:cubicBezTo>
                  <a:cubicBezTo>
                    <a:pt x="1666" y="586"/>
                    <a:pt x="1666" y="586"/>
                    <a:pt x="1666" y="586"/>
                  </a:cubicBezTo>
                  <a:cubicBezTo>
                    <a:pt x="1666" y="584"/>
                    <a:pt x="1666" y="584"/>
                    <a:pt x="1666" y="584"/>
                  </a:cubicBezTo>
                  <a:cubicBezTo>
                    <a:pt x="1660" y="544"/>
                    <a:pt x="1660" y="544"/>
                    <a:pt x="1660" y="544"/>
                  </a:cubicBezTo>
                  <a:cubicBezTo>
                    <a:pt x="1616" y="538"/>
                    <a:pt x="1616" y="538"/>
                    <a:pt x="1616" y="538"/>
                  </a:cubicBezTo>
                  <a:cubicBezTo>
                    <a:pt x="1615" y="538"/>
                    <a:pt x="1615" y="538"/>
                    <a:pt x="1615" y="538"/>
                  </a:cubicBezTo>
                  <a:cubicBezTo>
                    <a:pt x="1613" y="538"/>
                    <a:pt x="1613" y="538"/>
                    <a:pt x="1613" y="538"/>
                  </a:cubicBezTo>
                  <a:cubicBezTo>
                    <a:pt x="1613" y="537"/>
                    <a:pt x="1613" y="537"/>
                    <a:pt x="1613" y="537"/>
                  </a:cubicBezTo>
                  <a:cubicBezTo>
                    <a:pt x="1612" y="535"/>
                    <a:pt x="1612" y="535"/>
                    <a:pt x="1612" y="535"/>
                  </a:cubicBezTo>
                  <a:cubicBezTo>
                    <a:pt x="1612" y="534"/>
                    <a:pt x="1612" y="534"/>
                    <a:pt x="1612" y="534"/>
                  </a:cubicBezTo>
                  <a:cubicBezTo>
                    <a:pt x="1607" y="519"/>
                    <a:pt x="1593" y="503"/>
                    <a:pt x="1572" y="486"/>
                  </a:cubicBezTo>
                  <a:cubicBezTo>
                    <a:pt x="1560" y="477"/>
                    <a:pt x="1549" y="471"/>
                    <a:pt x="1539" y="468"/>
                  </a:cubicBezTo>
                  <a:cubicBezTo>
                    <a:pt x="1532" y="464"/>
                    <a:pt x="1524" y="461"/>
                    <a:pt x="1519" y="457"/>
                  </a:cubicBezTo>
                  <a:cubicBezTo>
                    <a:pt x="1505" y="447"/>
                    <a:pt x="1458" y="440"/>
                    <a:pt x="1374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62" y="423"/>
                    <a:pt x="1362" y="423"/>
                    <a:pt x="1362" y="423"/>
                  </a:cubicBezTo>
                  <a:cubicBezTo>
                    <a:pt x="1358" y="414"/>
                    <a:pt x="1354" y="405"/>
                    <a:pt x="1353" y="396"/>
                  </a:cubicBezTo>
                  <a:cubicBezTo>
                    <a:pt x="1353" y="384"/>
                    <a:pt x="1367" y="346"/>
                    <a:pt x="1397" y="284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66" y="163"/>
                    <a:pt x="1366" y="163"/>
                    <a:pt x="1366" y="163"/>
                  </a:cubicBezTo>
                  <a:cubicBezTo>
                    <a:pt x="1364" y="153"/>
                    <a:pt x="1346" y="143"/>
                    <a:pt x="1314" y="134"/>
                  </a:cubicBezTo>
                  <a:cubicBezTo>
                    <a:pt x="1308" y="132"/>
                    <a:pt x="1302" y="130"/>
                    <a:pt x="1295" y="125"/>
                  </a:cubicBezTo>
                  <a:cubicBezTo>
                    <a:pt x="1284" y="120"/>
                    <a:pt x="1275" y="111"/>
                    <a:pt x="1271" y="99"/>
                  </a:cubicBezTo>
                  <a:cubicBezTo>
                    <a:pt x="1265" y="85"/>
                    <a:pt x="1254" y="74"/>
                    <a:pt x="1239" y="67"/>
                  </a:cubicBezTo>
                  <a:cubicBezTo>
                    <a:pt x="1238" y="66"/>
                    <a:pt x="1238" y="66"/>
                    <a:pt x="1238" y="66"/>
                  </a:cubicBezTo>
                  <a:cubicBezTo>
                    <a:pt x="1237" y="65"/>
                    <a:pt x="1237" y="65"/>
                    <a:pt x="1237" y="65"/>
                  </a:cubicBezTo>
                  <a:cubicBezTo>
                    <a:pt x="1225" y="0"/>
                    <a:pt x="1225" y="0"/>
                    <a:pt x="1225" y="0"/>
                  </a:cubicBezTo>
                  <a:cubicBezTo>
                    <a:pt x="1174" y="5"/>
                    <a:pt x="1174" y="5"/>
                    <a:pt x="1174" y="5"/>
                  </a:cubicBezTo>
                  <a:cubicBezTo>
                    <a:pt x="1169" y="19"/>
                    <a:pt x="1169" y="19"/>
                    <a:pt x="1169" y="19"/>
                  </a:cubicBezTo>
                  <a:cubicBezTo>
                    <a:pt x="1162" y="41"/>
                    <a:pt x="1156" y="52"/>
                    <a:pt x="1149" y="52"/>
                  </a:cubicBezTo>
                  <a:cubicBezTo>
                    <a:pt x="1116" y="62"/>
                    <a:pt x="1116" y="62"/>
                    <a:pt x="1116" y="62"/>
                  </a:cubicBezTo>
                  <a:cubicBezTo>
                    <a:pt x="1096" y="70"/>
                    <a:pt x="1083" y="78"/>
                    <a:pt x="1077" y="87"/>
                  </a:cubicBezTo>
                  <a:cubicBezTo>
                    <a:pt x="1074" y="92"/>
                    <a:pt x="1071" y="104"/>
                    <a:pt x="1068" y="121"/>
                  </a:cubicBezTo>
                  <a:cubicBezTo>
                    <a:pt x="1065" y="140"/>
                    <a:pt x="1062" y="154"/>
                    <a:pt x="1058" y="162"/>
                  </a:cubicBezTo>
                  <a:cubicBezTo>
                    <a:pt x="1052" y="176"/>
                    <a:pt x="1042" y="187"/>
                    <a:pt x="1027" y="192"/>
                  </a:cubicBezTo>
                  <a:cubicBezTo>
                    <a:pt x="1000" y="203"/>
                    <a:pt x="953" y="185"/>
                    <a:pt x="889" y="139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813" y="295"/>
                    <a:pt x="813" y="295"/>
                    <a:pt x="813" y="295"/>
                  </a:cubicBezTo>
                  <a:cubicBezTo>
                    <a:pt x="814" y="295"/>
                    <a:pt x="814" y="295"/>
                    <a:pt x="814" y="295"/>
                  </a:cubicBezTo>
                  <a:cubicBezTo>
                    <a:pt x="815" y="298"/>
                    <a:pt x="815" y="298"/>
                    <a:pt x="815" y="298"/>
                  </a:cubicBezTo>
                  <a:cubicBezTo>
                    <a:pt x="813" y="299"/>
                    <a:pt x="813" y="299"/>
                    <a:pt x="813" y="299"/>
                  </a:cubicBezTo>
                  <a:cubicBezTo>
                    <a:pt x="813" y="300"/>
                    <a:pt x="813" y="300"/>
                    <a:pt x="813" y="300"/>
                  </a:cubicBezTo>
                  <a:cubicBezTo>
                    <a:pt x="809" y="306"/>
                    <a:pt x="802" y="310"/>
                    <a:pt x="795" y="311"/>
                  </a:cubicBezTo>
                  <a:cubicBezTo>
                    <a:pt x="787" y="313"/>
                    <a:pt x="778" y="310"/>
                    <a:pt x="769" y="304"/>
                  </a:cubicBezTo>
                  <a:cubicBezTo>
                    <a:pt x="760" y="298"/>
                    <a:pt x="736" y="292"/>
                    <a:pt x="697" y="290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53" y="287"/>
                    <a:pt x="653" y="287"/>
                    <a:pt x="653" y="287"/>
                  </a:cubicBezTo>
                  <a:cubicBezTo>
                    <a:pt x="624" y="292"/>
                    <a:pt x="624" y="292"/>
                    <a:pt x="624" y="292"/>
                  </a:cubicBezTo>
                  <a:cubicBezTo>
                    <a:pt x="637" y="310"/>
                    <a:pt x="637" y="310"/>
                    <a:pt x="637" y="310"/>
                  </a:cubicBezTo>
                  <a:cubicBezTo>
                    <a:pt x="647" y="324"/>
                    <a:pt x="652" y="332"/>
                    <a:pt x="650" y="338"/>
                  </a:cubicBezTo>
                  <a:cubicBezTo>
                    <a:pt x="639" y="406"/>
                    <a:pt x="639" y="406"/>
                    <a:pt x="639" y="406"/>
                  </a:cubicBezTo>
                  <a:cubicBezTo>
                    <a:pt x="644" y="443"/>
                    <a:pt x="644" y="443"/>
                    <a:pt x="644" y="443"/>
                  </a:cubicBezTo>
                  <a:cubicBezTo>
                    <a:pt x="645" y="443"/>
                    <a:pt x="645" y="443"/>
                    <a:pt x="645" y="443"/>
                  </a:cubicBezTo>
                  <a:cubicBezTo>
                    <a:pt x="645" y="444"/>
                    <a:pt x="645" y="444"/>
                    <a:pt x="645" y="444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23" y="514"/>
                    <a:pt x="623" y="514"/>
                    <a:pt x="623" y="514"/>
                  </a:cubicBezTo>
                  <a:cubicBezTo>
                    <a:pt x="622" y="520"/>
                    <a:pt x="620" y="523"/>
                    <a:pt x="618" y="522"/>
                  </a:cubicBezTo>
                  <a:cubicBezTo>
                    <a:pt x="616" y="522"/>
                    <a:pt x="616" y="522"/>
                    <a:pt x="616" y="522"/>
                  </a:cubicBezTo>
                  <a:cubicBezTo>
                    <a:pt x="616" y="521"/>
                    <a:pt x="616" y="521"/>
                    <a:pt x="616" y="521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608" y="506"/>
                    <a:pt x="606" y="503"/>
                    <a:pt x="603" y="504"/>
                  </a:cubicBezTo>
                  <a:cubicBezTo>
                    <a:pt x="601" y="505"/>
                    <a:pt x="598" y="510"/>
                    <a:pt x="597" y="519"/>
                  </a:cubicBezTo>
                  <a:cubicBezTo>
                    <a:pt x="592" y="538"/>
                    <a:pt x="581" y="554"/>
                    <a:pt x="563" y="571"/>
                  </a:cubicBezTo>
                  <a:cubicBezTo>
                    <a:pt x="544" y="586"/>
                    <a:pt x="544" y="586"/>
                    <a:pt x="544" y="586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3" y="591"/>
                    <a:pt x="533" y="591"/>
                    <a:pt x="533" y="591"/>
                  </a:cubicBezTo>
                  <a:cubicBezTo>
                    <a:pt x="465" y="592"/>
                    <a:pt x="465" y="592"/>
                    <a:pt x="465" y="592"/>
                  </a:cubicBezTo>
                  <a:cubicBezTo>
                    <a:pt x="438" y="617"/>
                    <a:pt x="438" y="617"/>
                    <a:pt x="438" y="617"/>
                  </a:cubicBezTo>
                  <a:cubicBezTo>
                    <a:pt x="437" y="617"/>
                    <a:pt x="437" y="617"/>
                    <a:pt x="437" y="617"/>
                  </a:cubicBezTo>
                  <a:cubicBezTo>
                    <a:pt x="435" y="617"/>
                    <a:pt x="435" y="617"/>
                    <a:pt x="435" y="617"/>
                  </a:cubicBezTo>
                  <a:cubicBezTo>
                    <a:pt x="434" y="617"/>
                    <a:pt x="434" y="617"/>
                    <a:pt x="434" y="617"/>
                  </a:cubicBezTo>
                  <a:cubicBezTo>
                    <a:pt x="361" y="607"/>
                    <a:pt x="361" y="607"/>
                    <a:pt x="361" y="607"/>
                  </a:cubicBezTo>
                  <a:cubicBezTo>
                    <a:pt x="350" y="619"/>
                    <a:pt x="338" y="624"/>
                    <a:pt x="326" y="622"/>
                  </a:cubicBezTo>
                  <a:cubicBezTo>
                    <a:pt x="316" y="618"/>
                    <a:pt x="298" y="623"/>
                    <a:pt x="273" y="632"/>
                  </a:cubicBezTo>
                  <a:cubicBezTo>
                    <a:pt x="243" y="667"/>
                    <a:pt x="243" y="667"/>
                    <a:pt x="243" y="667"/>
                  </a:cubicBezTo>
                  <a:cubicBezTo>
                    <a:pt x="242" y="669"/>
                    <a:pt x="242" y="669"/>
                    <a:pt x="242" y="669"/>
                  </a:cubicBezTo>
                  <a:cubicBezTo>
                    <a:pt x="196" y="670"/>
                    <a:pt x="196" y="670"/>
                    <a:pt x="196" y="670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66" y="631"/>
                    <a:pt x="166" y="631"/>
                    <a:pt x="166" y="631"/>
                  </a:cubicBezTo>
                  <a:cubicBezTo>
                    <a:pt x="161" y="648"/>
                    <a:pt x="161" y="648"/>
                    <a:pt x="161" y="648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5" y="652"/>
                    <a:pt x="135" y="652"/>
                    <a:pt x="135" y="652"/>
                  </a:cubicBezTo>
                  <a:cubicBezTo>
                    <a:pt x="134" y="652"/>
                    <a:pt x="134" y="652"/>
                    <a:pt x="134" y="652"/>
                  </a:cubicBezTo>
                  <a:cubicBezTo>
                    <a:pt x="121" y="644"/>
                    <a:pt x="104" y="637"/>
                    <a:pt x="87" y="635"/>
                  </a:cubicBezTo>
                  <a:cubicBezTo>
                    <a:pt x="77" y="634"/>
                    <a:pt x="66" y="641"/>
                    <a:pt x="49" y="655"/>
                  </a:cubicBezTo>
                  <a:cubicBezTo>
                    <a:pt x="31" y="670"/>
                    <a:pt x="18" y="684"/>
                    <a:pt x="12" y="696"/>
                  </a:cubicBezTo>
                  <a:cubicBezTo>
                    <a:pt x="15" y="699"/>
                    <a:pt x="17" y="703"/>
                    <a:pt x="17" y="709"/>
                  </a:cubicBezTo>
                  <a:cubicBezTo>
                    <a:pt x="19" y="717"/>
                    <a:pt x="20" y="723"/>
                    <a:pt x="20" y="731"/>
                  </a:cubicBezTo>
                  <a:cubicBezTo>
                    <a:pt x="19" y="740"/>
                    <a:pt x="16" y="745"/>
                    <a:pt x="12" y="749"/>
                  </a:cubicBezTo>
                  <a:cubicBezTo>
                    <a:pt x="7" y="752"/>
                    <a:pt x="4" y="762"/>
                    <a:pt x="0" y="779"/>
                  </a:cubicBezTo>
                  <a:cubicBezTo>
                    <a:pt x="17" y="790"/>
                    <a:pt x="17" y="790"/>
                    <a:pt x="17" y="790"/>
                  </a:cubicBezTo>
                  <a:cubicBezTo>
                    <a:pt x="40" y="766"/>
                    <a:pt x="40" y="766"/>
                    <a:pt x="40" y="766"/>
                  </a:cubicBezTo>
                  <a:cubicBezTo>
                    <a:pt x="70" y="799"/>
                    <a:pt x="70" y="799"/>
                    <a:pt x="70" y="799"/>
                  </a:cubicBezTo>
                  <a:cubicBezTo>
                    <a:pt x="70" y="801"/>
                    <a:pt x="70" y="801"/>
                    <a:pt x="70" y="801"/>
                  </a:cubicBezTo>
                  <a:cubicBezTo>
                    <a:pt x="76" y="859"/>
                    <a:pt x="76" y="859"/>
                    <a:pt x="76" y="859"/>
                  </a:cubicBezTo>
                  <a:cubicBezTo>
                    <a:pt x="76" y="860"/>
                    <a:pt x="76" y="860"/>
                    <a:pt x="76" y="860"/>
                  </a:cubicBezTo>
                  <a:cubicBezTo>
                    <a:pt x="75" y="860"/>
                    <a:pt x="75" y="860"/>
                    <a:pt x="75" y="860"/>
                  </a:cubicBezTo>
                  <a:cubicBezTo>
                    <a:pt x="58" y="940"/>
                    <a:pt x="58" y="940"/>
                    <a:pt x="58" y="940"/>
                  </a:cubicBezTo>
                  <a:cubicBezTo>
                    <a:pt x="54" y="940"/>
                    <a:pt x="54" y="940"/>
                    <a:pt x="54" y="940"/>
                  </a:cubicBezTo>
                  <a:cubicBezTo>
                    <a:pt x="30" y="940"/>
                    <a:pt x="14" y="941"/>
                    <a:pt x="8" y="946"/>
                  </a:cubicBezTo>
                  <a:cubicBezTo>
                    <a:pt x="9" y="951"/>
                    <a:pt x="19" y="959"/>
                    <a:pt x="37" y="971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55" y="969"/>
                    <a:pt x="55" y="969"/>
                    <a:pt x="55" y="969"/>
                  </a:cubicBezTo>
                  <a:cubicBezTo>
                    <a:pt x="56" y="970"/>
                    <a:pt x="56" y="970"/>
                    <a:pt x="56" y="970"/>
                  </a:cubicBezTo>
                  <a:cubicBezTo>
                    <a:pt x="91" y="1004"/>
                    <a:pt x="91" y="1004"/>
                    <a:pt x="91" y="1004"/>
                  </a:cubicBezTo>
                  <a:cubicBezTo>
                    <a:pt x="105" y="1015"/>
                    <a:pt x="104" y="1035"/>
                    <a:pt x="86" y="1065"/>
                  </a:cubicBezTo>
                  <a:cubicBezTo>
                    <a:pt x="91" y="1098"/>
                    <a:pt x="91" y="1098"/>
                    <a:pt x="91" y="1098"/>
                  </a:cubicBezTo>
                  <a:cubicBezTo>
                    <a:pt x="105" y="1101"/>
                    <a:pt x="105" y="1101"/>
                    <a:pt x="105" y="1101"/>
                  </a:cubicBezTo>
                  <a:cubicBezTo>
                    <a:pt x="159" y="1101"/>
                    <a:pt x="159" y="1101"/>
                    <a:pt x="159" y="1101"/>
                  </a:cubicBezTo>
                  <a:cubicBezTo>
                    <a:pt x="131" y="1126"/>
                    <a:pt x="131" y="1126"/>
                    <a:pt x="131" y="1126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68" y="1146"/>
                    <a:pt x="168" y="1146"/>
                    <a:pt x="168" y="1146"/>
                  </a:cubicBezTo>
                  <a:cubicBezTo>
                    <a:pt x="225" y="1170"/>
                    <a:pt x="225" y="1170"/>
                    <a:pt x="225" y="1170"/>
                  </a:cubicBezTo>
                  <a:cubicBezTo>
                    <a:pt x="226" y="1171"/>
                    <a:pt x="226" y="1171"/>
                    <a:pt x="226" y="1171"/>
                  </a:cubicBezTo>
                  <a:cubicBezTo>
                    <a:pt x="228" y="1171"/>
                    <a:pt x="228" y="1171"/>
                    <a:pt x="228" y="1171"/>
                  </a:cubicBezTo>
                  <a:cubicBezTo>
                    <a:pt x="234" y="1258"/>
                    <a:pt x="234" y="1258"/>
                    <a:pt x="234" y="1258"/>
                  </a:cubicBezTo>
                  <a:cubicBezTo>
                    <a:pt x="235" y="1275"/>
                    <a:pt x="247" y="1287"/>
                    <a:pt x="273" y="1296"/>
                  </a:cubicBezTo>
                  <a:cubicBezTo>
                    <a:pt x="277" y="1294"/>
                    <a:pt x="277" y="1294"/>
                    <a:pt x="277" y="1294"/>
                  </a:cubicBezTo>
                  <a:cubicBezTo>
                    <a:pt x="278" y="1294"/>
                    <a:pt x="278" y="1294"/>
                    <a:pt x="278" y="1294"/>
                  </a:cubicBezTo>
                  <a:cubicBezTo>
                    <a:pt x="279" y="1294"/>
                    <a:pt x="279" y="1294"/>
                    <a:pt x="279" y="1294"/>
                  </a:cubicBezTo>
                  <a:cubicBezTo>
                    <a:pt x="338" y="1302"/>
                    <a:pt x="338" y="1302"/>
                    <a:pt x="338" y="1302"/>
                  </a:cubicBezTo>
                  <a:cubicBezTo>
                    <a:pt x="342" y="1302"/>
                    <a:pt x="342" y="1302"/>
                    <a:pt x="342" y="1302"/>
                  </a:cubicBezTo>
                  <a:cubicBezTo>
                    <a:pt x="342" y="1301"/>
                    <a:pt x="342" y="1301"/>
                    <a:pt x="342" y="1301"/>
                  </a:cubicBezTo>
                  <a:cubicBezTo>
                    <a:pt x="343" y="1299"/>
                    <a:pt x="343" y="1299"/>
                    <a:pt x="343" y="1299"/>
                  </a:cubicBezTo>
                  <a:cubicBezTo>
                    <a:pt x="350" y="1287"/>
                    <a:pt x="354" y="1279"/>
                    <a:pt x="354" y="1277"/>
                  </a:cubicBezTo>
                  <a:cubicBezTo>
                    <a:pt x="354" y="1275"/>
                    <a:pt x="354" y="1275"/>
                    <a:pt x="354" y="1275"/>
                  </a:cubicBezTo>
                  <a:cubicBezTo>
                    <a:pt x="353" y="1265"/>
                    <a:pt x="357" y="1257"/>
                    <a:pt x="366" y="1251"/>
                  </a:cubicBezTo>
                  <a:cubicBezTo>
                    <a:pt x="374" y="1244"/>
                    <a:pt x="379" y="1238"/>
                    <a:pt x="382" y="1230"/>
                  </a:cubicBezTo>
                  <a:cubicBezTo>
                    <a:pt x="383" y="1229"/>
                    <a:pt x="383" y="1229"/>
                    <a:pt x="383" y="1229"/>
                  </a:cubicBezTo>
                  <a:cubicBezTo>
                    <a:pt x="387" y="1221"/>
                    <a:pt x="397" y="1219"/>
                    <a:pt x="415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36" y="1236"/>
                    <a:pt x="436" y="1236"/>
                    <a:pt x="436" y="1236"/>
                  </a:cubicBezTo>
                  <a:cubicBezTo>
                    <a:pt x="503" y="1248"/>
                    <a:pt x="503" y="1248"/>
                    <a:pt x="503" y="1248"/>
                  </a:cubicBezTo>
                  <a:cubicBezTo>
                    <a:pt x="544" y="1245"/>
                    <a:pt x="544" y="1245"/>
                    <a:pt x="544" y="1245"/>
                  </a:cubicBezTo>
                  <a:cubicBezTo>
                    <a:pt x="573" y="1233"/>
                    <a:pt x="573" y="1233"/>
                    <a:pt x="573" y="1233"/>
                  </a:cubicBezTo>
                  <a:cubicBezTo>
                    <a:pt x="579" y="1225"/>
                    <a:pt x="583" y="1222"/>
                    <a:pt x="586" y="1220"/>
                  </a:cubicBezTo>
                  <a:cubicBezTo>
                    <a:pt x="591" y="1219"/>
                    <a:pt x="599" y="1221"/>
                    <a:pt x="607" y="1228"/>
                  </a:cubicBezTo>
                  <a:cubicBezTo>
                    <a:pt x="611" y="1230"/>
                    <a:pt x="611" y="1230"/>
                    <a:pt x="611" y="1230"/>
                  </a:cubicBezTo>
                  <a:cubicBezTo>
                    <a:pt x="616" y="1234"/>
                    <a:pt x="619" y="1240"/>
                    <a:pt x="623" y="1252"/>
                  </a:cubicBezTo>
                  <a:cubicBezTo>
                    <a:pt x="644" y="1267"/>
                    <a:pt x="644" y="1267"/>
                    <a:pt x="644" y="1267"/>
                  </a:cubicBezTo>
                  <a:cubicBezTo>
                    <a:pt x="660" y="1267"/>
                    <a:pt x="660" y="1267"/>
                    <a:pt x="660" y="1267"/>
                  </a:cubicBezTo>
                  <a:cubicBezTo>
                    <a:pt x="661" y="1267"/>
                    <a:pt x="661" y="1267"/>
                    <a:pt x="661" y="1267"/>
                  </a:cubicBezTo>
                  <a:cubicBezTo>
                    <a:pt x="663" y="1267"/>
                    <a:pt x="663" y="1267"/>
                    <a:pt x="663" y="1267"/>
                  </a:cubicBezTo>
                  <a:cubicBezTo>
                    <a:pt x="664" y="1267"/>
                    <a:pt x="664" y="1267"/>
                    <a:pt x="664" y="1267"/>
                  </a:cubicBezTo>
                  <a:cubicBezTo>
                    <a:pt x="686" y="1277"/>
                    <a:pt x="686" y="1277"/>
                    <a:pt x="686" y="1277"/>
                  </a:cubicBezTo>
                  <a:cubicBezTo>
                    <a:pt x="728" y="1274"/>
                    <a:pt x="728" y="1274"/>
                    <a:pt x="728" y="1274"/>
                  </a:cubicBezTo>
                  <a:cubicBezTo>
                    <a:pt x="751" y="1266"/>
                    <a:pt x="751" y="1266"/>
                    <a:pt x="751" y="1266"/>
                  </a:cubicBezTo>
                  <a:cubicBezTo>
                    <a:pt x="811" y="1272"/>
                    <a:pt x="811" y="1272"/>
                    <a:pt x="811" y="1272"/>
                  </a:cubicBezTo>
                  <a:cubicBezTo>
                    <a:pt x="837" y="1264"/>
                    <a:pt x="837" y="1264"/>
                    <a:pt x="837" y="1264"/>
                  </a:cubicBezTo>
                  <a:cubicBezTo>
                    <a:pt x="868" y="1252"/>
                    <a:pt x="868" y="1252"/>
                    <a:pt x="868" y="1252"/>
                  </a:cubicBezTo>
                  <a:cubicBezTo>
                    <a:pt x="874" y="1247"/>
                    <a:pt x="882" y="1244"/>
                    <a:pt x="892" y="1241"/>
                  </a:cubicBezTo>
                  <a:cubicBezTo>
                    <a:pt x="950" y="1241"/>
                    <a:pt x="950" y="1241"/>
                    <a:pt x="950" y="1241"/>
                  </a:cubicBezTo>
                  <a:cubicBezTo>
                    <a:pt x="971" y="1234"/>
                    <a:pt x="971" y="1234"/>
                    <a:pt x="971" y="1234"/>
                  </a:cubicBezTo>
                  <a:cubicBezTo>
                    <a:pt x="980" y="1228"/>
                    <a:pt x="987" y="1225"/>
                    <a:pt x="993" y="1225"/>
                  </a:cubicBezTo>
                  <a:cubicBezTo>
                    <a:pt x="1027" y="1225"/>
                    <a:pt x="1027" y="1225"/>
                    <a:pt x="1027" y="1225"/>
                  </a:cubicBezTo>
                  <a:cubicBezTo>
                    <a:pt x="1043" y="1237"/>
                    <a:pt x="1043" y="1237"/>
                    <a:pt x="1043" y="1237"/>
                  </a:cubicBezTo>
                  <a:cubicBezTo>
                    <a:pt x="1088" y="1246"/>
                    <a:pt x="1088" y="1246"/>
                    <a:pt x="1088" y="1246"/>
                  </a:cubicBezTo>
                  <a:cubicBezTo>
                    <a:pt x="1095" y="1246"/>
                    <a:pt x="1101" y="1252"/>
                    <a:pt x="1112" y="1261"/>
                  </a:cubicBezTo>
                  <a:cubicBezTo>
                    <a:pt x="1131" y="1274"/>
                    <a:pt x="1131" y="1274"/>
                    <a:pt x="1131" y="1274"/>
                  </a:cubicBezTo>
                  <a:cubicBezTo>
                    <a:pt x="1133" y="1276"/>
                    <a:pt x="1133" y="1276"/>
                    <a:pt x="1133" y="1276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7" y="1277"/>
                    <a:pt x="1177" y="1277"/>
                    <a:pt x="1177" y="1277"/>
                  </a:cubicBezTo>
                  <a:cubicBezTo>
                    <a:pt x="1197" y="1287"/>
                    <a:pt x="1197" y="1287"/>
                    <a:pt x="1197" y="1287"/>
                  </a:cubicBezTo>
                  <a:cubicBezTo>
                    <a:pt x="1224" y="1293"/>
                    <a:pt x="1224" y="1293"/>
                    <a:pt x="1224" y="1293"/>
                  </a:cubicBezTo>
                  <a:cubicBezTo>
                    <a:pt x="1225" y="1293"/>
                    <a:pt x="1225" y="1293"/>
                    <a:pt x="1225" y="1293"/>
                  </a:cubicBezTo>
                  <a:cubicBezTo>
                    <a:pt x="1247" y="1296"/>
                    <a:pt x="1247" y="1296"/>
                    <a:pt x="1247" y="1296"/>
                  </a:cubicBezTo>
                  <a:cubicBezTo>
                    <a:pt x="1253" y="1283"/>
                    <a:pt x="1253" y="1283"/>
                    <a:pt x="1253" y="1283"/>
                  </a:cubicBezTo>
                  <a:cubicBezTo>
                    <a:pt x="1244" y="1262"/>
                    <a:pt x="1244" y="1262"/>
                    <a:pt x="1244" y="1262"/>
                  </a:cubicBezTo>
                  <a:cubicBezTo>
                    <a:pt x="1239" y="1241"/>
                    <a:pt x="1239" y="1241"/>
                    <a:pt x="1239" y="1241"/>
                  </a:cubicBezTo>
                  <a:cubicBezTo>
                    <a:pt x="1239" y="1240"/>
                    <a:pt x="1239" y="1240"/>
                    <a:pt x="1239" y="1240"/>
                  </a:cubicBezTo>
                  <a:cubicBezTo>
                    <a:pt x="1238" y="1240"/>
                    <a:pt x="1238" y="1240"/>
                    <a:pt x="1238" y="1240"/>
                  </a:cubicBezTo>
                  <a:cubicBezTo>
                    <a:pt x="1242" y="1237"/>
                    <a:pt x="1242" y="1237"/>
                    <a:pt x="1242" y="1237"/>
                  </a:cubicBezTo>
                  <a:cubicBezTo>
                    <a:pt x="1256" y="1217"/>
                    <a:pt x="1256" y="1217"/>
                    <a:pt x="1256" y="1217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7" y="1216"/>
                    <a:pt x="1257" y="1216"/>
                    <a:pt x="1257" y="1216"/>
                  </a:cubicBezTo>
                  <a:cubicBezTo>
                    <a:pt x="1257" y="1215"/>
                    <a:pt x="1257" y="1215"/>
                    <a:pt x="1257" y="1215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69" y="1198"/>
                    <a:pt x="1269" y="1198"/>
                    <a:pt x="1269" y="1198"/>
                  </a:cubicBezTo>
                  <a:cubicBezTo>
                    <a:pt x="1263" y="1177"/>
                    <a:pt x="1263" y="1177"/>
                    <a:pt x="1263" y="1177"/>
                  </a:cubicBezTo>
                  <a:cubicBezTo>
                    <a:pt x="1263" y="1174"/>
                    <a:pt x="1259" y="1171"/>
                    <a:pt x="1253" y="116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237" y="1150"/>
                    <a:pt x="1237" y="1150"/>
                    <a:pt x="1237" y="1150"/>
                  </a:cubicBezTo>
                  <a:cubicBezTo>
                    <a:pt x="1217" y="1133"/>
                    <a:pt x="1217" y="1133"/>
                    <a:pt x="1217" y="1133"/>
                  </a:cubicBezTo>
                  <a:cubicBezTo>
                    <a:pt x="1216" y="1131"/>
                    <a:pt x="1216" y="1131"/>
                    <a:pt x="1216" y="1131"/>
                  </a:cubicBezTo>
                  <a:cubicBezTo>
                    <a:pt x="1214" y="1130"/>
                    <a:pt x="1214" y="1130"/>
                    <a:pt x="1214" y="1130"/>
                  </a:cubicBezTo>
                  <a:cubicBezTo>
                    <a:pt x="1215" y="1129"/>
                    <a:pt x="1215" y="1129"/>
                    <a:pt x="1215" y="1129"/>
                  </a:cubicBezTo>
                  <a:cubicBezTo>
                    <a:pt x="1215" y="1127"/>
                    <a:pt x="1215" y="1127"/>
                    <a:pt x="1215" y="1127"/>
                  </a:cubicBezTo>
                  <a:cubicBezTo>
                    <a:pt x="1218" y="1107"/>
                    <a:pt x="1218" y="1107"/>
                    <a:pt x="1218" y="1107"/>
                  </a:cubicBezTo>
                  <a:cubicBezTo>
                    <a:pt x="1218" y="1092"/>
                    <a:pt x="1218" y="1092"/>
                    <a:pt x="1218" y="1092"/>
                  </a:cubicBezTo>
                  <a:cubicBezTo>
                    <a:pt x="1209" y="1067"/>
                    <a:pt x="1209" y="1067"/>
                    <a:pt x="1209" y="1067"/>
                  </a:cubicBezTo>
                  <a:cubicBezTo>
                    <a:pt x="1233" y="1062"/>
                    <a:pt x="1233" y="1062"/>
                    <a:pt x="1233" y="1062"/>
                  </a:cubicBezTo>
                  <a:cubicBezTo>
                    <a:pt x="1245" y="1050"/>
                    <a:pt x="1245" y="1050"/>
                    <a:pt x="1245" y="1050"/>
                  </a:cubicBezTo>
                  <a:cubicBezTo>
                    <a:pt x="1274" y="1050"/>
                    <a:pt x="1274" y="1050"/>
                    <a:pt x="1274" y="1050"/>
                  </a:cubicBezTo>
                  <a:cubicBezTo>
                    <a:pt x="1304" y="1046"/>
                    <a:pt x="1304" y="1046"/>
                    <a:pt x="1304" y="1046"/>
                  </a:cubicBezTo>
                  <a:cubicBezTo>
                    <a:pt x="1305" y="1046"/>
                    <a:pt x="1305" y="1046"/>
                    <a:pt x="1305" y="1046"/>
                  </a:cubicBezTo>
                  <a:cubicBezTo>
                    <a:pt x="1325" y="1048"/>
                    <a:pt x="1325" y="1048"/>
                    <a:pt x="1325" y="1048"/>
                  </a:cubicBezTo>
                  <a:cubicBezTo>
                    <a:pt x="1348" y="1039"/>
                    <a:pt x="1348" y="1039"/>
                    <a:pt x="1348" y="1039"/>
                  </a:cubicBezTo>
                  <a:cubicBezTo>
                    <a:pt x="1374" y="1036"/>
                    <a:pt x="1374" y="1036"/>
                    <a:pt x="1374" y="1036"/>
                  </a:cubicBezTo>
                  <a:cubicBezTo>
                    <a:pt x="1391" y="1029"/>
                    <a:pt x="1391" y="1029"/>
                    <a:pt x="1391" y="1029"/>
                  </a:cubicBezTo>
                  <a:cubicBezTo>
                    <a:pt x="1392" y="1029"/>
                    <a:pt x="1392" y="1029"/>
                    <a:pt x="1392" y="1029"/>
                  </a:cubicBezTo>
                  <a:cubicBezTo>
                    <a:pt x="1438" y="1020"/>
                    <a:pt x="1438" y="1020"/>
                    <a:pt x="1438" y="1020"/>
                  </a:cubicBezTo>
                  <a:cubicBezTo>
                    <a:pt x="1445" y="1013"/>
                    <a:pt x="1445" y="1013"/>
                    <a:pt x="1445" y="1013"/>
                  </a:cubicBezTo>
                  <a:cubicBezTo>
                    <a:pt x="1443" y="1005"/>
                    <a:pt x="1443" y="1005"/>
                    <a:pt x="1443" y="1005"/>
                  </a:cubicBezTo>
                  <a:cubicBezTo>
                    <a:pt x="1435" y="990"/>
                    <a:pt x="1435" y="990"/>
                    <a:pt x="1435" y="990"/>
                  </a:cubicBezTo>
                  <a:cubicBezTo>
                    <a:pt x="1435" y="989"/>
                    <a:pt x="1435" y="989"/>
                    <a:pt x="1435" y="989"/>
                  </a:cubicBezTo>
                  <a:cubicBezTo>
                    <a:pt x="1434" y="988"/>
                    <a:pt x="1434" y="988"/>
                    <a:pt x="1434" y="988"/>
                  </a:cubicBezTo>
                  <a:cubicBezTo>
                    <a:pt x="1434" y="987"/>
                    <a:pt x="1434" y="987"/>
                    <a:pt x="1434" y="987"/>
                  </a:cubicBezTo>
                  <a:cubicBezTo>
                    <a:pt x="1436" y="971"/>
                    <a:pt x="1436" y="971"/>
                    <a:pt x="1436" y="971"/>
                  </a:cubicBezTo>
                  <a:cubicBezTo>
                    <a:pt x="1437" y="970"/>
                    <a:pt x="1437" y="970"/>
                    <a:pt x="1437" y="970"/>
                  </a:cubicBezTo>
                  <a:cubicBezTo>
                    <a:pt x="1437" y="948"/>
                    <a:pt x="1437" y="948"/>
                    <a:pt x="1437" y="948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8"/>
                    <a:pt x="1433" y="928"/>
                    <a:pt x="1433" y="928"/>
                  </a:cubicBezTo>
                  <a:cubicBezTo>
                    <a:pt x="1443" y="906"/>
                    <a:pt x="1443" y="906"/>
                    <a:pt x="1443" y="906"/>
                  </a:cubicBezTo>
                  <a:cubicBezTo>
                    <a:pt x="1447" y="897"/>
                    <a:pt x="1453" y="892"/>
                    <a:pt x="1459" y="892"/>
                  </a:cubicBezTo>
                  <a:cubicBezTo>
                    <a:pt x="1486" y="894"/>
                    <a:pt x="1486" y="894"/>
                    <a:pt x="1486" y="894"/>
                  </a:cubicBezTo>
                  <a:cubicBezTo>
                    <a:pt x="1491" y="894"/>
                    <a:pt x="1496" y="892"/>
                    <a:pt x="1501" y="887"/>
                  </a:cubicBezTo>
                  <a:cubicBezTo>
                    <a:pt x="1542" y="832"/>
                    <a:pt x="1542" y="832"/>
                    <a:pt x="1542" y="832"/>
                  </a:cubicBezTo>
                  <a:cubicBezTo>
                    <a:pt x="1542" y="831"/>
                    <a:pt x="1542" y="831"/>
                    <a:pt x="1542" y="831"/>
                  </a:cubicBezTo>
                  <a:cubicBezTo>
                    <a:pt x="1543" y="829"/>
                    <a:pt x="1543" y="829"/>
                    <a:pt x="1543" y="829"/>
                  </a:cubicBezTo>
                  <a:cubicBezTo>
                    <a:pt x="1566" y="811"/>
                    <a:pt x="1566" y="811"/>
                    <a:pt x="1566" y="811"/>
                  </a:cubicBezTo>
                  <a:cubicBezTo>
                    <a:pt x="1568" y="809"/>
                    <a:pt x="1568" y="809"/>
                    <a:pt x="1568" y="809"/>
                  </a:cubicBezTo>
                  <a:cubicBezTo>
                    <a:pt x="1576" y="807"/>
                    <a:pt x="1581" y="804"/>
                    <a:pt x="1585" y="802"/>
                  </a:cubicBezTo>
                  <a:cubicBezTo>
                    <a:pt x="1590" y="797"/>
                    <a:pt x="1590" y="797"/>
                    <a:pt x="1590" y="797"/>
                  </a:cubicBezTo>
                  <a:cubicBezTo>
                    <a:pt x="1597" y="787"/>
                    <a:pt x="1604" y="783"/>
                    <a:pt x="1608" y="783"/>
                  </a:cubicBezTo>
                  <a:cubicBezTo>
                    <a:pt x="1644" y="790"/>
                    <a:pt x="1644" y="790"/>
                    <a:pt x="1644" y="790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6" y="776"/>
                    <a:pt x="1676" y="776"/>
                    <a:pt x="1676" y="776"/>
                  </a:cubicBezTo>
                  <a:cubicBezTo>
                    <a:pt x="1694" y="774"/>
                    <a:pt x="1694" y="774"/>
                    <a:pt x="1694" y="774"/>
                  </a:cubicBezTo>
                  <a:cubicBezTo>
                    <a:pt x="1709" y="767"/>
                    <a:pt x="1709" y="767"/>
                    <a:pt x="1709" y="767"/>
                  </a:cubicBezTo>
                  <a:cubicBezTo>
                    <a:pt x="1709" y="743"/>
                    <a:pt x="1709" y="743"/>
                    <a:pt x="1709" y="743"/>
                  </a:cubicBezTo>
                  <a:cubicBezTo>
                    <a:pt x="1713" y="712"/>
                    <a:pt x="1713" y="712"/>
                    <a:pt x="1713" y="712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0"/>
                    <a:pt x="1713" y="710"/>
                    <a:pt x="1713" y="710"/>
                  </a:cubicBezTo>
                  <a:cubicBezTo>
                    <a:pt x="1719" y="702"/>
                    <a:pt x="1719" y="702"/>
                    <a:pt x="1719" y="702"/>
                  </a:cubicBezTo>
                  <a:lnTo>
                    <a:pt x="1719" y="70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6" name="Freeform 9"/>
            <p:cNvSpPr/>
            <p:nvPr/>
          </p:nvSpPr>
          <p:spPr bwMode="auto">
            <a:xfrm>
              <a:off x="2322373" y="3410920"/>
              <a:ext cx="1240718" cy="884092"/>
            </a:xfrm>
            <a:custGeom>
              <a:avLst/>
              <a:gdLst>
                <a:gd name="T0" fmla="*/ 2147483646 w 1071"/>
                <a:gd name="T1" fmla="*/ 2147483646 h 769"/>
                <a:gd name="T2" fmla="*/ 2147483646 w 1071"/>
                <a:gd name="T3" fmla="*/ 2147483646 h 769"/>
                <a:gd name="T4" fmla="*/ 2147483646 w 1071"/>
                <a:gd name="T5" fmla="*/ 2147483646 h 769"/>
                <a:gd name="T6" fmla="*/ 2147483646 w 1071"/>
                <a:gd name="T7" fmla="*/ 2147483646 h 769"/>
                <a:gd name="T8" fmla="*/ 2147483646 w 1071"/>
                <a:gd name="T9" fmla="*/ 2147483646 h 769"/>
                <a:gd name="T10" fmla="*/ 2147483646 w 1071"/>
                <a:gd name="T11" fmla="*/ 2147483646 h 769"/>
                <a:gd name="T12" fmla="*/ 2147483646 w 1071"/>
                <a:gd name="T13" fmla="*/ 2147483646 h 769"/>
                <a:gd name="T14" fmla="*/ 2147483646 w 1071"/>
                <a:gd name="T15" fmla="*/ 2147483646 h 769"/>
                <a:gd name="T16" fmla="*/ 2147483646 w 1071"/>
                <a:gd name="T17" fmla="*/ 2147483646 h 769"/>
                <a:gd name="T18" fmla="*/ 2147483646 w 1071"/>
                <a:gd name="T19" fmla="*/ 2147483646 h 769"/>
                <a:gd name="T20" fmla="*/ 2147483646 w 1071"/>
                <a:gd name="T21" fmla="*/ 2147483646 h 769"/>
                <a:gd name="T22" fmla="*/ 2147483646 w 1071"/>
                <a:gd name="T23" fmla="*/ 2147483646 h 769"/>
                <a:gd name="T24" fmla="*/ 2147483646 w 1071"/>
                <a:gd name="T25" fmla="*/ 2147483646 h 769"/>
                <a:gd name="T26" fmla="*/ 2147483646 w 1071"/>
                <a:gd name="T27" fmla="*/ 2147483646 h 769"/>
                <a:gd name="T28" fmla="*/ 2147483646 w 1071"/>
                <a:gd name="T29" fmla="*/ 2147483646 h 769"/>
                <a:gd name="T30" fmla="*/ 2147483646 w 1071"/>
                <a:gd name="T31" fmla="*/ 2147483646 h 769"/>
                <a:gd name="T32" fmla="*/ 2147483646 w 1071"/>
                <a:gd name="T33" fmla="*/ 2147483646 h 769"/>
                <a:gd name="T34" fmla="*/ 2147483646 w 1071"/>
                <a:gd name="T35" fmla="*/ 2147483646 h 769"/>
                <a:gd name="T36" fmla="*/ 2147483646 w 1071"/>
                <a:gd name="T37" fmla="*/ 2147483646 h 769"/>
                <a:gd name="T38" fmla="*/ 2147483646 w 1071"/>
                <a:gd name="T39" fmla="*/ 2147483646 h 769"/>
                <a:gd name="T40" fmla="*/ 2147483646 w 1071"/>
                <a:gd name="T41" fmla="*/ 2147483646 h 769"/>
                <a:gd name="T42" fmla="*/ 2147483646 w 1071"/>
                <a:gd name="T43" fmla="*/ 2147483646 h 769"/>
                <a:gd name="T44" fmla="*/ 2147483646 w 1071"/>
                <a:gd name="T45" fmla="*/ 2147483646 h 769"/>
                <a:gd name="T46" fmla="*/ 2147483646 w 1071"/>
                <a:gd name="T47" fmla="*/ 2147483646 h 769"/>
                <a:gd name="T48" fmla="*/ 2147483646 w 1071"/>
                <a:gd name="T49" fmla="*/ 2147483646 h 769"/>
                <a:gd name="T50" fmla="*/ 2147483646 w 1071"/>
                <a:gd name="T51" fmla="*/ 2147483646 h 769"/>
                <a:gd name="T52" fmla="*/ 2147483646 w 1071"/>
                <a:gd name="T53" fmla="*/ 2147483646 h 769"/>
                <a:gd name="T54" fmla="*/ 2147483646 w 1071"/>
                <a:gd name="T55" fmla="*/ 2147483646 h 769"/>
                <a:gd name="T56" fmla="*/ 2147483646 w 1071"/>
                <a:gd name="T57" fmla="*/ 2147483646 h 769"/>
                <a:gd name="T58" fmla="*/ 2147483646 w 1071"/>
                <a:gd name="T59" fmla="*/ 2147483646 h 769"/>
                <a:gd name="T60" fmla="*/ 2147483646 w 1071"/>
                <a:gd name="T61" fmla="*/ 2147483646 h 769"/>
                <a:gd name="T62" fmla="*/ 2147483646 w 1071"/>
                <a:gd name="T63" fmla="*/ 2147483646 h 769"/>
                <a:gd name="T64" fmla="*/ 2147483646 w 1071"/>
                <a:gd name="T65" fmla="*/ 2147483646 h 769"/>
                <a:gd name="T66" fmla="*/ 2147483646 w 1071"/>
                <a:gd name="T67" fmla="*/ 2147483646 h 769"/>
                <a:gd name="T68" fmla="*/ 2147483646 w 1071"/>
                <a:gd name="T69" fmla="*/ 2147483646 h 769"/>
                <a:gd name="T70" fmla="*/ 2147483646 w 1071"/>
                <a:gd name="T71" fmla="*/ 2147483646 h 769"/>
                <a:gd name="T72" fmla="*/ 2147483646 w 1071"/>
                <a:gd name="T73" fmla="*/ 2147483646 h 769"/>
                <a:gd name="T74" fmla="*/ 2147483646 w 1071"/>
                <a:gd name="T75" fmla="*/ 2147483646 h 769"/>
                <a:gd name="T76" fmla="*/ 2147483646 w 1071"/>
                <a:gd name="T77" fmla="*/ 2147483646 h 769"/>
                <a:gd name="T78" fmla="*/ 2147483646 w 1071"/>
                <a:gd name="T79" fmla="*/ 2147483646 h 769"/>
                <a:gd name="T80" fmla="*/ 2147483646 w 1071"/>
                <a:gd name="T81" fmla="*/ 2147483646 h 769"/>
                <a:gd name="T82" fmla="*/ 2147483646 w 1071"/>
                <a:gd name="T83" fmla="*/ 2147483646 h 769"/>
                <a:gd name="T84" fmla="*/ 2147483646 w 1071"/>
                <a:gd name="T85" fmla="*/ 2147483646 h 769"/>
                <a:gd name="T86" fmla="*/ 2147483646 w 1071"/>
                <a:gd name="T87" fmla="*/ 2147483646 h 769"/>
                <a:gd name="T88" fmla="*/ 2147483646 w 1071"/>
                <a:gd name="T89" fmla="*/ 2147483646 h 769"/>
                <a:gd name="T90" fmla="*/ 2147483646 w 1071"/>
                <a:gd name="T91" fmla="*/ 2147483646 h 769"/>
                <a:gd name="T92" fmla="*/ 2147483646 w 1071"/>
                <a:gd name="T93" fmla="*/ 2147483646 h 769"/>
                <a:gd name="T94" fmla="*/ 2147483646 w 1071"/>
                <a:gd name="T95" fmla="*/ 2147483646 h 769"/>
                <a:gd name="T96" fmla="*/ 2147483646 w 1071"/>
                <a:gd name="T97" fmla="*/ 2147483646 h 769"/>
                <a:gd name="T98" fmla="*/ 2147483646 w 1071"/>
                <a:gd name="T99" fmla="*/ 2147483646 h 769"/>
                <a:gd name="T100" fmla="*/ 2147483646 w 1071"/>
                <a:gd name="T101" fmla="*/ 2147483646 h 769"/>
                <a:gd name="T102" fmla="*/ 2147483646 w 1071"/>
                <a:gd name="T103" fmla="*/ 2147483646 h 769"/>
                <a:gd name="T104" fmla="*/ 2147483646 w 1071"/>
                <a:gd name="T105" fmla="*/ 2147483646 h 769"/>
                <a:gd name="T106" fmla="*/ 2147483646 w 1071"/>
                <a:gd name="T107" fmla="*/ 2147483646 h 7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69"/>
                <a:gd name="T164" fmla="*/ 1071 w 1071"/>
                <a:gd name="T165" fmla="*/ 769 h 7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69">
                  <a:moveTo>
                    <a:pt x="639" y="40"/>
                  </a:moveTo>
                  <a:cubicBezTo>
                    <a:pt x="630" y="47"/>
                    <a:pt x="630" y="47"/>
                    <a:pt x="630" y="47"/>
                  </a:cubicBezTo>
                  <a:cubicBezTo>
                    <a:pt x="630" y="51"/>
                    <a:pt x="632" y="61"/>
                    <a:pt x="635" y="74"/>
                  </a:cubicBezTo>
                  <a:cubicBezTo>
                    <a:pt x="635" y="76"/>
                    <a:pt x="635" y="76"/>
                    <a:pt x="635" y="76"/>
                  </a:cubicBezTo>
                  <a:cubicBezTo>
                    <a:pt x="636" y="77"/>
                    <a:pt x="636" y="77"/>
                    <a:pt x="636" y="77"/>
                  </a:cubicBezTo>
                  <a:cubicBezTo>
                    <a:pt x="635" y="77"/>
                    <a:pt x="635" y="77"/>
                    <a:pt x="635" y="77"/>
                  </a:cubicBezTo>
                  <a:cubicBezTo>
                    <a:pt x="624" y="103"/>
                    <a:pt x="624" y="103"/>
                    <a:pt x="624" y="103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5" y="110"/>
                    <a:pt x="605" y="110"/>
                    <a:pt x="605" y="110"/>
                  </a:cubicBezTo>
                  <a:cubicBezTo>
                    <a:pt x="604" y="110"/>
                    <a:pt x="604" y="110"/>
                    <a:pt x="604" y="110"/>
                  </a:cubicBezTo>
                  <a:cubicBezTo>
                    <a:pt x="576" y="98"/>
                    <a:pt x="576" y="98"/>
                    <a:pt x="576" y="98"/>
                  </a:cubicBezTo>
                  <a:cubicBezTo>
                    <a:pt x="575" y="98"/>
                    <a:pt x="575" y="98"/>
                    <a:pt x="575" y="98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23" y="49"/>
                    <a:pt x="523" y="49"/>
                    <a:pt x="523" y="49"/>
                  </a:cubicBezTo>
                  <a:cubicBezTo>
                    <a:pt x="503" y="38"/>
                    <a:pt x="503" y="38"/>
                    <a:pt x="503" y="38"/>
                  </a:cubicBezTo>
                  <a:cubicBezTo>
                    <a:pt x="472" y="26"/>
                    <a:pt x="472" y="26"/>
                    <a:pt x="472" y="26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15" y="7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380" y="5"/>
                    <a:pt x="380" y="5"/>
                    <a:pt x="380" y="5"/>
                  </a:cubicBezTo>
                  <a:cubicBezTo>
                    <a:pt x="379" y="5"/>
                    <a:pt x="379" y="5"/>
                    <a:pt x="379" y="5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28" y="8"/>
                    <a:pt x="328" y="8"/>
                    <a:pt x="328" y="8"/>
                  </a:cubicBezTo>
                  <a:cubicBezTo>
                    <a:pt x="322" y="11"/>
                    <a:pt x="313" y="12"/>
                    <a:pt x="303" y="14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62" y="25"/>
                    <a:pt x="262" y="25"/>
                    <a:pt x="262" y="25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7"/>
                    <a:pt x="261" y="27"/>
                    <a:pt x="261" y="27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55" y="143"/>
                    <a:pt x="159" y="148"/>
                    <a:pt x="159" y="155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1" y="186"/>
                    <a:pt x="171" y="187"/>
                    <a:pt x="170" y="187"/>
                  </a:cubicBezTo>
                  <a:cubicBezTo>
                    <a:pt x="150" y="202"/>
                    <a:pt x="150" y="202"/>
                    <a:pt x="150" y="202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49" y="258"/>
                    <a:pt x="149" y="258"/>
                    <a:pt x="149" y="258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1"/>
                    <a:pt x="150" y="261"/>
                    <a:pt x="150" y="261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6" y="275"/>
                    <a:pt x="143" y="279"/>
                    <a:pt x="140" y="281"/>
                  </a:cubicBezTo>
                  <a:cubicBezTo>
                    <a:pt x="134" y="287"/>
                    <a:pt x="123" y="287"/>
                    <a:pt x="106" y="281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76"/>
                    <a:pt x="78" y="276"/>
                    <a:pt x="78" y="276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29" y="267"/>
                    <a:pt x="29" y="267"/>
                    <a:pt x="29" y="267"/>
                  </a:cubicBezTo>
                  <a:cubicBezTo>
                    <a:pt x="26" y="319"/>
                    <a:pt x="26" y="319"/>
                    <a:pt x="26" y="319"/>
                  </a:cubicBezTo>
                  <a:cubicBezTo>
                    <a:pt x="25" y="327"/>
                    <a:pt x="20" y="330"/>
                    <a:pt x="13" y="331"/>
                  </a:cubicBezTo>
                  <a:cubicBezTo>
                    <a:pt x="9" y="332"/>
                    <a:pt x="7" y="336"/>
                    <a:pt x="8" y="345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7" y="346"/>
                    <a:pt x="7" y="346"/>
                    <a:pt x="7" y="346"/>
                  </a:cubicBezTo>
                  <a:cubicBezTo>
                    <a:pt x="5" y="359"/>
                    <a:pt x="5" y="359"/>
                    <a:pt x="5" y="359"/>
                  </a:cubicBezTo>
                  <a:cubicBezTo>
                    <a:pt x="13" y="366"/>
                    <a:pt x="18" y="371"/>
                    <a:pt x="20" y="375"/>
                  </a:cubicBezTo>
                  <a:cubicBezTo>
                    <a:pt x="25" y="401"/>
                    <a:pt x="25" y="401"/>
                    <a:pt x="25" y="401"/>
                  </a:cubicBezTo>
                  <a:cubicBezTo>
                    <a:pt x="25" y="410"/>
                    <a:pt x="25" y="410"/>
                    <a:pt x="25" y="410"/>
                  </a:cubicBezTo>
                  <a:cubicBezTo>
                    <a:pt x="24" y="415"/>
                    <a:pt x="23" y="420"/>
                    <a:pt x="21" y="424"/>
                  </a:cubicBezTo>
                  <a:cubicBezTo>
                    <a:pt x="14" y="445"/>
                    <a:pt x="14" y="445"/>
                    <a:pt x="14" y="44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2" y="489"/>
                    <a:pt x="2" y="489"/>
                    <a:pt x="2" y="489"/>
                  </a:cubicBezTo>
                  <a:cubicBezTo>
                    <a:pt x="16" y="507"/>
                    <a:pt x="16" y="507"/>
                    <a:pt x="16" y="507"/>
                  </a:cubicBezTo>
                  <a:cubicBezTo>
                    <a:pt x="20" y="512"/>
                    <a:pt x="22" y="516"/>
                    <a:pt x="23" y="519"/>
                  </a:cubicBezTo>
                  <a:cubicBezTo>
                    <a:pt x="36" y="537"/>
                    <a:pt x="36" y="537"/>
                    <a:pt x="36" y="537"/>
                  </a:cubicBezTo>
                  <a:cubicBezTo>
                    <a:pt x="55" y="558"/>
                    <a:pt x="55" y="558"/>
                    <a:pt x="55" y="558"/>
                  </a:cubicBezTo>
                  <a:cubicBezTo>
                    <a:pt x="62" y="565"/>
                    <a:pt x="67" y="568"/>
                    <a:pt x="70" y="568"/>
                  </a:cubicBezTo>
                  <a:cubicBezTo>
                    <a:pt x="90" y="556"/>
                    <a:pt x="90" y="556"/>
                    <a:pt x="90" y="556"/>
                  </a:cubicBezTo>
                  <a:cubicBezTo>
                    <a:pt x="94" y="553"/>
                    <a:pt x="97" y="550"/>
                    <a:pt x="102" y="550"/>
                  </a:cubicBezTo>
                  <a:cubicBezTo>
                    <a:pt x="106" y="550"/>
                    <a:pt x="113" y="554"/>
                    <a:pt x="122" y="560"/>
                  </a:cubicBezTo>
                  <a:cubicBezTo>
                    <a:pt x="122" y="560"/>
                    <a:pt x="122" y="560"/>
                    <a:pt x="122" y="560"/>
                  </a:cubicBezTo>
                  <a:cubicBezTo>
                    <a:pt x="123" y="560"/>
                    <a:pt x="123" y="560"/>
                    <a:pt x="123" y="560"/>
                  </a:cubicBezTo>
                  <a:cubicBezTo>
                    <a:pt x="123" y="561"/>
                    <a:pt x="123" y="561"/>
                    <a:pt x="123" y="561"/>
                  </a:cubicBezTo>
                  <a:cubicBezTo>
                    <a:pt x="134" y="574"/>
                    <a:pt x="134" y="574"/>
                    <a:pt x="134" y="574"/>
                  </a:cubicBezTo>
                  <a:cubicBezTo>
                    <a:pt x="139" y="586"/>
                    <a:pt x="139" y="586"/>
                    <a:pt x="139" y="586"/>
                  </a:cubicBezTo>
                  <a:cubicBezTo>
                    <a:pt x="143" y="592"/>
                    <a:pt x="143" y="592"/>
                    <a:pt x="143" y="592"/>
                  </a:cubicBezTo>
                  <a:cubicBezTo>
                    <a:pt x="147" y="594"/>
                    <a:pt x="147" y="594"/>
                    <a:pt x="147" y="594"/>
                  </a:cubicBezTo>
                  <a:cubicBezTo>
                    <a:pt x="160" y="603"/>
                    <a:pt x="160" y="603"/>
                    <a:pt x="160" y="603"/>
                  </a:cubicBezTo>
                  <a:cubicBezTo>
                    <a:pt x="168" y="604"/>
                    <a:pt x="168" y="604"/>
                    <a:pt x="168" y="604"/>
                  </a:cubicBezTo>
                  <a:cubicBezTo>
                    <a:pt x="172" y="605"/>
                    <a:pt x="176" y="609"/>
                    <a:pt x="179" y="613"/>
                  </a:cubicBezTo>
                  <a:cubicBezTo>
                    <a:pt x="181" y="616"/>
                    <a:pt x="193" y="620"/>
                    <a:pt x="213" y="625"/>
                  </a:cubicBezTo>
                  <a:cubicBezTo>
                    <a:pt x="214" y="625"/>
                    <a:pt x="214" y="625"/>
                    <a:pt x="214" y="625"/>
                  </a:cubicBezTo>
                  <a:cubicBezTo>
                    <a:pt x="246" y="637"/>
                    <a:pt x="246" y="637"/>
                    <a:pt x="246" y="637"/>
                  </a:cubicBezTo>
                  <a:cubicBezTo>
                    <a:pt x="247" y="637"/>
                    <a:pt x="247" y="637"/>
                    <a:pt x="247" y="637"/>
                  </a:cubicBezTo>
                  <a:cubicBezTo>
                    <a:pt x="248" y="637"/>
                    <a:pt x="248" y="637"/>
                    <a:pt x="248" y="637"/>
                  </a:cubicBezTo>
                  <a:cubicBezTo>
                    <a:pt x="270" y="648"/>
                    <a:pt x="270" y="648"/>
                    <a:pt x="270" y="648"/>
                  </a:cubicBezTo>
                  <a:cubicBezTo>
                    <a:pt x="308" y="657"/>
                    <a:pt x="308" y="657"/>
                    <a:pt x="308" y="657"/>
                  </a:cubicBezTo>
                  <a:cubicBezTo>
                    <a:pt x="309" y="658"/>
                    <a:pt x="309" y="658"/>
                    <a:pt x="309" y="658"/>
                  </a:cubicBezTo>
                  <a:cubicBezTo>
                    <a:pt x="359" y="660"/>
                    <a:pt x="359" y="660"/>
                    <a:pt x="359" y="660"/>
                  </a:cubicBezTo>
                  <a:cubicBezTo>
                    <a:pt x="381" y="652"/>
                    <a:pt x="381" y="652"/>
                    <a:pt x="381" y="652"/>
                  </a:cubicBezTo>
                  <a:cubicBezTo>
                    <a:pt x="401" y="652"/>
                    <a:pt x="401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6"/>
                    <a:pt x="419" y="676"/>
                    <a:pt x="419" y="676"/>
                  </a:cubicBezTo>
                  <a:cubicBezTo>
                    <a:pt x="429" y="693"/>
                    <a:pt x="429" y="693"/>
                    <a:pt x="429" y="693"/>
                  </a:cubicBezTo>
                  <a:cubicBezTo>
                    <a:pt x="438" y="702"/>
                    <a:pt x="438" y="702"/>
                    <a:pt x="438" y="702"/>
                  </a:cubicBezTo>
                  <a:cubicBezTo>
                    <a:pt x="449" y="708"/>
                    <a:pt x="449" y="708"/>
                    <a:pt x="449" y="708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2" y="710"/>
                    <a:pt x="452" y="710"/>
                    <a:pt x="452" y="710"/>
                  </a:cubicBezTo>
                  <a:cubicBezTo>
                    <a:pt x="461" y="731"/>
                    <a:pt x="461" y="731"/>
                    <a:pt x="461" y="731"/>
                  </a:cubicBezTo>
                  <a:cubicBezTo>
                    <a:pt x="461" y="732"/>
                    <a:pt x="461" y="732"/>
                    <a:pt x="461" y="732"/>
                  </a:cubicBezTo>
                  <a:cubicBezTo>
                    <a:pt x="462" y="732"/>
                    <a:pt x="462" y="732"/>
                    <a:pt x="462" y="732"/>
                  </a:cubicBezTo>
                  <a:cubicBezTo>
                    <a:pt x="462" y="733"/>
                    <a:pt x="462" y="733"/>
                    <a:pt x="462" y="733"/>
                  </a:cubicBezTo>
                  <a:cubicBezTo>
                    <a:pt x="467" y="756"/>
                    <a:pt x="467" y="756"/>
                    <a:pt x="467" y="756"/>
                  </a:cubicBezTo>
                  <a:cubicBezTo>
                    <a:pt x="482" y="762"/>
                    <a:pt x="482" y="762"/>
                    <a:pt x="482" y="762"/>
                  </a:cubicBezTo>
                  <a:cubicBezTo>
                    <a:pt x="483" y="762"/>
                    <a:pt x="483" y="762"/>
                    <a:pt x="483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96" y="769"/>
                    <a:pt x="496" y="769"/>
                    <a:pt x="496" y="769"/>
                  </a:cubicBezTo>
                  <a:cubicBezTo>
                    <a:pt x="512" y="766"/>
                    <a:pt x="512" y="766"/>
                    <a:pt x="512" y="766"/>
                  </a:cubicBezTo>
                  <a:cubicBezTo>
                    <a:pt x="516" y="750"/>
                    <a:pt x="516" y="750"/>
                    <a:pt x="516" y="750"/>
                  </a:cubicBezTo>
                  <a:cubicBezTo>
                    <a:pt x="516" y="749"/>
                    <a:pt x="516" y="749"/>
                    <a:pt x="516" y="749"/>
                  </a:cubicBezTo>
                  <a:cubicBezTo>
                    <a:pt x="517" y="748"/>
                    <a:pt x="517" y="748"/>
                    <a:pt x="517" y="748"/>
                  </a:cubicBezTo>
                  <a:cubicBezTo>
                    <a:pt x="535" y="730"/>
                    <a:pt x="535" y="730"/>
                    <a:pt x="535" y="730"/>
                  </a:cubicBezTo>
                  <a:cubicBezTo>
                    <a:pt x="555" y="735"/>
                    <a:pt x="555" y="735"/>
                    <a:pt x="555" y="735"/>
                  </a:cubicBezTo>
                  <a:cubicBezTo>
                    <a:pt x="555" y="737"/>
                    <a:pt x="555" y="737"/>
                    <a:pt x="555" y="737"/>
                  </a:cubicBezTo>
                  <a:cubicBezTo>
                    <a:pt x="565" y="758"/>
                    <a:pt x="565" y="758"/>
                    <a:pt x="565" y="758"/>
                  </a:cubicBezTo>
                  <a:cubicBezTo>
                    <a:pt x="585" y="751"/>
                    <a:pt x="585" y="751"/>
                    <a:pt x="585" y="751"/>
                  </a:cubicBezTo>
                  <a:cubicBezTo>
                    <a:pt x="587" y="731"/>
                    <a:pt x="587" y="731"/>
                    <a:pt x="587" y="731"/>
                  </a:cubicBezTo>
                  <a:cubicBezTo>
                    <a:pt x="587" y="730"/>
                    <a:pt x="587" y="730"/>
                    <a:pt x="587" y="730"/>
                  </a:cubicBezTo>
                  <a:cubicBezTo>
                    <a:pt x="587" y="729"/>
                    <a:pt x="587" y="729"/>
                    <a:pt x="587" y="729"/>
                  </a:cubicBezTo>
                  <a:cubicBezTo>
                    <a:pt x="588" y="728"/>
                    <a:pt x="588" y="728"/>
                    <a:pt x="588" y="728"/>
                  </a:cubicBezTo>
                  <a:cubicBezTo>
                    <a:pt x="601" y="720"/>
                    <a:pt x="601" y="720"/>
                    <a:pt x="601" y="720"/>
                  </a:cubicBezTo>
                  <a:cubicBezTo>
                    <a:pt x="598" y="691"/>
                    <a:pt x="598" y="691"/>
                    <a:pt x="598" y="691"/>
                  </a:cubicBezTo>
                  <a:cubicBezTo>
                    <a:pt x="598" y="689"/>
                    <a:pt x="598" y="689"/>
                    <a:pt x="598" y="689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614" y="655"/>
                    <a:pt x="614" y="655"/>
                    <a:pt x="614" y="655"/>
                  </a:cubicBezTo>
                  <a:cubicBezTo>
                    <a:pt x="630" y="649"/>
                    <a:pt x="630" y="649"/>
                    <a:pt x="630" y="649"/>
                  </a:cubicBezTo>
                  <a:cubicBezTo>
                    <a:pt x="624" y="619"/>
                    <a:pt x="624" y="619"/>
                    <a:pt x="624" y="619"/>
                  </a:cubicBezTo>
                  <a:cubicBezTo>
                    <a:pt x="639" y="619"/>
                    <a:pt x="639" y="619"/>
                    <a:pt x="639" y="619"/>
                  </a:cubicBezTo>
                  <a:cubicBezTo>
                    <a:pt x="638" y="605"/>
                    <a:pt x="638" y="605"/>
                    <a:pt x="638" y="605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5"/>
                    <a:pt x="630" y="575"/>
                    <a:pt x="630" y="575"/>
                  </a:cubicBezTo>
                  <a:cubicBezTo>
                    <a:pt x="632" y="555"/>
                    <a:pt x="632" y="555"/>
                    <a:pt x="632" y="555"/>
                  </a:cubicBezTo>
                  <a:cubicBezTo>
                    <a:pt x="632" y="552"/>
                    <a:pt x="632" y="552"/>
                    <a:pt x="632" y="552"/>
                  </a:cubicBezTo>
                  <a:cubicBezTo>
                    <a:pt x="634" y="550"/>
                    <a:pt x="634" y="550"/>
                    <a:pt x="634" y="550"/>
                  </a:cubicBezTo>
                  <a:cubicBezTo>
                    <a:pt x="645" y="537"/>
                    <a:pt x="645" y="537"/>
                    <a:pt x="645" y="537"/>
                  </a:cubicBezTo>
                  <a:cubicBezTo>
                    <a:pt x="647" y="535"/>
                    <a:pt x="647" y="535"/>
                    <a:pt x="647" y="535"/>
                  </a:cubicBezTo>
                  <a:cubicBezTo>
                    <a:pt x="650" y="535"/>
                    <a:pt x="650" y="535"/>
                    <a:pt x="650" y="535"/>
                  </a:cubicBezTo>
                  <a:cubicBezTo>
                    <a:pt x="678" y="540"/>
                    <a:pt x="678" y="540"/>
                    <a:pt x="678" y="540"/>
                  </a:cubicBezTo>
                  <a:cubicBezTo>
                    <a:pt x="680" y="540"/>
                    <a:pt x="680" y="540"/>
                    <a:pt x="680" y="540"/>
                  </a:cubicBezTo>
                  <a:cubicBezTo>
                    <a:pt x="703" y="546"/>
                    <a:pt x="703" y="546"/>
                    <a:pt x="703" y="546"/>
                  </a:cubicBezTo>
                  <a:cubicBezTo>
                    <a:pt x="723" y="540"/>
                    <a:pt x="723" y="540"/>
                    <a:pt x="723" y="540"/>
                  </a:cubicBezTo>
                  <a:cubicBezTo>
                    <a:pt x="734" y="563"/>
                    <a:pt x="734" y="563"/>
                    <a:pt x="734" y="563"/>
                  </a:cubicBezTo>
                  <a:cubicBezTo>
                    <a:pt x="735" y="564"/>
                    <a:pt x="735" y="564"/>
                    <a:pt x="735" y="564"/>
                  </a:cubicBezTo>
                  <a:cubicBezTo>
                    <a:pt x="735" y="581"/>
                    <a:pt x="735" y="581"/>
                    <a:pt x="735" y="581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41" y="603"/>
                    <a:pt x="745" y="607"/>
                    <a:pt x="749" y="609"/>
                  </a:cubicBezTo>
                  <a:cubicBezTo>
                    <a:pt x="751" y="609"/>
                    <a:pt x="751" y="609"/>
                    <a:pt x="751" y="609"/>
                  </a:cubicBezTo>
                  <a:cubicBezTo>
                    <a:pt x="761" y="611"/>
                    <a:pt x="766" y="615"/>
                    <a:pt x="767" y="621"/>
                  </a:cubicBezTo>
                  <a:cubicBezTo>
                    <a:pt x="768" y="626"/>
                    <a:pt x="772" y="634"/>
                    <a:pt x="780" y="642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7"/>
                    <a:pt x="789" y="657"/>
                    <a:pt x="789" y="657"/>
                  </a:cubicBezTo>
                  <a:cubicBezTo>
                    <a:pt x="796" y="669"/>
                    <a:pt x="796" y="669"/>
                    <a:pt x="796" y="669"/>
                  </a:cubicBezTo>
                  <a:cubicBezTo>
                    <a:pt x="805" y="668"/>
                    <a:pt x="805" y="668"/>
                    <a:pt x="805" y="668"/>
                  </a:cubicBezTo>
                  <a:cubicBezTo>
                    <a:pt x="823" y="652"/>
                    <a:pt x="823" y="652"/>
                    <a:pt x="823" y="652"/>
                  </a:cubicBezTo>
                  <a:cubicBezTo>
                    <a:pt x="835" y="676"/>
                    <a:pt x="835" y="676"/>
                    <a:pt x="835" y="676"/>
                  </a:cubicBezTo>
                  <a:cubicBezTo>
                    <a:pt x="858" y="683"/>
                    <a:pt x="858" y="683"/>
                    <a:pt x="858" y="683"/>
                  </a:cubicBezTo>
                  <a:cubicBezTo>
                    <a:pt x="859" y="683"/>
                    <a:pt x="859" y="683"/>
                    <a:pt x="859" y="683"/>
                  </a:cubicBezTo>
                  <a:cubicBezTo>
                    <a:pt x="860" y="684"/>
                    <a:pt x="860" y="684"/>
                    <a:pt x="860" y="684"/>
                  </a:cubicBezTo>
                  <a:cubicBezTo>
                    <a:pt x="872" y="706"/>
                    <a:pt x="872" y="706"/>
                    <a:pt x="872" y="706"/>
                  </a:cubicBezTo>
                  <a:cubicBezTo>
                    <a:pt x="877" y="709"/>
                    <a:pt x="877" y="709"/>
                    <a:pt x="877" y="709"/>
                  </a:cubicBezTo>
                  <a:cubicBezTo>
                    <a:pt x="878" y="689"/>
                    <a:pt x="878" y="689"/>
                    <a:pt x="878" y="689"/>
                  </a:cubicBezTo>
                  <a:cubicBezTo>
                    <a:pt x="878" y="688"/>
                    <a:pt x="878" y="688"/>
                    <a:pt x="878" y="688"/>
                  </a:cubicBezTo>
                  <a:cubicBezTo>
                    <a:pt x="878" y="684"/>
                    <a:pt x="878" y="684"/>
                    <a:pt x="878" y="684"/>
                  </a:cubicBezTo>
                  <a:cubicBezTo>
                    <a:pt x="924" y="683"/>
                    <a:pt x="924" y="683"/>
                    <a:pt x="924" y="683"/>
                  </a:cubicBezTo>
                  <a:cubicBezTo>
                    <a:pt x="925" y="679"/>
                    <a:pt x="925" y="679"/>
                    <a:pt x="925" y="679"/>
                  </a:cubicBezTo>
                  <a:cubicBezTo>
                    <a:pt x="927" y="677"/>
                    <a:pt x="927" y="673"/>
                    <a:pt x="924" y="670"/>
                  </a:cubicBezTo>
                  <a:cubicBezTo>
                    <a:pt x="921" y="663"/>
                    <a:pt x="920" y="658"/>
                    <a:pt x="919" y="651"/>
                  </a:cubicBezTo>
                  <a:cubicBezTo>
                    <a:pt x="918" y="642"/>
                    <a:pt x="919" y="636"/>
                    <a:pt x="921" y="634"/>
                  </a:cubicBezTo>
                  <a:cubicBezTo>
                    <a:pt x="924" y="630"/>
                    <a:pt x="927" y="630"/>
                    <a:pt x="932" y="631"/>
                  </a:cubicBezTo>
                  <a:cubicBezTo>
                    <a:pt x="951" y="637"/>
                    <a:pt x="951" y="637"/>
                    <a:pt x="951" y="637"/>
                  </a:cubicBezTo>
                  <a:cubicBezTo>
                    <a:pt x="953" y="623"/>
                    <a:pt x="953" y="623"/>
                    <a:pt x="953" y="623"/>
                  </a:cubicBezTo>
                  <a:cubicBezTo>
                    <a:pt x="918" y="607"/>
                    <a:pt x="918" y="607"/>
                    <a:pt x="918" y="607"/>
                  </a:cubicBezTo>
                  <a:cubicBezTo>
                    <a:pt x="916" y="607"/>
                    <a:pt x="916" y="607"/>
                    <a:pt x="916" y="607"/>
                  </a:cubicBezTo>
                  <a:cubicBezTo>
                    <a:pt x="915" y="605"/>
                    <a:pt x="915" y="605"/>
                    <a:pt x="915" y="605"/>
                  </a:cubicBezTo>
                  <a:cubicBezTo>
                    <a:pt x="915" y="604"/>
                    <a:pt x="915" y="604"/>
                    <a:pt x="915" y="604"/>
                  </a:cubicBezTo>
                  <a:cubicBezTo>
                    <a:pt x="915" y="603"/>
                    <a:pt x="915" y="603"/>
                    <a:pt x="915" y="603"/>
                  </a:cubicBezTo>
                  <a:cubicBezTo>
                    <a:pt x="910" y="561"/>
                    <a:pt x="910" y="561"/>
                    <a:pt x="910" y="561"/>
                  </a:cubicBezTo>
                  <a:cubicBezTo>
                    <a:pt x="911" y="535"/>
                    <a:pt x="911" y="535"/>
                    <a:pt x="911" y="535"/>
                  </a:cubicBezTo>
                  <a:cubicBezTo>
                    <a:pt x="911" y="531"/>
                    <a:pt x="911" y="531"/>
                    <a:pt x="911" y="531"/>
                  </a:cubicBezTo>
                  <a:cubicBezTo>
                    <a:pt x="911" y="529"/>
                    <a:pt x="911" y="529"/>
                    <a:pt x="911" y="529"/>
                  </a:cubicBezTo>
                  <a:cubicBezTo>
                    <a:pt x="969" y="537"/>
                    <a:pt x="969" y="537"/>
                    <a:pt x="969" y="537"/>
                  </a:cubicBezTo>
                  <a:cubicBezTo>
                    <a:pt x="983" y="523"/>
                    <a:pt x="983" y="523"/>
                    <a:pt x="983" y="523"/>
                  </a:cubicBezTo>
                  <a:cubicBezTo>
                    <a:pt x="987" y="518"/>
                    <a:pt x="986" y="514"/>
                    <a:pt x="983" y="512"/>
                  </a:cubicBezTo>
                  <a:cubicBezTo>
                    <a:pt x="969" y="507"/>
                    <a:pt x="961" y="501"/>
                    <a:pt x="961" y="495"/>
                  </a:cubicBezTo>
                  <a:cubicBezTo>
                    <a:pt x="961" y="491"/>
                    <a:pt x="962" y="487"/>
                    <a:pt x="968" y="485"/>
                  </a:cubicBezTo>
                  <a:cubicBezTo>
                    <a:pt x="992" y="461"/>
                    <a:pt x="992" y="461"/>
                    <a:pt x="992" y="461"/>
                  </a:cubicBezTo>
                  <a:cubicBezTo>
                    <a:pt x="1018" y="460"/>
                    <a:pt x="1018" y="460"/>
                    <a:pt x="1018" y="460"/>
                  </a:cubicBezTo>
                  <a:cubicBezTo>
                    <a:pt x="1032" y="436"/>
                    <a:pt x="1032" y="436"/>
                    <a:pt x="1032" y="436"/>
                  </a:cubicBezTo>
                  <a:cubicBezTo>
                    <a:pt x="1032" y="414"/>
                    <a:pt x="1032" y="414"/>
                    <a:pt x="1032" y="414"/>
                  </a:cubicBezTo>
                  <a:cubicBezTo>
                    <a:pt x="1052" y="410"/>
                    <a:pt x="1052" y="410"/>
                    <a:pt x="1052" y="410"/>
                  </a:cubicBezTo>
                  <a:cubicBezTo>
                    <a:pt x="1057" y="394"/>
                    <a:pt x="1061" y="386"/>
                    <a:pt x="1063" y="383"/>
                  </a:cubicBezTo>
                  <a:cubicBezTo>
                    <a:pt x="1071" y="365"/>
                    <a:pt x="1071" y="365"/>
                    <a:pt x="1071" y="365"/>
                  </a:cubicBezTo>
                  <a:cubicBezTo>
                    <a:pt x="1056" y="338"/>
                    <a:pt x="1056" y="338"/>
                    <a:pt x="1056" y="338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6"/>
                    <a:pt x="1056" y="336"/>
                    <a:pt x="1056" y="336"/>
                  </a:cubicBezTo>
                  <a:cubicBezTo>
                    <a:pt x="1047" y="300"/>
                    <a:pt x="1047" y="300"/>
                    <a:pt x="1047" y="300"/>
                  </a:cubicBezTo>
                  <a:cubicBezTo>
                    <a:pt x="1047" y="299"/>
                    <a:pt x="1047" y="299"/>
                    <a:pt x="1047" y="299"/>
                  </a:cubicBezTo>
                  <a:cubicBezTo>
                    <a:pt x="1040" y="262"/>
                    <a:pt x="1040" y="262"/>
                    <a:pt x="1040" y="262"/>
                  </a:cubicBezTo>
                  <a:cubicBezTo>
                    <a:pt x="1028" y="241"/>
                    <a:pt x="1028" y="241"/>
                    <a:pt x="1028" y="241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1009" y="221"/>
                    <a:pt x="1009" y="221"/>
                    <a:pt x="1009" y="221"/>
                  </a:cubicBezTo>
                  <a:cubicBezTo>
                    <a:pt x="1009" y="220"/>
                    <a:pt x="1009" y="220"/>
                    <a:pt x="1009" y="220"/>
                  </a:cubicBezTo>
                  <a:cubicBezTo>
                    <a:pt x="1008" y="219"/>
                    <a:pt x="1008" y="219"/>
                    <a:pt x="1008" y="219"/>
                  </a:cubicBezTo>
                  <a:cubicBezTo>
                    <a:pt x="1007" y="199"/>
                    <a:pt x="1007" y="199"/>
                    <a:pt x="1007" y="199"/>
                  </a:cubicBezTo>
                  <a:cubicBezTo>
                    <a:pt x="972" y="210"/>
                    <a:pt x="972" y="210"/>
                    <a:pt x="972" y="210"/>
                  </a:cubicBezTo>
                  <a:cubicBezTo>
                    <a:pt x="971" y="208"/>
                    <a:pt x="971" y="208"/>
                    <a:pt x="971" y="208"/>
                  </a:cubicBezTo>
                  <a:cubicBezTo>
                    <a:pt x="955" y="191"/>
                    <a:pt x="955" y="191"/>
                    <a:pt x="955" y="191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6" y="155"/>
                    <a:pt x="906" y="155"/>
                    <a:pt x="906" y="155"/>
                  </a:cubicBezTo>
                  <a:cubicBezTo>
                    <a:pt x="889" y="131"/>
                    <a:pt x="889" y="131"/>
                    <a:pt x="889" y="131"/>
                  </a:cubicBezTo>
                  <a:cubicBezTo>
                    <a:pt x="877" y="124"/>
                    <a:pt x="877" y="124"/>
                    <a:pt x="877" y="124"/>
                  </a:cubicBezTo>
                  <a:cubicBezTo>
                    <a:pt x="870" y="136"/>
                    <a:pt x="870" y="136"/>
                    <a:pt x="870" y="136"/>
                  </a:cubicBezTo>
                  <a:cubicBezTo>
                    <a:pt x="870" y="138"/>
                    <a:pt x="870" y="138"/>
                    <a:pt x="870" y="138"/>
                  </a:cubicBezTo>
                  <a:cubicBezTo>
                    <a:pt x="868" y="139"/>
                    <a:pt x="868" y="139"/>
                    <a:pt x="868" y="139"/>
                  </a:cubicBezTo>
                  <a:cubicBezTo>
                    <a:pt x="867" y="139"/>
                    <a:pt x="867" y="139"/>
                    <a:pt x="867" y="139"/>
                  </a:cubicBezTo>
                  <a:cubicBezTo>
                    <a:pt x="865" y="139"/>
                    <a:pt x="865" y="139"/>
                    <a:pt x="865" y="139"/>
                  </a:cubicBezTo>
                  <a:cubicBezTo>
                    <a:pt x="851" y="140"/>
                    <a:pt x="851" y="140"/>
                    <a:pt x="851" y="140"/>
                  </a:cubicBezTo>
                  <a:cubicBezTo>
                    <a:pt x="848" y="141"/>
                    <a:pt x="848" y="141"/>
                    <a:pt x="848" y="141"/>
                  </a:cubicBezTo>
                  <a:cubicBezTo>
                    <a:pt x="847" y="141"/>
                    <a:pt x="847" y="141"/>
                    <a:pt x="847" y="141"/>
                  </a:cubicBezTo>
                  <a:cubicBezTo>
                    <a:pt x="813" y="103"/>
                    <a:pt x="813" y="103"/>
                    <a:pt x="813" y="103"/>
                  </a:cubicBezTo>
                  <a:cubicBezTo>
                    <a:pt x="805" y="100"/>
                    <a:pt x="798" y="92"/>
                    <a:pt x="787" y="82"/>
                  </a:cubicBezTo>
                  <a:cubicBezTo>
                    <a:pt x="771" y="70"/>
                    <a:pt x="771" y="70"/>
                    <a:pt x="771" y="70"/>
                  </a:cubicBezTo>
                  <a:cubicBezTo>
                    <a:pt x="770" y="69"/>
                    <a:pt x="770" y="69"/>
                    <a:pt x="770" y="69"/>
                  </a:cubicBezTo>
                  <a:cubicBezTo>
                    <a:pt x="752" y="59"/>
                    <a:pt x="752" y="59"/>
                    <a:pt x="752" y="59"/>
                  </a:cubicBezTo>
                  <a:cubicBezTo>
                    <a:pt x="742" y="67"/>
                    <a:pt x="742" y="67"/>
                    <a:pt x="742" y="67"/>
                  </a:cubicBezTo>
                  <a:cubicBezTo>
                    <a:pt x="741" y="69"/>
                    <a:pt x="741" y="69"/>
                    <a:pt x="741" y="69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39" y="68"/>
                    <a:pt x="739" y="68"/>
                    <a:pt x="739" y="68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19" y="71"/>
                    <a:pt x="719" y="71"/>
                    <a:pt x="719" y="71"/>
                  </a:cubicBezTo>
                  <a:cubicBezTo>
                    <a:pt x="718" y="72"/>
                    <a:pt x="718" y="72"/>
                    <a:pt x="718" y="72"/>
                  </a:cubicBezTo>
                  <a:cubicBezTo>
                    <a:pt x="716" y="73"/>
                    <a:pt x="716" y="73"/>
                    <a:pt x="716" y="73"/>
                  </a:cubicBezTo>
                  <a:cubicBezTo>
                    <a:pt x="715" y="73"/>
                    <a:pt x="715" y="73"/>
                    <a:pt x="715" y="73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81" y="64"/>
                    <a:pt x="661" y="52"/>
                    <a:pt x="639" y="40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7" name="Freeform 10"/>
            <p:cNvSpPr/>
            <p:nvPr/>
          </p:nvSpPr>
          <p:spPr bwMode="auto">
            <a:xfrm>
              <a:off x="3034568" y="4031270"/>
              <a:ext cx="1073914" cy="936096"/>
            </a:xfrm>
            <a:custGeom>
              <a:avLst/>
              <a:gdLst>
                <a:gd name="T0" fmla="*/ 2147483646 w 928"/>
                <a:gd name="T1" fmla="*/ 2147483646 h 814"/>
                <a:gd name="T2" fmla="*/ 2147483646 w 928"/>
                <a:gd name="T3" fmla="*/ 2147483646 h 814"/>
                <a:gd name="T4" fmla="*/ 2147483646 w 928"/>
                <a:gd name="T5" fmla="*/ 2147483646 h 814"/>
                <a:gd name="T6" fmla="*/ 2147483646 w 928"/>
                <a:gd name="T7" fmla="*/ 2147483646 h 814"/>
                <a:gd name="T8" fmla="*/ 2147483646 w 928"/>
                <a:gd name="T9" fmla="*/ 2147483646 h 814"/>
                <a:gd name="T10" fmla="*/ 2147483646 w 928"/>
                <a:gd name="T11" fmla="*/ 2147483646 h 814"/>
                <a:gd name="T12" fmla="*/ 2147483646 w 928"/>
                <a:gd name="T13" fmla="*/ 2147483646 h 814"/>
                <a:gd name="T14" fmla="*/ 2147483646 w 928"/>
                <a:gd name="T15" fmla="*/ 2147483646 h 814"/>
                <a:gd name="T16" fmla="*/ 2147483646 w 928"/>
                <a:gd name="T17" fmla="*/ 2147483646 h 814"/>
                <a:gd name="T18" fmla="*/ 2147483646 w 928"/>
                <a:gd name="T19" fmla="*/ 2147483646 h 814"/>
                <a:gd name="T20" fmla="*/ 2147483646 w 928"/>
                <a:gd name="T21" fmla="*/ 2147483646 h 814"/>
                <a:gd name="T22" fmla="*/ 2147483646 w 928"/>
                <a:gd name="T23" fmla="*/ 2147483646 h 814"/>
                <a:gd name="T24" fmla="*/ 2147483646 w 928"/>
                <a:gd name="T25" fmla="*/ 2147483646 h 814"/>
                <a:gd name="T26" fmla="*/ 2147483646 w 928"/>
                <a:gd name="T27" fmla="*/ 2147483646 h 814"/>
                <a:gd name="T28" fmla="*/ 2147483646 w 928"/>
                <a:gd name="T29" fmla="*/ 2147483646 h 814"/>
                <a:gd name="T30" fmla="*/ 2147483646 w 928"/>
                <a:gd name="T31" fmla="*/ 2147483646 h 814"/>
                <a:gd name="T32" fmla="*/ 2147483646 w 928"/>
                <a:gd name="T33" fmla="*/ 2147483646 h 814"/>
                <a:gd name="T34" fmla="*/ 2147483646 w 928"/>
                <a:gd name="T35" fmla="*/ 2147483646 h 814"/>
                <a:gd name="T36" fmla="*/ 2147483646 w 928"/>
                <a:gd name="T37" fmla="*/ 2147483646 h 814"/>
                <a:gd name="T38" fmla="*/ 2147483646 w 928"/>
                <a:gd name="T39" fmla="*/ 2147483646 h 814"/>
                <a:gd name="T40" fmla="*/ 2147483646 w 928"/>
                <a:gd name="T41" fmla="*/ 2147483646 h 814"/>
                <a:gd name="T42" fmla="*/ 2147483646 w 928"/>
                <a:gd name="T43" fmla="*/ 2147483646 h 814"/>
                <a:gd name="T44" fmla="*/ 2147483646 w 928"/>
                <a:gd name="T45" fmla="*/ 2147483646 h 814"/>
                <a:gd name="T46" fmla="*/ 2147483646 w 928"/>
                <a:gd name="T47" fmla="*/ 2147483646 h 814"/>
                <a:gd name="T48" fmla="*/ 2147483646 w 928"/>
                <a:gd name="T49" fmla="*/ 2147483646 h 814"/>
                <a:gd name="T50" fmla="*/ 2147483646 w 928"/>
                <a:gd name="T51" fmla="*/ 2147483646 h 814"/>
                <a:gd name="T52" fmla="*/ 2147483646 w 928"/>
                <a:gd name="T53" fmla="*/ 2147483646 h 814"/>
                <a:gd name="T54" fmla="*/ 2147483646 w 928"/>
                <a:gd name="T55" fmla="*/ 2147483646 h 814"/>
                <a:gd name="T56" fmla="*/ 2147483646 w 928"/>
                <a:gd name="T57" fmla="*/ 2147483646 h 814"/>
                <a:gd name="T58" fmla="*/ 2147483646 w 928"/>
                <a:gd name="T59" fmla="*/ 2147483646 h 814"/>
                <a:gd name="T60" fmla="*/ 2147483646 w 928"/>
                <a:gd name="T61" fmla="*/ 2147483646 h 814"/>
                <a:gd name="T62" fmla="*/ 2147483646 w 928"/>
                <a:gd name="T63" fmla="*/ 2147483646 h 814"/>
                <a:gd name="T64" fmla="*/ 2147483646 w 928"/>
                <a:gd name="T65" fmla="*/ 2147483646 h 814"/>
                <a:gd name="T66" fmla="*/ 2147483646 w 928"/>
                <a:gd name="T67" fmla="*/ 2147483646 h 814"/>
                <a:gd name="T68" fmla="*/ 2147483646 w 928"/>
                <a:gd name="T69" fmla="*/ 2147483646 h 814"/>
                <a:gd name="T70" fmla="*/ 2147483646 w 928"/>
                <a:gd name="T71" fmla="*/ 2147483646 h 814"/>
                <a:gd name="T72" fmla="*/ 2147483646 w 928"/>
                <a:gd name="T73" fmla="*/ 2147483646 h 814"/>
                <a:gd name="T74" fmla="*/ 2147483646 w 928"/>
                <a:gd name="T75" fmla="*/ 2147483646 h 814"/>
                <a:gd name="T76" fmla="*/ 2147483646 w 928"/>
                <a:gd name="T77" fmla="*/ 2147483646 h 814"/>
                <a:gd name="T78" fmla="*/ 2147483646 w 928"/>
                <a:gd name="T79" fmla="*/ 2147483646 h 814"/>
                <a:gd name="T80" fmla="*/ 2147483646 w 928"/>
                <a:gd name="T81" fmla="*/ 2147483646 h 814"/>
                <a:gd name="T82" fmla="*/ 2147483646 w 928"/>
                <a:gd name="T83" fmla="*/ 2147483646 h 814"/>
                <a:gd name="T84" fmla="*/ 2147483646 w 928"/>
                <a:gd name="T85" fmla="*/ 2147483646 h 814"/>
                <a:gd name="T86" fmla="*/ 2147483646 w 928"/>
                <a:gd name="T87" fmla="*/ 2147483646 h 814"/>
                <a:gd name="T88" fmla="*/ 2147483646 w 928"/>
                <a:gd name="T89" fmla="*/ 2147483646 h 814"/>
                <a:gd name="T90" fmla="*/ 2147483646 w 928"/>
                <a:gd name="T91" fmla="*/ 2147483646 h 814"/>
                <a:gd name="T92" fmla="*/ 2147483646 w 928"/>
                <a:gd name="T93" fmla="*/ 2147483646 h 814"/>
                <a:gd name="T94" fmla="*/ 2147483646 w 928"/>
                <a:gd name="T95" fmla="*/ 2147483646 h 814"/>
                <a:gd name="T96" fmla="*/ 2147483646 w 928"/>
                <a:gd name="T97" fmla="*/ 2147483646 h 814"/>
                <a:gd name="T98" fmla="*/ 2147483646 w 928"/>
                <a:gd name="T99" fmla="*/ 2147483646 h 814"/>
                <a:gd name="T100" fmla="*/ 2147483646 w 928"/>
                <a:gd name="T101" fmla="*/ 2147483646 h 814"/>
                <a:gd name="T102" fmla="*/ 2147483646 w 928"/>
                <a:gd name="T103" fmla="*/ 2147483646 h 814"/>
                <a:gd name="T104" fmla="*/ 2147483646 w 928"/>
                <a:gd name="T105" fmla="*/ 2147483646 h 814"/>
                <a:gd name="T106" fmla="*/ 2147483646 w 928"/>
                <a:gd name="T107" fmla="*/ 2147483646 h 814"/>
                <a:gd name="T108" fmla="*/ 2147483646 w 928"/>
                <a:gd name="T109" fmla="*/ 2147483646 h 814"/>
                <a:gd name="T110" fmla="*/ 2147483646 w 928"/>
                <a:gd name="T111" fmla="*/ 2147483646 h 8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8"/>
                <a:gd name="T169" fmla="*/ 0 h 814"/>
                <a:gd name="T170" fmla="*/ 928 w 928"/>
                <a:gd name="T171" fmla="*/ 814 h 8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8" h="814">
                  <a:moveTo>
                    <a:pt x="87" y="20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2"/>
                    <a:pt x="52" y="182"/>
                    <a:pt x="52" y="182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74" y="234"/>
                    <a:pt x="74" y="234"/>
                    <a:pt x="74" y="234"/>
                  </a:cubicBezTo>
                  <a:cubicBezTo>
                    <a:pt x="78" y="240"/>
                    <a:pt x="84" y="247"/>
                    <a:pt x="93" y="255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5" y="256"/>
                    <a:pt x="95" y="256"/>
                    <a:pt x="95" y="256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4" y="259"/>
                    <a:pt x="94" y="259"/>
                    <a:pt x="94" y="259"/>
                  </a:cubicBezTo>
                  <a:cubicBezTo>
                    <a:pt x="94" y="283"/>
                    <a:pt x="94" y="283"/>
                    <a:pt x="94" y="283"/>
                  </a:cubicBezTo>
                  <a:cubicBezTo>
                    <a:pt x="97" y="289"/>
                    <a:pt x="98" y="303"/>
                    <a:pt x="98" y="323"/>
                  </a:cubicBezTo>
                  <a:cubicBezTo>
                    <a:pt x="108" y="336"/>
                    <a:pt x="112" y="346"/>
                    <a:pt x="112" y="352"/>
                  </a:cubicBezTo>
                  <a:cubicBezTo>
                    <a:pt x="112" y="357"/>
                    <a:pt x="115" y="365"/>
                    <a:pt x="120" y="377"/>
                  </a:cubicBezTo>
                  <a:cubicBezTo>
                    <a:pt x="120" y="377"/>
                    <a:pt x="120" y="377"/>
                    <a:pt x="120" y="377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3" y="392"/>
                    <a:pt x="122" y="405"/>
                    <a:pt x="118" y="416"/>
                  </a:cubicBezTo>
                  <a:cubicBezTo>
                    <a:pt x="115" y="423"/>
                    <a:pt x="119" y="437"/>
                    <a:pt x="131" y="456"/>
                  </a:cubicBezTo>
                  <a:cubicBezTo>
                    <a:pt x="132" y="457"/>
                    <a:pt x="132" y="457"/>
                    <a:pt x="132" y="457"/>
                  </a:cubicBezTo>
                  <a:cubicBezTo>
                    <a:pt x="133" y="459"/>
                    <a:pt x="133" y="459"/>
                    <a:pt x="133" y="459"/>
                  </a:cubicBezTo>
                  <a:cubicBezTo>
                    <a:pt x="132" y="461"/>
                    <a:pt x="132" y="461"/>
                    <a:pt x="132" y="461"/>
                  </a:cubicBezTo>
                  <a:cubicBezTo>
                    <a:pt x="115" y="498"/>
                    <a:pt x="115" y="498"/>
                    <a:pt x="115" y="498"/>
                  </a:cubicBezTo>
                  <a:cubicBezTo>
                    <a:pt x="118" y="506"/>
                    <a:pt x="119" y="513"/>
                    <a:pt x="119" y="517"/>
                  </a:cubicBezTo>
                  <a:cubicBezTo>
                    <a:pt x="115" y="552"/>
                    <a:pt x="115" y="552"/>
                    <a:pt x="115" y="552"/>
                  </a:cubicBezTo>
                  <a:cubicBezTo>
                    <a:pt x="113" y="563"/>
                    <a:pt x="113" y="570"/>
                    <a:pt x="118" y="572"/>
                  </a:cubicBezTo>
                  <a:cubicBezTo>
                    <a:pt x="125" y="576"/>
                    <a:pt x="125" y="576"/>
                    <a:pt x="125" y="576"/>
                  </a:cubicBezTo>
                  <a:cubicBezTo>
                    <a:pt x="134" y="580"/>
                    <a:pt x="137" y="586"/>
                    <a:pt x="137" y="591"/>
                  </a:cubicBezTo>
                  <a:cubicBezTo>
                    <a:pt x="136" y="609"/>
                    <a:pt x="136" y="609"/>
                    <a:pt x="136" y="609"/>
                  </a:cubicBezTo>
                  <a:cubicBezTo>
                    <a:pt x="142" y="611"/>
                    <a:pt x="142" y="611"/>
                    <a:pt x="142" y="611"/>
                  </a:cubicBezTo>
                  <a:cubicBezTo>
                    <a:pt x="143" y="612"/>
                    <a:pt x="143" y="612"/>
                    <a:pt x="143" y="612"/>
                  </a:cubicBezTo>
                  <a:cubicBezTo>
                    <a:pt x="146" y="609"/>
                    <a:pt x="146" y="609"/>
                    <a:pt x="146" y="609"/>
                  </a:cubicBezTo>
                  <a:cubicBezTo>
                    <a:pt x="149" y="606"/>
                    <a:pt x="152" y="601"/>
                    <a:pt x="153" y="596"/>
                  </a:cubicBezTo>
                  <a:cubicBezTo>
                    <a:pt x="155" y="593"/>
                    <a:pt x="155" y="593"/>
                    <a:pt x="155" y="593"/>
                  </a:cubicBezTo>
                  <a:cubicBezTo>
                    <a:pt x="156" y="591"/>
                    <a:pt x="156" y="591"/>
                    <a:pt x="156" y="591"/>
                  </a:cubicBezTo>
                  <a:cubicBezTo>
                    <a:pt x="161" y="589"/>
                    <a:pt x="163" y="586"/>
                    <a:pt x="166" y="581"/>
                  </a:cubicBezTo>
                  <a:cubicBezTo>
                    <a:pt x="167" y="575"/>
                    <a:pt x="167" y="569"/>
                    <a:pt x="165" y="561"/>
                  </a:cubicBezTo>
                  <a:cubicBezTo>
                    <a:pt x="163" y="556"/>
                    <a:pt x="163" y="556"/>
                    <a:pt x="163" y="556"/>
                  </a:cubicBezTo>
                  <a:cubicBezTo>
                    <a:pt x="168" y="555"/>
                    <a:pt x="168" y="555"/>
                    <a:pt x="168" y="555"/>
                  </a:cubicBezTo>
                  <a:cubicBezTo>
                    <a:pt x="185" y="551"/>
                    <a:pt x="194" y="552"/>
                    <a:pt x="198" y="559"/>
                  </a:cubicBezTo>
                  <a:cubicBezTo>
                    <a:pt x="206" y="580"/>
                    <a:pt x="206" y="580"/>
                    <a:pt x="206" y="580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6" y="582"/>
                    <a:pt x="206" y="582"/>
                    <a:pt x="206" y="582"/>
                  </a:cubicBezTo>
                  <a:cubicBezTo>
                    <a:pt x="210" y="617"/>
                    <a:pt x="210" y="617"/>
                    <a:pt x="210" y="617"/>
                  </a:cubicBezTo>
                  <a:cubicBezTo>
                    <a:pt x="224" y="625"/>
                    <a:pt x="224" y="625"/>
                    <a:pt x="224" y="625"/>
                  </a:cubicBezTo>
                  <a:cubicBezTo>
                    <a:pt x="225" y="625"/>
                    <a:pt x="225" y="625"/>
                    <a:pt x="225" y="625"/>
                  </a:cubicBezTo>
                  <a:cubicBezTo>
                    <a:pt x="226" y="625"/>
                    <a:pt x="226" y="625"/>
                    <a:pt x="226" y="625"/>
                  </a:cubicBezTo>
                  <a:cubicBezTo>
                    <a:pt x="234" y="632"/>
                    <a:pt x="234" y="632"/>
                    <a:pt x="234" y="632"/>
                  </a:cubicBezTo>
                  <a:cubicBezTo>
                    <a:pt x="243" y="622"/>
                    <a:pt x="243" y="622"/>
                    <a:pt x="243" y="622"/>
                  </a:cubicBezTo>
                  <a:cubicBezTo>
                    <a:pt x="252" y="615"/>
                    <a:pt x="252" y="615"/>
                    <a:pt x="252" y="615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63" y="617"/>
                    <a:pt x="267" y="622"/>
                    <a:pt x="269" y="630"/>
                  </a:cubicBezTo>
                  <a:cubicBezTo>
                    <a:pt x="274" y="657"/>
                    <a:pt x="274" y="657"/>
                    <a:pt x="274" y="657"/>
                  </a:cubicBezTo>
                  <a:cubicBezTo>
                    <a:pt x="275" y="662"/>
                    <a:pt x="275" y="662"/>
                    <a:pt x="275" y="662"/>
                  </a:cubicBezTo>
                  <a:cubicBezTo>
                    <a:pt x="303" y="723"/>
                    <a:pt x="303" y="723"/>
                    <a:pt x="303" y="723"/>
                  </a:cubicBezTo>
                  <a:cubicBezTo>
                    <a:pt x="315" y="734"/>
                    <a:pt x="315" y="734"/>
                    <a:pt x="315" y="734"/>
                  </a:cubicBezTo>
                  <a:cubicBezTo>
                    <a:pt x="316" y="735"/>
                    <a:pt x="316" y="735"/>
                    <a:pt x="316" y="735"/>
                  </a:cubicBezTo>
                  <a:cubicBezTo>
                    <a:pt x="316" y="736"/>
                    <a:pt x="316" y="736"/>
                    <a:pt x="316" y="736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3" y="786"/>
                    <a:pt x="323" y="786"/>
                    <a:pt x="323" y="786"/>
                  </a:cubicBezTo>
                  <a:cubicBezTo>
                    <a:pt x="324" y="788"/>
                    <a:pt x="324" y="788"/>
                    <a:pt x="324" y="788"/>
                  </a:cubicBezTo>
                  <a:cubicBezTo>
                    <a:pt x="332" y="778"/>
                    <a:pt x="338" y="772"/>
                    <a:pt x="342" y="774"/>
                  </a:cubicBezTo>
                  <a:cubicBezTo>
                    <a:pt x="346" y="776"/>
                    <a:pt x="347" y="778"/>
                    <a:pt x="347" y="782"/>
                  </a:cubicBezTo>
                  <a:cubicBezTo>
                    <a:pt x="347" y="788"/>
                    <a:pt x="347" y="788"/>
                    <a:pt x="347" y="788"/>
                  </a:cubicBezTo>
                  <a:cubicBezTo>
                    <a:pt x="347" y="807"/>
                    <a:pt x="347" y="807"/>
                    <a:pt x="347" y="807"/>
                  </a:cubicBezTo>
                  <a:cubicBezTo>
                    <a:pt x="347" y="812"/>
                    <a:pt x="347" y="812"/>
                    <a:pt x="347" y="812"/>
                  </a:cubicBezTo>
                  <a:cubicBezTo>
                    <a:pt x="353" y="814"/>
                    <a:pt x="357" y="812"/>
                    <a:pt x="358" y="809"/>
                  </a:cubicBezTo>
                  <a:cubicBezTo>
                    <a:pt x="368" y="795"/>
                    <a:pt x="368" y="795"/>
                    <a:pt x="368" y="795"/>
                  </a:cubicBezTo>
                  <a:cubicBezTo>
                    <a:pt x="380" y="783"/>
                    <a:pt x="380" y="783"/>
                    <a:pt x="380" y="783"/>
                  </a:cubicBezTo>
                  <a:cubicBezTo>
                    <a:pt x="388" y="778"/>
                    <a:pt x="395" y="773"/>
                    <a:pt x="403" y="773"/>
                  </a:cubicBezTo>
                  <a:cubicBezTo>
                    <a:pt x="404" y="773"/>
                    <a:pt x="404" y="773"/>
                    <a:pt x="404" y="773"/>
                  </a:cubicBezTo>
                  <a:cubicBezTo>
                    <a:pt x="427" y="779"/>
                    <a:pt x="427" y="779"/>
                    <a:pt x="427" y="779"/>
                  </a:cubicBezTo>
                  <a:cubicBezTo>
                    <a:pt x="433" y="776"/>
                    <a:pt x="433" y="776"/>
                    <a:pt x="433" y="776"/>
                  </a:cubicBezTo>
                  <a:cubicBezTo>
                    <a:pt x="444" y="761"/>
                    <a:pt x="444" y="761"/>
                    <a:pt x="444" y="761"/>
                  </a:cubicBezTo>
                  <a:cubicBezTo>
                    <a:pt x="442" y="738"/>
                    <a:pt x="442" y="738"/>
                    <a:pt x="442" y="738"/>
                  </a:cubicBezTo>
                  <a:cubicBezTo>
                    <a:pt x="435" y="725"/>
                    <a:pt x="432" y="714"/>
                    <a:pt x="434" y="707"/>
                  </a:cubicBezTo>
                  <a:cubicBezTo>
                    <a:pt x="437" y="688"/>
                    <a:pt x="437" y="688"/>
                    <a:pt x="437" y="688"/>
                  </a:cubicBezTo>
                  <a:cubicBezTo>
                    <a:pt x="437" y="686"/>
                    <a:pt x="437" y="686"/>
                    <a:pt x="437" y="686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58" y="672"/>
                    <a:pt x="458" y="672"/>
                    <a:pt x="458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74" y="663"/>
                    <a:pt x="474" y="663"/>
                    <a:pt x="474" y="663"/>
                  </a:cubicBezTo>
                  <a:cubicBezTo>
                    <a:pt x="491" y="638"/>
                    <a:pt x="491" y="638"/>
                    <a:pt x="491" y="638"/>
                  </a:cubicBezTo>
                  <a:cubicBezTo>
                    <a:pt x="493" y="620"/>
                    <a:pt x="493" y="620"/>
                    <a:pt x="493" y="620"/>
                  </a:cubicBezTo>
                  <a:cubicBezTo>
                    <a:pt x="474" y="576"/>
                    <a:pt x="474" y="576"/>
                    <a:pt x="474" y="576"/>
                  </a:cubicBezTo>
                  <a:cubicBezTo>
                    <a:pt x="516" y="595"/>
                    <a:pt x="516" y="595"/>
                    <a:pt x="516" y="595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6"/>
                    <a:pt x="516" y="576"/>
                    <a:pt x="516" y="576"/>
                  </a:cubicBezTo>
                  <a:cubicBezTo>
                    <a:pt x="532" y="562"/>
                    <a:pt x="532" y="562"/>
                    <a:pt x="532" y="562"/>
                  </a:cubicBezTo>
                  <a:cubicBezTo>
                    <a:pt x="563" y="554"/>
                    <a:pt x="563" y="554"/>
                    <a:pt x="563" y="554"/>
                  </a:cubicBezTo>
                  <a:cubicBezTo>
                    <a:pt x="565" y="554"/>
                    <a:pt x="565" y="554"/>
                    <a:pt x="565" y="554"/>
                  </a:cubicBezTo>
                  <a:cubicBezTo>
                    <a:pt x="583" y="593"/>
                    <a:pt x="583" y="593"/>
                    <a:pt x="583" y="593"/>
                  </a:cubicBezTo>
                  <a:cubicBezTo>
                    <a:pt x="583" y="595"/>
                    <a:pt x="583" y="595"/>
                    <a:pt x="583" y="595"/>
                  </a:cubicBezTo>
                  <a:cubicBezTo>
                    <a:pt x="581" y="610"/>
                    <a:pt x="581" y="610"/>
                    <a:pt x="581" y="610"/>
                  </a:cubicBezTo>
                  <a:cubicBezTo>
                    <a:pt x="583" y="624"/>
                    <a:pt x="583" y="624"/>
                    <a:pt x="583" y="624"/>
                  </a:cubicBezTo>
                  <a:cubicBezTo>
                    <a:pt x="585" y="630"/>
                    <a:pt x="589" y="633"/>
                    <a:pt x="592" y="633"/>
                  </a:cubicBezTo>
                  <a:cubicBezTo>
                    <a:pt x="596" y="633"/>
                    <a:pt x="601" y="630"/>
                    <a:pt x="605" y="625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7" y="622"/>
                    <a:pt x="607" y="622"/>
                    <a:pt x="607" y="622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3" y="614"/>
                    <a:pt x="633" y="614"/>
                    <a:pt x="633" y="614"/>
                  </a:cubicBezTo>
                  <a:cubicBezTo>
                    <a:pt x="647" y="614"/>
                    <a:pt x="653" y="617"/>
                    <a:pt x="657" y="624"/>
                  </a:cubicBezTo>
                  <a:cubicBezTo>
                    <a:pt x="659" y="652"/>
                    <a:pt x="659" y="652"/>
                    <a:pt x="659" y="652"/>
                  </a:cubicBezTo>
                  <a:cubicBezTo>
                    <a:pt x="659" y="653"/>
                    <a:pt x="659" y="653"/>
                    <a:pt x="659" y="653"/>
                  </a:cubicBezTo>
                  <a:cubicBezTo>
                    <a:pt x="664" y="654"/>
                    <a:pt x="664" y="654"/>
                    <a:pt x="664" y="654"/>
                  </a:cubicBezTo>
                  <a:cubicBezTo>
                    <a:pt x="675" y="657"/>
                    <a:pt x="675" y="657"/>
                    <a:pt x="675" y="657"/>
                  </a:cubicBezTo>
                  <a:cubicBezTo>
                    <a:pt x="690" y="656"/>
                    <a:pt x="690" y="656"/>
                    <a:pt x="690" y="656"/>
                  </a:cubicBezTo>
                  <a:cubicBezTo>
                    <a:pt x="717" y="649"/>
                    <a:pt x="717" y="649"/>
                    <a:pt x="717" y="649"/>
                  </a:cubicBezTo>
                  <a:cubicBezTo>
                    <a:pt x="733" y="635"/>
                    <a:pt x="733" y="635"/>
                    <a:pt x="733" y="635"/>
                  </a:cubicBezTo>
                  <a:cubicBezTo>
                    <a:pt x="734" y="624"/>
                    <a:pt x="734" y="624"/>
                    <a:pt x="734" y="624"/>
                  </a:cubicBezTo>
                  <a:cubicBezTo>
                    <a:pt x="726" y="615"/>
                    <a:pt x="726" y="615"/>
                    <a:pt x="726" y="615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65" y="572"/>
                    <a:pt x="665" y="572"/>
                    <a:pt x="665" y="572"/>
                  </a:cubicBezTo>
                  <a:cubicBezTo>
                    <a:pt x="668" y="570"/>
                    <a:pt x="668" y="570"/>
                    <a:pt x="668" y="570"/>
                  </a:cubicBezTo>
                  <a:cubicBezTo>
                    <a:pt x="684" y="556"/>
                    <a:pt x="684" y="556"/>
                    <a:pt x="684" y="556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4" y="549"/>
                    <a:pt x="704" y="549"/>
                    <a:pt x="704" y="549"/>
                  </a:cubicBezTo>
                  <a:cubicBezTo>
                    <a:pt x="725" y="553"/>
                    <a:pt x="725" y="553"/>
                    <a:pt x="725" y="553"/>
                  </a:cubicBezTo>
                  <a:cubicBezTo>
                    <a:pt x="726" y="553"/>
                    <a:pt x="726" y="553"/>
                    <a:pt x="726" y="553"/>
                  </a:cubicBezTo>
                  <a:cubicBezTo>
                    <a:pt x="727" y="554"/>
                    <a:pt x="727" y="554"/>
                    <a:pt x="727" y="554"/>
                  </a:cubicBezTo>
                  <a:cubicBezTo>
                    <a:pt x="727" y="545"/>
                    <a:pt x="727" y="545"/>
                    <a:pt x="727" y="545"/>
                  </a:cubicBezTo>
                  <a:cubicBezTo>
                    <a:pt x="718" y="530"/>
                    <a:pt x="718" y="530"/>
                    <a:pt x="718" y="530"/>
                  </a:cubicBezTo>
                  <a:cubicBezTo>
                    <a:pt x="703" y="522"/>
                    <a:pt x="703" y="522"/>
                    <a:pt x="703" y="522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2" y="492"/>
                    <a:pt x="682" y="492"/>
                    <a:pt x="682" y="492"/>
                  </a:cubicBezTo>
                  <a:cubicBezTo>
                    <a:pt x="682" y="491"/>
                    <a:pt x="682" y="491"/>
                    <a:pt x="682" y="491"/>
                  </a:cubicBezTo>
                  <a:cubicBezTo>
                    <a:pt x="672" y="456"/>
                    <a:pt x="672" y="456"/>
                    <a:pt x="672" y="456"/>
                  </a:cubicBezTo>
                  <a:cubicBezTo>
                    <a:pt x="672" y="429"/>
                    <a:pt x="672" y="429"/>
                    <a:pt x="672" y="429"/>
                  </a:cubicBezTo>
                  <a:cubicBezTo>
                    <a:pt x="689" y="414"/>
                    <a:pt x="689" y="414"/>
                    <a:pt x="689" y="414"/>
                  </a:cubicBezTo>
                  <a:cubicBezTo>
                    <a:pt x="715" y="414"/>
                    <a:pt x="715" y="414"/>
                    <a:pt x="715" y="414"/>
                  </a:cubicBezTo>
                  <a:cubicBezTo>
                    <a:pt x="774" y="419"/>
                    <a:pt x="774" y="419"/>
                    <a:pt x="774" y="419"/>
                  </a:cubicBezTo>
                  <a:cubicBezTo>
                    <a:pt x="801" y="380"/>
                    <a:pt x="801" y="380"/>
                    <a:pt x="801" y="380"/>
                  </a:cubicBezTo>
                  <a:cubicBezTo>
                    <a:pt x="801" y="378"/>
                    <a:pt x="801" y="378"/>
                    <a:pt x="801" y="378"/>
                  </a:cubicBezTo>
                  <a:cubicBezTo>
                    <a:pt x="803" y="378"/>
                    <a:pt x="803" y="378"/>
                    <a:pt x="803" y="378"/>
                  </a:cubicBezTo>
                  <a:cubicBezTo>
                    <a:pt x="825" y="366"/>
                    <a:pt x="825" y="366"/>
                    <a:pt x="825" y="366"/>
                  </a:cubicBezTo>
                  <a:cubicBezTo>
                    <a:pt x="837" y="343"/>
                    <a:pt x="837" y="343"/>
                    <a:pt x="837" y="343"/>
                  </a:cubicBezTo>
                  <a:cubicBezTo>
                    <a:pt x="838" y="342"/>
                    <a:pt x="838" y="342"/>
                    <a:pt x="838" y="342"/>
                  </a:cubicBezTo>
                  <a:cubicBezTo>
                    <a:pt x="865" y="320"/>
                    <a:pt x="865" y="320"/>
                    <a:pt x="865" y="320"/>
                  </a:cubicBezTo>
                  <a:cubicBezTo>
                    <a:pt x="877" y="296"/>
                    <a:pt x="877" y="296"/>
                    <a:pt x="877" y="296"/>
                  </a:cubicBezTo>
                  <a:cubicBezTo>
                    <a:pt x="877" y="295"/>
                    <a:pt x="877" y="295"/>
                    <a:pt x="877" y="295"/>
                  </a:cubicBezTo>
                  <a:cubicBezTo>
                    <a:pt x="878" y="295"/>
                    <a:pt x="878" y="295"/>
                    <a:pt x="878" y="295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89" y="284"/>
                    <a:pt x="889" y="284"/>
                    <a:pt x="889" y="284"/>
                  </a:cubicBezTo>
                  <a:cubicBezTo>
                    <a:pt x="901" y="263"/>
                    <a:pt x="901" y="263"/>
                    <a:pt x="901" y="263"/>
                  </a:cubicBezTo>
                  <a:cubicBezTo>
                    <a:pt x="906" y="230"/>
                    <a:pt x="906" y="230"/>
                    <a:pt x="906" y="230"/>
                  </a:cubicBezTo>
                  <a:cubicBezTo>
                    <a:pt x="906" y="227"/>
                    <a:pt x="906" y="227"/>
                    <a:pt x="906" y="227"/>
                  </a:cubicBezTo>
                  <a:cubicBezTo>
                    <a:pt x="907" y="226"/>
                    <a:pt x="907" y="226"/>
                    <a:pt x="907" y="226"/>
                  </a:cubicBezTo>
                  <a:cubicBezTo>
                    <a:pt x="924" y="214"/>
                    <a:pt x="924" y="214"/>
                    <a:pt x="924" y="214"/>
                  </a:cubicBezTo>
                  <a:cubicBezTo>
                    <a:pt x="928" y="210"/>
                    <a:pt x="928" y="210"/>
                    <a:pt x="928" y="210"/>
                  </a:cubicBezTo>
                  <a:cubicBezTo>
                    <a:pt x="903" y="206"/>
                    <a:pt x="903" y="206"/>
                    <a:pt x="903" y="206"/>
                  </a:cubicBezTo>
                  <a:cubicBezTo>
                    <a:pt x="860" y="208"/>
                    <a:pt x="860" y="208"/>
                    <a:pt x="860" y="208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43" y="194"/>
                    <a:pt x="843" y="194"/>
                    <a:pt x="843" y="194"/>
                  </a:cubicBezTo>
                  <a:cubicBezTo>
                    <a:pt x="841" y="194"/>
                    <a:pt x="841" y="194"/>
                    <a:pt x="841" y="194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33" y="180"/>
                    <a:pt x="833" y="180"/>
                    <a:pt x="833" y="180"/>
                  </a:cubicBezTo>
                  <a:cubicBezTo>
                    <a:pt x="831" y="181"/>
                    <a:pt x="831" y="181"/>
                    <a:pt x="831" y="181"/>
                  </a:cubicBezTo>
                  <a:cubicBezTo>
                    <a:pt x="830" y="183"/>
                    <a:pt x="830" y="183"/>
                    <a:pt x="830" y="183"/>
                  </a:cubicBezTo>
                  <a:cubicBezTo>
                    <a:pt x="828" y="187"/>
                    <a:pt x="822" y="188"/>
                    <a:pt x="816" y="188"/>
                  </a:cubicBezTo>
                  <a:cubicBezTo>
                    <a:pt x="810" y="191"/>
                    <a:pt x="810" y="191"/>
                    <a:pt x="810" y="191"/>
                  </a:cubicBezTo>
                  <a:cubicBezTo>
                    <a:pt x="808" y="192"/>
                    <a:pt x="806" y="193"/>
                    <a:pt x="803" y="192"/>
                  </a:cubicBezTo>
                  <a:cubicBezTo>
                    <a:pt x="801" y="192"/>
                    <a:pt x="800" y="189"/>
                    <a:pt x="798" y="183"/>
                  </a:cubicBezTo>
                  <a:cubicBezTo>
                    <a:pt x="797" y="178"/>
                    <a:pt x="795" y="173"/>
                    <a:pt x="789" y="168"/>
                  </a:cubicBezTo>
                  <a:cubicBezTo>
                    <a:pt x="787" y="167"/>
                    <a:pt x="787" y="167"/>
                    <a:pt x="787" y="167"/>
                  </a:cubicBezTo>
                  <a:cubicBezTo>
                    <a:pt x="787" y="165"/>
                    <a:pt x="787" y="165"/>
                    <a:pt x="787" y="165"/>
                  </a:cubicBezTo>
                  <a:cubicBezTo>
                    <a:pt x="786" y="165"/>
                    <a:pt x="786" y="165"/>
                    <a:pt x="786" y="165"/>
                  </a:cubicBezTo>
                  <a:cubicBezTo>
                    <a:pt x="781" y="152"/>
                    <a:pt x="781" y="152"/>
                    <a:pt x="781" y="152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61" y="162"/>
                    <a:pt x="761" y="162"/>
                    <a:pt x="761" y="162"/>
                  </a:cubicBezTo>
                  <a:cubicBezTo>
                    <a:pt x="760" y="163"/>
                    <a:pt x="760" y="163"/>
                    <a:pt x="760" y="163"/>
                  </a:cubicBezTo>
                  <a:cubicBezTo>
                    <a:pt x="759" y="163"/>
                    <a:pt x="759" y="163"/>
                    <a:pt x="759" y="163"/>
                  </a:cubicBezTo>
                  <a:cubicBezTo>
                    <a:pt x="722" y="171"/>
                    <a:pt x="722" y="171"/>
                    <a:pt x="722" y="171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18" y="170"/>
                    <a:pt x="718" y="170"/>
                    <a:pt x="718" y="170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3" y="151"/>
                    <a:pt x="693" y="151"/>
                    <a:pt x="693" y="151"/>
                  </a:cubicBezTo>
                  <a:cubicBezTo>
                    <a:pt x="691" y="151"/>
                    <a:pt x="691" y="151"/>
                    <a:pt x="691" y="151"/>
                  </a:cubicBezTo>
                  <a:cubicBezTo>
                    <a:pt x="685" y="138"/>
                    <a:pt x="685" y="138"/>
                    <a:pt x="685" y="138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55" y="172"/>
                    <a:pt x="645" y="176"/>
                    <a:pt x="639" y="172"/>
                  </a:cubicBezTo>
                  <a:cubicBezTo>
                    <a:pt x="614" y="159"/>
                    <a:pt x="614" y="159"/>
                    <a:pt x="614" y="159"/>
                  </a:cubicBezTo>
                  <a:cubicBezTo>
                    <a:pt x="598" y="157"/>
                    <a:pt x="598" y="157"/>
                    <a:pt x="598" y="157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79" y="145"/>
                    <a:pt x="579" y="145"/>
                    <a:pt x="579" y="145"/>
                  </a:cubicBezTo>
                  <a:cubicBezTo>
                    <a:pt x="575" y="144"/>
                    <a:pt x="575" y="144"/>
                    <a:pt x="575" y="144"/>
                  </a:cubicBezTo>
                  <a:cubicBezTo>
                    <a:pt x="583" y="116"/>
                    <a:pt x="583" y="116"/>
                    <a:pt x="583" y="116"/>
                  </a:cubicBezTo>
                  <a:cubicBezTo>
                    <a:pt x="583" y="106"/>
                    <a:pt x="583" y="106"/>
                    <a:pt x="583" y="106"/>
                  </a:cubicBezTo>
                  <a:cubicBezTo>
                    <a:pt x="573" y="102"/>
                    <a:pt x="573" y="102"/>
                    <a:pt x="573" y="102"/>
                  </a:cubicBezTo>
                  <a:cubicBezTo>
                    <a:pt x="572" y="102"/>
                    <a:pt x="572" y="102"/>
                    <a:pt x="572" y="102"/>
                  </a:cubicBezTo>
                  <a:cubicBezTo>
                    <a:pt x="550" y="78"/>
                    <a:pt x="550" y="78"/>
                    <a:pt x="550" y="78"/>
                  </a:cubicBezTo>
                  <a:cubicBezTo>
                    <a:pt x="551" y="60"/>
                    <a:pt x="551" y="60"/>
                    <a:pt x="551" y="60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0" y="40"/>
                    <a:pt x="466" y="34"/>
                    <a:pt x="462" y="23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48" y="1"/>
                    <a:pt x="448" y="1"/>
                    <a:pt x="448" y="1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11" y="39"/>
                    <a:pt x="411" y="39"/>
                    <a:pt x="411" y="39"/>
                  </a:cubicBezTo>
                  <a:cubicBezTo>
                    <a:pt x="415" y="57"/>
                    <a:pt x="415" y="57"/>
                    <a:pt x="415" y="57"/>
                  </a:cubicBezTo>
                  <a:cubicBezTo>
                    <a:pt x="421" y="80"/>
                    <a:pt x="421" y="80"/>
                    <a:pt x="421" y="80"/>
                  </a:cubicBezTo>
                  <a:cubicBezTo>
                    <a:pt x="421" y="81"/>
                    <a:pt x="421" y="81"/>
                    <a:pt x="421" y="81"/>
                  </a:cubicBezTo>
                  <a:cubicBezTo>
                    <a:pt x="422" y="81"/>
                    <a:pt x="422" y="81"/>
                    <a:pt x="422" y="81"/>
                  </a:cubicBezTo>
                  <a:cubicBezTo>
                    <a:pt x="421" y="82"/>
                    <a:pt x="421" y="82"/>
                    <a:pt x="421" y="82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19" y="89"/>
                    <a:pt x="413" y="93"/>
                    <a:pt x="403" y="93"/>
                  </a:cubicBezTo>
                  <a:cubicBezTo>
                    <a:pt x="382" y="93"/>
                    <a:pt x="382" y="93"/>
                    <a:pt x="382" y="93"/>
                  </a:cubicBezTo>
                  <a:cubicBezTo>
                    <a:pt x="370" y="86"/>
                    <a:pt x="370" y="86"/>
                    <a:pt x="370" y="86"/>
                  </a:cubicBezTo>
                  <a:cubicBezTo>
                    <a:pt x="354" y="93"/>
                    <a:pt x="354" y="93"/>
                    <a:pt x="354" y="93"/>
                  </a:cubicBezTo>
                  <a:cubicBezTo>
                    <a:pt x="351" y="94"/>
                    <a:pt x="351" y="94"/>
                    <a:pt x="351" y="94"/>
                  </a:cubicBezTo>
                  <a:cubicBezTo>
                    <a:pt x="348" y="93"/>
                    <a:pt x="348" y="93"/>
                    <a:pt x="348" y="93"/>
                  </a:cubicBezTo>
                  <a:cubicBezTo>
                    <a:pt x="346" y="107"/>
                    <a:pt x="346" y="107"/>
                    <a:pt x="346" y="107"/>
                  </a:cubicBezTo>
                  <a:cubicBezTo>
                    <a:pt x="345" y="110"/>
                    <a:pt x="345" y="110"/>
                    <a:pt x="345" y="110"/>
                  </a:cubicBezTo>
                  <a:cubicBezTo>
                    <a:pt x="345" y="113"/>
                    <a:pt x="345" y="113"/>
                    <a:pt x="345" y="113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16" y="113"/>
                    <a:pt x="317" y="119"/>
                    <a:pt x="321" y="126"/>
                  </a:cubicBezTo>
                  <a:cubicBezTo>
                    <a:pt x="324" y="134"/>
                    <a:pt x="325" y="139"/>
                    <a:pt x="322" y="145"/>
                  </a:cubicBezTo>
                  <a:cubicBezTo>
                    <a:pt x="319" y="154"/>
                    <a:pt x="319" y="154"/>
                    <a:pt x="319" y="154"/>
                  </a:cubicBezTo>
                  <a:cubicBezTo>
                    <a:pt x="316" y="157"/>
                    <a:pt x="306" y="158"/>
                    <a:pt x="293" y="157"/>
                  </a:cubicBezTo>
                  <a:cubicBezTo>
                    <a:pt x="275" y="157"/>
                    <a:pt x="275" y="157"/>
                    <a:pt x="275" y="157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11" y="146"/>
                    <a:pt x="211" y="146"/>
                    <a:pt x="211" y="146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74" y="143"/>
                    <a:pt x="174" y="143"/>
                    <a:pt x="174" y="143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8" y="101"/>
                    <a:pt x="144" y="92"/>
                    <a:pt x="142" y="86"/>
                  </a:cubicBezTo>
                  <a:cubicBezTo>
                    <a:pt x="142" y="85"/>
                    <a:pt x="139" y="83"/>
                    <a:pt x="134" y="82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23" y="78"/>
                    <a:pt x="117" y="72"/>
                    <a:pt x="114" y="62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20"/>
                    <a:pt x="88" y="20"/>
                    <a:pt x="88" y="20"/>
                  </a:cubicBezTo>
                  <a:lnTo>
                    <a:pt x="87" y="2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8" name="Freeform 11"/>
            <p:cNvSpPr/>
            <p:nvPr/>
          </p:nvSpPr>
          <p:spPr bwMode="auto">
            <a:xfrm>
              <a:off x="1252208" y="3652374"/>
              <a:ext cx="1921049" cy="1158978"/>
            </a:xfrm>
            <a:custGeom>
              <a:avLst/>
              <a:gdLst>
                <a:gd name="T0" fmla="*/ 2147483646 w 1661"/>
                <a:gd name="T1" fmla="*/ 2147483646 h 1007"/>
                <a:gd name="T2" fmla="*/ 2147483646 w 1661"/>
                <a:gd name="T3" fmla="*/ 2147483646 h 1007"/>
                <a:gd name="T4" fmla="*/ 2147483646 w 1661"/>
                <a:gd name="T5" fmla="*/ 2147483646 h 1007"/>
                <a:gd name="T6" fmla="*/ 2147483646 w 1661"/>
                <a:gd name="T7" fmla="*/ 2147483646 h 1007"/>
                <a:gd name="T8" fmla="*/ 2147483646 w 1661"/>
                <a:gd name="T9" fmla="*/ 2147483646 h 1007"/>
                <a:gd name="T10" fmla="*/ 2147483646 w 1661"/>
                <a:gd name="T11" fmla="*/ 2147483646 h 1007"/>
                <a:gd name="T12" fmla="*/ 2147483646 w 1661"/>
                <a:gd name="T13" fmla="*/ 2147483646 h 1007"/>
                <a:gd name="T14" fmla="*/ 2147483646 w 1661"/>
                <a:gd name="T15" fmla="*/ 2147483646 h 1007"/>
                <a:gd name="T16" fmla="*/ 2147483646 w 1661"/>
                <a:gd name="T17" fmla="*/ 2147483646 h 1007"/>
                <a:gd name="T18" fmla="*/ 2147483646 w 1661"/>
                <a:gd name="T19" fmla="*/ 2147483646 h 1007"/>
                <a:gd name="T20" fmla="*/ 2147483646 w 1661"/>
                <a:gd name="T21" fmla="*/ 2147483646 h 1007"/>
                <a:gd name="T22" fmla="*/ 2147483646 w 1661"/>
                <a:gd name="T23" fmla="*/ 2147483646 h 1007"/>
                <a:gd name="T24" fmla="*/ 2147483646 w 1661"/>
                <a:gd name="T25" fmla="*/ 2147483646 h 1007"/>
                <a:gd name="T26" fmla="*/ 2147483646 w 1661"/>
                <a:gd name="T27" fmla="*/ 2147483646 h 1007"/>
                <a:gd name="T28" fmla="*/ 2147483646 w 1661"/>
                <a:gd name="T29" fmla="*/ 2147483646 h 1007"/>
                <a:gd name="T30" fmla="*/ 2147483646 w 1661"/>
                <a:gd name="T31" fmla="*/ 2147483646 h 1007"/>
                <a:gd name="T32" fmla="*/ 2147483646 w 1661"/>
                <a:gd name="T33" fmla="*/ 2147483646 h 1007"/>
                <a:gd name="T34" fmla="*/ 2147483646 w 1661"/>
                <a:gd name="T35" fmla="*/ 2147483646 h 1007"/>
                <a:gd name="T36" fmla="*/ 2147483646 w 1661"/>
                <a:gd name="T37" fmla="*/ 2147483646 h 1007"/>
                <a:gd name="T38" fmla="*/ 2147483646 w 1661"/>
                <a:gd name="T39" fmla="*/ 2147483646 h 1007"/>
                <a:gd name="T40" fmla="*/ 2147483646 w 1661"/>
                <a:gd name="T41" fmla="*/ 2147483646 h 1007"/>
                <a:gd name="T42" fmla="*/ 2147483646 w 1661"/>
                <a:gd name="T43" fmla="*/ 2147483646 h 1007"/>
                <a:gd name="T44" fmla="*/ 2147483646 w 1661"/>
                <a:gd name="T45" fmla="*/ 2147483646 h 1007"/>
                <a:gd name="T46" fmla="*/ 2147483646 w 1661"/>
                <a:gd name="T47" fmla="*/ 2147483646 h 1007"/>
                <a:gd name="T48" fmla="*/ 2147483646 w 1661"/>
                <a:gd name="T49" fmla="*/ 2147483646 h 1007"/>
                <a:gd name="T50" fmla="*/ 2147483646 w 1661"/>
                <a:gd name="T51" fmla="*/ 2147483646 h 1007"/>
                <a:gd name="T52" fmla="*/ 2147483646 w 1661"/>
                <a:gd name="T53" fmla="*/ 2147483646 h 1007"/>
                <a:gd name="T54" fmla="*/ 2147483646 w 1661"/>
                <a:gd name="T55" fmla="*/ 2147483646 h 1007"/>
                <a:gd name="T56" fmla="*/ 2147483646 w 1661"/>
                <a:gd name="T57" fmla="*/ 2147483646 h 1007"/>
                <a:gd name="T58" fmla="*/ 2147483646 w 1661"/>
                <a:gd name="T59" fmla="*/ 2147483646 h 1007"/>
                <a:gd name="T60" fmla="*/ 2147483646 w 1661"/>
                <a:gd name="T61" fmla="*/ 2147483646 h 1007"/>
                <a:gd name="T62" fmla="*/ 2147483646 w 1661"/>
                <a:gd name="T63" fmla="*/ 2147483646 h 1007"/>
                <a:gd name="T64" fmla="*/ 2147483646 w 1661"/>
                <a:gd name="T65" fmla="*/ 2147483646 h 1007"/>
                <a:gd name="T66" fmla="*/ 2147483646 w 1661"/>
                <a:gd name="T67" fmla="*/ 2147483646 h 1007"/>
                <a:gd name="T68" fmla="*/ 2147483646 w 1661"/>
                <a:gd name="T69" fmla="*/ 2147483646 h 1007"/>
                <a:gd name="T70" fmla="*/ 2147483646 w 1661"/>
                <a:gd name="T71" fmla="*/ 2147483646 h 1007"/>
                <a:gd name="T72" fmla="*/ 2147483646 w 1661"/>
                <a:gd name="T73" fmla="*/ 2147483646 h 1007"/>
                <a:gd name="T74" fmla="*/ 2147483646 w 1661"/>
                <a:gd name="T75" fmla="*/ 2147483646 h 1007"/>
                <a:gd name="T76" fmla="*/ 2147483646 w 1661"/>
                <a:gd name="T77" fmla="*/ 2147483646 h 1007"/>
                <a:gd name="T78" fmla="*/ 2147483646 w 1661"/>
                <a:gd name="T79" fmla="*/ 2147483646 h 1007"/>
                <a:gd name="T80" fmla="*/ 2147483646 w 1661"/>
                <a:gd name="T81" fmla="*/ 2147483646 h 1007"/>
                <a:gd name="T82" fmla="*/ 2147483646 w 1661"/>
                <a:gd name="T83" fmla="*/ 2147483646 h 1007"/>
                <a:gd name="T84" fmla="*/ 2147483646 w 1661"/>
                <a:gd name="T85" fmla="*/ 2147483646 h 1007"/>
                <a:gd name="T86" fmla="*/ 2147483646 w 1661"/>
                <a:gd name="T87" fmla="*/ 2147483646 h 1007"/>
                <a:gd name="T88" fmla="*/ 2147483646 w 1661"/>
                <a:gd name="T89" fmla="*/ 2147483646 h 1007"/>
                <a:gd name="T90" fmla="*/ 2147483646 w 1661"/>
                <a:gd name="T91" fmla="*/ 2147483646 h 1007"/>
                <a:gd name="T92" fmla="*/ 2147483646 w 1661"/>
                <a:gd name="T93" fmla="*/ 2147483646 h 1007"/>
                <a:gd name="T94" fmla="*/ 2147483646 w 1661"/>
                <a:gd name="T95" fmla="*/ 2147483646 h 1007"/>
                <a:gd name="T96" fmla="*/ 2147483646 w 1661"/>
                <a:gd name="T97" fmla="*/ 0 h 1007"/>
                <a:gd name="T98" fmla="*/ 2147483646 w 1661"/>
                <a:gd name="T99" fmla="*/ 2147483646 h 1007"/>
                <a:gd name="T100" fmla="*/ 2147483646 w 1661"/>
                <a:gd name="T101" fmla="*/ 2147483646 h 10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61"/>
                <a:gd name="T154" fmla="*/ 0 h 1007"/>
                <a:gd name="T155" fmla="*/ 1661 w 1661"/>
                <a:gd name="T156" fmla="*/ 1007 h 10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61" h="1007">
                  <a:moveTo>
                    <a:pt x="205" y="3"/>
                  </a:moveTo>
                  <a:cubicBezTo>
                    <a:pt x="205" y="4"/>
                    <a:pt x="205" y="4"/>
                    <a:pt x="205" y="4"/>
                  </a:cubicBezTo>
                  <a:cubicBezTo>
                    <a:pt x="201" y="13"/>
                    <a:pt x="193" y="20"/>
                    <a:pt x="185" y="27"/>
                  </a:cubicBezTo>
                  <a:cubicBezTo>
                    <a:pt x="179" y="30"/>
                    <a:pt x="177" y="35"/>
                    <a:pt x="177" y="42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7" y="50"/>
                    <a:pt x="173" y="59"/>
                    <a:pt x="165" y="71"/>
                  </a:cubicBezTo>
                  <a:cubicBezTo>
                    <a:pt x="164" y="77"/>
                    <a:pt x="164" y="77"/>
                    <a:pt x="164" y="77"/>
                  </a:cubicBezTo>
                  <a:cubicBezTo>
                    <a:pt x="162" y="80"/>
                    <a:pt x="158" y="82"/>
                    <a:pt x="150" y="82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9" y="114"/>
                    <a:pt x="58" y="129"/>
                    <a:pt x="57" y="140"/>
                  </a:cubicBezTo>
                  <a:cubicBezTo>
                    <a:pt x="56" y="145"/>
                    <a:pt x="63" y="164"/>
                    <a:pt x="76" y="197"/>
                  </a:cubicBezTo>
                  <a:cubicBezTo>
                    <a:pt x="86" y="219"/>
                    <a:pt x="86" y="219"/>
                    <a:pt x="86" y="219"/>
                  </a:cubicBezTo>
                  <a:cubicBezTo>
                    <a:pt x="90" y="230"/>
                    <a:pt x="87" y="242"/>
                    <a:pt x="77" y="256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7" y="308"/>
                    <a:pt x="27" y="310"/>
                    <a:pt x="26" y="311"/>
                  </a:cubicBezTo>
                  <a:cubicBezTo>
                    <a:pt x="23" y="313"/>
                    <a:pt x="23" y="313"/>
                    <a:pt x="23" y="313"/>
                  </a:cubicBezTo>
                  <a:cubicBezTo>
                    <a:pt x="19" y="316"/>
                    <a:pt x="13" y="327"/>
                    <a:pt x="7" y="345"/>
                  </a:cubicBezTo>
                  <a:cubicBezTo>
                    <a:pt x="0" y="360"/>
                    <a:pt x="3" y="376"/>
                    <a:pt x="16" y="393"/>
                  </a:cubicBezTo>
                  <a:cubicBezTo>
                    <a:pt x="41" y="393"/>
                    <a:pt x="41" y="393"/>
                    <a:pt x="41" y="393"/>
                  </a:cubicBezTo>
                  <a:cubicBezTo>
                    <a:pt x="50" y="395"/>
                    <a:pt x="63" y="409"/>
                    <a:pt x="80" y="433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43"/>
                    <a:pt x="85" y="448"/>
                    <a:pt x="90" y="452"/>
                  </a:cubicBezTo>
                  <a:cubicBezTo>
                    <a:pt x="146" y="504"/>
                    <a:pt x="146" y="504"/>
                    <a:pt x="146" y="504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71" y="537"/>
                    <a:pt x="171" y="537"/>
                    <a:pt x="171" y="537"/>
                  </a:cubicBezTo>
                  <a:cubicBezTo>
                    <a:pt x="186" y="537"/>
                    <a:pt x="186" y="537"/>
                    <a:pt x="186" y="537"/>
                  </a:cubicBezTo>
                  <a:cubicBezTo>
                    <a:pt x="202" y="508"/>
                    <a:pt x="202" y="508"/>
                    <a:pt x="202" y="508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5" y="505"/>
                    <a:pt x="205" y="505"/>
                    <a:pt x="205" y="505"/>
                  </a:cubicBezTo>
                  <a:cubicBezTo>
                    <a:pt x="244" y="515"/>
                    <a:pt x="244" y="515"/>
                    <a:pt x="244" y="515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4" y="518"/>
                    <a:pt x="244" y="518"/>
                    <a:pt x="244" y="518"/>
                  </a:cubicBezTo>
                  <a:cubicBezTo>
                    <a:pt x="249" y="544"/>
                    <a:pt x="249" y="544"/>
                    <a:pt x="249" y="544"/>
                  </a:cubicBezTo>
                  <a:cubicBezTo>
                    <a:pt x="296" y="598"/>
                    <a:pt x="296" y="598"/>
                    <a:pt x="296" y="598"/>
                  </a:cubicBezTo>
                  <a:cubicBezTo>
                    <a:pt x="312" y="604"/>
                    <a:pt x="312" y="604"/>
                    <a:pt x="312" y="604"/>
                  </a:cubicBezTo>
                  <a:cubicBezTo>
                    <a:pt x="313" y="605"/>
                    <a:pt x="313" y="605"/>
                    <a:pt x="313" y="605"/>
                  </a:cubicBezTo>
                  <a:cubicBezTo>
                    <a:pt x="320" y="610"/>
                    <a:pt x="320" y="610"/>
                    <a:pt x="320" y="610"/>
                  </a:cubicBezTo>
                  <a:cubicBezTo>
                    <a:pt x="321" y="611"/>
                    <a:pt x="321" y="611"/>
                    <a:pt x="321" y="611"/>
                  </a:cubicBezTo>
                  <a:cubicBezTo>
                    <a:pt x="356" y="662"/>
                    <a:pt x="356" y="662"/>
                    <a:pt x="356" y="662"/>
                  </a:cubicBezTo>
                  <a:cubicBezTo>
                    <a:pt x="384" y="658"/>
                    <a:pt x="384" y="658"/>
                    <a:pt x="384" y="658"/>
                  </a:cubicBezTo>
                  <a:cubicBezTo>
                    <a:pt x="387" y="658"/>
                    <a:pt x="387" y="658"/>
                    <a:pt x="387" y="658"/>
                  </a:cubicBezTo>
                  <a:cubicBezTo>
                    <a:pt x="388" y="658"/>
                    <a:pt x="388" y="658"/>
                    <a:pt x="388" y="658"/>
                  </a:cubicBezTo>
                  <a:cubicBezTo>
                    <a:pt x="390" y="660"/>
                    <a:pt x="390" y="660"/>
                    <a:pt x="390" y="660"/>
                  </a:cubicBezTo>
                  <a:cubicBezTo>
                    <a:pt x="391" y="662"/>
                    <a:pt x="391" y="662"/>
                    <a:pt x="391" y="662"/>
                  </a:cubicBezTo>
                  <a:cubicBezTo>
                    <a:pt x="415" y="713"/>
                    <a:pt x="415" y="713"/>
                    <a:pt x="415" y="713"/>
                  </a:cubicBezTo>
                  <a:cubicBezTo>
                    <a:pt x="445" y="731"/>
                    <a:pt x="445" y="731"/>
                    <a:pt x="445" y="731"/>
                  </a:cubicBezTo>
                  <a:cubicBezTo>
                    <a:pt x="469" y="737"/>
                    <a:pt x="469" y="737"/>
                    <a:pt x="469" y="737"/>
                  </a:cubicBezTo>
                  <a:cubicBezTo>
                    <a:pt x="480" y="770"/>
                    <a:pt x="480" y="770"/>
                    <a:pt x="480" y="770"/>
                  </a:cubicBezTo>
                  <a:cubicBezTo>
                    <a:pt x="498" y="770"/>
                    <a:pt x="498" y="770"/>
                    <a:pt x="498" y="770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537" y="792"/>
                    <a:pt x="537" y="792"/>
                    <a:pt x="537" y="792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9" y="794"/>
                    <a:pt x="539" y="794"/>
                    <a:pt x="539" y="794"/>
                  </a:cubicBezTo>
                  <a:cubicBezTo>
                    <a:pt x="566" y="828"/>
                    <a:pt x="566" y="828"/>
                    <a:pt x="566" y="828"/>
                  </a:cubicBezTo>
                  <a:cubicBezTo>
                    <a:pt x="606" y="821"/>
                    <a:pt x="606" y="821"/>
                    <a:pt x="606" y="821"/>
                  </a:cubicBezTo>
                  <a:cubicBezTo>
                    <a:pt x="608" y="821"/>
                    <a:pt x="608" y="821"/>
                    <a:pt x="608" y="821"/>
                  </a:cubicBezTo>
                  <a:cubicBezTo>
                    <a:pt x="623" y="827"/>
                    <a:pt x="623" y="827"/>
                    <a:pt x="623" y="827"/>
                  </a:cubicBezTo>
                  <a:cubicBezTo>
                    <a:pt x="624" y="827"/>
                    <a:pt x="624" y="827"/>
                    <a:pt x="624" y="827"/>
                  </a:cubicBezTo>
                  <a:cubicBezTo>
                    <a:pt x="649" y="849"/>
                    <a:pt x="649" y="849"/>
                    <a:pt x="649" y="849"/>
                  </a:cubicBezTo>
                  <a:cubicBezTo>
                    <a:pt x="695" y="852"/>
                    <a:pt x="695" y="852"/>
                    <a:pt x="695" y="852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59" y="842"/>
                    <a:pt x="782" y="845"/>
                    <a:pt x="791" y="854"/>
                  </a:cubicBezTo>
                  <a:cubicBezTo>
                    <a:pt x="796" y="863"/>
                    <a:pt x="793" y="871"/>
                    <a:pt x="780" y="882"/>
                  </a:cubicBezTo>
                  <a:cubicBezTo>
                    <a:pt x="770" y="892"/>
                    <a:pt x="770" y="892"/>
                    <a:pt x="770" y="892"/>
                  </a:cubicBezTo>
                  <a:cubicBezTo>
                    <a:pt x="766" y="898"/>
                    <a:pt x="771" y="906"/>
                    <a:pt x="784" y="919"/>
                  </a:cubicBezTo>
                  <a:cubicBezTo>
                    <a:pt x="785" y="921"/>
                    <a:pt x="785" y="921"/>
                    <a:pt x="785" y="921"/>
                  </a:cubicBezTo>
                  <a:cubicBezTo>
                    <a:pt x="784" y="921"/>
                    <a:pt x="784" y="921"/>
                    <a:pt x="784" y="921"/>
                  </a:cubicBezTo>
                  <a:cubicBezTo>
                    <a:pt x="793" y="927"/>
                    <a:pt x="793" y="927"/>
                    <a:pt x="793" y="927"/>
                  </a:cubicBezTo>
                  <a:cubicBezTo>
                    <a:pt x="796" y="924"/>
                    <a:pt x="796" y="924"/>
                    <a:pt x="796" y="924"/>
                  </a:cubicBezTo>
                  <a:cubicBezTo>
                    <a:pt x="822" y="874"/>
                    <a:pt x="844" y="847"/>
                    <a:pt x="858" y="842"/>
                  </a:cubicBezTo>
                  <a:cubicBezTo>
                    <a:pt x="874" y="836"/>
                    <a:pt x="907" y="850"/>
                    <a:pt x="959" y="882"/>
                  </a:cubicBezTo>
                  <a:cubicBezTo>
                    <a:pt x="1022" y="893"/>
                    <a:pt x="1022" y="893"/>
                    <a:pt x="1022" y="893"/>
                  </a:cubicBezTo>
                  <a:cubicBezTo>
                    <a:pt x="1021" y="896"/>
                    <a:pt x="1021" y="896"/>
                    <a:pt x="1021" y="896"/>
                  </a:cubicBezTo>
                  <a:cubicBezTo>
                    <a:pt x="1021" y="898"/>
                    <a:pt x="1021" y="898"/>
                    <a:pt x="1021" y="898"/>
                  </a:cubicBezTo>
                  <a:cubicBezTo>
                    <a:pt x="1018" y="927"/>
                    <a:pt x="1018" y="927"/>
                    <a:pt x="1018" y="927"/>
                  </a:cubicBezTo>
                  <a:cubicBezTo>
                    <a:pt x="1049" y="931"/>
                    <a:pt x="1049" y="931"/>
                    <a:pt x="1049" y="931"/>
                  </a:cubicBezTo>
                  <a:cubicBezTo>
                    <a:pt x="1048" y="972"/>
                    <a:pt x="1048" y="972"/>
                    <a:pt x="1048" y="972"/>
                  </a:cubicBezTo>
                  <a:cubicBezTo>
                    <a:pt x="1058" y="990"/>
                    <a:pt x="1065" y="1000"/>
                    <a:pt x="1069" y="1003"/>
                  </a:cubicBezTo>
                  <a:cubicBezTo>
                    <a:pt x="1076" y="1007"/>
                    <a:pt x="1107" y="1007"/>
                    <a:pt x="1163" y="1003"/>
                  </a:cubicBezTo>
                  <a:cubicBezTo>
                    <a:pt x="1196" y="986"/>
                    <a:pt x="1196" y="986"/>
                    <a:pt x="1196" y="986"/>
                  </a:cubicBezTo>
                  <a:cubicBezTo>
                    <a:pt x="1228" y="942"/>
                    <a:pt x="1228" y="942"/>
                    <a:pt x="1228" y="942"/>
                  </a:cubicBezTo>
                  <a:cubicBezTo>
                    <a:pt x="1265" y="941"/>
                    <a:pt x="1265" y="941"/>
                    <a:pt x="1265" y="941"/>
                  </a:cubicBezTo>
                  <a:cubicBezTo>
                    <a:pt x="1283" y="936"/>
                    <a:pt x="1283" y="936"/>
                    <a:pt x="1283" y="936"/>
                  </a:cubicBezTo>
                  <a:cubicBezTo>
                    <a:pt x="1352" y="896"/>
                    <a:pt x="1352" y="896"/>
                    <a:pt x="1352" y="896"/>
                  </a:cubicBezTo>
                  <a:cubicBezTo>
                    <a:pt x="1353" y="896"/>
                    <a:pt x="1353" y="896"/>
                    <a:pt x="1353" y="896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94" y="890"/>
                    <a:pt x="1418" y="889"/>
                    <a:pt x="1424" y="895"/>
                  </a:cubicBezTo>
                  <a:cubicBezTo>
                    <a:pt x="1469" y="933"/>
                    <a:pt x="1469" y="933"/>
                    <a:pt x="1469" y="933"/>
                  </a:cubicBezTo>
                  <a:cubicBezTo>
                    <a:pt x="1483" y="938"/>
                    <a:pt x="1483" y="938"/>
                    <a:pt x="1483" y="938"/>
                  </a:cubicBezTo>
                  <a:cubicBezTo>
                    <a:pt x="1485" y="940"/>
                    <a:pt x="1485" y="940"/>
                    <a:pt x="1485" y="940"/>
                  </a:cubicBezTo>
                  <a:cubicBezTo>
                    <a:pt x="1503" y="947"/>
                    <a:pt x="1503" y="947"/>
                    <a:pt x="1503" y="947"/>
                  </a:cubicBezTo>
                  <a:cubicBezTo>
                    <a:pt x="1504" y="948"/>
                    <a:pt x="1504" y="948"/>
                    <a:pt x="1504" y="948"/>
                  </a:cubicBezTo>
                  <a:cubicBezTo>
                    <a:pt x="1504" y="945"/>
                    <a:pt x="1504" y="945"/>
                    <a:pt x="1504" y="945"/>
                  </a:cubicBezTo>
                  <a:cubicBezTo>
                    <a:pt x="1504" y="944"/>
                    <a:pt x="1504" y="944"/>
                    <a:pt x="1504" y="944"/>
                  </a:cubicBezTo>
                  <a:cubicBezTo>
                    <a:pt x="1504" y="943"/>
                    <a:pt x="1504" y="943"/>
                    <a:pt x="1504" y="943"/>
                  </a:cubicBezTo>
                  <a:cubicBezTo>
                    <a:pt x="1504" y="942"/>
                    <a:pt x="1504" y="942"/>
                    <a:pt x="1504" y="942"/>
                  </a:cubicBezTo>
                  <a:cubicBezTo>
                    <a:pt x="1512" y="910"/>
                    <a:pt x="1512" y="910"/>
                    <a:pt x="1512" y="910"/>
                  </a:cubicBezTo>
                  <a:cubicBezTo>
                    <a:pt x="1508" y="901"/>
                    <a:pt x="1508" y="893"/>
                    <a:pt x="1512" y="887"/>
                  </a:cubicBezTo>
                  <a:cubicBezTo>
                    <a:pt x="1514" y="882"/>
                    <a:pt x="1519" y="879"/>
                    <a:pt x="1527" y="877"/>
                  </a:cubicBezTo>
                  <a:cubicBezTo>
                    <a:pt x="1543" y="873"/>
                    <a:pt x="1558" y="887"/>
                    <a:pt x="1573" y="917"/>
                  </a:cubicBezTo>
                  <a:cubicBezTo>
                    <a:pt x="1575" y="918"/>
                    <a:pt x="1575" y="918"/>
                    <a:pt x="1575" y="918"/>
                  </a:cubicBezTo>
                  <a:cubicBezTo>
                    <a:pt x="1576" y="918"/>
                    <a:pt x="1576" y="918"/>
                    <a:pt x="1576" y="918"/>
                  </a:cubicBezTo>
                  <a:cubicBezTo>
                    <a:pt x="1602" y="906"/>
                    <a:pt x="1602" y="906"/>
                    <a:pt x="1602" y="906"/>
                  </a:cubicBezTo>
                  <a:cubicBezTo>
                    <a:pt x="1608" y="905"/>
                    <a:pt x="1610" y="900"/>
                    <a:pt x="1610" y="895"/>
                  </a:cubicBezTo>
                  <a:cubicBezTo>
                    <a:pt x="1604" y="876"/>
                    <a:pt x="1604" y="876"/>
                    <a:pt x="1604" y="876"/>
                  </a:cubicBezTo>
                  <a:cubicBezTo>
                    <a:pt x="1604" y="874"/>
                    <a:pt x="1604" y="874"/>
                    <a:pt x="1604" y="874"/>
                  </a:cubicBezTo>
                  <a:cubicBezTo>
                    <a:pt x="1602" y="866"/>
                    <a:pt x="1604" y="859"/>
                    <a:pt x="1613" y="855"/>
                  </a:cubicBezTo>
                  <a:cubicBezTo>
                    <a:pt x="1622" y="848"/>
                    <a:pt x="1622" y="848"/>
                    <a:pt x="1622" y="848"/>
                  </a:cubicBezTo>
                  <a:cubicBezTo>
                    <a:pt x="1646" y="823"/>
                    <a:pt x="1646" y="823"/>
                    <a:pt x="1646" y="823"/>
                  </a:cubicBezTo>
                  <a:cubicBezTo>
                    <a:pt x="1661" y="788"/>
                    <a:pt x="1661" y="788"/>
                    <a:pt x="1661" y="788"/>
                  </a:cubicBezTo>
                  <a:cubicBezTo>
                    <a:pt x="1648" y="766"/>
                    <a:pt x="1644" y="750"/>
                    <a:pt x="1648" y="739"/>
                  </a:cubicBezTo>
                  <a:cubicBezTo>
                    <a:pt x="1651" y="710"/>
                    <a:pt x="1651" y="710"/>
                    <a:pt x="1651" y="710"/>
                  </a:cubicBezTo>
                  <a:cubicBezTo>
                    <a:pt x="1645" y="697"/>
                    <a:pt x="1641" y="689"/>
                    <a:pt x="1641" y="681"/>
                  </a:cubicBezTo>
                  <a:cubicBezTo>
                    <a:pt x="1641" y="678"/>
                    <a:pt x="1637" y="669"/>
                    <a:pt x="1629" y="656"/>
                  </a:cubicBezTo>
                  <a:cubicBezTo>
                    <a:pt x="1628" y="656"/>
                    <a:pt x="1628" y="656"/>
                    <a:pt x="1628" y="656"/>
                  </a:cubicBezTo>
                  <a:cubicBezTo>
                    <a:pt x="1628" y="653"/>
                    <a:pt x="1628" y="653"/>
                    <a:pt x="1628" y="653"/>
                  </a:cubicBezTo>
                  <a:cubicBezTo>
                    <a:pt x="1625" y="615"/>
                    <a:pt x="1625" y="615"/>
                    <a:pt x="1625" y="615"/>
                  </a:cubicBezTo>
                  <a:cubicBezTo>
                    <a:pt x="1623" y="609"/>
                    <a:pt x="1622" y="600"/>
                    <a:pt x="1625" y="590"/>
                  </a:cubicBezTo>
                  <a:cubicBezTo>
                    <a:pt x="1615" y="582"/>
                    <a:pt x="1609" y="575"/>
                    <a:pt x="1604" y="567"/>
                  </a:cubicBezTo>
                  <a:cubicBezTo>
                    <a:pt x="1589" y="546"/>
                    <a:pt x="1589" y="546"/>
                    <a:pt x="1589" y="546"/>
                  </a:cubicBezTo>
                  <a:cubicBezTo>
                    <a:pt x="1588" y="545"/>
                    <a:pt x="1588" y="545"/>
                    <a:pt x="1588" y="545"/>
                  </a:cubicBezTo>
                  <a:cubicBezTo>
                    <a:pt x="1588" y="543"/>
                    <a:pt x="1588" y="543"/>
                    <a:pt x="1588" y="543"/>
                  </a:cubicBezTo>
                  <a:cubicBezTo>
                    <a:pt x="1588" y="542"/>
                    <a:pt x="1588" y="542"/>
                    <a:pt x="1588" y="542"/>
                  </a:cubicBezTo>
                  <a:cubicBezTo>
                    <a:pt x="1582" y="516"/>
                    <a:pt x="1582" y="516"/>
                    <a:pt x="1582" y="516"/>
                  </a:cubicBezTo>
                  <a:cubicBezTo>
                    <a:pt x="1566" y="503"/>
                    <a:pt x="1566" y="503"/>
                    <a:pt x="1566" y="503"/>
                  </a:cubicBezTo>
                  <a:cubicBezTo>
                    <a:pt x="1566" y="504"/>
                    <a:pt x="1566" y="504"/>
                    <a:pt x="1566" y="504"/>
                  </a:cubicBezTo>
                  <a:cubicBezTo>
                    <a:pt x="1536" y="480"/>
                    <a:pt x="1536" y="480"/>
                    <a:pt x="1536" y="480"/>
                  </a:cubicBezTo>
                  <a:cubicBezTo>
                    <a:pt x="1536" y="482"/>
                    <a:pt x="1536" y="482"/>
                    <a:pt x="1536" y="482"/>
                  </a:cubicBezTo>
                  <a:cubicBezTo>
                    <a:pt x="1540" y="515"/>
                    <a:pt x="1540" y="515"/>
                    <a:pt x="1540" y="515"/>
                  </a:cubicBezTo>
                  <a:cubicBezTo>
                    <a:pt x="1540" y="516"/>
                    <a:pt x="1540" y="516"/>
                    <a:pt x="1540" y="516"/>
                  </a:cubicBezTo>
                  <a:cubicBezTo>
                    <a:pt x="1540" y="519"/>
                    <a:pt x="1540" y="519"/>
                    <a:pt x="1540" y="519"/>
                  </a:cubicBezTo>
                  <a:cubicBezTo>
                    <a:pt x="1524" y="526"/>
                    <a:pt x="1524" y="526"/>
                    <a:pt x="1524" y="526"/>
                  </a:cubicBezTo>
                  <a:cubicBezTo>
                    <a:pt x="1522" y="546"/>
                    <a:pt x="1522" y="546"/>
                    <a:pt x="1522" y="546"/>
                  </a:cubicBezTo>
                  <a:cubicBezTo>
                    <a:pt x="1522" y="549"/>
                    <a:pt x="1522" y="549"/>
                    <a:pt x="1522" y="549"/>
                  </a:cubicBezTo>
                  <a:cubicBezTo>
                    <a:pt x="1485" y="564"/>
                    <a:pt x="1485" y="564"/>
                    <a:pt x="1485" y="564"/>
                  </a:cubicBezTo>
                  <a:cubicBezTo>
                    <a:pt x="1473" y="535"/>
                    <a:pt x="1473" y="535"/>
                    <a:pt x="1473" y="535"/>
                  </a:cubicBezTo>
                  <a:cubicBezTo>
                    <a:pt x="1465" y="533"/>
                    <a:pt x="1465" y="533"/>
                    <a:pt x="1465" y="533"/>
                  </a:cubicBezTo>
                  <a:cubicBezTo>
                    <a:pt x="1454" y="544"/>
                    <a:pt x="1454" y="544"/>
                    <a:pt x="1454" y="544"/>
                  </a:cubicBezTo>
                  <a:cubicBezTo>
                    <a:pt x="1446" y="565"/>
                    <a:pt x="1446" y="565"/>
                    <a:pt x="1446" y="565"/>
                  </a:cubicBezTo>
                  <a:cubicBezTo>
                    <a:pt x="1420" y="573"/>
                    <a:pt x="1420" y="573"/>
                    <a:pt x="1420" y="573"/>
                  </a:cubicBezTo>
                  <a:cubicBezTo>
                    <a:pt x="1405" y="562"/>
                    <a:pt x="1405" y="562"/>
                    <a:pt x="1405" y="562"/>
                  </a:cubicBezTo>
                  <a:cubicBezTo>
                    <a:pt x="1384" y="556"/>
                    <a:pt x="1384" y="556"/>
                    <a:pt x="1384" y="556"/>
                  </a:cubicBezTo>
                  <a:cubicBezTo>
                    <a:pt x="1378" y="526"/>
                    <a:pt x="1378" y="526"/>
                    <a:pt x="1378" y="526"/>
                  </a:cubicBezTo>
                  <a:cubicBezTo>
                    <a:pt x="1369" y="508"/>
                    <a:pt x="1369" y="508"/>
                    <a:pt x="1369" y="508"/>
                  </a:cubicBezTo>
                  <a:cubicBezTo>
                    <a:pt x="1356" y="503"/>
                    <a:pt x="1356" y="503"/>
                    <a:pt x="1356" y="503"/>
                  </a:cubicBezTo>
                  <a:cubicBezTo>
                    <a:pt x="1355" y="501"/>
                    <a:pt x="1355" y="501"/>
                    <a:pt x="1355" y="501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36" y="472"/>
                    <a:pt x="1336" y="472"/>
                    <a:pt x="1336" y="472"/>
                  </a:cubicBezTo>
                  <a:cubicBezTo>
                    <a:pt x="1322" y="453"/>
                    <a:pt x="1322" y="453"/>
                    <a:pt x="1322" y="453"/>
                  </a:cubicBezTo>
                  <a:cubicBezTo>
                    <a:pt x="1309" y="453"/>
                    <a:pt x="1309" y="453"/>
                    <a:pt x="1309" y="453"/>
                  </a:cubicBezTo>
                  <a:cubicBezTo>
                    <a:pt x="1288" y="461"/>
                    <a:pt x="1288" y="461"/>
                    <a:pt x="1288" y="461"/>
                  </a:cubicBezTo>
                  <a:cubicBezTo>
                    <a:pt x="1287" y="462"/>
                    <a:pt x="1287" y="462"/>
                    <a:pt x="1287" y="462"/>
                  </a:cubicBezTo>
                  <a:cubicBezTo>
                    <a:pt x="1233" y="459"/>
                    <a:pt x="1233" y="459"/>
                    <a:pt x="1233" y="459"/>
                  </a:cubicBezTo>
                  <a:cubicBezTo>
                    <a:pt x="1192" y="450"/>
                    <a:pt x="1192" y="450"/>
                    <a:pt x="1192" y="450"/>
                  </a:cubicBezTo>
                  <a:cubicBezTo>
                    <a:pt x="1189" y="448"/>
                    <a:pt x="1181" y="445"/>
                    <a:pt x="1170" y="438"/>
                  </a:cubicBezTo>
                  <a:cubicBezTo>
                    <a:pt x="1138" y="427"/>
                    <a:pt x="1138" y="427"/>
                    <a:pt x="1138" y="427"/>
                  </a:cubicBezTo>
                  <a:cubicBezTo>
                    <a:pt x="1114" y="421"/>
                    <a:pt x="1100" y="415"/>
                    <a:pt x="1097" y="409"/>
                  </a:cubicBezTo>
                  <a:cubicBezTo>
                    <a:pt x="1092" y="406"/>
                    <a:pt x="1092" y="406"/>
                    <a:pt x="1092" y="406"/>
                  </a:cubicBezTo>
                  <a:cubicBezTo>
                    <a:pt x="1084" y="404"/>
                    <a:pt x="1084" y="404"/>
                    <a:pt x="1084" y="404"/>
                  </a:cubicBezTo>
                  <a:cubicBezTo>
                    <a:pt x="1065" y="393"/>
                    <a:pt x="1065" y="393"/>
                    <a:pt x="1065" y="393"/>
                  </a:cubicBezTo>
                  <a:cubicBezTo>
                    <a:pt x="1063" y="392"/>
                    <a:pt x="1063" y="392"/>
                    <a:pt x="1063" y="392"/>
                  </a:cubicBezTo>
                  <a:cubicBezTo>
                    <a:pt x="1060" y="388"/>
                    <a:pt x="1057" y="385"/>
                    <a:pt x="1055" y="381"/>
                  </a:cubicBezTo>
                  <a:cubicBezTo>
                    <a:pt x="1050" y="371"/>
                    <a:pt x="1050" y="371"/>
                    <a:pt x="1050" y="371"/>
                  </a:cubicBezTo>
                  <a:cubicBezTo>
                    <a:pt x="1042" y="358"/>
                    <a:pt x="1042" y="358"/>
                    <a:pt x="1042" y="358"/>
                  </a:cubicBezTo>
                  <a:cubicBezTo>
                    <a:pt x="1028" y="352"/>
                    <a:pt x="1028" y="352"/>
                    <a:pt x="1028" y="352"/>
                  </a:cubicBezTo>
                  <a:cubicBezTo>
                    <a:pt x="1023" y="355"/>
                    <a:pt x="1023" y="355"/>
                    <a:pt x="1023" y="355"/>
                  </a:cubicBezTo>
                  <a:cubicBezTo>
                    <a:pt x="1018" y="359"/>
                    <a:pt x="1018" y="359"/>
                    <a:pt x="1018" y="359"/>
                  </a:cubicBezTo>
                  <a:cubicBezTo>
                    <a:pt x="1015" y="362"/>
                    <a:pt x="1015" y="362"/>
                    <a:pt x="1015" y="362"/>
                  </a:cubicBezTo>
                  <a:cubicBezTo>
                    <a:pt x="1009" y="366"/>
                    <a:pt x="1004" y="368"/>
                    <a:pt x="1000" y="369"/>
                  </a:cubicBezTo>
                  <a:cubicBezTo>
                    <a:pt x="991" y="371"/>
                    <a:pt x="983" y="367"/>
                    <a:pt x="973" y="356"/>
                  </a:cubicBezTo>
                  <a:cubicBezTo>
                    <a:pt x="953" y="335"/>
                    <a:pt x="953" y="335"/>
                    <a:pt x="953" y="335"/>
                  </a:cubicBezTo>
                  <a:cubicBezTo>
                    <a:pt x="946" y="326"/>
                    <a:pt x="941" y="318"/>
                    <a:pt x="939" y="313"/>
                  </a:cubicBezTo>
                  <a:cubicBezTo>
                    <a:pt x="933" y="305"/>
                    <a:pt x="933" y="305"/>
                    <a:pt x="933" y="305"/>
                  </a:cubicBezTo>
                  <a:cubicBezTo>
                    <a:pt x="926" y="297"/>
                    <a:pt x="921" y="290"/>
                    <a:pt x="917" y="283"/>
                  </a:cubicBezTo>
                  <a:cubicBezTo>
                    <a:pt x="914" y="274"/>
                    <a:pt x="913" y="266"/>
                    <a:pt x="916" y="257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30" y="233"/>
                    <a:pt x="930" y="233"/>
                    <a:pt x="930" y="233"/>
                  </a:cubicBezTo>
                  <a:cubicBezTo>
                    <a:pt x="937" y="209"/>
                    <a:pt x="937" y="209"/>
                    <a:pt x="937" y="209"/>
                  </a:cubicBezTo>
                  <a:cubicBezTo>
                    <a:pt x="941" y="193"/>
                    <a:pt x="941" y="193"/>
                    <a:pt x="941" y="193"/>
                  </a:cubicBezTo>
                  <a:cubicBezTo>
                    <a:pt x="935" y="168"/>
                    <a:pt x="935" y="168"/>
                    <a:pt x="935" y="168"/>
                  </a:cubicBezTo>
                  <a:cubicBezTo>
                    <a:pt x="920" y="155"/>
                    <a:pt x="920" y="155"/>
                    <a:pt x="920" y="155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3" y="120"/>
                    <a:pt x="928" y="112"/>
                    <a:pt x="939" y="110"/>
                  </a:cubicBezTo>
                  <a:cubicBezTo>
                    <a:pt x="942" y="109"/>
                    <a:pt x="944" y="107"/>
                    <a:pt x="943" y="103"/>
                  </a:cubicBezTo>
                  <a:cubicBezTo>
                    <a:pt x="943" y="102"/>
                    <a:pt x="943" y="102"/>
                    <a:pt x="943" y="102"/>
                  </a:cubicBezTo>
                  <a:cubicBezTo>
                    <a:pt x="944" y="81"/>
                    <a:pt x="944" y="81"/>
                    <a:pt x="944" y="81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55"/>
                    <a:pt x="944" y="55"/>
                    <a:pt x="944" y="55"/>
                  </a:cubicBezTo>
                  <a:cubicBezTo>
                    <a:pt x="942" y="55"/>
                    <a:pt x="942" y="55"/>
                    <a:pt x="942" y="55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36" y="52"/>
                    <a:pt x="936" y="52"/>
                    <a:pt x="936" y="52"/>
                  </a:cubicBezTo>
                  <a:cubicBezTo>
                    <a:pt x="936" y="51"/>
                    <a:pt x="936" y="51"/>
                    <a:pt x="936" y="51"/>
                  </a:cubicBezTo>
                  <a:cubicBezTo>
                    <a:pt x="935" y="51"/>
                    <a:pt x="935" y="51"/>
                    <a:pt x="935" y="51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5" y="39"/>
                    <a:pt x="915" y="39"/>
                    <a:pt x="915" y="39"/>
                  </a:cubicBezTo>
                  <a:cubicBezTo>
                    <a:pt x="901" y="26"/>
                    <a:pt x="901" y="26"/>
                    <a:pt x="901" y="2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35" y="5"/>
                    <a:pt x="835" y="5"/>
                    <a:pt x="835" y="5"/>
                  </a:cubicBezTo>
                  <a:cubicBezTo>
                    <a:pt x="806" y="5"/>
                    <a:pt x="806" y="5"/>
                    <a:pt x="806" y="5"/>
                  </a:cubicBezTo>
                  <a:cubicBezTo>
                    <a:pt x="801" y="5"/>
                    <a:pt x="796" y="8"/>
                    <a:pt x="789" y="12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64" y="21"/>
                    <a:pt x="764" y="21"/>
                    <a:pt x="764" y="21"/>
                  </a:cubicBezTo>
                  <a:cubicBezTo>
                    <a:pt x="706" y="21"/>
                    <a:pt x="706" y="21"/>
                    <a:pt x="706" y="21"/>
                  </a:cubicBezTo>
                  <a:cubicBezTo>
                    <a:pt x="698" y="23"/>
                    <a:pt x="690" y="25"/>
                    <a:pt x="686" y="29"/>
                  </a:cubicBezTo>
                  <a:cubicBezTo>
                    <a:pt x="680" y="34"/>
                    <a:pt x="668" y="39"/>
                    <a:pt x="653" y="44"/>
                  </a:cubicBezTo>
                  <a:cubicBezTo>
                    <a:pt x="625" y="50"/>
                    <a:pt x="625" y="50"/>
                    <a:pt x="625" y="50"/>
                  </a:cubicBezTo>
                  <a:cubicBezTo>
                    <a:pt x="625" y="51"/>
                    <a:pt x="625" y="51"/>
                    <a:pt x="625" y="51"/>
                  </a:cubicBezTo>
                  <a:cubicBezTo>
                    <a:pt x="623" y="51"/>
                    <a:pt x="623" y="51"/>
                    <a:pt x="623" y="51"/>
                  </a:cubicBezTo>
                  <a:cubicBezTo>
                    <a:pt x="584" y="47"/>
                    <a:pt x="584" y="47"/>
                    <a:pt x="584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67" y="45"/>
                    <a:pt x="567" y="45"/>
                    <a:pt x="567" y="45"/>
                  </a:cubicBezTo>
                  <a:cubicBezTo>
                    <a:pt x="544" y="52"/>
                    <a:pt x="544" y="52"/>
                    <a:pt x="544" y="52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72" y="47"/>
                    <a:pt x="472" y="47"/>
                    <a:pt x="472" y="47"/>
                  </a:cubicBezTo>
                  <a:cubicBezTo>
                    <a:pt x="453" y="47"/>
                    <a:pt x="453" y="47"/>
                    <a:pt x="453" y="47"/>
                  </a:cubicBezTo>
                  <a:cubicBezTo>
                    <a:pt x="445" y="45"/>
                    <a:pt x="435" y="39"/>
                    <a:pt x="425" y="26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1" y="14"/>
                    <a:pt x="418" y="10"/>
                    <a:pt x="417" y="8"/>
                  </a:cubicBezTo>
                  <a:cubicBezTo>
                    <a:pt x="412" y="5"/>
                    <a:pt x="412" y="5"/>
                    <a:pt x="412" y="5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10"/>
                    <a:pt x="393" y="10"/>
                    <a:pt x="393" y="10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58" y="24"/>
                    <a:pt x="358" y="24"/>
                    <a:pt x="358" y="24"/>
                  </a:cubicBezTo>
                  <a:cubicBezTo>
                    <a:pt x="356" y="24"/>
                    <a:pt x="356" y="24"/>
                    <a:pt x="356" y="24"/>
                  </a:cubicBezTo>
                  <a:cubicBezTo>
                    <a:pt x="315" y="28"/>
                    <a:pt x="315" y="28"/>
                    <a:pt x="315" y="28"/>
                  </a:cubicBezTo>
                  <a:cubicBezTo>
                    <a:pt x="308" y="28"/>
                    <a:pt x="297" y="25"/>
                    <a:pt x="281" y="21"/>
                  </a:cubicBezTo>
                  <a:cubicBezTo>
                    <a:pt x="245" y="14"/>
                    <a:pt x="245" y="14"/>
                    <a:pt x="245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23" y="3"/>
                    <a:pt x="223" y="3"/>
                    <a:pt x="223" y="3"/>
                  </a:cubicBezTo>
                  <a:lnTo>
                    <a:pt x="205" y="3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19" name="Freeform 12"/>
            <p:cNvSpPr/>
            <p:nvPr/>
          </p:nvSpPr>
          <p:spPr bwMode="auto">
            <a:xfrm>
              <a:off x="3002707" y="4616332"/>
              <a:ext cx="865878" cy="902666"/>
            </a:xfrm>
            <a:custGeom>
              <a:avLst/>
              <a:gdLst>
                <a:gd name="T0" fmla="*/ 2147483646 w 749"/>
                <a:gd name="T1" fmla="*/ 2147483646 h 782"/>
                <a:gd name="T2" fmla="*/ 2147483646 w 749"/>
                <a:gd name="T3" fmla="*/ 2147483646 h 782"/>
                <a:gd name="T4" fmla="*/ 2147483646 w 749"/>
                <a:gd name="T5" fmla="*/ 2147483646 h 782"/>
                <a:gd name="T6" fmla="*/ 2147483646 w 749"/>
                <a:gd name="T7" fmla="*/ 2147483646 h 782"/>
                <a:gd name="T8" fmla="*/ 2147483646 w 749"/>
                <a:gd name="T9" fmla="*/ 2147483646 h 782"/>
                <a:gd name="T10" fmla="*/ 2147483646 w 749"/>
                <a:gd name="T11" fmla="*/ 2147483646 h 782"/>
                <a:gd name="T12" fmla="*/ 2147483646 w 749"/>
                <a:gd name="T13" fmla="*/ 2147483646 h 782"/>
                <a:gd name="T14" fmla="*/ 2147483646 w 749"/>
                <a:gd name="T15" fmla="*/ 2147483646 h 782"/>
                <a:gd name="T16" fmla="*/ 2147483646 w 749"/>
                <a:gd name="T17" fmla="*/ 2147483646 h 782"/>
                <a:gd name="T18" fmla="*/ 2147483646 w 749"/>
                <a:gd name="T19" fmla="*/ 2147483646 h 782"/>
                <a:gd name="T20" fmla="*/ 2147483646 w 749"/>
                <a:gd name="T21" fmla="*/ 2147483646 h 782"/>
                <a:gd name="T22" fmla="*/ 2147483646 w 749"/>
                <a:gd name="T23" fmla="*/ 2147483646 h 782"/>
                <a:gd name="T24" fmla="*/ 2147483646 w 749"/>
                <a:gd name="T25" fmla="*/ 2147483646 h 782"/>
                <a:gd name="T26" fmla="*/ 2147483646 w 749"/>
                <a:gd name="T27" fmla="*/ 2147483646 h 782"/>
                <a:gd name="T28" fmla="*/ 2147483646 w 749"/>
                <a:gd name="T29" fmla="*/ 2147483646 h 782"/>
                <a:gd name="T30" fmla="*/ 2147483646 w 749"/>
                <a:gd name="T31" fmla="*/ 2147483646 h 782"/>
                <a:gd name="T32" fmla="*/ 2147483646 w 749"/>
                <a:gd name="T33" fmla="*/ 2147483646 h 782"/>
                <a:gd name="T34" fmla="*/ 2147483646 w 749"/>
                <a:gd name="T35" fmla="*/ 2147483646 h 782"/>
                <a:gd name="T36" fmla="*/ 2147483646 w 749"/>
                <a:gd name="T37" fmla="*/ 2147483646 h 782"/>
                <a:gd name="T38" fmla="*/ 2147483646 w 749"/>
                <a:gd name="T39" fmla="*/ 2147483646 h 782"/>
                <a:gd name="T40" fmla="*/ 2147483646 w 749"/>
                <a:gd name="T41" fmla="*/ 2147483646 h 782"/>
                <a:gd name="T42" fmla="*/ 2147483646 w 749"/>
                <a:gd name="T43" fmla="*/ 2147483646 h 782"/>
                <a:gd name="T44" fmla="*/ 2147483646 w 749"/>
                <a:gd name="T45" fmla="*/ 2147483646 h 782"/>
                <a:gd name="T46" fmla="*/ 2147483646 w 749"/>
                <a:gd name="T47" fmla="*/ 2147483646 h 782"/>
                <a:gd name="T48" fmla="*/ 2147483646 w 749"/>
                <a:gd name="T49" fmla="*/ 2147483646 h 782"/>
                <a:gd name="T50" fmla="*/ 2147483646 w 749"/>
                <a:gd name="T51" fmla="*/ 2147483646 h 782"/>
                <a:gd name="T52" fmla="*/ 2147483646 w 749"/>
                <a:gd name="T53" fmla="*/ 2147483646 h 782"/>
                <a:gd name="T54" fmla="*/ 2147483646 w 749"/>
                <a:gd name="T55" fmla="*/ 2147483646 h 782"/>
                <a:gd name="T56" fmla="*/ 2147483646 w 749"/>
                <a:gd name="T57" fmla="*/ 2147483646 h 782"/>
                <a:gd name="T58" fmla="*/ 2147483646 w 749"/>
                <a:gd name="T59" fmla="*/ 2147483646 h 782"/>
                <a:gd name="T60" fmla="*/ 2147483646 w 749"/>
                <a:gd name="T61" fmla="*/ 2147483646 h 782"/>
                <a:gd name="T62" fmla="*/ 2147483646 w 749"/>
                <a:gd name="T63" fmla="*/ 2147483646 h 782"/>
                <a:gd name="T64" fmla="*/ 2147483646 w 749"/>
                <a:gd name="T65" fmla="*/ 2147483646 h 782"/>
                <a:gd name="T66" fmla="*/ 2147483646 w 749"/>
                <a:gd name="T67" fmla="*/ 2147483646 h 782"/>
                <a:gd name="T68" fmla="*/ 2147483646 w 749"/>
                <a:gd name="T69" fmla="*/ 2147483646 h 782"/>
                <a:gd name="T70" fmla="*/ 2147483646 w 749"/>
                <a:gd name="T71" fmla="*/ 2147483646 h 782"/>
                <a:gd name="T72" fmla="*/ 2147483646 w 749"/>
                <a:gd name="T73" fmla="*/ 2147483646 h 782"/>
                <a:gd name="T74" fmla="*/ 2147483646 w 749"/>
                <a:gd name="T75" fmla="*/ 2147483646 h 782"/>
                <a:gd name="T76" fmla="*/ 2147483646 w 749"/>
                <a:gd name="T77" fmla="*/ 2147483646 h 782"/>
                <a:gd name="T78" fmla="*/ 2147483646 w 749"/>
                <a:gd name="T79" fmla="*/ 2147483646 h 782"/>
                <a:gd name="T80" fmla="*/ 2147483646 w 749"/>
                <a:gd name="T81" fmla="*/ 2147483646 h 782"/>
                <a:gd name="T82" fmla="*/ 2147483646 w 749"/>
                <a:gd name="T83" fmla="*/ 2147483646 h 782"/>
                <a:gd name="T84" fmla="*/ 2147483646 w 749"/>
                <a:gd name="T85" fmla="*/ 2147483646 h 782"/>
                <a:gd name="T86" fmla="*/ 2147483646 w 749"/>
                <a:gd name="T87" fmla="*/ 2147483646 h 782"/>
                <a:gd name="T88" fmla="*/ 2147483646 w 749"/>
                <a:gd name="T89" fmla="*/ 2147483646 h 782"/>
                <a:gd name="T90" fmla="*/ 2147483646 w 749"/>
                <a:gd name="T91" fmla="*/ 2147483646 h 782"/>
                <a:gd name="T92" fmla="*/ 2147483646 w 749"/>
                <a:gd name="T93" fmla="*/ 2147483646 h 782"/>
                <a:gd name="T94" fmla="*/ 2147483646 w 749"/>
                <a:gd name="T95" fmla="*/ 2147483646 h 782"/>
                <a:gd name="T96" fmla="*/ 2147483646 w 749"/>
                <a:gd name="T97" fmla="*/ 2147483646 h 782"/>
                <a:gd name="T98" fmla="*/ 2147483646 w 749"/>
                <a:gd name="T99" fmla="*/ 2147483646 h 782"/>
                <a:gd name="T100" fmla="*/ 2147483646 w 749"/>
                <a:gd name="T101" fmla="*/ 2147483646 h 782"/>
                <a:gd name="T102" fmla="*/ 2147483646 w 749"/>
                <a:gd name="T103" fmla="*/ 2147483646 h 782"/>
                <a:gd name="T104" fmla="*/ 2147483646 w 749"/>
                <a:gd name="T105" fmla="*/ 2147483646 h 782"/>
                <a:gd name="T106" fmla="*/ 2147483646 w 749"/>
                <a:gd name="T107" fmla="*/ 2147483646 h 782"/>
                <a:gd name="T108" fmla="*/ 2147483646 w 749"/>
                <a:gd name="T109" fmla="*/ 2147483646 h 782"/>
                <a:gd name="T110" fmla="*/ 2147483646 w 749"/>
                <a:gd name="T111" fmla="*/ 2147483646 h 782"/>
                <a:gd name="T112" fmla="*/ 2147483646 w 749"/>
                <a:gd name="T113" fmla="*/ 2147483646 h 782"/>
                <a:gd name="T114" fmla="*/ 2147483646 w 749"/>
                <a:gd name="T115" fmla="*/ 2147483646 h 782"/>
                <a:gd name="T116" fmla="*/ 2147483646 w 749"/>
                <a:gd name="T117" fmla="*/ 2147483646 h 782"/>
                <a:gd name="T118" fmla="*/ 2147483646 w 749"/>
                <a:gd name="T119" fmla="*/ 2147483646 h 7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9"/>
                <a:gd name="T181" fmla="*/ 0 h 782"/>
                <a:gd name="T182" fmla="*/ 749 w 749"/>
                <a:gd name="T183" fmla="*/ 782 h 7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9" h="782">
                  <a:moveTo>
                    <a:pt x="4" y="479"/>
                  </a:moveTo>
                  <a:cubicBezTo>
                    <a:pt x="0" y="492"/>
                    <a:pt x="0" y="492"/>
                    <a:pt x="0" y="492"/>
                  </a:cubicBezTo>
                  <a:cubicBezTo>
                    <a:pt x="6" y="492"/>
                    <a:pt x="14" y="488"/>
                    <a:pt x="23" y="482"/>
                  </a:cubicBezTo>
                  <a:cubicBezTo>
                    <a:pt x="24" y="481"/>
                    <a:pt x="24" y="481"/>
                    <a:pt x="24" y="481"/>
                  </a:cubicBezTo>
                  <a:cubicBezTo>
                    <a:pt x="26" y="481"/>
                    <a:pt x="26" y="481"/>
                    <a:pt x="26" y="481"/>
                  </a:cubicBezTo>
                  <a:cubicBezTo>
                    <a:pt x="68" y="476"/>
                    <a:pt x="68" y="476"/>
                    <a:pt x="68" y="476"/>
                  </a:cubicBezTo>
                  <a:cubicBezTo>
                    <a:pt x="96" y="462"/>
                    <a:pt x="96" y="462"/>
                    <a:pt x="96" y="462"/>
                  </a:cubicBezTo>
                  <a:cubicBezTo>
                    <a:pt x="106" y="477"/>
                    <a:pt x="106" y="477"/>
                    <a:pt x="106" y="477"/>
                  </a:cubicBezTo>
                  <a:cubicBezTo>
                    <a:pt x="108" y="478"/>
                    <a:pt x="108" y="478"/>
                    <a:pt x="108" y="478"/>
                  </a:cubicBezTo>
                  <a:cubicBezTo>
                    <a:pt x="96" y="498"/>
                    <a:pt x="96" y="498"/>
                    <a:pt x="96" y="498"/>
                  </a:cubicBezTo>
                  <a:cubicBezTo>
                    <a:pt x="111" y="512"/>
                    <a:pt x="111" y="512"/>
                    <a:pt x="111" y="512"/>
                  </a:cubicBezTo>
                  <a:cubicBezTo>
                    <a:pt x="111" y="514"/>
                    <a:pt x="111" y="514"/>
                    <a:pt x="111" y="514"/>
                  </a:cubicBezTo>
                  <a:cubicBezTo>
                    <a:pt x="111" y="517"/>
                    <a:pt x="111" y="517"/>
                    <a:pt x="111" y="517"/>
                  </a:cubicBezTo>
                  <a:cubicBezTo>
                    <a:pt x="100" y="561"/>
                    <a:pt x="100" y="561"/>
                    <a:pt x="100" y="561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177" y="583"/>
                    <a:pt x="177" y="583"/>
                    <a:pt x="177" y="583"/>
                  </a:cubicBezTo>
                  <a:cubicBezTo>
                    <a:pt x="170" y="593"/>
                    <a:pt x="170" y="593"/>
                    <a:pt x="170" y="593"/>
                  </a:cubicBezTo>
                  <a:cubicBezTo>
                    <a:pt x="138" y="632"/>
                    <a:pt x="123" y="655"/>
                    <a:pt x="124" y="662"/>
                  </a:cubicBezTo>
                  <a:cubicBezTo>
                    <a:pt x="143" y="667"/>
                    <a:pt x="143" y="667"/>
                    <a:pt x="143" y="667"/>
                  </a:cubicBezTo>
                  <a:cubicBezTo>
                    <a:pt x="169" y="669"/>
                    <a:pt x="183" y="676"/>
                    <a:pt x="189" y="686"/>
                  </a:cubicBezTo>
                  <a:cubicBezTo>
                    <a:pt x="195" y="698"/>
                    <a:pt x="201" y="711"/>
                    <a:pt x="207" y="726"/>
                  </a:cubicBezTo>
                  <a:cubicBezTo>
                    <a:pt x="235" y="741"/>
                    <a:pt x="235" y="741"/>
                    <a:pt x="235" y="741"/>
                  </a:cubicBezTo>
                  <a:cubicBezTo>
                    <a:pt x="253" y="745"/>
                    <a:pt x="253" y="745"/>
                    <a:pt x="253" y="745"/>
                  </a:cubicBezTo>
                  <a:cubicBezTo>
                    <a:pt x="290" y="713"/>
                    <a:pt x="290" y="713"/>
                    <a:pt x="290" y="713"/>
                  </a:cubicBezTo>
                  <a:cubicBezTo>
                    <a:pt x="309" y="741"/>
                    <a:pt x="309" y="741"/>
                    <a:pt x="309" y="741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10" y="744"/>
                    <a:pt x="310" y="744"/>
                    <a:pt x="310" y="744"/>
                  </a:cubicBezTo>
                  <a:cubicBezTo>
                    <a:pt x="316" y="770"/>
                    <a:pt x="316" y="770"/>
                    <a:pt x="316" y="770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56" y="782"/>
                    <a:pt x="356" y="782"/>
                    <a:pt x="356" y="782"/>
                  </a:cubicBezTo>
                  <a:cubicBezTo>
                    <a:pt x="363" y="779"/>
                    <a:pt x="363" y="779"/>
                    <a:pt x="363" y="779"/>
                  </a:cubicBezTo>
                  <a:cubicBezTo>
                    <a:pt x="363" y="778"/>
                    <a:pt x="363" y="778"/>
                    <a:pt x="363" y="778"/>
                  </a:cubicBezTo>
                  <a:cubicBezTo>
                    <a:pt x="359" y="751"/>
                    <a:pt x="359" y="751"/>
                    <a:pt x="359" y="751"/>
                  </a:cubicBezTo>
                  <a:cubicBezTo>
                    <a:pt x="358" y="750"/>
                    <a:pt x="358" y="750"/>
                    <a:pt x="358" y="750"/>
                  </a:cubicBezTo>
                  <a:cubicBezTo>
                    <a:pt x="344" y="688"/>
                    <a:pt x="344" y="688"/>
                    <a:pt x="344" y="688"/>
                  </a:cubicBezTo>
                  <a:cubicBezTo>
                    <a:pt x="344" y="686"/>
                    <a:pt x="344" y="686"/>
                    <a:pt x="344" y="686"/>
                  </a:cubicBezTo>
                  <a:cubicBezTo>
                    <a:pt x="352" y="642"/>
                    <a:pt x="352" y="642"/>
                    <a:pt x="352" y="642"/>
                  </a:cubicBezTo>
                  <a:cubicBezTo>
                    <a:pt x="354" y="643"/>
                    <a:pt x="354" y="643"/>
                    <a:pt x="354" y="643"/>
                  </a:cubicBezTo>
                  <a:cubicBezTo>
                    <a:pt x="358" y="643"/>
                    <a:pt x="358" y="643"/>
                    <a:pt x="358" y="643"/>
                  </a:cubicBezTo>
                  <a:cubicBezTo>
                    <a:pt x="386" y="645"/>
                    <a:pt x="386" y="645"/>
                    <a:pt x="386" y="645"/>
                  </a:cubicBezTo>
                  <a:cubicBezTo>
                    <a:pt x="422" y="619"/>
                    <a:pt x="422" y="619"/>
                    <a:pt x="422" y="619"/>
                  </a:cubicBezTo>
                  <a:cubicBezTo>
                    <a:pt x="425" y="621"/>
                    <a:pt x="425" y="621"/>
                    <a:pt x="425" y="621"/>
                  </a:cubicBezTo>
                  <a:cubicBezTo>
                    <a:pt x="444" y="636"/>
                    <a:pt x="457" y="648"/>
                    <a:pt x="463" y="656"/>
                  </a:cubicBezTo>
                  <a:cubicBezTo>
                    <a:pt x="469" y="654"/>
                    <a:pt x="481" y="642"/>
                    <a:pt x="497" y="624"/>
                  </a:cubicBezTo>
                  <a:cubicBezTo>
                    <a:pt x="498" y="623"/>
                    <a:pt x="498" y="623"/>
                    <a:pt x="498" y="623"/>
                  </a:cubicBezTo>
                  <a:cubicBezTo>
                    <a:pt x="500" y="621"/>
                    <a:pt x="500" y="621"/>
                    <a:pt x="500" y="621"/>
                  </a:cubicBezTo>
                  <a:cubicBezTo>
                    <a:pt x="553" y="635"/>
                    <a:pt x="553" y="635"/>
                    <a:pt x="553" y="635"/>
                  </a:cubicBezTo>
                  <a:cubicBezTo>
                    <a:pt x="576" y="616"/>
                    <a:pt x="576" y="616"/>
                    <a:pt x="576" y="616"/>
                  </a:cubicBezTo>
                  <a:cubicBezTo>
                    <a:pt x="577" y="615"/>
                    <a:pt x="577" y="615"/>
                    <a:pt x="577" y="615"/>
                  </a:cubicBezTo>
                  <a:cubicBezTo>
                    <a:pt x="578" y="614"/>
                    <a:pt x="578" y="614"/>
                    <a:pt x="578" y="614"/>
                  </a:cubicBezTo>
                  <a:cubicBezTo>
                    <a:pt x="579" y="614"/>
                    <a:pt x="579" y="614"/>
                    <a:pt x="579" y="614"/>
                  </a:cubicBezTo>
                  <a:cubicBezTo>
                    <a:pt x="580" y="615"/>
                    <a:pt x="580" y="615"/>
                    <a:pt x="580" y="615"/>
                  </a:cubicBezTo>
                  <a:cubicBezTo>
                    <a:pt x="602" y="619"/>
                    <a:pt x="602" y="619"/>
                    <a:pt x="602" y="619"/>
                  </a:cubicBezTo>
                  <a:cubicBezTo>
                    <a:pt x="674" y="556"/>
                    <a:pt x="674" y="556"/>
                    <a:pt x="674" y="556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7" y="563"/>
                    <a:pt x="697" y="563"/>
                    <a:pt x="697" y="563"/>
                  </a:cubicBezTo>
                  <a:cubicBezTo>
                    <a:pt x="698" y="564"/>
                    <a:pt x="698" y="564"/>
                    <a:pt x="698" y="564"/>
                  </a:cubicBezTo>
                  <a:cubicBezTo>
                    <a:pt x="699" y="565"/>
                    <a:pt x="699" y="565"/>
                    <a:pt x="699" y="565"/>
                  </a:cubicBezTo>
                  <a:cubicBezTo>
                    <a:pt x="705" y="575"/>
                    <a:pt x="705" y="575"/>
                    <a:pt x="705" y="575"/>
                  </a:cubicBezTo>
                  <a:cubicBezTo>
                    <a:pt x="710" y="568"/>
                    <a:pt x="710" y="568"/>
                    <a:pt x="710" y="568"/>
                  </a:cubicBezTo>
                  <a:cubicBezTo>
                    <a:pt x="711" y="568"/>
                    <a:pt x="711" y="568"/>
                    <a:pt x="711" y="568"/>
                  </a:cubicBezTo>
                  <a:cubicBezTo>
                    <a:pt x="711" y="567"/>
                    <a:pt x="711" y="567"/>
                    <a:pt x="711" y="567"/>
                  </a:cubicBezTo>
                  <a:cubicBezTo>
                    <a:pt x="712" y="567"/>
                    <a:pt x="712" y="567"/>
                    <a:pt x="712" y="567"/>
                  </a:cubicBezTo>
                  <a:cubicBezTo>
                    <a:pt x="733" y="556"/>
                    <a:pt x="733" y="556"/>
                    <a:pt x="733" y="556"/>
                  </a:cubicBezTo>
                  <a:cubicBezTo>
                    <a:pt x="749" y="541"/>
                    <a:pt x="749" y="541"/>
                    <a:pt x="749" y="541"/>
                  </a:cubicBezTo>
                  <a:cubicBezTo>
                    <a:pt x="745" y="508"/>
                    <a:pt x="745" y="508"/>
                    <a:pt x="745" y="508"/>
                  </a:cubicBezTo>
                  <a:cubicBezTo>
                    <a:pt x="742" y="504"/>
                    <a:pt x="742" y="504"/>
                    <a:pt x="742" y="504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15" y="515"/>
                    <a:pt x="710" y="517"/>
                    <a:pt x="703" y="517"/>
                  </a:cubicBezTo>
                  <a:cubicBezTo>
                    <a:pt x="679" y="517"/>
                    <a:pt x="679" y="517"/>
                    <a:pt x="679" y="517"/>
                  </a:cubicBezTo>
                  <a:cubicBezTo>
                    <a:pt x="672" y="516"/>
                    <a:pt x="668" y="514"/>
                    <a:pt x="665" y="509"/>
                  </a:cubicBezTo>
                  <a:cubicBezTo>
                    <a:pt x="663" y="476"/>
                    <a:pt x="663" y="476"/>
                    <a:pt x="663" y="476"/>
                  </a:cubicBezTo>
                  <a:cubicBezTo>
                    <a:pt x="655" y="471"/>
                    <a:pt x="652" y="469"/>
                    <a:pt x="649" y="469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36" y="476"/>
                    <a:pt x="636" y="476"/>
                    <a:pt x="636" y="476"/>
                  </a:cubicBezTo>
                  <a:cubicBezTo>
                    <a:pt x="621" y="479"/>
                    <a:pt x="621" y="479"/>
                    <a:pt x="621" y="479"/>
                  </a:cubicBezTo>
                  <a:cubicBezTo>
                    <a:pt x="617" y="479"/>
                    <a:pt x="617" y="479"/>
                    <a:pt x="617" y="479"/>
                  </a:cubicBezTo>
                  <a:cubicBezTo>
                    <a:pt x="616" y="477"/>
                    <a:pt x="616" y="477"/>
                    <a:pt x="616" y="477"/>
                  </a:cubicBezTo>
                  <a:cubicBezTo>
                    <a:pt x="608" y="462"/>
                    <a:pt x="608" y="462"/>
                    <a:pt x="608" y="462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16" y="407"/>
                    <a:pt x="616" y="407"/>
                    <a:pt x="616" y="407"/>
                  </a:cubicBezTo>
                  <a:cubicBezTo>
                    <a:pt x="626" y="387"/>
                    <a:pt x="626" y="387"/>
                    <a:pt x="626" y="387"/>
                  </a:cubicBezTo>
                  <a:cubicBezTo>
                    <a:pt x="596" y="360"/>
                    <a:pt x="596" y="360"/>
                    <a:pt x="596" y="360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4" y="358"/>
                    <a:pt x="594" y="358"/>
                    <a:pt x="594" y="35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5" y="327"/>
                    <a:pt x="595" y="327"/>
                    <a:pt x="595" y="327"/>
                  </a:cubicBezTo>
                  <a:cubicBezTo>
                    <a:pt x="612" y="278"/>
                    <a:pt x="612" y="278"/>
                    <a:pt x="612" y="278"/>
                  </a:cubicBezTo>
                  <a:cubicBezTo>
                    <a:pt x="601" y="252"/>
                    <a:pt x="601" y="252"/>
                    <a:pt x="601" y="252"/>
                  </a:cubicBezTo>
                  <a:cubicBezTo>
                    <a:pt x="592" y="250"/>
                    <a:pt x="592" y="250"/>
                    <a:pt x="592" y="250"/>
                  </a:cubicBezTo>
                  <a:cubicBezTo>
                    <a:pt x="580" y="251"/>
                    <a:pt x="580" y="251"/>
                    <a:pt x="580" y="251"/>
                  </a:cubicBezTo>
                  <a:cubicBezTo>
                    <a:pt x="569" y="269"/>
                    <a:pt x="569" y="269"/>
                    <a:pt x="569" y="269"/>
                  </a:cubicBezTo>
                  <a:cubicBezTo>
                    <a:pt x="554" y="258"/>
                    <a:pt x="554" y="258"/>
                    <a:pt x="554" y="258"/>
                  </a:cubicBezTo>
                  <a:cubicBezTo>
                    <a:pt x="539" y="250"/>
                    <a:pt x="539" y="250"/>
                    <a:pt x="539" y="25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23" y="197"/>
                    <a:pt x="523" y="197"/>
                    <a:pt x="523" y="197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25" y="194"/>
                    <a:pt x="525" y="194"/>
                    <a:pt x="525" y="194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3"/>
                    <a:pt x="543" y="173"/>
                    <a:pt x="543" y="173"/>
                  </a:cubicBezTo>
                  <a:cubicBezTo>
                    <a:pt x="554" y="171"/>
                    <a:pt x="554" y="171"/>
                    <a:pt x="554" y="171"/>
                  </a:cubicBezTo>
                  <a:cubicBezTo>
                    <a:pt x="565" y="167"/>
                    <a:pt x="565" y="167"/>
                    <a:pt x="565" y="167"/>
                  </a:cubicBezTo>
                  <a:cubicBezTo>
                    <a:pt x="620" y="165"/>
                    <a:pt x="620" y="165"/>
                    <a:pt x="620" y="165"/>
                  </a:cubicBezTo>
                  <a:cubicBezTo>
                    <a:pt x="621" y="165"/>
                    <a:pt x="621" y="165"/>
                    <a:pt x="621" y="165"/>
                  </a:cubicBezTo>
                  <a:cubicBezTo>
                    <a:pt x="629" y="168"/>
                    <a:pt x="629" y="168"/>
                    <a:pt x="629" y="168"/>
                  </a:cubicBezTo>
                  <a:cubicBezTo>
                    <a:pt x="631" y="169"/>
                    <a:pt x="631" y="169"/>
                    <a:pt x="631" y="169"/>
                  </a:cubicBezTo>
                  <a:cubicBezTo>
                    <a:pt x="639" y="173"/>
                    <a:pt x="639" y="173"/>
                    <a:pt x="639" y="173"/>
                  </a:cubicBezTo>
                  <a:cubicBezTo>
                    <a:pt x="654" y="166"/>
                    <a:pt x="654" y="166"/>
                    <a:pt x="654" y="166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73" y="146"/>
                    <a:pt x="673" y="146"/>
                    <a:pt x="673" y="146"/>
                  </a:cubicBezTo>
                  <a:cubicBezTo>
                    <a:pt x="674" y="141"/>
                    <a:pt x="674" y="141"/>
                    <a:pt x="674" y="141"/>
                  </a:cubicBezTo>
                  <a:cubicBezTo>
                    <a:pt x="673" y="118"/>
                    <a:pt x="673" y="118"/>
                    <a:pt x="673" y="118"/>
                  </a:cubicBezTo>
                  <a:cubicBezTo>
                    <a:pt x="661" y="116"/>
                    <a:pt x="661" y="116"/>
                    <a:pt x="661" y="116"/>
                  </a:cubicBezTo>
                  <a:cubicBezTo>
                    <a:pt x="639" y="123"/>
                    <a:pt x="639" y="123"/>
                    <a:pt x="639" y="123"/>
                  </a:cubicBezTo>
                  <a:cubicBezTo>
                    <a:pt x="633" y="130"/>
                    <a:pt x="626" y="136"/>
                    <a:pt x="618" y="136"/>
                  </a:cubicBezTo>
                  <a:cubicBezTo>
                    <a:pt x="611" y="136"/>
                    <a:pt x="604" y="129"/>
                    <a:pt x="598" y="118"/>
                  </a:cubicBezTo>
                  <a:cubicBezTo>
                    <a:pt x="598" y="118"/>
                    <a:pt x="598" y="118"/>
                    <a:pt x="598" y="118"/>
                  </a:cubicBezTo>
                  <a:cubicBezTo>
                    <a:pt x="597" y="118"/>
                    <a:pt x="597" y="118"/>
                    <a:pt x="597" y="118"/>
                  </a:cubicBezTo>
                  <a:cubicBezTo>
                    <a:pt x="597" y="117"/>
                    <a:pt x="597" y="117"/>
                    <a:pt x="597" y="117"/>
                  </a:cubicBezTo>
                  <a:cubicBezTo>
                    <a:pt x="596" y="102"/>
                    <a:pt x="596" y="102"/>
                    <a:pt x="596" y="102"/>
                  </a:cubicBezTo>
                  <a:cubicBezTo>
                    <a:pt x="596" y="100"/>
                    <a:pt x="596" y="100"/>
                    <a:pt x="596" y="100"/>
                  </a:cubicBezTo>
                  <a:cubicBezTo>
                    <a:pt x="597" y="86"/>
                    <a:pt x="597" y="86"/>
                    <a:pt x="597" y="86"/>
                  </a:cubicBezTo>
                  <a:cubicBezTo>
                    <a:pt x="585" y="58"/>
                    <a:pt x="585" y="58"/>
                    <a:pt x="585" y="58"/>
                  </a:cubicBezTo>
                  <a:cubicBezTo>
                    <a:pt x="563" y="64"/>
                    <a:pt x="563" y="64"/>
                    <a:pt x="563" y="64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7" y="104"/>
                    <a:pt x="557" y="104"/>
                    <a:pt x="557" y="104"/>
                  </a:cubicBezTo>
                  <a:cubicBezTo>
                    <a:pt x="522" y="88"/>
                    <a:pt x="522" y="88"/>
                    <a:pt x="522" y="88"/>
                  </a:cubicBezTo>
                  <a:cubicBezTo>
                    <a:pt x="531" y="107"/>
                    <a:pt x="531" y="107"/>
                    <a:pt x="531" y="107"/>
                  </a:cubicBezTo>
                  <a:cubicBezTo>
                    <a:pt x="532" y="108"/>
                    <a:pt x="532" y="108"/>
                    <a:pt x="532" y="108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28" y="131"/>
                    <a:pt x="528" y="131"/>
                    <a:pt x="528" y="131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7" y="134"/>
                    <a:pt x="527" y="134"/>
                    <a:pt x="527" y="13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75" y="182"/>
                    <a:pt x="475" y="182"/>
                    <a:pt x="475" y="182"/>
                  </a:cubicBezTo>
                  <a:cubicBezTo>
                    <a:pt x="471" y="201"/>
                    <a:pt x="471" y="201"/>
                    <a:pt x="471" y="201"/>
                  </a:cubicBezTo>
                  <a:cubicBezTo>
                    <a:pt x="470" y="204"/>
                    <a:pt x="475" y="213"/>
                    <a:pt x="480" y="223"/>
                  </a:cubicBezTo>
                  <a:cubicBezTo>
                    <a:pt x="481" y="224"/>
                    <a:pt x="481" y="224"/>
                    <a:pt x="481" y="224"/>
                  </a:cubicBezTo>
                  <a:cubicBezTo>
                    <a:pt x="481" y="225"/>
                    <a:pt x="481" y="225"/>
                    <a:pt x="481" y="225"/>
                  </a:cubicBezTo>
                  <a:cubicBezTo>
                    <a:pt x="483" y="253"/>
                    <a:pt x="483" y="253"/>
                    <a:pt x="483" y="253"/>
                  </a:cubicBezTo>
                  <a:cubicBezTo>
                    <a:pt x="483" y="256"/>
                    <a:pt x="483" y="256"/>
                    <a:pt x="483" y="256"/>
                  </a:cubicBezTo>
                  <a:cubicBezTo>
                    <a:pt x="482" y="257"/>
                    <a:pt x="482" y="257"/>
                    <a:pt x="482" y="257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8" y="275"/>
                    <a:pt x="468" y="275"/>
                    <a:pt x="468" y="275"/>
                  </a:cubicBezTo>
                  <a:cubicBezTo>
                    <a:pt x="467" y="275"/>
                    <a:pt x="467" y="275"/>
                    <a:pt x="467" y="275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57" y="281"/>
                    <a:pt x="457" y="281"/>
                    <a:pt x="457" y="281"/>
                  </a:cubicBezTo>
                  <a:cubicBezTo>
                    <a:pt x="456" y="281"/>
                    <a:pt x="456" y="281"/>
                    <a:pt x="456" y="281"/>
                  </a:cubicBezTo>
                  <a:cubicBezTo>
                    <a:pt x="455" y="281"/>
                    <a:pt x="455" y="281"/>
                    <a:pt x="455" y="281"/>
                  </a:cubicBezTo>
                  <a:cubicBezTo>
                    <a:pt x="454" y="281"/>
                    <a:pt x="454" y="281"/>
                    <a:pt x="454" y="281"/>
                  </a:cubicBezTo>
                  <a:cubicBezTo>
                    <a:pt x="429" y="276"/>
                    <a:pt x="429" y="276"/>
                    <a:pt x="429" y="276"/>
                  </a:cubicBezTo>
                  <a:cubicBezTo>
                    <a:pt x="425" y="276"/>
                    <a:pt x="420" y="278"/>
                    <a:pt x="415" y="282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395" y="305"/>
                    <a:pt x="395" y="305"/>
                    <a:pt x="395" y="305"/>
                  </a:cubicBezTo>
                  <a:cubicBezTo>
                    <a:pt x="390" y="314"/>
                    <a:pt x="383" y="316"/>
                    <a:pt x="371" y="314"/>
                  </a:cubicBezTo>
                  <a:cubicBezTo>
                    <a:pt x="364" y="313"/>
                    <a:pt x="362" y="306"/>
                    <a:pt x="364" y="296"/>
                  </a:cubicBezTo>
                  <a:cubicBezTo>
                    <a:pt x="364" y="289"/>
                    <a:pt x="364" y="289"/>
                    <a:pt x="364" y="289"/>
                  </a:cubicBezTo>
                  <a:cubicBezTo>
                    <a:pt x="363" y="281"/>
                    <a:pt x="363" y="281"/>
                    <a:pt x="363" y="281"/>
                  </a:cubicBezTo>
                  <a:cubicBezTo>
                    <a:pt x="359" y="287"/>
                    <a:pt x="359" y="287"/>
                    <a:pt x="359" y="287"/>
                  </a:cubicBezTo>
                  <a:cubicBezTo>
                    <a:pt x="355" y="291"/>
                    <a:pt x="352" y="292"/>
                    <a:pt x="348" y="292"/>
                  </a:cubicBezTo>
                  <a:cubicBezTo>
                    <a:pt x="344" y="291"/>
                    <a:pt x="341" y="287"/>
                    <a:pt x="339" y="279"/>
                  </a:cubicBezTo>
                  <a:cubicBezTo>
                    <a:pt x="339" y="278"/>
                    <a:pt x="339" y="278"/>
                    <a:pt x="339" y="278"/>
                  </a:cubicBezTo>
                  <a:cubicBezTo>
                    <a:pt x="336" y="254"/>
                    <a:pt x="336" y="254"/>
                    <a:pt x="336" y="254"/>
                  </a:cubicBezTo>
                  <a:cubicBezTo>
                    <a:pt x="331" y="231"/>
                    <a:pt x="331" y="231"/>
                    <a:pt x="331" y="231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290" y="153"/>
                    <a:pt x="290" y="153"/>
                    <a:pt x="290" y="153"/>
                  </a:cubicBezTo>
                  <a:cubicBezTo>
                    <a:pt x="290" y="152"/>
                    <a:pt x="290" y="152"/>
                    <a:pt x="290" y="152"/>
                  </a:cubicBezTo>
                  <a:cubicBezTo>
                    <a:pt x="289" y="152"/>
                    <a:pt x="289" y="152"/>
                    <a:pt x="289" y="152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5" y="123"/>
                    <a:pt x="285" y="123"/>
                    <a:pt x="285" y="123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77" y="122"/>
                    <a:pt x="277" y="122"/>
                    <a:pt x="277" y="122"/>
                  </a:cubicBezTo>
                  <a:cubicBezTo>
                    <a:pt x="270" y="130"/>
                    <a:pt x="265" y="136"/>
                    <a:pt x="263" y="136"/>
                  </a:cubicBezTo>
                  <a:cubicBezTo>
                    <a:pt x="259" y="136"/>
                    <a:pt x="254" y="131"/>
                    <a:pt x="246" y="125"/>
                  </a:cubicBezTo>
                  <a:cubicBezTo>
                    <a:pt x="230" y="118"/>
                    <a:pt x="230" y="118"/>
                    <a:pt x="230" y="118"/>
                  </a:cubicBezTo>
                  <a:cubicBezTo>
                    <a:pt x="228" y="117"/>
                    <a:pt x="228" y="117"/>
                    <a:pt x="228" y="117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1" y="76"/>
                    <a:pt x="221" y="76"/>
                    <a:pt x="221" y="76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06" y="63"/>
                    <a:pt x="204" y="70"/>
                    <a:pt x="202" y="76"/>
                  </a:cubicBezTo>
                  <a:cubicBezTo>
                    <a:pt x="200" y="82"/>
                    <a:pt x="196" y="86"/>
                    <a:pt x="190" y="91"/>
                  </a:cubicBezTo>
                  <a:cubicBezTo>
                    <a:pt x="188" y="99"/>
                    <a:pt x="184" y="104"/>
                    <a:pt x="180" y="108"/>
                  </a:cubicBezTo>
                  <a:cubicBezTo>
                    <a:pt x="174" y="115"/>
                    <a:pt x="169" y="115"/>
                    <a:pt x="162" y="110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3" y="107"/>
                    <a:pt x="152" y="100"/>
                    <a:pt x="153" y="86"/>
                  </a:cubicBezTo>
                  <a:cubicBezTo>
                    <a:pt x="153" y="81"/>
                    <a:pt x="153" y="81"/>
                    <a:pt x="153" y="81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34" y="70"/>
                    <a:pt x="131" y="64"/>
                    <a:pt x="130" y="5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5" y="44"/>
                    <a:pt x="107" y="51"/>
                    <a:pt x="107" y="57"/>
                  </a:cubicBezTo>
                  <a:cubicBezTo>
                    <a:pt x="107" y="67"/>
                    <a:pt x="102" y="76"/>
                    <a:pt x="93" y="79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8" y="136"/>
                    <a:pt x="69" y="141"/>
                    <a:pt x="73" y="141"/>
                  </a:cubicBezTo>
                  <a:cubicBezTo>
                    <a:pt x="79" y="144"/>
                    <a:pt x="86" y="144"/>
                    <a:pt x="93" y="139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19" y="182"/>
                    <a:pt x="119" y="182"/>
                    <a:pt x="119" y="18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112" y="269"/>
                    <a:pt x="104" y="316"/>
                    <a:pt x="95" y="329"/>
                  </a:cubicBezTo>
                  <a:cubicBezTo>
                    <a:pt x="90" y="333"/>
                    <a:pt x="87" y="335"/>
                    <a:pt x="81" y="336"/>
                  </a:cubicBezTo>
                  <a:cubicBezTo>
                    <a:pt x="74" y="336"/>
                    <a:pt x="68" y="335"/>
                    <a:pt x="61" y="331"/>
                  </a:cubicBezTo>
                  <a:cubicBezTo>
                    <a:pt x="34" y="386"/>
                    <a:pt x="16" y="414"/>
                    <a:pt x="7" y="419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4" y="420"/>
                    <a:pt x="2" y="433"/>
                    <a:pt x="3" y="458"/>
                  </a:cubicBezTo>
                  <a:cubicBezTo>
                    <a:pt x="9" y="463"/>
                    <a:pt x="9" y="463"/>
                    <a:pt x="9" y="463"/>
                  </a:cubicBezTo>
                  <a:cubicBezTo>
                    <a:pt x="11" y="465"/>
                    <a:pt x="11" y="465"/>
                    <a:pt x="11" y="465"/>
                  </a:cubicBezTo>
                  <a:cubicBezTo>
                    <a:pt x="13" y="467"/>
                    <a:pt x="13" y="467"/>
                    <a:pt x="13" y="467"/>
                  </a:cubicBezTo>
                  <a:lnTo>
                    <a:pt x="4" y="479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0" name="Freeform 13"/>
            <p:cNvSpPr/>
            <p:nvPr/>
          </p:nvSpPr>
          <p:spPr bwMode="auto">
            <a:xfrm>
              <a:off x="3623064" y="4603329"/>
              <a:ext cx="584749" cy="505195"/>
            </a:xfrm>
            <a:custGeom>
              <a:avLst/>
              <a:gdLst>
                <a:gd name="T0" fmla="*/ 2147483646 w 506"/>
                <a:gd name="T1" fmla="*/ 2147483646 h 438"/>
                <a:gd name="T2" fmla="*/ 2147483646 w 506"/>
                <a:gd name="T3" fmla="*/ 2147483646 h 438"/>
                <a:gd name="T4" fmla="*/ 2147483646 w 506"/>
                <a:gd name="T5" fmla="*/ 897794066 h 438"/>
                <a:gd name="T6" fmla="*/ 2147483646 w 506"/>
                <a:gd name="T7" fmla="*/ 2147483646 h 438"/>
                <a:gd name="T8" fmla="*/ 2147483646 w 506"/>
                <a:gd name="T9" fmla="*/ 2147483646 h 438"/>
                <a:gd name="T10" fmla="*/ 2147483646 w 506"/>
                <a:gd name="T11" fmla="*/ 2147483646 h 438"/>
                <a:gd name="T12" fmla="*/ 2147483646 w 506"/>
                <a:gd name="T13" fmla="*/ 2147483646 h 438"/>
                <a:gd name="T14" fmla="*/ 2147483646 w 506"/>
                <a:gd name="T15" fmla="*/ 2147483646 h 438"/>
                <a:gd name="T16" fmla="*/ 2147483646 w 506"/>
                <a:gd name="T17" fmla="*/ 2147483646 h 438"/>
                <a:gd name="T18" fmla="*/ 2147483646 w 506"/>
                <a:gd name="T19" fmla="*/ 2147483646 h 438"/>
                <a:gd name="T20" fmla="*/ 2147483646 w 506"/>
                <a:gd name="T21" fmla="*/ 2147483646 h 438"/>
                <a:gd name="T22" fmla="*/ 2147483646 w 506"/>
                <a:gd name="T23" fmla="*/ 2147483646 h 438"/>
                <a:gd name="T24" fmla="*/ 2147483646 w 506"/>
                <a:gd name="T25" fmla="*/ 2147483646 h 438"/>
                <a:gd name="T26" fmla="*/ 2147483646 w 506"/>
                <a:gd name="T27" fmla="*/ 2147483646 h 438"/>
                <a:gd name="T28" fmla="*/ 2147483646 w 506"/>
                <a:gd name="T29" fmla="*/ 2147483646 h 438"/>
                <a:gd name="T30" fmla="*/ 2147483646 w 506"/>
                <a:gd name="T31" fmla="*/ 2147483646 h 438"/>
                <a:gd name="T32" fmla="*/ 2147483646 w 506"/>
                <a:gd name="T33" fmla="*/ 2147483646 h 438"/>
                <a:gd name="T34" fmla="*/ 2147483646 w 506"/>
                <a:gd name="T35" fmla="*/ 2147483646 h 438"/>
                <a:gd name="T36" fmla="*/ 2147483646 w 506"/>
                <a:gd name="T37" fmla="*/ 2147483646 h 438"/>
                <a:gd name="T38" fmla="*/ 2147483646 w 506"/>
                <a:gd name="T39" fmla="*/ 2147483646 h 438"/>
                <a:gd name="T40" fmla="*/ 2147483646 w 506"/>
                <a:gd name="T41" fmla="*/ 2147483646 h 438"/>
                <a:gd name="T42" fmla="*/ 2147483646 w 506"/>
                <a:gd name="T43" fmla="*/ 2147483646 h 438"/>
                <a:gd name="T44" fmla="*/ 2147483646 w 506"/>
                <a:gd name="T45" fmla="*/ 2147483646 h 438"/>
                <a:gd name="T46" fmla="*/ 2147483646 w 506"/>
                <a:gd name="T47" fmla="*/ 2147483646 h 438"/>
                <a:gd name="T48" fmla="*/ 2147483646 w 506"/>
                <a:gd name="T49" fmla="*/ 2147483646 h 438"/>
                <a:gd name="T50" fmla="*/ 2147483646 w 506"/>
                <a:gd name="T51" fmla="*/ 2147483646 h 438"/>
                <a:gd name="T52" fmla="*/ 2147483646 w 506"/>
                <a:gd name="T53" fmla="*/ 2147483646 h 438"/>
                <a:gd name="T54" fmla="*/ 2147483646 w 506"/>
                <a:gd name="T55" fmla="*/ 2147483646 h 438"/>
                <a:gd name="T56" fmla="*/ 2147483646 w 506"/>
                <a:gd name="T57" fmla="*/ 2147483646 h 438"/>
                <a:gd name="T58" fmla="*/ 2147483646 w 506"/>
                <a:gd name="T59" fmla="*/ 2147483646 h 438"/>
                <a:gd name="T60" fmla="*/ 2147483646 w 506"/>
                <a:gd name="T61" fmla="*/ 2147483646 h 438"/>
                <a:gd name="T62" fmla="*/ 2147483646 w 506"/>
                <a:gd name="T63" fmla="*/ 2147483646 h 438"/>
                <a:gd name="T64" fmla="*/ 2147483646 w 506"/>
                <a:gd name="T65" fmla="*/ 2147483646 h 438"/>
                <a:gd name="T66" fmla="*/ 2147483646 w 506"/>
                <a:gd name="T67" fmla="*/ 2147483646 h 438"/>
                <a:gd name="T68" fmla="*/ 2147483646 w 506"/>
                <a:gd name="T69" fmla="*/ 2147483646 h 438"/>
                <a:gd name="T70" fmla="*/ 2147483646 w 506"/>
                <a:gd name="T71" fmla="*/ 2147483646 h 438"/>
                <a:gd name="T72" fmla="*/ 2147483646 w 506"/>
                <a:gd name="T73" fmla="*/ 2147483646 h 438"/>
                <a:gd name="T74" fmla="*/ 2147483646 w 506"/>
                <a:gd name="T75" fmla="*/ 2147483646 h 438"/>
                <a:gd name="T76" fmla="*/ 2147483646 w 506"/>
                <a:gd name="T77" fmla="*/ 2147483646 h 438"/>
                <a:gd name="T78" fmla="*/ 2147483646 w 506"/>
                <a:gd name="T79" fmla="*/ 2147483646 h 438"/>
                <a:gd name="T80" fmla="*/ 2147483646 w 506"/>
                <a:gd name="T81" fmla="*/ 2147483646 h 438"/>
                <a:gd name="T82" fmla="*/ 2147483646 w 506"/>
                <a:gd name="T83" fmla="*/ 2147483646 h 438"/>
                <a:gd name="T84" fmla="*/ 2147483646 w 506"/>
                <a:gd name="T85" fmla="*/ 2147483646 h 438"/>
                <a:gd name="T86" fmla="*/ 2147483646 w 506"/>
                <a:gd name="T87" fmla="*/ 2147483646 h 438"/>
                <a:gd name="T88" fmla="*/ 2147483646 w 506"/>
                <a:gd name="T89" fmla="*/ 2147483646 h 438"/>
                <a:gd name="T90" fmla="*/ 2147483646 w 506"/>
                <a:gd name="T91" fmla="*/ 2147483646 h 438"/>
                <a:gd name="T92" fmla="*/ 2147483646 w 506"/>
                <a:gd name="T93" fmla="*/ 2147483646 h 438"/>
                <a:gd name="T94" fmla="*/ 2147483646 w 506"/>
                <a:gd name="T95" fmla="*/ 2147483646 h 438"/>
                <a:gd name="T96" fmla="*/ 2147483646 w 506"/>
                <a:gd name="T97" fmla="*/ 2147483646 h 438"/>
                <a:gd name="T98" fmla="*/ 2147483646 w 506"/>
                <a:gd name="T99" fmla="*/ 2147483646 h 438"/>
                <a:gd name="T100" fmla="*/ 2147483646 w 506"/>
                <a:gd name="T101" fmla="*/ 2147483646 h 438"/>
                <a:gd name="T102" fmla="*/ 2147483646 w 506"/>
                <a:gd name="T103" fmla="*/ 2147483646 h 4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6"/>
                <a:gd name="T157" fmla="*/ 0 h 438"/>
                <a:gd name="T158" fmla="*/ 506 w 506"/>
                <a:gd name="T159" fmla="*/ 438 h 4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6" h="438">
                  <a:moveTo>
                    <a:pt x="398" y="8"/>
                  </a:moveTo>
                  <a:cubicBezTo>
                    <a:pt x="390" y="5"/>
                    <a:pt x="390" y="5"/>
                    <a:pt x="390" y="5"/>
                  </a:cubicBezTo>
                  <a:cubicBezTo>
                    <a:pt x="382" y="10"/>
                    <a:pt x="382" y="10"/>
                    <a:pt x="382" y="10"/>
                  </a:cubicBezTo>
                  <a:cubicBezTo>
                    <a:pt x="377" y="20"/>
                    <a:pt x="377" y="20"/>
                    <a:pt x="377" y="20"/>
                  </a:cubicBezTo>
                  <a:cubicBezTo>
                    <a:pt x="372" y="29"/>
                    <a:pt x="368" y="35"/>
                    <a:pt x="361" y="35"/>
                  </a:cubicBezTo>
                  <a:cubicBezTo>
                    <a:pt x="357" y="35"/>
                    <a:pt x="351" y="32"/>
                    <a:pt x="348" y="28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4" y="1"/>
                    <a:pt x="334" y="1"/>
                    <a:pt x="334" y="1"/>
                  </a:cubicBezTo>
                  <a:cubicBezTo>
                    <a:pt x="331" y="12"/>
                    <a:pt x="331" y="12"/>
                    <a:pt x="331" y="12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0" y="27"/>
                    <a:pt x="330" y="27"/>
                    <a:pt x="330" y="27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16" y="45"/>
                    <a:pt x="316" y="45"/>
                    <a:pt x="316" y="45"/>
                  </a:cubicBezTo>
                  <a:cubicBezTo>
                    <a:pt x="314" y="47"/>
                    <a:pt x="314" y="47"/>
                    <a:pt x="314" y="47"/>
                  </a:cubicBezTo>
                  <a:cubicBezTo>
                    <a:pt x="312" y="47"/>
                    <a:pt x="312" y="47"/>
                    <a:pt x="312" y="47"/>
                  </a:cubicBezTo>
                  <a:cubicBezTo>
                    <a:pt x="287" y="45"/>
                    <a:pt x="287" y="45"/>
                    <a:pt x="287" y="45"/>
                  </a:cubicBezTo>
                  <a:cubicBezTo>
                    <a:pt x="285" y="45"/>
                    <a:pt x="285" y="45"/>
                    <a:pt x="285" y="45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50" y="78"/>
                    <a:pt x="250" y="78"/>
                    <a:pt x="250" y="78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45" y="70"/>
                    <a:pt x="245" y="70"/>
                    <a:pt x="245" y="70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23" y="107"/>
                    <a:pt x="223" y="107"/>
                    <a:pt x="223" y="107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6"/>
                    <a:pt x="233" y="146"/>
                    <a:pt x="23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3" y="172"/>
                    <a:pt x="163" y="172"/>
                    <a:pt x="163" y="172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46" y="167"/>
                    <a:pt x="146" y="167"/>
                    <a:pt x="146" y="167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04" y="196"/>
                    <a:pt x="104" y="196"/>
                    <a:pt x="104" y="196"/>
                  </a:cubicBezTo>
                  <a:cubicBezTo>
                    <a:pt x="103" y="196"/>
                    <a:pt x="103" y="196"/>
                    <a:pt x="103" y="196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2" y="229"/>
                    <a:pt x="2" y="229"/>
                    <a:pt x="2" y="22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90" y="290"/>
                    <a:pt x="90" y="290"/>
                    <a:pt x="90" y="290"/>
                  </a:cubicBezTo>
                  <a:cubicBezTo>
                    <a:pt x="89" y="290"/>
                    <a:pt x="89" y="290"/>
                    <a:pt x="89" y="290"/>
                  </a:cubicBezTo>
                  <a:cubicBezTo>
                    <a:pt x="89" y="291"/>
                    <a:pt x="89" y="291"/>
                    <a:pt x="89" y="29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7" y="325"/>
                    <a:pt x="77" y="325"/>
                    <a:pt x="77" y="325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0" y="365"/>
                    <a:pt x="70" y="365"/>
                    <a:pt x="70" y="365"/>
                  </a:cubicBezTo>
                  <a:cubicBezTo>
                    <a:pt x="82" y="378"/>
                    <a:pt x="82" y="378"/>
                    <a:pt x="82" y="378"/>
                  </a:cubicBezTo>
                  <a:cubicBezTo>
                    <a:pt x="83" y="378"/>
                    <a:pt x="83" y="378"/>
                    <a:pt x="83" y="378"/>
                  </a:cubicBezTo>
                  <a:cubicBezTo>
                    <a:pt x="100" y="393"/>
                    <a:pt x="100" y="393"/>
                    <a:pt x="100" y="393"/>
                  </a:cubicBezTo>
                  <a:cubicBezTo>
                    <a:pt x="102" y="394"/>
                    <a:pt x="102" y="394"/>
                    <a:pt x="102" y="394"/>
                  </a:cubicBezTo>
                  <a:cubicBezTo>
                    <a:pt x="103" y="395"/>
                    <a:pt x="103" y="395"/>
                    <a:pt x="103" y="395"/>
                  </a:cubicBezTo>
                  <a:cubicBezTo>
                    <a:pt x="91" y="424"/>
                    <a:pt x="91" y="424"/>
                    <a:pt x="91" y="424"/>
                  </a:cubicBezTo>
                  <a:cubicBezTo>
                    <a:pt x="87" y="438"/>
                    <a:pt x="87" y="438"/>
                    <a:pt x="87" y="438"/>
                  </a:cubicBezTo>
                  <a:cubicBezTo>
                    <a:pt x="92" y="436"/>
                    <a:pt x="92" y="436"/>
                    <a:pt x="92" y="436"/>
                  </a:cubicBezTo>
                  <a:cubicBezTo>
                    <a:pt x="93" y="436"/>
                    <a:pt x="93" y="436"/>
                    <a:pt x="93" y="436"/>
                  </a:cubicBezTo>
                  <a:cubicBezTo>
                    <a:pt x="103" y="432"/>
                    <a:pt x="103" y="432"/>
                    <a:pt x="103" y="432"/>
                  </a:cubicBezTo>
                  <a:cubicBezTo>
                    <a:pt x="122" y="421"/>
                    <a:pt x="122" y="421"/>
                    <a:pt x="122" y="421"/>
                  </a:cubicBezTo>
                  <a:cubicBezTo>
                    <a:pt x="123" y="421"/>
                    <a:pt x="123" y="421"/>
                    <a:pt x="123" y="421"/>
                  </a:cubicBezTo>
                  <a:cubicBezTo>
                    <a:pt x="144" y="424"/>
                    <a:pt x="144" y="424"/>
                    <a:pt x="144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77" y="437"/>
                    <a:pt x="177" y="437"/>
                    <a:pt x="177" y="437"/>
                  </a:cubicBezTo>
                  <a:cubicBezTo>
                    <a:pt x="212" y="437"/>
                    <a:pt x="212" y="437"/>
                    <a:pt x="212" y="437"/>
                  </a:cubicBezTo>
                  <a:cubicBezTo>
                    <a:pt x="222" y="424"/>
                    <a:pt x="222" y="424"/>
                    <a:pt x="222" y="424"/>
                  </a:cubicBezTo>
                  <a:cubicBezTo>
                    <a:pt x="223" y="423"/>
                    <a:pt x="223" y="423"/>
                    <a:pt x="223" y="423"/>
                  </a:cubicBezTo>
                  <a:cubicBezTo>
                    <a:pt x="224" y="422"/>
                    <a:pt x="224" y="422"/>
                    <a:pt x="224" y="422"/>
                  </a:cubicBezTo>
                  <a:cubicBezTo>
                    <a:pt x="242" y="414"/>
                    <a:pt x="242" y="414"/>
                    <a:pt x="242" y="414"/>
                  </a:cubicBezTo>
                  <a:cubicBezTo>
                    <a:pt x="258" y="399"/>
                    <a:pt x="258" y="399"/>
                    <a:pt x="258" y="399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87" y="383"/>
                    <a:pt x="287" y="383"/>
                    <a:pt x="287" y="383"/>
                  </a:cubicBezTo>
                  <a:cubicBezTo>
                    <a:pt x="303" y="362"/>
                    <a:pt x="303" y="362"/>
                    <a:pt x="303" y="362"/>
                  </a:cubicBezTo>
                  <a:cubicBezTo>
                    <a:pt x="325" y="370"/>
                    <a:pt x="325" y="370"/>
                    <a:pt x="325" y="370"/>
                  </a:cubicBezTo>
                  <a:cubicBezTo>
                    <a:pt x="328" y="371"/>
                    <a:pt x="328" y="371"/>
                    <a:pt x="328" y="371"/>
                  </a:cubicBezTo>
                  <a:cubicBezTo>
                    <a:pt x="328" y="372"/>
                    <a:pt x="328" y="372"/>
                    <a:pt x="328" y="372"/>
                  </a:cubicBezTo>
                  <a:cubicBezTo>
                    <a:pt x="329" y="374"/>
                    <a:pt x="329" y="374"/>
                    <a:pt x="329" y="374"/>
                  </a:cubicBezTo>
                  <a:cubicBezTo>
                    <a:pt x="332" y="382"/>
                    <a:pt x="335" y="386"/>
                    <a:pt x="339" y="387"/>
                  </a:cubicBezTo>
                  <a:cubicBezTo>
                    <a:pt x="352" y="385"/>
                    <a:pt x="352" y="385"/>
                    <a:pt x="352" y="385"/>
                  </a:cubicBezTo>
                  <a:cubicBezTo>
                    <a:pt x="356" y="385"/>
                    <a:pt x="356" y="385"/>
                    <a:pt x="356" y="385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4" y="387"/>
                    <a:pt x="364" y="387"/>
                    <a:pt x="364" y="387"/>
                  </a:cubicBezTo>
                  <a:cubicBezTo>
                    <a:pt x="364" y="388"/>
                    <a:pt x="364" y="388"/>
                    <a:pt x="364" y="388"/>
                  </a:cubicBezTo>
                  <a:cubicBezTo>
                    <a:pt x="382" y="395"/>
                    <a:pt x="382" y="395"/>
                    <a:pt x="382" y="395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88" y="390"/>
                    <a:pt x="388" y="390"/>
                    <a:pt x="388" y="390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91" y="382"/>
                    <a:pt x="391" y="382"/>
                    <a:pt x="391" y="382"/>
                  </a:cubicBezTo>
                  <a:cubicBezTo>
                    <a:pt x="392" y="381"/>
                    <a:pt x="392" y="381"/>
                    <a:pt x="392" y="381"/>
                  </a:cubicBezTo>
                  <a:cubicBezTo>
                    <a:pt x="392" y="380"/>
                    <a:pt x="392" y="380"/>
                    <a:pt x="392" y="380"/>
                  </a:cubicBezTo>
                  <a:cubicBezTo>
                    <a:pt x="399" y="376"/>
                    <a:pt x="399" y="376"/>
                    <a:pt x="399" y="376"/>
                  </a:cubicBezTo>
                  <a:cubicBezTo>
                    <a:pt x="400" y="375"/>
                    <a:pt x="400" y="375"/>
                    <a:pt x="400" y="375"/>
                  </a:cubicBezTo>
                  <a:cubicBezTo>
                    <a:pt x="411" y="365"/>
                    <a:pt x="411" y="365"/>
                    <a:pt x="411" y="365"/>
                  </a:cubicBezTo>
                  <a:cubicBezTo>
                    <a:pt x="413" y="365"/>
                    <a:pt x="413" y="365"/>
                    <a:pt x="413" y="365"/>
                  </a:cubicBezTo>
                  <a:cubicBezTo>
                    <a:pt x="414" y="364"/>
                    <a:pt x="414" y="364"/>
                    <a:pt x="414" y="364"/>
                  </a:cubicBezTo>
                  <a:cubicBezTo>
                    <a:pt x="416" y="364"/>
                    <a:pt x="416" y="364"/>
                    <a:pt x="416" y="364"/>
                  </a:cubicBezTo>
                  <a:cubicBezTo>
                    <a:pt x="426" y="365"/>
                    <a:pt x="426" y="365"/>
                    <a:pt x="426" y="365"/>
                  </a:cubicBezTo>
                  <a:cubicBezTo>
                    <a:pt x="426" y="359"/>
                    <a:pt x="429" y="352"/>
                    <a:pt x="436" y="346"/>
                  </a:cubicBezTo>
                  <a:cubicBezTo>
                    <a:pt x="443" y="341"/>
                    <a:pt x="448" y="338"/>
                    <a:pt x="452" y="339"/>
                  </a:cubicBezTo>
                  <a:cubicBezTo>
                    <a:pt x="458" y="335"/>
                    <a:pt x="458" y="335"/>
                    <a:pt x="458" y="335"/>
                  </a:cubicBezTo>
                  <a:cubicBezTo>
                    <a:pt x="459" y="335"/>
                    <a:pt x="459" y="335"/>
                    <a:pt x="459" y="335"/>
                  </a:cubicBezTo>
                  <a:cubicBezTo>
                    <a:pt x="459" y="333"/>
                    <a:pt x="459" y="333"/>
                    <a:pt x="459" y="333"/>
                  </a:cubicBezTo>
                  <a:cubicBezTo>
                    <a:pt x="464" y="328"/>
                    <a:pt x="464" y="328"/>
                    <a:pt x="464" y="328"/>
                  </a:cubicBezTo>
                  <a:cubicBezTo>
                    <a:pt x="464" y="327"/>
                    <a:pt x="464" y="327"/>
                    <a:pt x="464" y="327"/>
                  </a:cubicBezTo>
                  <a:cubicBezTo>
                    <a:pt x="465" y="327"/>
                    <a:pt x="465" y="327"/>
                    <a:pt x="465" y="327"/>
                  </a:cubicBezTo>
                  <a:cubicBezTo>
                    <a:pt x="466" y="326"/>
                    <a:pt x="466" y="326"/>
                    <a:pt x="466" y="326"/>
                  </a:cubicBezTo>
                  <a:cubicBezTo>
                    <a:pt x="467" y="326"/>
                    <a:pt x="467" y="326"/>
                    <a:pt x="467" y="326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94" y="322"/>
                    <a:pt x="494" y="322"/>
                    <a:pt x="494" y="322"/>
                  </a:cubicBezTo>
                  <a:cubicBezTo>
                    <a:pt x="498" y="319"/>
                    <a:pt x="498" y="319"/>
                    <a:pt x="498" y="319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6" y="302"/>
                    <a:pt x="506" y="302"/>
                    <a:pt x="506" y="302"/>
                  </a:cubicBezTo>
                  <a:cubicBezTo>
                    <a:pt x="504" y="301"/>
                    <a:pt x="504" y="301"/>
                    <a:pt x="504" y="301"/>
                  </a:cubicBezTo>
                  <a:cubicBezTo>
                    <a:pt x="498" y="293"/>
                    <a:pt x="494" y="285"/>
                    <a:pt x="492" y="273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2" y="272"/>
                    <a:pt x="492" y="272"/>
                    <a:pt x="492" y="272"/>
                  </a:cubicBezTo>
                  <a:cubicBezTo>
                    <a:pt x="492" y="271"/>
                    <a:pt x="492" y="271"/>
                    <a:pt x="492" y="271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241"/>
                    <a:pt x="498" y="235"/>
                    <a:pt x="503" y="230"/>
                  </a:cubicBezTo>
                  <a:cubicBezTo>
                    <a:pt x="501" y="211"/>
                    <a:pt x="501" y="211"/>
                    <a:pt x="501" y="211"/>
                  </a:cubicBezTo>
                  <a:cubicBezTo>
                    <a:pt x="500" y="209"/>
                    <a:pt x="498" y="207"/>
                    <a:pt x="493" y="206"/>
                  </a:cubicBezTo>
                  <a:cubicBezTo>
                    <a:pt x="459" y="219"/>
                    <a:pt x="459" y="219"/>
                    <a:pt x="459" y="219"/>
                  </a:cubicBezTo>
                  <a:cubicBezTo>
                    <a:pt x="461" y="185"/>
                    <a:pt x="461" y="185"/>
                    <a:pt x="461" y="185"/>
                  </a:cubicBezTo>
                  <a:cubicBezTo>
                    <a:pt x="462" y="179"/>
                    <a:pt x="473" y="170"/>
                    <a:pt x="493" y="158"/>
                  </a:cubicBezTo>
                  <a:cubicBezTo>
                    <a:pt x="483" y="121"/>
                    <a:pt x="483" y="121"/>
                    <a:pt x="483" y="121"/>
                  </a:cubicBezTo>
                  <a:cubicBezTo>
                    <a:pt x="481" y="109"/>
                    <a:pt x="484" y="99"/>
                    <a:pt x="493" y="91"/>
                  </a:cubicBezTo>
                  <a:cubicBezTo>
                    <a:pt x="491" y="84"/>
                    <a:pt x="491" y="84"/>
                    <a:pt x="491" y="84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2" y="100"/>
                    <a:pt x="472" y="100"/>
                    <a:pt x="472" y="100"/>
                  </a:cubicBezTo>
                  <a:cubicBezTo>
                    <a:pt x="467" y="105"/>
                    <a:pt x="463" y="109"/>
                    <a:pt x="459" y="109"/>
                  </a:cubicBezTo>
                  <a:cubicBezTo>
                    <a:pt x="457" y="109"/>
                    <a:pt x="457" y="109"/>
                    <a:pt x="457" y="109"/>
                  </a:cubicBezTo>
                  <a:cubicBezTo>
                    <a:pt x="446" y="101"/>
                    <a:pt x="446" y="101"/>
                    <a:pt x="446" y="101"/>
                  </a:cubicBezTo>
                  <a:cubicBezTo>
                    <a:pt x="445" y="101"/>
                    <a:pt x="445" y="101"/>
                    <a:pt x="445" y="101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4" y="100"/>
                    <a:pt x="444" y="100"/>
                    <a:pt x="444" y="100"/>
                  </a:cubicBezTo>
                  <a:cubicBezTo>
                    <a:pt x="444" y="98"/>
                    <a:pt x="444" y="98"/>
                    <a:pt x="444" y="98"/>
                  </a:cubicBezTo>
                  <a:cubicBezTo>
                    <a:pt x="441" y="91"/>
                    <a:pt x="441" y="91"/>
                    <a:pt x="441" y="91"/>
                  </a:cubicBezTo>
                  <a:cubicBezTo>
                    <a:pt x="440" y="80"/>
                    <a:pt x="440" y="80"/>
                    <a:pt x="440" y="80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8" y="84"/>
                    <a:pt x="438" y="84"/>
                    <a:pt x="438" y="84"/>
                  </a:cubicBezTo>
                  <a:cubicBezTo>
                    <a:pt x="419" y="84"/>
                    <a:pt x="419" y="84"/>
                    <a:pt x="419" y="84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69"/>
                    <a:pt x="414" y="69"/>
                    <a:pt x="414" y="6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2" y="33"/>
                    <a:pt x="402" y="33"/>
                    <a:pt x="402" y="33"/>
                  </a:cubicBezTo>
                  <a:cubicBezTo>
                    <a:pt x="402" y="16"/>
                    <a:pt x="402" y="16"/>
                    <a:pt x="402" y="16"/>
                  </a:cubicBezTo>
                  <a:lnTo>
                    <a:pt x="398" y="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1" name="Freeform 14"/>
            <p:cNvSpPr/>
            <p:nvPr/>
          </p:nvSpPr>
          <p:spPr bwMode="auto">
            <a:xfrm>
              <a:off x="3718649" y="4913505"/>
              <a:ext cx="764672" cy="583203"/>
            </a:xfrm>
            <a:custGeom>
              <a:avLst/>
              <a:gdLst>
                <a:gd name="T0" fmla="*/ 2147483646 w 662"/>
                <a:gd name="T1" fmla="*/ 2147483646 h 506"/>
                <a:gd name="T2" fmla="*/ 2147483646 w 662"/>
                <a:gd name="T3" fmla="*/ 2147483646 h 506"/>
                <a:gd name="T4" fmla="*/ 2147483646 w 662"/>
                <a:gd name="T5" fmla="*/ 2147483646 h 506"/>
                <a:gd name="T6" fmla="*/ 2147483646 w 662"/>
                <a:gd name="T7" fmla="*/ 2147483646 h 506"/>
                <a:gd name="T8" fmla="*/ 2147483646 w 662"/>
                <a:gd name="T9" fmla="*/ 2147483646 h 506"/>
                <a:gd name="T10" fmla="*/ 2147483646 w 662"/>
                <a:gd name="T11" fmla="*/ 2147483646 h 506"/>
                <a:gd name="T12" fmla="*/ 2147483646 w 662"/>
                <a:gd name="T13" fmla="*/ 2147483646 h 506"/>
                <a:gd name="T14" fmla="*/ 2147483646 w 662"/>
                <a:gd name="T15" fmla="*/ 2147483646 h 506"/>
                <a:gd name="T16" fmla="*/ 2147483646 w 662"/>
                <a:gd name="T17" fmla="*/ 2147483646 h 506"/>
                <a:gd name="T18" fmla="*/ 2147483646 w 662"/>
                <a:gd name="T19" fmla="*/ 2147483646 h 506"/>
                <a:gd name="T20" fmla="*/ 2147483646 w 662"/>
                <a:gd name="T21" fmla="*/ 2147483646 h 506"/>
                <a:gd name="T22" fmla="*/ 2147483646 w 662"/>
                <a:gd name="T23" fmla="*/ 2147483646 h 506"/>
                <a:gd name="T24" fmla="*/ 2147483646 w 662"/>
                <a:gd name="T25" fmla="*/ 2147483646 h 506"/>
                <a:gd name="T26" fmla="*/ 2147483646 w 662"/>
                <a:gd name="T27" fmla="*/ 2147483646 h 506"/>
                <a:gd name="T28" fmla="*/ 2147483646 w 662"/>
                <a:gd name="T29" fmla="*/ 2147483646 h 506"/>
                <a:gd name="T30" fmla="*/ 2147483646 w 662"/>
                <a:gd name="T31" fmla="*/ 2147483646 h 506"/>
                <a:gd name="T32" fmla="*/ 2147483646 w 662"/>
                <a:gd name="T33" fmla="*/ 2147483646 h 506"/>
                <a:gd name="T34" fmla="*/ 2147483646 w 662"/>
                <a:gd name="T35" fmla="*/ 2147483646 h 506"/>
                <a:gd name="T36" fmla="*/ 1811222124 w 662"/>
                <a:gd name="T37" fmla="*/ 2147483646 h 506"/>
                <a:gd name="T38" fmla="*/ 2147483646 w 662"/>
                <a:gd name="T39" fmla="*/ 2147483646 h 506"/>
                <a:gd name="T40" fmla="*/ 2147483646 w 662"/>
                <a:gd name="T41" fmla="*/ 2147483646 h 506"/>
                <a:gd name="T42" fmla="*/ 2147483646 w 662"/>
                <a:gd name="T43" fmla="*/ 2147483646 h 506"/>
                <a:gd name="T44" fmla="*/ 2147483646 w 662"/>
                <a:gd name="T45" fmla="*/ 2147483646 h 506"/>
                <a:gd name="T46" fmla="*/ 2147483646 w 662"/>
                <a:gd name="T47" fmla="*/ 2147483646 h 506"/>
                <a:gd name="T48" fmla="*/ 2147483646 w 662"/>
                <a:gd name="T49" fmla="*/ 2147483646 h 506"/>
                <a:gd name="T50" fmla="*/ 2147483646 w 662"/>
                <a:gd name="T51" fmla="*/ 2147483646 h 506"/>
                <a:gd name="T52" fmla="*/ 2147483646 w 662"/>
                <a:gd name="T53" fmla="*/ 2147483646 h 506"/>
                <a:gd name="T54" fmla="*/ 2147483646 w 662"/>
                <a:gd name="T55" fmla="*/ 2147483646 h 506"/>
                <a:gd name="T56" fmla="*/ 2147483646 w 662"/>
                <a:gd name="T57" fmla="*/ 2147483646 h 506"/>
                <a:gd name="T58" fmla="*/ 2147483646 w 662"/>
                <a:gd name="T59" fmla="*/ 2147483646 h 506"/>
                <a:gd name="T60" fmla="*/ 2147483646 w 662"/>
                <a:gd name="T61" fmla="*/ 2147483646 h 506"/>
                <a:gd name="T62" fmla="*/ 2147483646 w 662"/>
                <a:gd name="T63" fmla="*/ 2147483646 h 506"/>
                <a:gd name="T64" fmla="*/ 2147483646 w 662"/>
                <a:gd name="T65" fmla="*/ 2147483646 h 506"/>
                <a:gd name="T66" fmla="*/ 2147483646 w 662"/>
                <a:gd name="T67" fmla="*/ 2147483646 h 506"/>
                <a:gd name="T68" fmla="*/ 2147483646 w 662"/>
                <a:gd name="T69" fmla="*/ 2147483646 h 506"/>
                <a:gd name="T70" fmla="*/ 2147483646 w 662"/>
                <a:gd name="T71" fmla="*/ 2147483646 h 506"/>
                <a:gd name="T72" fmla="*/ 2147483646 w 662"/>
                <a:gd name="T73" fmla="*/ 2147483646 h 506"/>
                <a:gd name="T74" fmla="*/ 2147483646 w 662"/>
                <a:gd name="T75" fmla="*/ 2147483646 h 506"/>
                <a:gd name="T76" fmla="*/ 2147483646 w 662"/>
                <a:gd name="T77" fmla="*/ 2147483646 h 506"/>
                <a:gd name="T78" fmla="*/ 2147483646 w 662"/>
                <a:gd name="T79" fmla="*/ 2147483646 h 506"/>
                <a:gd name="T80" fmla="*/ 2147483646 w 662"/>
                <a:gd name="T81" fmla="*/ 2147483646 h 506"/>
                <a:gd name="T82" fmla="*/ 2147483646 w 662"/>
                <a:gd name="T83" fmla="*/ 2147483646 h 506"/>
                <a:gd name="T84" fmla="*/ 2147483646 w 662"/>
                <a:gd name="T85" fmla="*/ 2147483646 h 506"/>
                <a:gd name="T86" fmla="*/ 2147483646 w 662"/>
                <a:gd name="T87" fmla="*/ 2147483646 h 506"/>
                <a:gd name="T88" fmla="*/ 2147483646 w 662"/>
                <a:gd name="T89" fmla="*/ 2147483646 h 506"/>
                <a:gd name="T90" fmla="*/ 2147483646 w 662"/>
                <a:gd name="T91" fmla="*/ 2147483646 h 506"/>
                <a:gd name="T92" fmla="*/ 2147483646 w 662"/>
                <a:gd name="T93" fmla="*/ 2147483646 h 506"/>
                <a:gd name="T94" fmla="*/ 2147483646 w 662"/>
                <a:gd name="T95" fmla="*/ 2147483646 h 506"/>
                <a:gd name="T96" fmla="*/ 2147483646 w 662"/>
                <a:gd name="T97" fmla="*/ 2147483646 h 506"/>
                <a:gd name="T98" fmla="*/ 2147483646 w 662"/>
                <a:gd name="T99" fmla="*/ 2147483646 h 506"/>
                <a:gd name="T100" fmla="*/ 2147483646 w 662"/>
                <a:gd name="T101" fmla="*/ 2147483646 h 506"/>
                <a:gd name="T102" fmla="*/ 2147483646 w 662"/>
                <a:gd name="T103" fmla="*/ 2147483646 h 506"/>
                <a:gd name="T104" fmla="*/ 2147483646 w 662"/>
                <a:gd name="T105" fmla="*/ 2147483646 h 506"/>
                <a:gd name="T106" fmla="*/ 2147483646 w 662"/>
                <a:gd name="T107" fmla="*/ 2147483646 h 506"/>
                <a:gd name="T108" fmla="*/ 2147483646 w 662"/>
                <a:gd name="T109" fmla="*/ 2147483646 h 506"/>
                <a:gd name="T110" fmla="*/ 2147483646 w 662"/>
                <a:gd name="T111" fmla="*/ 2147483646 h 506"/>
                <a:gd name="T112" fmla="*/ 2147483646 w 662"/>
                <a:gd name="T113" fmla="*/ 2147483646 h 506"/>
                <a:gd name="T114" fmla="*/ 2147483646 w 662"/>
                <a:gd name="T115" fmla="*/ 0 h 506"/>
                <a:gd name="T116" fmla="*/ 2147483646 w 662"/>
                <a:gd name="T117" fmla="*/ 2147483646 h 5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2"/>
                <a:gd name="T178" fmla="*/ 0 h 506"/>
                <a:gd name="T179" fmla="*/ 662 w 662"/>
                <a:gd name="T180" fmla="*/ 506 h 5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2" h="506">
                  <a:moveTo>
                    <a:pt x="530" y="13"/>
                  </a:moveTo>
                  <a:cubicBezTo>
                    <a:pt x="531" y="14"/>
                    <a:pt x="531" y="14"/>
                    <a:pt x="531" y="14"/>
                  </a:cubicBezTo>
                  <a:cubicBezTo>
                    <a:pt x="533" y="16"/>
                    <a:pt x="533" y="16"/>
                    <a:pt x="533" y="16"/>
                  </a:cubicBezTo>
                  <a:cubicBezTo>
                    <a:pt x="519" y="37"/>
                    <a:pt x="519" y="37"/>
                    <a:pt x="519" y="37"/>
                  </a:cubicBezTo>
                  <a:cubicBezTo>
                    <a:pt x="514" y="43"/>
                    <a:pt x="507" y="48"/>
                    <a:pt x="498" y="48"/>
                  </a:cubicBezTo>
                  <a:cubicBezTo>
                    <a:pt x="496" y="48"/>
                    <a:pt x="496" y="48"/>
                    <a:pt x="496" y="48"/>
                  </a:cubicBezTo>
                  <a:cubicBezTo>
                    <a:pt x="486" y="41"/>
                    <a:pt x="486" y="41"/>
                    <a:pt x="486" y="41"/>
                  </a:cubicBezTo>
                  <a:cubicBezTo>
                    <a:pt x="475" y="42"/>
                    <a:pt x="475" y="42"/>
                    <a:pt x="475" y="42"/>
                  </a:cubicBezTo>
                  <a:cubicBezTo>
                    <a:pt x="454" y="58"/>
                    <a:pt x="454" y="58"/>
                    <a:pt x="454" y="58"/>
                  </a:cubicBezTo>
                  <a:cubicBezTo>
                    <a:pt x="449" y="60"/>
                    <a:pt x="442" y="55"/>
                    <a:pt x="433" y="42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17" y="64"/>
                    <a:pt x="417" y="64"/>
                    <a:pt x="417" y="64"/>
                  </a:cubicBezTo>
                  <a:cubicBezTo>
                    <a:pt x="403" y="64"/>
                    <a:pt x="403" y="64"/>
                    <a:pt x="403" y="64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73" y="81"/>
                    <a:pt x="373" y="81"/>
                    <a:pt x="373" y="81"/>
                  </a:cubicBezTo>
                  <a:cubicBezTo>
                    <a:pt x="367" y="81"/>
                    <a:pt x="367" y="81"/>
                    <a:pt x="367" y="81"/>
                  </a:cubicBezTo>
                  <a:cubicBezTo>
                    <a:pt x="361" y="86"/>
                    <a:pt x="361" y="86"/>
                    <a:pt x="361" y="86"/>
                  </a:cubicBezTo>
                  <a:cubicBezTo>
                    <a:pt x="356" y="91"/>
                    <a:pt x="354" y="95"/>
                    <a:pt x="357" y="99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35" y="107"/>
                    <a:pt x="335" y="107"/>
                    <a:pt x="335" y="107"/>
                  </a:cubicBezTo>
                  <a:cubicBezTo>
                    <a:pt x="319" y="119"/>
                    <a:pt x="319" y="119"/>
                    <a:pt x="319" y="119"/>
                  </a:cubicBezTo>
                  <a:cubicBezTo>
                    <a:pt x="317" y="125"/>
                    <a:pt x="317" y="125"/>
                    <a:pt x="317" y="125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14" y="134"/>
                    <a:pt x="314" y="134"/>
                    <a:pt x="314" y="134"/>
                  </a:cubicBezTo>
                  <a:cubicBezTo>
                    <a:pt x="313" y="135"/>
                    <a:pt x="313" y="135"/>
                    <a:pt x="313" y="135"/>
                  </a:cubicBezTo>
                  <a:cubicBezTo>
                    <a:pt x="312" y="136"/>
                    <a:pt x="312" y="136"/>
                    <a:pt x="312" y="136"/>
                  </a:cubicBezTo>
                  <a:cubicBezTo>
                    <a:pt x="297" y="136"/>
                    <a:pt x="297" y="136"/>
                    <a:pt x="297" y="136"/>
                  </a:cubicBezTo>
                  <a:cubicBezTo>
                    <a:pt x="278" y="129"/>
                    <a:pt x="278" y="129"/>
                    <a:pt x="278" y="129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57" y="130"/>
                    <a:pt x="257" y="130"/>
                    <a:pt x="257" y="130"/>
                  </a:cubicBezTo>
                  <a:cubicBezTo>
                    <a:pt x="250" y="130"/>
                    <a:pt x="243" y="122"/>
                    <a:pt x="237" y="111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2" y="121"/>
                    <a:pt x="212" y="121"/>
                    <a:pt x="212" y="12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6" y="134"/>
                    <a:pt x="196" y="134"/>
                    <a:pt x="196" y="134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83" y="138"/>
                    <a:pt x="183" y="138"/>
                    <a:pt x="183" y="138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35" y="178"/>
                    <a:pt x="135" y="178"/>
                    <a:pt x="135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0" y="178"/>
                    <a:pt x="5" y="182"/>
                    <a:pt x="2" y="18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5" y="209"/>
                    <a:pt x="5" y="209"/>
                    <a:pt x="5" y="209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6" y="201"/>
                    <a:pt x="43" y="204"/>
                    <a:pt x="53" y="209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47"/>
                    <a:pt x="57" y="247"/>
                    <a:pt x="57" y="247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98" y="245"/>
                    <a:pt x="98" y="245"/>
                    <a:pt x="98" y="245"/>
                  </a:cubicBezTo>
                  <a:cubicBezTo>
                    <a:pt x="100" y="243"/>
                    <a:pt x="100" y="243"/>
                    <a:pt x="100" y="243"/>
                  </a:cubicBezTo>
                  <a:cubicBezTo>
                    <a:pt x="109" y="239"/>
                    <a:pt x="116" y="235"/>
                    <a:pt x="126" y="234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138" y="250"/>
                    <a:pt x="138" y="250"/>
                    <a:pt x="138" y="250"/>
                  </a:cubicBezTo>
                  <a:cubicBezTo>
                    <a:pt x="142" y="285"/>
                    <a:pt x="142" y="285"/>
                    <a:pt x="142" y="285"/>
                  </a:cubicBezTo>
                  <a:cubicBezTo>
                    <a:pt x="142" y="288"/>
                    <a:pt x="142" y="288"/>
                    <a:pt x="142" y="288"/>
                  </a:cubicBezTo>
                  <a:cubicBezTo>
                    <a:pt x="123" y="308"/>
                    <a:pt x="123" y="308"/>
                    <a:pt x="123" y="308"/>
                  </a:cubicBezTo>
                  <a:cubicBezTo>
                    <a:pt x="122" y="308"/>
                    <a:pt x="122" y="308"/>
                    <a:pt x="122" y="308"/>
                  </a:cubicBezTo>
                  <a:cubicBezTo>
                    <a:pt x="122" y="309"/>
                    <a:pt x="122" y="309"/>
                    <a:pt x="122" y="309"/>
                  </a:cubicBezTo>
                  <a:cubicBezTo>
                    <a:pt x="99" y="320"/>
                    <a:pt x="99" y="320"/>
                    <a:pt x="99" y="320"/>
                  </a:cubicBezTo>
                  <a:cubicBezTo>
                    <a:pt x="92" y="328"/>
                    <a:pt x="92" y="328"/>
                    <a:pt x="92" y="328"/>
                  </a:cubicBezTo>
                  <a:cubicBezTo>
                    <a:pt x="95" y="335"/>
                    <a:pt x="95" y="335"/>
                    <a:pt x="95" y="335"/>
                  </a:cubicBezTo>
                  <a:cubicBezTo>
                    <a:pt x="141" y="339"/>
                    <a:pt x="141" y="339"/>
                    <a:pt x="141" y="339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3" y="341"/>
                    <a:pt x="143" y="341"/>
                    <a:pt x="143" y="341"/>
                  </a:cubicBezTo>
                  <a:cubicBezTo>
                    <a:pt x="161" y="352"/>
                    <a:pt x="161" y="352"/>
                    <a:pt x="161" y="352"/>
                  </a:cubicBezTo>
                  <a:cubicBezTo>
                    <a:pt x="201" y="350"/>
                    <a:pt x="201" y="350"/>
                    <a:pt x="201" y="350"/>
                  </a:cubicBezTo>
                  <a:cubicBezTo>
                    <a:pt x="201" y="356"/>
                    <a:pt x="201" y="356"/>
                    <a:pt x="201" y="356"/>
                  </a:cubicBezTo>
                  <a:cubicBezTo>
                    <a:pt x="203" y="376"/>
                    <a:pt x="203" y="376"/>
                    <a:pt x="203" y="376"/>
                  </a:cubicBezTo>
                  <a:cubicBezTo>
                    <a:pt x="203" y="378"/>
                    <a:pt x="203" y="378"/>
                    <a:pt x="203" y="378"/>
                  </a:cubicBezTo>
                  <a:cubicBezTo>
                    <a:pt x="204" y="378"/>
                    <a:pt x="204" y="378"/>
                    <a:pt x="204" y="378"/>
                  </a:cubicBezTo>
                  <a:cubicBezTo>
                    <a:pt x="186" y="396"/>
                    <a:pt x="186" y="396"/>
                    <a:pt x="186" y="396"/>
                  </a:cubicBezTo>
                  <a:cubicBezTo>
                    <a:pt x="184" y="419"/>
                    <a:pt x="188" y="433"/>
                    <a:pt x="198" y="436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58" y="472"/>
                    <a:pt x="258" y="472"/>
                    <a:pt x="258" y="472"/>
                  </a:cubicBezTo>
                  <a:cubicBezTo>
                    <a:pt x="280" y="461"/>
                    <a:pt x="280" y="461"/>
                    <a:pt x="280" y="461"/>
                  </a:cubicBezTo>
                  <a:cubicBezTo>
                    <a:pt x="282" y="460"/>
                    <a:pt x="282" y="460"/>
                    <a:pt x="282" y="460"/>
                  </a:cubicBezTo>
                  <a:cubicBezTo>
                    <a:pt x="284" y="459"/>
                    <a:pt x="284" y="459"/>
                    <a:pt x="284" y="459"/>
                  </a:cubicBezTo>
                  <a:cubicBezTo>
                    <a:pt x="285" y="460"/>
                    <a:pt x="285" y="460"/>
                    <a:pt x="285" y="460"/>
                  </a:cubicBezTo>
                  <a:cubicBezTo>
                    <a:pt x="319" y="486"/>
                    <a:pt x="319" y="486"/>
                    <a:pt x="319" y="486"/>
                  </a:cubicBezTo>
                  <a:cubicBezTo>
                    <a:pt x="324" y="488"/>
                    <a:pt x="324" y="488"/>
                    <a:pt x="324" y="488"/>
                  </a:cubicBezTo>
                  <a:cubicBezTo>
                    <a:pt x="333" y="477"/>
                    <a:pt x="333" y="477"/>
                    <a:pt x="333" y="477"/>
                  </a:cubicBezTo>
                  <a:cubicBezTo>
                    <a:pt x="335" y="475"/>
                    <a:pt x="335" y="475"/>
                    <a:pt x="335" y="475"/>
                  </a:cubicBezTo>
                  <a:cubicBezTo>
                    <a:pt x="336" y="474"/>
                    <a:pt x="336" y="474"/>
                    <a:pt x="336" y="474"/>
                  </a:cubicBezTo>
                  <a:cubicBezTo>
                    <a:pt x="337" y="474"/>
                    <a:pt x="337" y="474"/>
                    <a:pt x="337" y="474"/>
                  </a:cubicBezTo>
                  <a:cubicBezTo>
                    <a:pt x="338" y="474"/>
                    <a:pt x="338" y="474"/>
                    <a:pt x="338" y="474"/>
                  </a:cubicBezTo>
                  <a:cubicBezTo>
                    <a:pt x="358" y="477"/>
                    <a:pt x="358" y="477"/>
                    <a:pt x="358" y="477"/>
                  </a:cubicBezTo>
                  <a:cubicBezTo>
                    <a:pt x="362" y="442"/>
                    <a:pt x="362" y="442"/>
                    <a:pt x="362" y="442"/>
                  </a:cubicBezTo>
                  <a:cubicBezTo>
                    <a:pt x="388" y="488"/>
                    <a:pt x="388" y="488"/>
                    <a:pt x="388" y="488"/>
                  </a:cubicBezTo>
                  <a:cubicBezTo>
                    <a:pt x="409" y="489"/>
                    <a:pt x="409" y="489"/>
                    <a:pt x="409" y="489"/>
                  </a:cubicBezTo>
                  <a:cubicBezTo>
                    <a:pt x="412" y="490"/>
                    <a:pt x="412" y="490"/>
                    <a:pt x="412" y="490"/>
                  </a:cubicBezTo>
                  <a:cubicBezTo>
                    <a:pt x="414" y="490"/>
                    <a:pt x="414" y="490"/>
                    <a:pt x="414" y="490"/>
                  </a:cubicBezTo>
                  <a:cubicBezTo>
                    <a:pt x="414" y="492"/>
                    <a:pt x="414" y="492"/>
                    <a:pt x="414" y="492"/>
                  </a:cubicBezTo>
                  <a:cubicBezTo>
                    <a:pt x="414" y="506"/>
                    <a:pt x="414" y="506"/>
                    <a:pt x="414" y="506"/>
                  </a:cubicBezTo>
                  <a:cubicBezTo>
                    <a:pt x="422" y="503"/>
                    <a:pt x="422" y="503"/>
                    <a:pt x="422" y="503"/>
                  </a:cubicBezTo>
                  <a:cubicBezTo>
                    <a:pt x="457" y="457"/>
                    <a:pt x="457" y="457"/>
                    <a:pt x="457" y="457"/>
                  </a:cubicBezTo>
                  <a:cubicBezTo>
                    <a:pt x="472" y="479"/>
                    <a:pt x="472" y="479"/>
                    <a:pt x="472" y="479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1"/>
                    <a:pt x="472" y="471"/>
                    <a:pt x="472" y="471"/>
                  </a:cubicBezTo>
                  <a:cubicBezTo>
                    <a:pt x="472" y="470"/>
                    <a:pt x="472" y="470"/>
                    <a:pt x="472" y="470"/>
                  </a:cubicBezTo>
                  <a:cubicBezTo>
                    <a:pt x="483" y="449"/>
                    <a:pt x="483" y="449"/>
                    <a:pt x="483" y="449"/>
                  </a:cubicBezTo>
                  <a:cubicBezTo>
                    <a:pt x="492" y="433"/>
                    <a:pt x="492" y="433"/>
                    <a:pt x="492" y="433"/>
                  </a:cubicBezTo>
                  <a:cubicBezTo>
                    <a:pt x="518" y="433"/>
                    <a:pt x="518" y="433"/>
                    <a:pt x="518" y="433"/>
                  </a:cubicBezTo>
                  <a:cubicBezTo>
                    <a:pt x="523" y="403"/>
                    <a:pt x="523" y="403"/>
                    <a:pt x="523" y="403"/>
                  </a:cubicBezTo>
                  <a:cubicBezTo>
                    <a:pt x="526" y="403"/>
                    <a:pt x="526" y="403"/>
                    <a:pt x="526" y="403"/>
                  </a:cubicBezTo>
                  <a:cubicBezTo>
                    <a:pt x="528" y="404"/>
                    <a:pt x="528" y="404"/>
                    <a:pt x="528" y="404"/>
                  </a:cubicBezTo>
                  <a:cubicBezTo>
                    <a:pt x="548" y="407"/>
                    <a:pt x="548" y="407"/>
                    <a:pt x="548" y="407"/>
                  </a:cubicBezTo>
                  <a:cubicBezTo>
                    <a:pt x="550" y="397"/>
                    <a:pt x="550" y="397"/>
                    <a:pt x="550" y="397"/>
                  </a:cubicBezTo>
                  <a:cubicBezTo>
                    <a:pt x="543" y="380"/>
                    <a:pt x="543" y="380"/>
                    <a:pt x="543" y="380"/>
                  </a:cubicBezTo>
                  <a:cubicBezTo>
                    <a:pt x="543" y="378"/>
                    <a:pt x="543" y="378"/>
                    <a:pt x="543" y="378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4"/>
                    <a:pt x="547" y="364"/>
                    <a:pt x="547" y="364"/>
                  </a:cubicBezTo>
                  <a:cubicBezTo>
                    <a:pt x="548" y="363"/>
                    <a:pt x="548" y="363"/>
                    <a:pt x="548" y="363"/>
                  </a:cubicBezTo>
                  <a:cubicBezTo>
                    <a:pt x="549" y="363"/>
                    <a:pt x="549" y="363"/>
                    <a:pt x="549" y="363"/>
                  </a:cubicBezTo>
                  <a:cubicBezTo>
                    <a:pt x="549" y="362"/>
                    <a:pt x="549" y="362"/>
                    <a:pt x="549" y="362"/>
                  </a:cubicBezTo>
                  <a:cubicBezTo>
                    <a:pt x="604" y="333"/>
                    <a:pt x="604" y="333"/>
                    <a:pt x="604" y="333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3"/>
                    <a:pt x="602" y="303"/>
                    <a:pt x="602" y="303"/>
                  </a:cubicBezTo>
                  <a:cubicBezTo>
                    <a:pt x="612" y="282"/>
                    <a:pt x="612" y="282"/>
                    <a:pt x="612" y="282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31" y="239"/>
                    <a:pt x="631" y="239"/>
                    <a:pt x="631" y="239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46" y="224"/>
                    <a:pt x="646" y="224"/>
                    <a:pt x="646" y="224"/>
                  </a:cubicBezTo>
                  <a:cubicBezTo>
                    <a:pt x="655" y="208"/>
                    <a:pt x="655" y="208"/>
                    <a:pt x="655" y="208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62" y="193"/>
                    <a:pt x="662" y="193"/>
                    <a:pt x="662" y="193"/>
                  </a:cubicBezTo>
                  <a:cubicBezTo>
                    <a:pt x="656" y="177"/>
                    <a:pt x="656" y="177"/>
                    <a:pt x="656" y="177"/>
                  </a:cubicBezTo>
                  <a:cubicBezTo>
                    <a:pt x="656" y="176"/>
                    <a:pt x="656" y="176"/>
                    <a:pt x="656" y="176"/>
                  </a:cubicBezTo>
                  <a:cubicBezTo>
                    <a:pt x="655" y="176"/>
                    <a:pt x="655" y="176"/>
                    <a:pt x="655" y="176"/>
                  </a:cubicBezTo>
                  <a:cubicBezTo>
                    <a:pt x="655" y="159"/>
                    <a:pt x="655" y="159"/>
                    <a:pt x="655" y="159"/>
                  </a:cubicBezTo>
                  <a:cubicBezTo>
                    <a:pt x="646" y="159"/>
                    <a:pt x="646" y="159"/>
                    <a:pt x="646" y="159"/>
                  </a:cubicBezTo>
                  <a:cubicBezTo>
                    <a:pt x="630" y="167"/>
                    <a:pt x="630" y="167"/>
                    <a:pt x="630" y="167"/>
                  </a:cubicBezTo>
                  <a:cubicBezTo>
                    <a:pt x="623" y="172"/>
                    <a:pt x="612" y="170"/>
                    <a:pt x="599" y="162"/>
                  </a:cubicBezTo>
                  <a:cubicBezTo>
                    <a:pt x="593" y="157"/>
                    <a:pt x="593" y="147"/>
                    <a:pt x="596" y="131"/>
                  </a:cubicBezTo>
                  <a:cubicBezTo>
                    <a:pt x="588" y="130"/>
                    <a:pt x="588" y="130"/>
                    <a:pt x="588" y="130"/>
                  </a:cubicBezTo>
                  <a:cubicBezTo>
                    <a:pt x="584" y="135"/>
                    <a:pt x="584" y="135"/>
                    <a:pt x="584" y="135"/>
                  </a:cubicBezTo>
                  <a:cubicBezTo>
                    <a:pt x="574" y="146"/>
                    <a:pt x="567" y="152"/>
                    <a:pt x="565" y="152"/>
                  </a:cubicBezTo>
                  <a:cubicBezTo>
                    <a:pt x="563" y="152"/>
                    <a:pt x="562" y="152"/>
                    <a:pt x="560" y="151"/>
                  </a:cubicBezTo>
                  <a:cubicBezTo>
                    <a:pt x="559" y="148"/>
                    <a:pt x="556" y="143"/>
                    <a:pt x="556" y="134"/>
                  </a:cubicBezTo>
                  <a:cubicBezTo>
                    <a:pt x="556" y="125"/>
                    <a:pt x="556" y="118"/>
                    <a:pt x="560" y="116"/>
                  </a:cubicBezTo>
                  <a:cubicBezTo>
                    <a:pt x="562" y="113"/>
                    <a:pt x="564" y="112"/>
                    <a:pt x="566" y="114"/>
                  </a:cubicBezTo>
                  <a:cubicBezTo>
                    <a:pt x="586" y="77"/>
                    <a:pt x="586" y="77"/>
                    <a:pt x="586" y="77"/>
                  </a:cubicBezTo>
                  <a:cubicBezTo>
                    <a:pt x="591" y="63"/>
                    <a:pt x="591" y="63"/>
                    <a:pt x="591" y="63"/>
                  </a:cubicBezTo>
                  <a:cubicBezTo>
                    <a:pt x="594" y="48"/>
                    <a:pt x="594" y="48"/>
                    <a:pt x="594" y="48"/>
                  </a:cubicBezTo>
                  <a:cubicBezTo>
                    <a:pt x="583" y="38"/>
                    <a:pt x="583" y="38"/>
                    <a:pt x="583" y="38"/>
                  </a:cubicBezTo>
                  <a:cubicBezTo>
                    <a:pt x="580" y="35"/>
                    <a:pt x="579" y="28"/>
                    <a:pt x="581" y="17"/>
                  </a:cubicBezTo>
                  <a:cubicBezTo>
                    <a:pt x="581" y="11"/>
                    <a:pt x="581" y="11"/>
                    <a:pt x="581" y="11"/>
                  </a:cubicBezTo>
                  <a:cubicBezTo>
                    <a:pt x="581" y="7"/>
                    <a:pt x="579" y="3"/>
                    <a:pt x="574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1" y="3"/>
                    <a:pt x="571" y="3"/>
                    <a:pt x="571" y="3"/>
                  </a:cubicBezTo>
                  <a:cubicBezTo>
                    <a:pt x="568" y="12"/>
                    <a:pt x="561" y="16"/>
                    <a:pt x="549" y="13"/>
                  </a:cubicBezTo>
                  <a:cubicBezTo>
                    <a:pt x="544" y="11"/>
                    <a:pt x="537" y="11"/>
                    <a:pt x="530" y="13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2" name="Freeform 15"/>
            <p:cNvSpPr/>
            <p:nvPr/>
          </p:nvSpPr>
          <p:spPr bwMode="auto">
            <a:xfrm>
              <a:off x="3825477" y="4274581"/>
              <a:ext cx="432940" cy="440187"/>
            </a:xfrm>
            <a:custGeom>
              <a:avLst/>
              <a:gdLst>
                <a:gd name="T0" fmla="*/ 2147483646 w 374"/>
                <a:gd name="T1" fmla="*/ 2147483646 h 381"/>
                <a:gd name="T2" fmla="*/ 2147483646 w 374"/>
                <a:gd name="T3" fmla="*/ 2147483646 h 381"/>
                <a:gd name="T4" fmla="*/ 2147483646 w 374"/>
                <a:gd name="T5" fmla="*/ 2147483646 h 381"/>
                <a:gd name="T6" fmla="*/ 2147483646 w 374"/>
                <a:gd name="T7" fmla="*/ 2147483646 h 381"/>
                <a:gd name="T8" fmla="*/ 2147483646 w 374"/>
                <a:gd name="T9" fmla="*/ 2147483646 h 381"/>
                <a:gd name="T10" fmla="*/ 2147483646 w 374"/>
                <a:gd name="T11" fmla="*/ 2147483646 h 381"/>
                <a:gd name="T12" fmla="*/ 2147483646 w 374"/>
                <a:gd name="T13" fmla="*/ 2147483646 h 381"/>
                <a:gd name="T14" fmla="*/ 2147483646 w 374"/>
                <a:gd name="T15" fmla="*/ 2147483646 h 381"/>
                <a:gd name="T16" fmla="*/ 2147483646 w 374"/>
                <a:gd name="T17" fmla="*/ 2147483646 h 381"/>
                <a:gd name="T18" fmla="*/ 2147483646 w 374"/>
                <a:gd name="T19" fmla="*/ 2147483646 h 381"/>
                <a:gd name="T20" fmla="*/ 2147483646 w 374"/>
                <a:gd name="T21" fmla="*/ 2147483646 h 381"/>
                <a:gd name="T22" fmla="*/ 2147483646 w 374"/>
                <a:gd name="T23" fmla="*/ 2147483646 h 381"/>
                <a:gd name="T24" fmla="*/ 2147483646 w 374"/>
                <a:gd name="T25" fmla="*/ 2147483646 h 381"/>
                <a:gd name="T26" fmla="*/ 2147483646 w 374"/>
                <a:gd name="T27" fmla="*/ 2147483646 h 381"/>
                <a:gd name="T28" fmla="*/ 0 w 374"/>
                <a:gd name="T29" fmla="*/ 2147483646 h 381"/>
                <a:gd name="T30" fmla="*/ 2147483646 w 374"/>
                <a:gd name="T31" fmla="*/ 2147483646 h 381"/>
                <a:gd name="T32" fmla="*/ 2147483646 w 374"/>
                <a:gd name="T33" fmla="*/ 2147483646 h 381"/>
                <a:gd name="T34" fmla="*/ 2147483646 w 374"/>
                <a:gd name="T35" fmla="*/ 2147483646 h 381"/>
                <a:gd name="T36" fmla="*/ 2147483646 w 374"/>
                <a:gd name="T37" fmla="*/ 2147483646 h 381"/>
                <a:gd name="T38" fmla="*/ 2147483646 w 374"/>
                <a:gd name="T39" fmla="*/ 2147483646 h 381"/>
                <a:gd name="T40" fmla="*/ 2147483646 w 374"/>
                <a:gd name="T41" fmla="*/ 2147483646 h 381"/>
                <a:gd name="T42" fmla="*/ 2147483646 w 374"/>
                <a:gd name="T43" fmla="*/ 2147483646 h 381"/>
                <a:gd name="T44" fmla="*/ 2147483646 w 374"/>
                <a:gd name="T45" fmla="*/ 2147483646 h 381"/>
                <a:gd name="T46" fmla="*/ 2147483646 w 374"/>
                <a:gd name="T47" fmla="*/ 2147483646 h 381"/>
                <a:gd name="T48" fmla="*/ 2147483646 w 374"/>
                <a:gd name="T49" fmla="*/ 2147483646 h 381"/>
                <a:gd name="T50" fmla="*/ 2147483646 w 374"/>
                <a:gd name="T51" fmla="*/ 2147483646 h 381"/>
                <a:gd name="T52" fmla="*/ 2147483646 w 374"/>
                <a:gd name="T53" fmla="*/ 2147483646 h 381"/>
                <a:gd name="T54" fmla="*/ 2147483646 w 374"/>
                <a:gd name="T55" fmla="*/ 2147483646 h 381"/>
                <a:gd name="T56" fmla="*/ 2147483646 w 374"/>
                <a:gd name="T57" fmla="*/ 2147483646 h 381"/>
                <a:gd name="T58" fmla="*/ 2147483646 w 374"/>
                <a:gd name="T59" fmla="*/ 2147483646 h 381"/>
                <a:gd name="T60" fmla="*/ 2147483646 w 374"/>
                <a:gd name="T61" fmla="*/ 2147483646 h 381"/>
                <a:gd name="T62" fmla="*/ 2147483646 w 374"/>
                <a:gd name="T63" fmla="*/ 2147483646 h 381"/>
                <a:gd name="T64" fmla="*/ 2147483646 w 374"/>
                <a:gd name="T65" fmla="*/ 2147483646 h 381"/>
                <a:gd name="T66" fmla="*/ 2147483646 w 374"/>
                <a:gd name="T67" fmla="*/ 2147483646 h 381"/>
                <a:gd name="T68" fmla="*/ 2147483646 w 374"/>
                <a:gd name="T69" fmla="*/ 2147483646 h 381"/>
                <a:gd name="T70" fmla="*/ 2147483646 w 374"/>
                <a:gd name="T71" fmla="*/ 2147483646 h 381"/>
                <a:gd name="T72" fmla="*/ 2147483646 w 374"/>
                <a:gd name="T73" fmla="*/ 2147483646 h 381"/>
                <a:gd name="T74" fmla="*/ 2147483646 w 374"/>
                <a:gd name="T75" fmla="*/ 2147483646 h 381"/>
                <a:gd name="T76" fmla="*/ 2147483646 w 374"/>
                <a:gd name="T77" fmla="*/ 2147483646 h 381"/>
                <a:gd name="T78" fmla="*/ 2147483646 w 374"/>
                <a:gd name="T79" fmla="*/ 2147483646 h 381"/>
                <a:gd name="T80" fmla="*/ 2147483646 w 374"/>
                <a:gd name="T81" fmla="*/ 2147483646 h 381"/>
                <a:gd name="T82" fmla="*/ 2147483646 w 374"/>
                <a:gd name="T83" fmla="*/ 2147483646 h 381"/>
                <a:gd name="T84" fmla="*/ 2147483646 w 374"/>
                <a:gd name="T85" fmla="*/ 2147483646 h 381"/>
                <a:gd name="T86" fmla="*/ 2147483646 w 374"/>
                <a:gd name="T87" fmla="*/ 2147483646 h 381"/>
                <a:gd name="T88" fmla="*/ 2147483646 w 374"/>
                <a:gd name="T89" fmla="*/ 2147483646 h 381"/>
                <a:gd name="T90" fmla="*/ 2147483646 w 374"/>
                <a:gd name="T91" fmla="*/ 2147483646 h 381"/>
                <a:gd name="T92" fmla="*/ 2147483646 w 374"/>
                <a:gd name="T93" fmla="*/ 2147483646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74"/>
                <a:gd name="T142" fmla="*/ 0 h 381"/>
                <a:gd name="T143" fmla="*/ 374 w 374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74" h="381">
                  <a:moveTo>
                    <a:pt x="374" y="77"/>
                  </a:moveTo>
                  <a:cubicBezTo>
                    <a:pt x="366" y="60"/>
                    <a:pt x="366" y="60"/>
                    <a:pt x="366" y="60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1" y="40"/>
                    <a:pt x="341" y="40"/>
                    <a:pt x="341" y="40"/>
                  </a:cubicBezTo>
                  <a:cubicBezTo>
                    <a:pt x="341" y="39"/>
                    <a:pt x="341" y="39"/>
                    <a:pt x="341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7" y="34"/>
                    <a:pt x="327" y="34"/>
                    <a:pt x="327" y="34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08" y="37"/>
                    <a:pt x="308" y="37"/>
                    <a:pt x="308" y="37"/>
                  </a:cubicBezTo>
                  <a:cubicBezTo>
                    <a:pt x="306" y="36"/>
                    <a:pt x="306" y="36"/>
                    <a:pt x="306" y="36"/>
                  </a:cubicBezTo>
                  <a:cubicBezTo>
                    <a:pt x="292" y="31"/>
                    <a:pt x="292" y="31"/>
                    <a:pt x="292" y="31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1" y="30"/>
                    <a:pt x="291" y="30"/>
                    <a:pt x="291" y="30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69" y="6"/>
                    <a:pt x="269" y="6"/>
                    <a:pt x="269" y="6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47" y="11"/>
                    <a:pt x="247" y="11"/>
                    <a:pt x="247" y="1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9"/>
                    <a:pt x="214" y="79"/>
                    <a:pt x="214" y="79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03" y="90"/>
                    <a:pt x="203" y="90"/>
                    <a:pt x="203" y="90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89" y="116"/>
                    <a:pt x="189" y="116"/>
                    <a:pt x="189" y="116"/>
                  </a:cubicBezTo>
                  <a:cubicBezTo>
                    <a:pt x="179" y="123"/>
                    <a:pt x="171" y="131"/>
                    <a:pt x="163" y="137"/>
                  </a:cubicBezTo>
                  <a:cubicBezTo>
                    <a:pt x="152" y="156"/>
                    <a:pt x="152" y="156"/>
                    <a:pt x="152" y="156"/>
                  </a:cubicBezTo>
                  <a:cubicBezTo>
                    <a:pt x="150" y="161"/>
                    <a:pt x="141" y="168"/>
                    <a:pt x="126" y="17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97" y="216"/>
                    <a:pt x="97" y="216"/>
                    <a:pt x="97" y="216"/>
                  </a:cubicBezTo>
                  <a:cubicBezTo>
                    <a:pt x="96" y="216"/>
                    <a:pt x="96" y="216"/>
                    <a:pt x="96" y="216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94" y="217"/>
                    <a:pt x="94" y="217"/>
                    <a:pt x="94" y="217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9" y="274"/>
                    <a:pt x="9" y="274"/>
                    <a:pt x="9" y="274"/>
                  </a:cubicBezTo>
                  <a:cubicBezTo>
                    <a:pt x="26" y="300"/>
                    <a:pt x="26" y="300"/>
                    <a:pt x="26" y="300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51" y="320"/>
                    <a:pt x="55" y="327"/>
                    <a:pt x="55" y="332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3" y="354"/>
                    <a:pt x="53" y="354"/>
                    <a:pt x="53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63" y="341"/>
                    <a:pt x="63" y="341"/>
                    <a:pt x="63" y="341"/>
                  </a:cubicBezTo>
                  <a:cubicBezTo>
                    <a:pt x="66" y="341"/>
                    <a:pt x="66" y="341"/>
                    <a:pt x="66" y="341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83" y="351"/>
                    <a:pt x="83" y="351"/>
                    <a:pt x="83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0" y="345"/>
                    <a:pt x="90" y="345"/>
                    <a:pt x="90" y="345"/>
                  </a:cubicBezTo>
                  <a:cubicBezTo>
                    <a:pt x="89" y="343"/>
                    <a:pt x="89" y="343"/>
                    <a:pt x="89" y="343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102" y="320"/>
                    <a:pt x="108" y="318"/>
                    <a:pt x="115" y="320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149" y="281"/>
                    <a:pt x="149" y="281"/>
                    <a:pt x="149" y="281"/>
                  </a:cubicBezTo>
                  <a:cubicBezTo>
                    <a:pt x="149" y="280"/>
                    <a:pt x="149" y="280"/>
                    <a:pt x="149" y="280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8" y="273"/>
                    <a:pt x="158" y="273"/>
                    <a:pt x="158" y="273"/>
                  </a:cubicBezTo>
                  <a:cubicBezTo>
                    <a:pt x="158" y="272"/>
                    <a:pt x="158" y="272"/>
                    <a:pt x="158" y="272"/>
                  </a:cubicBezTo>
                  <a:cubicBezTo>
                    <a:pt x="159" y="272"/>
                    <a:pt x="159" y="272"/>
                    <a:pt x="159" y="272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76" y="275"/>
                    <a:pt x="176" y="275"/>
                    <a:pt x="176" y="275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9" y="297"/>
                    <a:pt x="179" y="297"/>
                    <a:pt x="179" y="297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6" y="307"/>
                    <a:pt x="186" y="307"/>
                    <a:pt x="186" y="307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0" y="287"/>
                    <a:pt x="200" y="287"/>
                    <a:pt x="200" y="287"/>
                  </a:cubicBezTo>
                  <a:cubicBezTo>
                    <a:pt x="201" y="285"/>
                    <a:pt x="201" y="285"/>
                    <a:pt x="201" y="285"/>
                  </a:cubicBezTo>
                  <a:cubicBezTo>
                    <a:pt x="212" y="280"/>
                    <a:pt x="212" y="280"/>
                    <a:pt x="212" y="280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4" y="279"/>
                    <a:pt x="214" y="279"/>
                    <a:pt x="214" y="279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6"/>
                    <a:pt x="249" y="336"/>
                    <a:pt x="249" y="336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52" y="357"/>
                    <a:pt x="252" y="357"/>
                    <a:pt x="252" y="357"/>
                  </a:cubicBezTo>
                  <a:cubicBezTo>
                    <a:pt x="255" y="357"/>
                    <a:pt x="255" y="357"/>
                    <a:pt x="255" y="357"/>
                  </a:cubicBezTo>
                  <a:cubicBezTo>
                    <a:pt x="260" y="351"/>
                    <a:pt x="260" y="351"/>
                    <a:pt x="260" y="351"/>
                  </a:cubicBezTo>
                  <a:cubicBezTo>
                    <a:pt x="261" y="349"/>
                    <a:pt x="261" y="349"/>
                    <a:pt x="261" y="349"/>
                  </a:cubicBezTo>
                  <a:cubicBezTo>
                    <a:pt x="273" y="357"/>
                    <a:pt x="273" y="357"/>
                    <a:pt x="273" y="357"/>
                  </a:cubicBezTo>
                  <a:cubicBezTo>
                    <a:pt x="274" y="357"/>
                    <a:pt x="274" y="357"/>
                    <a:pt x="274" y="357"/>
                  </a:cubicBezTo>
                  <a:cubicBezTo>
                    <a:pt x="276" y="357"/>
                    <a:pt x="276" y="357"/>
                    <a:pt x="276" y="357"/>
                  </a:cubicBezTo>
                  <a:cubicBezTo>
                    <a:pt x="276" y="359"/>
                    <a:pt x="276" y="359"/>
                    <a:pt x="276" y="359"/>
                  </a:cubicBezTo>
                  <a:cubicBezTo>
                    <a:pt x="276" y="360"/>
                    <a:pt x="276" y="360"/>
                    <a:pt x="276" y="360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5" y="381"/>
                    <a:pt x="285" y="381"/>
                    <a:pt x="285" y="381"/>
                  </a:cubicBezTo>
                  <a:cubicBezTo>
                    <a:pt x="286" y="379"/>
                    <a:pt x="286" y="379"/>
                    <a:pt x="286" y="379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1" y="364"/>
                    <a:pt x="291" y="364"/>
                    <a:pt x="291" y="364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62"/>
                    <a:pt x="295" y="362"/>
                    <a:pt x="295" y="362"/>
                  </a:cubicBezTo>
                  <a:cubicBezTo>
                    <a:pt x="302" y="358"/>
                    <a:pt x="302" y="358"/>
                    <a:pt x="302" y="358"/>
                  </a:cubicBezTo>
                  <a:cubicBezTo>
                    <a:pt x="303" y="358"/>
                    <a:pt x="303" y="358"/>
                    <a:pt x="303" y="358"/>
                  </a:cubicBezTo>
                  <a:cubicBezTo>
                    <a:pt x="303" y="357"/>
                    <a:pt x="303" y="357"/>
                    <a:pt x="303" y="357"/>
                  </a:cubicBezTo>
                  <a:cubicBezTo>
                    <a:pt x="312" y="357"/>
                    <a:pt x="312" y="357"/>
                    <a:pt x="312" y="357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49"/>
                    <a:pt x="310" y="349"/>
                    <a:pt x="310" y="349"/>
                  </a:cubicBezTo>
                  <a:cubicBezTo>
                    <a:pt x="305" y="300"/>
                    <a:pt x="305" y="300"/>
                    <a:pt x="305" y="300"/>
                  </a:cubicBezTo>
                  <a:cubicBezTo>
                    <a:pt x="285" y="267"/>
                    <a:pt x="285" y="267"/>
                    <a:pt x="285" y="267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4" y="193"/>
                    <a:pt x="244" y="193"/>
                    <a:pt x="244" y="193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1" y="170"/>
                    <a:pt x="231" y="170"/>
                    <a:pt x="231" y="170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8" y="139"/>
                    <a:pt x="238" y="139"/>
                    <a:pt x="238" y="139"/>
                  </a:cubicBezTo>
                  <a:cubicBezTo>
                    <a:pt x="240" y="139"/>
                    <a:pt x="240" y="139"/>
                    <a:pt x="240" y="139"/>
                  </a:cubicBezTo>
                  <a:cubicBezTo>
                    <a:pt x="242" y="139"/>
                    <a:pt x="242" y="139"/>
                    <a:pt x="242" y="139"/>
                  </a:cubicBezTo>
                  <a:cubicBezTo>
                    <a:pt x="308" y="135"/>
                    <a:pt x="308" y="135"/>
                    <a:pt x="308" y="135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58" y="111"/>
                    <a:pt x="366" y="106"/>
                    <a:pt x="368" y="100"/>
                  </a:cubicBezTo>
                  <a:cubicBezTo>
                    <a:pt x="372" y="95"/>
                    <a:pt x="374" y="88"/>
                    <a:pt x="374" y="77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3" name="Freeform 16"/>
            <p:cNvSpPr/>
            <p:nvPr/>
          </p:nvSpPr>
          <p:spPr bwMode="auto">
            <a:xfrm>
              <a:off x="3825477" y="3423922"/>
              <a:ext cx="492913" cy="878518"/>
            </a:xfrm>
            <a:custGeom>
              <a:avLst/>
              <a:gdLst>
                <a:gd name="T0" fmla="*/ 2147483646 w 425"/>
                <a:gd name="T1" fmla="*/ 2147483646 h 763"/>
                <a:gd name="T2" fmla="*/ 2147483646 w 425"/>
                <a:gd name="T3" fmla="*/ 2147483646 h 763"/>
                <a:gd name="T4" fmla="*/ 2147483646 w 425"/>
                <a:gd name="T5" fmla="*/ 2147483646 h 763"/>
                <a:gd name="T6" fmla="*/ 2147483646 w 425"/>
                <a:gd name="T7" fmla="*/ 2147483646 h 763"/>
                <a:gd name="T8" fmla="*/ 2147483646 w 425"/>
                <a:gd name="T9" fmla="*/ 2147483646 h 763"/>
                <a:gd name="T10" fmla="*/ 2147483646 w 425"/>
                <a:gd name="T11" fmla="*/ 2147483646 h 763"/>
                <a:gd name="T12" fmla="*/ 2147483646 w 425"/>
                <a:gd name="T13" fmla="*/ 2147483646 h 763"/>
                <a:gd name="T14" fmla="*/ 2147483646 w 425"/>
                <a:gd name="T15" fmla="*/ 2147483646 h 763"/>
                <a:gd name="T16" fmla="*/ 2147483646 w 425"/>
                <a:gd name="T17" fmla="*/ 2147483646 h 763"/>
                <a:gd name="T18" fmla="*/ 2147483646 w 425"/>
                <a:gd name="T19" fmla="*/ 2147483646 h 763"/>
                <a:gd name="T20" fmla="*/ 2147483646 w 425"/>
                <a:gd name="T21" fmla="*/ 2147483646 h 763"/>
                <a:gd name="T22" fmla="*/ 2147483646 w 425"/>
                <a:gd name="T23" fmla="*/ 2147483646 h 763"/>
                <a:gd name="T24" fmla="*/ 2147483646 w 425"/>
                <a:gd name="T25" fmla="*/ 2147483646 h 763"/>
                <a:gd name="T26" fmla="*/ 2147483646 w 425"/>
                <a:gd name="T27" fmla="*/ 2147483646 h 763"/>
                <a:gd name="T28" fmla="*/ 2147483646 w 425"/>
                <a:gd name="T29" fmla="*/ 2147483646 h 763"/>
                <a:gd name="T30" fmla="*/ 2147483646 w 425"/>
                <a:gd name="T31" fmla="*/ 2147483646 h 763"/>
                <a:gd name="T32" fmla="*/ 2147483646 w 425"/>
                <a:gd name="T33" fmla="*/ 2147483646 h 763"/>
                <a:gd name="T34" fmla="*/ 2147483646 w 425"/>
                <a:gd name="T35" fmla="*/ 2147483646 h 763"/>
                <a:gd name="T36" fmla="*/ 2147483646 w 425"/>
                <a:gd name="T37" fmla="*/ 2147483646 h 763"/>
                <a:gd name="T38" fmla="*/ 2147483646 w 425"/>
                <a:gd name="T39" fmla="*/ 2147483646 h 763"/>
                <a:gd name="T40" fmla="*/ 2147483646 w 425"/>
                <a:gd name="T41" fmla="*/ 2147483646 h 763"/>
                <a:gd name="T42" fmla="*/ 2147483646 w 425"/>
                <a:gd name="T43" fmla="*/ 2147483646 h 763"/>
                <a:gd name="T44" fmla="*/ 2147483646 w 425"/>
                <a:gd name="T45" fmla="*/ 2147483646 h 763"/>
                <a:gd name="T46" fmla="*/ 2147483646 w 425"/>
                <a:gd name="T47" fmla="*/ 2147483646 h 763"/>
                <a:gd name="T48" fmla="*/ 2147483646 w 425"/>
                <a:gd name="T49" fmla="*/ 2147483646 h 763"/>
                <a:gd name="T50" fmla="*/ 2147483646 w 425"/>
                <a:gd name="T51" fmla="*/ 2147483646 h 763"/>
                <a:gd name="T52" fmla="*/ 2147483646 w 425"/>
                <a:gd name="T53" fmla="*/ 2147483646 h 763"/>
                <a:gd name="T54" fmla="*/ 2147483646 w 425"/>
                <a:gd name="T55" fmla="*/ 2147483646 h 763"/>
                <a:gd name="T56" fmla="*/ 2147483646 w 425"/>
                <a:gd name="T57" fmla="*/ 2147483646 h 763"/>
                <a:gd name="T58" fmla="*/ 2147483646 w 425"/>
                <a:gd name="T59" fmla="*/ 2147483646 h 763"/>
                <a:gd name="T60" fmla="*/ 2147483646 w 425"/>
                <a:gd name="T61" fmla="*/ 2147483646 h 763"/>
                <a:gd name="T62" fmla="*/ 2147483646 w 425"/>
                <a:gd name="T63" fmla="*/ 2147483646 h 763"/>
                <a:gd name="T64" fmla="*/ 2147483646 w 425"/>
                <a:gd name="T65" fmla="*/ 2147483646 h 763"/>
                <a:gd name="T66" fmla="*/ 2147483646 w 425"/>
                <a:gd name="T67" fmla="*/ 2147483646 h 763"/>
                <a:gd name="T68" fmla="*/ 2147483646 w 425"/>
                <a:gd name="T69" fmla="*/ 2147483646 h 763"/>
                <a:gd name="T70" fmla="*/ 2147483646 w 425"/>
                <a:gd name="T71" fmla="*/ 2147483646 h 763"/>
                <a:gd name="T72" fmla="*/ 2147483646 w 425"/>
                <a:gd name="T73" fmla="*/ 2147483646 h 763"/>
                <a:gd name="T74" fmla="*/ 2147483646 w 425"/>
                <a:gd name="T75" fmla="*/ 2147483646 h 763"/>
                <a:gd name="T76" fmla="*/ 2147483646 w 425"/>
                <a:gd name="T77" fmla="*/ 2147483646 h 763"/>
                <a:gd name="T78" fmla="*/ 2147483646 w 425"/>
                <a:gd name="T79" fmla="*/ 2147483646 h 763"/>
                <a:gd name="T80" fmla="*/ 2147483646 w 425"/>
                <a:gd name="T81" fmla="*/ 2147483646 h 763"/>
                <a:gd name="T82" fmla="*/ 2147483646 w 425"/>
                <a:gd name="T83" fmla="*/ 2147483646 h 763"/>
                <a:gd name="T84" fmla="*/ 2147483646 w 425"/>
                <a:gd name="T85" fmla="*/ 2147483646 h 763"/>
                <a:gd name="T86" fmla="*/ 2147483646 w 425"/>
                <a:gd name="T87" fmla="*/ 2147483646 h 763"/>
                <a:gd name="T88" fmla="*/ 2147483646 w 425"/>
                <a:gd name="T89" fmla="*/ 2147483646 h 763"/>
                <a:gd name="T90" fmla="*/ 2147483646 w 425"/>
                <a:gd name="T91" fmla="*/ 2147483646 h 763"/>
                <a:gd name="T92" fmla="*/ 2147483646 w 425"/>
                <a:gd name="T93" fmla="*/ 2147483646 h 763"/>
                <a:gd name="T94" fmla="*/ 2147483646 w 425"/>
                <a:gd name="T95" fmla="*/ 2147483646 h 763"/>
                <a:gd name="T96" fmla="*/ 2147483646 w 425"/>
                <a:gd name="T97" fmla="*/ 2147483646 h 763"/>
                <a:gd name="T98" fmla="*/ 2147483646 w 425"/>
                <a:gd name="T99" fmla="*/ 2147483646 h 763"/>
                <a:gd name="T100" fmla="*/ 2147483646 w 425"/>
                <a:gd name="T101" fmla="*/ 2147483646 h 763"/>
                <a:gd name="T102" fmla="*/ 2147483646 w 425"/>
                <a:gd name="T103" fmla="*/ 0 h 763"/>
                <a:gd name="T104" fmla="*/ 2147483646 w 425"/>
                <a:gd name="T105" fmla="*/ 2147483646 h 763"/>
                <a:gd name="T106" fmla="*/ 2147483646 w 425"/>
                <a:gd name="T107" fmla="*/ 2147483646 h 763"/>
                <a:gd name="T108" fmla="*/ 2147483646 w 425"/>
                <a:gd name="T109" fmla="*/ 2147483646 h 763"/>
                <a:gd name="T110" fmla="*/ 2147483646 w 425"/>
                <a:gd name="T111" fmla="*/ 2147483646 h 763"/>
                <a:gd name="T112" fmla="*/ 2147483646 w 425"/>
                <a:gd name="T113" fmla="*/ 2147483646 h 763"/>
                <a:gd name="T114" fmla="*/ 2147483646 w 425"/>
                <a:gd name="T115" fmla="*/ 2147483646 h 763"/>
                <a:gd name="T116" fmla="*/ 2147483646 w 425"/>
                <a:gd name="T117" fmla="*/ 2147483646 h 763"/>
                <a:gd name="T118" fmla="*/ 2147483646 w 425"/>
                <a:gd name="T119" fmla="*/ 2147483646 h 763"/>
                <a:gd name="T120" fmla="*/ 2147483646 w 425"/>
                <a:gd name="T121" fmla="*/ 2147483646 h 763"/>
                <a:gd name="T122" fmla="*/ 2147483646 w 425"/>
                <a:gd name="T123" fmla="*/ 2147483646 h 763"/>
                <a:gd name="T124" fmla="*/ 2147483646 w 425"/>
                <a:gd name="T125" fmla="*/ 2147483646 h 7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5"/>
                <a:gd name="T190" fmla="*/ 0 h 763"/>
                <a:gd name="T191" fmla="*/ 425 w 425"/>
                <a:gd name="T192" fmla="*/ 763 h 7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5" h="763">
                  <a:moveTo>
                    <a:pt x="142" y="174"/>
                  </a:moveTo>
                  <a:cubicBezTo>
                    <a:pt x="135" y="173"/>
                    <a:pt x="135" y="173"/>
                    <a:pt x="135" y="173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62" y="267"/>
                    <a:pt x="162" y="267"/>
                    <a:pt x="162" y="267"/>
                  </a:cubicBezTo>
                  <a:cubicBezTo>
                    <a:pt x="184" y="285"/>
                    <a:pt x="184" y="285"/>
                    <a:pt x="184" y="285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5" y="293"/>
                    <a:pt x="215" y="293"/>
                    <a:pt x="215" y="293"/>
                  </a:cubicBezTo>
                  <a:cubicBezTo>
                    <a:pt x="231" y="303"/>
                    <a:pt x="231" y="303"/>
                    <a:pt x="231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5"/>
                    <a:pt x="232" y="305"/>
                    <a:pt x="232" y="305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6" y="324"/>
                    <a:pt x="246" y="324"/>
                    <a:pt x="246" y="324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2" y="345"/>
                    <a:pt x="232" y="351"/>
                    <a:pt x="232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23" y="412"/>
                    <a:pt x="223" y="412"/>
                    <a:pt x="223" y="412"/>
                  </a:cubicBezTo>
                  <a:cubicBezTo>
                    <a:pt x="222" y="417"/>
                    <a:pt x="222" y="417"/>
                    <a:pt x="222" y="417"/>
                  </a:cubicBezTo>
                  <a:cubicBezTo>
                    <a:pt x="220" y="417"/>
                    <a:pt x="220" y="417"/>
                    <a:pt x="220" y="417"/>
                  </a:cubicBezTo>
                  <a:cubicBezTo>
                    <a:pt x="216" y="416"/>
                    <a:pt x="216" y="416"/>
                    <a:pt x="216" y="416"/>
                  </a:cubicBezTo>
                  <a:cubicBezTo>
                    <a:pt x="203" y="413"/>
                    <a:pt x="203" y="413"/>
                    <a:pt x="203" y="413"/>
                  </a:cubicBezTo>
                  <a:cubicBezTo>
                    <a:pt x="185" y="414"/>
                    <a:pt x="185" y="414"/>
                    <a:pt x="185" y="414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51" y="434"/>
                    <a:pt x="151" y="434"/>
                    <a:pt x="151" y="434"/>
                  </a:cubicBezTo>
                  <a:cubicBezTo>
                    <a:pt x="147" y="438"/>
                    <a:pt x="147" y="438"/>
                    <a:pt x="147" y="438"/>
                  </a:cubicBezTo>
                  <a:cubicBezTo>
                    <a:pt x="170" y="450"/>
                    <a:pt x="170" y="450"/>
                    <a:pt x="170" y="450"/>
                  </a:cubicBezTo>
                  <a:cubicBezTo>
                    <a:pt x="168" y="454"/>
                    <a:pt x="168" y="454"/>
                    <a:pt x="168" y="454"/>
                  </a:cubicBezTo>
                  <a:cubicBezTo>
                    <a:pt x="167" y="459"/>
                    <a:pt x="162" y="465"/>
                    <a:pt x="153" y="468"/>
                  </a:cubicBezTo>
                  <a:cubicBezTo>
                    <a:pt x="138" y="469"/>
                    <a:pt x="138" y="469"/>
                    <a:pt x="138" y="46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82" y="447"/>
                    <a:pt x="82" y="447"/>
                    <a:pt x="82" y="447"/>
                  </a:cubicBezTo>
                  <a:cubicBezTo>
                    <a:pt x="56" y="485"/>
                    <a:pt x="56" y="485"/>
                    <a:pt x="56" y="485"/>
                  </a:cubicBezTo>
                  <a:cubicBezTo>
                    <a:pt x="51" y="497"/>
                    <a:pt x="51" y="497"/>
                    <a:pt x="51" y="497"/>
                  </a:cubicBezTo>
                  <a:cubicBezTo>
                    <a:pt x="51" y="519"/>
                    <a:pt x="51" y="519"/>
                    <a:pt x="51" y="519"/>
                  </a:cubicBezTo>
                  <a:cubicBezTo>
                    <a:pt x="61" y="537"/>
                    <a:pt x="61" y="537"/>
                    <a:pt x="61" y="537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8" y="555"/>
                    <a:pt x="68" y="555"/>
                    <a:pt x="68" y="555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9" y="582"/>
                    <a:pt x="69" y="582"/>
                    <a:pt x="69" y="582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70" y="587"/>
                    <a:pt x="70" y="587"/>
                    <a:pt x="70" y="587"/>
                  </a:cubicBezTo>
                  <a:cubicBezTo>
                    <a:pt x="53" y="590"/>
                    <a:pt x="53" y="590"/>
                    <a:pt x="53" y="590"/>
                  </a:cubicBezTo>
                  <a:cubicBezTo>
                    <a:pt x="21" y="590"/>
                    <a:pt x="21" y="590"/>
                    <a:pt x="21" y="590"/>
                  </a:cubicBezTo>
                  <a:cubicBezTo>
                    <a:pt x="6" y="600"/>
                    <a:pt x="6" y="600"/>
                    <a:pt x="6" y="600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1" y="611"/>
                    <a:pt x="1" y="611"/>
                    <a:pt x="1" y="611"/>
                  </a:cubicBezTo>
                  <a:cubicBezTo>
                    <a:pt x="8" y="643"/>
                    <a:pt x="8" y="643"/>
                    <a:pt x="8" y="643"/>
                  </a:cubicBezTo>
                  <a:cubicBezTo>
                    <a:pt x="9" y="643"/>
                    <a:pt x="9" y="643"/>
                    <a:pt x="9" y="643"/>
                  </a:cubicBezTo>
                  <a:cubicBezTo>
                    <a:pt x="9" y="656"/>
                    <a:pt x="9" y="656"/>
                    <a:pt x="9" y="656"/>
                  </a:cubicBezTo>
                  <a:cubicBezTo>
                    <a:pt x="16" y="670"/>
                    <a:pt x="16" y="670"/>
                    <a:pt x="16" y="670"/>
                  </a:cubicBezTo>
                  <a:cubicBezTo>
                    <a:pt x="38" y="685"/>
                    <a:pt x="38" y="685"/>
                    <a:pt x="38" y="685"/>
                  </a:cubicBezTo>
                  <a:cubicBezTo>
                    <a:pt x="71" y="678"/>
                    <a:pt x="71" y="678"/>
                    <a:pt x="71" y="678"/>
                  </a:cubicBezTo>
                  <a:cubicBezTo>
                    <a:pt x="87" y="667"/>
                    <a:pt x="87" y="667"/>
                    <a:pt x="87" y="667"/>
                  </a:cubicBezTo>
                  <a:cubicBezTo>
                    <a:pt x="89" y="666"/>
                    <a:pt x="89" y="666"/>
                    <a:pt x="89" y="666"/>
                  </a:cubicBezTo>
                  <a:cubicBezTo>
                    <a:pt x="104" y="666"/>
                    <a:pt x="104" y="666"/>
                    <a:pt x="104" y="666"/>
                  </a:cubicBezTo>
                  <a:cubicBezTo>
                    <a:pt x="112" y="686"/>
                    <a:pt x="112" y="686"/>
                    <a:pt x="112" y="686"/>
                  </a:cubicBezTo>
                  <a:cubicBezTo>
                    <a:pt x="117" y="691"/>
                    <a:pt x="121" y="697"/>
                    <a:pt x="124" y="703"/>
                  </a:cubicBezTo>
                  <a:cubicBezTo>
                    <a:pt x="131" y="702"/>
                    <a:pt x="131" y="702"/>
                    <a:pt x="131" y="702"/>
                  </a:cubicBezTo>
                  <a:cubicBezTo>
                    <a:pt x="133" y="702"/>
                    <a:pt x="133" y="702"/>
                    <a:pt x="133" y="702"/>
                  </a:cubicBezTo>
                  <a:cubicBezTo>
                    <a:pt x="135" y="702"/>
                    <a:pt x="135" y="702"/>
                    <a:pt x="135" y="702"/>
                  </a:cubicBezTo>
                  <a:cubicBezTo>
                    <a:pt x="136" y="700"/>
                    <a:pt x="136" y="700"/>
                    <a:pt x="136" y="700"/>
                  </a:cubicBezTo>
                  <a:cubicBezTo>
                    <a:pt x="151" y="688"/>
                    <a:pt x="151" y="688"/>
                    <a:pt x="151" y="688"/>
                  </a:cubicBezTo>
                  <a:cubicBezTo>
                    <a:pt x="165" y="713"/>
                    <a:pt x="165" y="713"/>
                    <a:pt x="165" y="713"/>
                  </a:cubicBezTo>
                  <a:cubicBezTo>
                    <a:pt x="180" y="722"/>
                    <a:pt x="180" y="722"/>
                    <a:pt x="180" y="722"/>
                  </a:cubicBezTo>
                  <a:cubicBezTo>
                    <a:pt x="201" y="722"/>
                    <a:pt x="201" y="722"/>
                    <a:pt x="201" y="722"/>
                  </a:cubicBezTo>
                  <a:cubicBezTo>
                    <a:pt x="216" y="720"/>
                    <a:pt x="216" y="720"/>
                    <a:pt x="216" y="720"/>
                  </a:cubicBezTo>
                  <a:cubicBezTo>
                    <a:pt x="220" y="720"/>
                    <a:pt x="220" y="720"/>
                    <a:pt x="220" y="720"/>
                  </a:cubicBezTo>
                  <a:cubicBezTo>
                    <a:pt x="258" y="725"/>
                    <a:pt x="258" y="725"/>
                    <a:pt x="258" y="725"/>
                  </a:cubicBezTo>
                  <a:cubicBezTo>
                    <a:pt x="259" y="725"/>
                    <a:pt x="259" y="725"/>
                    <a:pt x="259" y="725"/>
                  </a:cubicBezTo>
                  <a:cubicBezTo>
                    <a:pt x="259" y="726"/>
                    <a:pt x="259" y="726"/>
                    <a:pt x="259" y="72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7"/>
                    <a:pt x="275" y="737"/>
                    <a:pt x="275" y="737"/>
                  </a:cubicBezTo>
                  <a:cubicBezTo>
                    <a:pt x="288" y="747"/>
                    <a:pt x="288" y="747"/>
                    <a:pt x="288" y="747"/>
                  </a:cubicBezTo>
                  <a:cubicBezTo>
                    <a:pt x="288" y="748"/>
                    <a:pt x="288" y="748"/>
                    <a:pt x="288" y="748"/>
                  </a:cubicBezTo>
                  <a:cubicBezTo>
                    <a:pt x="298" y="759"/>
                    <a:pt x="298" y="759"/>
                    <a:pt x="298" y="759"/>
                  </a:cubicBezTo>
                  <a:cubicBezTo>
                    <a:pt x="308" y="763"/>
                    <a:pt x="308" y="763"/>
                    <a:pt x="308" y="763"/>
                  </a:cubicBezTo>
                  <a:cubicBezTo>
                    <a:pt x="325" y="761"/>
                    <a:pt x="325" y="761"/>
                    <a:pt x="325" y="761"/>
                  </a:cubicBezTo>
                  <a:cubicBezTo>
                    <a:pt x="325" y="739"/>
                    <a:pt x="325" y="739"/>
                    <a:pt x="325" y="739"/>
                  </a:cubicBezTo>
                  <a:cubicBezTo>
                    <a:pt x="317" y="724"/>
                    <a:pt x="317" y="724"/>
                    <a:pt x="317" y="724"/>
                  </a:cubicBezTo>
                  <a:cubicBezTo>
                    <a:pt x="316" y="724"/>
                    <a:pt x="316" y="724"/>
                    <a:pt x="316" y="724"/>
                  </a:cubicBezTo>
                  <a:cubicBezTo>
                    <a:pt x="316" y="723"/>
                    <a:pt x="316" y="723"/>
                    <a:pt x="316" y="723"/>
                  </a:cubicBezTo>
                  <a:cubicBezTo>
                    <a:pt x="309" y="696"/>
                    <a:pt x="309" y="696"/>
                    <a:pt x="309" y="696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5" y="680"/>
                    <a:pt x="325" y="680"/>
                    <a:pt x="325" y="680"/>
                  </a:cubicBezTo>
                  <a:cubicBezTo>
                    <a:pt x="326" y="680"/>
                    <a:pt x="326" y="680"/>
                    <a:pt x="326" y="680"/>
                  </a:cubicBezTo>
                  <a:cubicBezTo>
                    <a:pt x="339" y="678"/>
                    <a:pt x="339" y="678"/>
                    <a:pt x="339" y="678"/>
                  </a:cubicBezTo>
                  <a:cubicBezTo>
                    <a:pt x="353" y="678"/>
                    <a:pt x="353" y="678"/>
                    <a:pt x="353" y="678"/>
                  </a:cubicBezTo>
                  <a:cubicBezTo>
                    <a:pt x="357" y="672"/>
                    <a:pt x="357" y="672"/>
                    <a:pt x="357" y="672"/>
                  </a:cubicBezTo>
                  <a:cubicBezTo>
                    <a:pt x="348" y="661"/>
                    <a:pt x="348" y="661"/>
                    <a:pt x="348" y="661"/>
                  </a:cubicBezTo>
                  <a:cubicBezTo>
                    <a:pt x="318" y="641"/>
                    <a:pt x="318" y="641"/>
                    <a:pt x="318" y="641"/>
                  </a:cubicBezTo>
                  <a:cubicBezTo>
                    <a:pt x="310" y="629"/>
                    <a:pt x="310" y="629"/>
                    <a:pt x="310" y="629"/>
                  </a:cubicBezTo>
                  <a:cubicBezTo>
                    <a:pt x="309" y="628"/>
                    <a:pt x="309" y="628"/>
                    <a:pt x="309" y="628"/>
                  </a:cubicBezTo>
                  <a:cubicBezTo>
                    <a:pt x="308" y="627"/>
                    <a:pt x="308" y="627"/>
                    <a:pt x="308" y="627"/>
                  </a:cubicBezTo>
                  <a:cubicBezTo>
                    <a:pt x="309" y="625"/>
                    <a:pt x="309" y="625"/>
                    <a:pt x="309" y="625"/>
                  </a:cubicBezTo>
                  <a:cubicBezTo>
                    <a:pt x="318" y="609"/>
                    <a:pt x="318" y="609"/>
                    <a:pt x="318" y="609"/>
                  </a:cubicBezTo>
                  <a:cubicBezTo>
                    <a:pt x="320" y="611"/>
                    <a:pt x="320" y="611"/>
                    <a:pt x="320" y="611"/>
                  </a:cubicBezTo>
                  <a:cubicBezTo>
                    <a:pt x="341" y="617"/>
                    <a:pt x="341" y="617"/>
                    <a:pt x="341" y="61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9" y="615"/>
                    <a:pt x="399" y="615"/>
                    <a:pt x="399" y="615"/>
                  </a:cubicBezTo>
                  <a:cubicBezTo>
                    <a:pt x="415" y="621"/>
                    <a:pt x="415" y="621"/>
                    <a:pt x="415" y="621"/>
                  </a:cubicBezTo>
                  <a:cubicBezTo>
                    <a:pt x="425" y="611"/>
                    <a:pt x="425" y="611"/>
                    <a:pt x="425" y="611"/>
                  </a:cubicBezTo>
                  <a:cubicBezTo>
                    <a:pt x="420" y="579"/>
                    <a:pt x="420" y="579"/>
                    <a:pt x="420" y="579"/>
                  </a:cubicBezTo>
                  <a:cubicBezTo>
                    <a:pt x="400" y="566"/>
                    <a:pt x="400" y="566"/>
                    <a:pt x="400" y="566"/>
                  </a:cubicBezTo>
                  <a:cubicBezTo>
                    <a:pt x="383" y="556"/>
                    <a:pt x="378" y="533"/>
                    <a:pt x="381" y="495"/>
                  </a:cubicBezTo>
                  <a:cubicBezTo>
                    <a:pt x="364" y="487"/>
                    <a:pt x="364" y="487"/>
                    <a:pt x="364" y="487"/>
                  </a:cubicBezTo>
                  <a:cubicBezTo>
                    <a:pt x="362" y="486"/>
                    <a:pt x="362" y="486"/>
                    <a:pt x="362" y="486"/>
                  </a:cubicBezTo>
                  <a:cubicBezTo>
                    <a:pt x="360" y="486"/>
                    <a:pt x="360" y="486"/>
                    <a:pt x="360" y="486"/>
                  </a:cubicBezTo>
                  <a:cubicBezTo>
                    <a:pt x="360" y="484"/>
                    <a:pt x="360" y="484"/>
                    <a:pt x="360" y="484"/>
                  </a:cubicBezTo>
                  <a:cubicBezTo>
                    <a:pt x="360" y="483"/>
                    <a:pt x="360" y="483"/>
                    <a:pt x="360" y="483"/>
                  </a:cubicBezTo>
                  <a:cubicBezTo>
                    <a:pt x="357" y="455"/>
                    <a:pt x="357" y="455"/>
                    <a:pt x="357" y="455"/>
                  </a:cubicBezTo>
                  <a:cubicBezTo>
                    <a:pt x="380" y="347"/>
                    <a:pt x="380" y="347"/>
                    <a:pt x="380" y="347"/>
                  </a:cubicBezTo>
                  <a:cubicBezTo>
                    <a:pt x="371" y="316"/>
                    <a:pt x="365" y="295"/>
                    <a:pt x="365" y="284"/>
                  </a:cubicBezTo>
                  <a:cubicBezTo>
                    <a:pt x="363" y="252"/>
                    <a:pt x="363" y="252"/>
                    <a:pt x="363" y="252"/>
                  </a:cubicBezTo>
                  <a:cubicBezTo>
                    <a:pt x="365" y="218"/>
                    <a:pt x="365" y="218"/>
                    <a:pt x="365" y="218"/>
                  </a:cubicBezTo>
                  <a:cubicBezTo>
                    <a:pt x="365" y="215"/>
                    <a:pt x="365" y="215"/>
                    <a:pt x="365" y="215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89" y="198"/>
                    <a:pt x="389" y="198"/>
                    <a:pt x="389" y="198"/>
                  </a:cubicBezTo>
                  <a:cubicBezTo>
                    <a:pt x="389" y="181"/>
                    <a:pt x="389" y="181"/>
                    <a:pt x="389" y="181"/>
                  </a:cubicBezTo>
                  <a:cubicBezTo>
                    <a:pt x="389" y="176"/>
                    <a:pt x="386" y="170"/>
                    <a:pt x="381" y="162"/>
                  </a:cubicBezTo>
                  <a:cubicBezTo>
                    <a:pt x="367" y="147"/>
                    <a:pt x="367" y="147"/>
                    <a:pt x="367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63" y="118"/>
                    <a:pt x="363" y="118"/>
                    <a:pt x="363" y="118"/>
                  </a:cubicBezTo>
                  <a:cubicBezTo>
                    <a:pt x="363" y="117"/>
                    <a:pt x="363" y="117"/>
                    <a:pt x="363" y="117"/>
                  </a:cubicBezTo>
                  <a:cubicBezTo>
                    <a:pt x="362" y="116"/>
                    <a:pt x="362" y="116"/>
                    <a:pt x="362" y="116"/>
                  </a:cubicBezTo>
                  <a:cubicBezTo>
                    <a:pt x="364" y="115"/>
                    <a:pt x="364" y="115"/>
                    <a:pt x="364" y="115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92" y="79"/>
                    <a:pt x="392" y="79"/>
                    <a:pt x="392" y="79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83" y="49"/>
                    <a:pt x="383" y="49"/>
                    <a:pt x="383" y="49"/>
                  </a:cubicBezTo>
                  <a:cubicBezTo>
                    <a:pt x="383" y="48"/>
                    <a:pt x="383" y="48"/>
                    <a:pt x="383" y="48"/>
                  </a:cubicBezTo>
                  <a:cubicBezTo>
                    <a:pt x="382" y="46"/>
                    <a:pt x="382" y="46"/>
                    <a:pt x="382" y="46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412" y="16"/>
                    <a:pt x="412" y="16"/>
                    <a:pt x="412" y="16"/>
                  </a:cubicBezTo>
                  <a:cubicBezTo>
                    <a:pt x="410" y="2"/>
                    <a:pt x="410" y="2"/>
                    <a:pt x="410" y="2"/>
                  </a:cubicBezTo>
                  <a:cubicBezTo>
                    <a:pt x="402" y="2"/>
                    <a:pt x="402" y="2"/>
                    <a:pt x="402" y="2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54" y="14"/>
                    <a:pt x="354" y="14"/>
                    <a:pt x="354" y="14"/>
                  </a:cubicBezTo>
                  <a:cubicBezTo>
                    <a:pt x="337" y="11"/>
                    <a:pt x="337" y="11"/>
                    <a:pt x="337" y="11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7"/>
                    <a:pt x="276" y="77"/>
                    <a:pt x="276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3" y="121"/>
                    <a:pt x="253" y="121"/>
                    <a:pt x="253" y="121"/>
                  </a:cubicBezTo>
                  <a:cubicBezTo>
                    <a:pt x="244" y="156"/>
                    <a:pt x="244" y="156"/>
                    <a:pt x="244" y="156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1" y="173"/>
                    <a:pt x="241" y="173"/>
                    <a:pt x="241" y="173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27" y="191"/>
                    <a:pt x="227" y="191"/>
                    <a:pt x="227" y="191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59" y="183"/>
                    <a:pt x="159" y="183"/>
                    <a:pt x="159" y="183"/>
                  </a:cubicBezTo>
                  <a:lnTo>
                    <a:pt x="142" y="174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4" name="Freeform 17"/>
            <p:cNvSpPr/>
            <p:nvPr/>
          </p:nvSpPr>
          <p:spPr bwMode="auto">
            <a:xfrm>
              <a:off x="4252794" y="3264192"/>
              <a:ext cx="331733" cy="718788"/>
            </a:xfrm>
            <a:custGeom>
              <a:avLst/>
              <a:gdLst>
                <a:gd name="T0" fmla="*/ 2147483646 w 286"/>
                <a:gd name="T1" fmla="*/ 2147483646 h 625"/>
                <a:gd name="T2" fmla="*/ 2147483646 w 286"/>
                <a:gd name="T3" fmla="*/ 2147483646 h 625"/>
                <a:gd name="T4" fmla="*/ 2147483646 w 286"/>
                <a:gd name="T5" fmla="*/ 2147483646 h 625"/>
                <a:gd name="T6" fmla="*/ 2147483646 w 286"/>
                <a:gd name="T7" fmla="*/ 2147483646 h 625"/>
                <a:gd name="T8" fmla="*/ 2147483646 w 286"/>
                <a:gd name="T9" fmla="*/ 2147483646 h 625"/>
                <a:gd name="T10" fmla="*/ 2147483646 w 286"/>
                <a:gd name="T11" fmla="*/ 2147483646 h 625"/>
                <a:gd name="T12" fmla="*/ 2147483646 w 286"/>
                <a:gd name="T13" fmla="*/ 2147483646 h 625"/>
                <a:gd name="T14" fmla="*/ 2147483646 w 286"/>
                <a:gd name="T15" fmla="*/ 2147483646 h 625"/>
                <a:gd name="T16" fmla="*/ 2147483646 w 286"/>
                <a:gd name="T17" fmla="*/ 2147483646 h 625"/>
                <a:gd name="T18" fmla="*/ 2147483646 w 286"/>
                <a:gd name="T19" fmla="*/ 2147483646 h 625"/>
                <a:gd name="T20" fmla="*/ 2147483646 w 286"/>
                <a:gd name="T21" fmla="*/ 2147483646 h 625"/>
                <a:gd name="T22" fmla="*/ 2147483646 w 286"/>
                <a:gd name="T23" fmla="*/ 2147483646 h 625"/>
                <a:gd name="T24" fmla="*/ 2147483646 w 286"/>
                <a:gd name="T25" fmla="*/ 2147483646 h 625"/>
                <a:gd name="T26" fmla="*/ 2147483646 w 286"/>
                <a:gd name="T27" fmla="*/ 2147483646 h 625"/>
                <a:gd name="T28" fmla="*/ 2147483646 w 286"/>
                <a:gd name="T29" fmla="*/ 2147483646 h 625"/>
                <a:gd name="T30" fmla="*/ 2147483646 w 286"/>
                <a:gd name="T31" fmla="*/ 2147483646 h 625"/>
                <a:gd name="T32" fmla="*/ 2147483646 w 286"/>
                <a:gd name="T33" fmla="*/ 2147483646 h 625"/>
                <a:gd name="T34" fmla="*/ 2147483646 w 286"/>
                <a:gd name="T35" fmla="*/ 2147483646 h 625"/>
                <a:gd name="T36" fmla="*/ 2147483646 w 286"/>
                <a:gd name="T37" fmla="*/ 2147483646 h 625"/>
                <a:gd name="T38" fmla="*/ 2147483646 w 286"/>
                <a:gd name="T39" fmla="*/ 2147483646 h 625"/>
                <a:gd name="T40" fmla="*/ 2147483646 w 286"/>
                <a:gd name="T41" fmla="*/ 2147483646 h 625"/>
                <a:gd name="T42" fmla="*/ 2147483646 w 286"/>
                <a:gd name="T43" fmla="*/ 2147483646 h 625"/>
                <a:gd name="T44" fmla="*/ 2147483646 w 286"/>
                <a:gd name="T45" fmla="*/ 2147483646 h 625"/>
                <a:gd name="T46" fmla="*/ 2147483646 w 286"/>
                <a:gd name="T47" fmla="*/ 2147483646 h 625"/>
                <a:gd name="T48" fmla="*/ 2147483646 w 286"/>
                <a:gd name="T49" fmla="*/ 2147483646 h 625"/>
                <a:gd name="T50" fmla="*/ 2147483646 w 286"/>
                <a:gd name="T51" fmla="*/ 2147483646 h 625"/>
                <a:gd name="T52" fmla="*/ 2147483646 w 286"/>
                <a:gd name="T53" fmla="*/ 2147483646 h 625"/>
                <a:gd name="T54" fmla="*/ 2147483646 w 286"/>
                <a:gd name="T55" fmla="*/ 2147483646 h 625"/>
                <a:gd name="T56" fmla="*/ 2147483646 w 286"/>
                <a:gd name="T57" fmla="*/ 2147483646 h 625"/>
                <a:gd name="T58" fmla="*/ 2147483646 w 286"/>
                <a:gd name="T59" fmla="*/ 2147483646 h 625"/>
                <a:gd name="T60" fmla="*/ 2147483646 w 286"/>
                <a:gd name="T61" fmla="*/ 2147483646 h 625"/>
                <a:gd name="T62" fmla="*/ 2147483646 w 286"/>
                <a:gd name="T63" fmla="*/ 2147483646 h 625"/>
                <a:gd name="T64" fmla="*/ 2147483646 w 286"/>
                <a:gd name="T65" fmla="*/ 2147483646 h 625"/>
                <a:gd name="T66" fmla="*/ 2147483646 w 286"/>
                <a:gd name="T67" fmla="*/ 2147483646 h 625"/>
                <a:gd name="T68" fmla="*/ 2147483646 w 286"/>
                <a:gd name="T69" fmla="*/ 2147483646 h 625"/>
                <a:gd name="T70" fmla="*/ 2147483646 w 286"/>
                <a:gd name="T71" fmla="*/ 2147483646 h 625"/>
                <a:gd name="T72" fmla="*/ 2147483646 w 286"/>
                <a:gd name="T73" fmla="*/ 2147483646 h 625"/>
                <a:gd name="T74" fmla="*/ 2147483646 w 286"/>
                <a:gd name="T75" fmla="*/ 2147483646 h 625"/>
                <a:gd name="T76" fmla="*/ 2147483646 w 286"/>
                <a:gd name="T77" fmla="*/ 2147483646 h 625"/>
                <a:gd name="T78" fmla="*/ 2147483646 w 286"/>
                <a:gd name="T79" fmla="*/ 2147483646 h 625"/>
                <a:gd name="T80" fmla="*/ 2147483646 w 286"/>
                <a:gd name="T81" fmla="*/ 2147483646 h 625"/>
                <a:gd name="T82" fmla="*/ 2147483646 w 286"/>
                <a:gd name="T83" fmla="*/ 2147483646 h 6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6"/>
                <a:gd name="T127" fmla="*/ 0 h 625"/>
                <a:gd name="T128" fmla="*/ 286 w 286"/>
                <a:gd name="T129" fmla="*/ 625 h 6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6" h="625">
                  <a:moveTo>
                    <a:pt x="266" y="30"/>
                  </a:moveTo>
                  <a:cubicBezTo>
                    <a:pt x="271" y="25"/>
                    <a:pt x="271" y="25"/>
                    <a:pt x="271" y="25"/>
                  </a:cubicBezTo>
                  <a:cubicBezTo>
                    <a:pt x="263" y="8"/>
                    <a:pt x="263" y="8"/>
                    <a:pt x="263" y="8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47" y="14"/>
                    <a:pt x="247" y="14"/>
                    <a:pt x="247" y="14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9"/>
                    <a:pt x="110" y="99"/>
                    <a:pt x="110" y="99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5"/>
                    <a:pt x="34" y="225"/>
                    <a:pt x="34" y="225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9" y="306"/>
                    <a:pt x="32" y="314"/>
                    <a:pt x="32" y="322"/>
                  </a:cubicBezTo>
                  <a:cubicBezTo>
                    <a:pt x="32" y="345"/>
                    <a:pt x="32" y="345"/>
                    <a:pt x="32" y="345"/>
                  </a:cubicBezTo>
                  <a:cubicBezTo>
                    <a:pt x="31" y="345"/>
                    <a:pt x="31" y="345"/>
                    <a:pt x="31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9" y="362"/>
                    <a:pt x="9" y="362"/>
                    <a:pt x="9" y="362"/>
                  </a:cubicBezTo>
                  <a:cubicBezTo>
                    <a:pt x="7" y="393"/>
                    <a:pt x="7" y="393"/>
                    <a:pt x="7" y="393"/>
                  </a:cubicBezTo>
                  <a:cubicBezTo>
                    <a:pt x="9" y="425"/>
                    <a:pt x="9" y="425"/>
                    <a:pt x="9" y="425"/>
                  </a:cubicBezTo>
                  <a:cubicBezTo>
                    <a:pt x="9" y="436"/>
                    <a:pt x="13" y="456"/>
                    <a:pt x="24" y="485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8"/>
                    <a:pt x="24" y="488"/>
                    <a:pt x="24" y="488"/>
                  </a:cubicBezTo>
                  <a:cubicBezTo>
                    <a:pt x="0" y="596"/>
                    <a:pt x="0" y="596"/>
                    <a:pt x="0" y="596"/>
                  </a:cubicBezTo>
                  <a:cubicBezTo>
                    <a:pt x="3" y="617"/>
                    <a:pt x="3" y="617"/>
                    <a:pt x="3" y="617"/>
                  </a:cubicBezTo>
                  <a:cubicBezTo>
                    <a:pt x="18" y="625"/>
                    <a:pt x="18" y="625"/>
                    <a:pt x="18" y="625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5" y="599"/>
                    <a:pt x="45" y="599"/>
                    <a:pt x="45" y="599"/>
                  </a:cubicBezTo>
                  <a:cubicBezTo>
                    <a:pt x="126" y="568"/>
                    <a:pt x="126" y="568"/>
                    <a:pt x="126" y="568"/>
                  </a:cubicBezTo>
                  <a:cubicBezTo>
                    <a:pt x="147" y="549"/>
                    <a:pt x="147" y="549"/>
                    <a:pt x="147" y="549"/>
                  </a:cubicBezTo>
                  <a:cubicBezTo>
                    <a:pt x="149" y="547"/>
                    <a:pt x="149" y="547"/>
                    <a:pt x="149" y="547"/>
                  </a:cubicBezTo>
                  <a:cubicBezTo>
                    <a:pt x="150" y="548"/>
                    <a:pt x="150" y="548"/>
                    <a:pt x="150" y="548"/>
                  </a:cubicBezTo>
                  <a:cubicBezTo>
                    <a:pt x="152" y="548"/>
                    <a:pt x="152" y="548"/>
                    <a:pt x="152" y="548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5" y="552"/>
                    <a:pt x="219" y="547"/>
                    <a:pt x="239" y="538"/>
                  </a:cubicBezTo>
                  <a:cubicBezTo>
                    <a:pt x="239" y="516"/>
                    <a:pt x="239" y="516"/>
                    <a:pt x="239" y="516"/>
                  </a:cubicBezTo>
                  <a:cubicBezTo>
                    <a:pt x="240" y="515"/>
                    <a:pt x="240" y="515"/>
                    <a:pt x="240" y="515"/>
                  </a:cubicBezTo>
                  <a:cubicBezTo>
                    <a:pt x="241" y="515"/>
                    <a:pt x="241" y="515"/>
                    <a:pt x="241" y="515"/>
                  </a:cubicBezTo>
                  <a:cubicBezTo>
                    <a:pt x="254" y="503"/>
                    <a:pt x="254" y="503"/>
                    <a:pt x="254" y="503"/>
                  </a:cubicBezTo>
                  <a:cubicBezTo>
                    <a:pt x="251" y="490"/>
                    <a:pt x="251" y="490"/>
                    <a:pt x="251" y="490"/>
                  </a:cubicBezTo>
                  <a:cubicBezTo>
                    <a:pt x="251" y="488"/>
                    <a:pt x="251" y="488"/>
                    <a:pt x="251" y="488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2" y="484"/>
                    <a:pt x="252" y="484"/>
                    <a:pt x="252" y="484"/>
                  </a:cubicBezTo>
                  <a:cubicBezTo>
                    <a:pt x="256" y="480"/>
                    <a:pt x="256" y="476"/>
                    <a:pt x="253" y="473"/>
                  </a:cubicBezTo>
                  <a:cubicBezTo>
                    <a:pt x="250" y="466"/>
                    <a:pt x="251" y="458"/>
                    <a:pt x="256" y="448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0" y="426"/>
                    <a:pt x="260" y="426"/>
                    <a:pt x="260" y="426"/>
                  </a:cubicBezTo>
                  <a:cubicBezTo>
                    <a:pt x="244" y="407"/>
                    <a:pt x="244" y="407"/>
                    <a:pt x="244" y="407"/>
                  </a:cubicBezTo>
                  <a:cubicBezTo>
                    <a:pt x="237" y="402"/>
                    <a:pt x="236" y="395"/>
                    <a:pt x="240" y="387"/>
                  </a:cubicBezTo>
                  <a:cubicBezTo>
                    <a:pt x="242" y="381"/>
                    <a:pt x="245" y="374"/>
                    <a:pt x="251" y="369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66" y="326"/>
                    <a:pt x="266" y="326"/>
                    <a:pt x="266" y="326"/>
                  </a:cubicBezTo>
                  <a:cubicBezTo>
                    <a:pt x="270" y="314"/>
                    <a:pt x="270" y="314"/>
                    <a:pt x="270" y="314"/>
                  </a:cubicBezTo>
                  <a:cubicBezTo>
                    <a:pt x="286" y="283"/>
                    <a:pt x="286" y="283"/>
                    <a:pt x="286" y="283"/>
                  </a:cubicBezTo>
                  <a:cubicBezTo>
                    <a:pt x="275" y="263"/>
                    <a:pt x="275" y="263"/>
                    <a:pt x="275" y="26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0" y="243"/>
                    <a:pt x="240" y="243"/>
                    <a:pt x="240" y="243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4" y="223"/>
                    <a:pt x="234" y="223"/>
                    <a:pt x="234" y="223"/>
                  </a:cubicBezTo>
                  <a:cubicBezTo>
                    <a:pt x="234" y="220"/>
                    <a:pt x="234" y="220"/>
                    <a:pt x="234" y="220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3" y="162"/>
                    <a:pt x="244" y="157"/>
                    <a:pt x="247" y="153"/>
                  </a:cubicBezTo>
                  <a:cubicBezTo>
                    <a:pt x="250" y="151"/>
                    <a:pt x="253" y="149"/>
                    <a:pt x="256" y="149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81" y="134"/>
                    <a:pt x="281" y="134"/>
                    <a:pt x="281" y="134"/>
                  </a:cubicBezTo>
                  <a:cubicBezTo>
                    <a:pt x="286" y="99"/>
                    <a:pt x="286" y="99"/>
                    <a:pt x="286" y="99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42" y="72"/>
                    <a:pt x="242" y="72"/>
                    <a:pt x="242" y="72"/>
                  </a:cubicBezTo>
                  <a:cubicBezTo>
                    <a:pt x="241" y="71"/>
                    <a:pt x="241" y="71"/>
                    <a:pt x="241" y="71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7"/>
                    <a:pt x="239" y="37"/>
                    <a:pt x="239" y="37"/>
                  </a:cubicBezTo>
                  <a:lnTo>
                    <a:pt x="266" y="3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5" name="Freeform 18"/>
            <p:cNvSpPr/>
            <p:nvPr/>
          </p:nvSpPr>
          <p:spPr bwMode="auto">
            <a:xfrm>
              <a:off x="4168456" y="4488174"/>
              <a:ext cx="528523" cy="609207"/>
            </a:xfrm>
            <a:custGeom>
              <a:avLst/>
              <a:gdLst>
                <a:gd name="T0" fmla="*/ 2147483646 w 457"/>
                <a:gd name="T1" fmla="*/ 2147483646 h 529"/>
                <a:gd name="T2" fmla="*/ 2147483646 w 457"/>
                <a:gd name="T3" fmla="*/ 2147483646 h 529"/>
                <a:gd name="T4" fmla="*/ 2147483646 w 457"/>
                <a:gd name="T5" fmla="*/ 2147483646 h 529"/>
                <a:gd name="T6" fmla="*/ 2147483646 w 457"/>
                <a:gd name="T7" fmla="*/ 2147483646 h 529"/>
                <a:gd name="T8" fmla="*/ 2147483646 w 457"/>
                <a:gd name="T9" fmla="*/ 2147483646 h 529"/>
                <a:gd name="T10" fmla="*/ 2147483646 w 457"/>
                <a:gd name="T11" fmla="*/ 2147483646 h 529"/>
                <a:gd name="T12" fmla="*/ 2147483646 w 457"/>
                <a:gd name="T13" fmla="*/ 2147483646 h 529"/>
                <a:gd name="T14" fmla="*/ 2147483646 w 457"/>
                <a:gd name="T15" fmla="*/ 2147483646 h 529"/>
                <a:gd name="T16" fmla="*/ 2147483646 w 457"/>
                <a:gd name="T17" fmla="*/ 2147483646 h 529"/>
                <a:gd name="T18" fmla="*/ 2147483646 w 457"/>
                <a:gd name="T19" fmla="*/ 2147483646 h 529"/>
                <a:gd name="T20" fmla="*/ 2147483646 w 457"/>
                <a:gd name="T21" fmla="*/ 2147483646 h 529"/>
                <a:gd name="T22" fmla="*/ 2147483646 w 457"/>
                <a:gd name="T23" fmla="*/ 2147483646 h 529"/>
                <a:gd name="T24" fmla="*/ 2147483646 w 457"/>
                <a:gd name="T25" fmla="*/ 2147483646 h 529"/>
                <a:gd name="T26" fmla="*/ 2147483646 w 457"/>
                <a:gd name="T27" fmla="*/ 895910898 h 529"/>
                <a:gd name="T28" fmla="*/ 2147483646 w 457"/>
                <a:gd name="T29" fmla="*/ 2147483646 h 529"/>
                <a:gd name="T30" fmla="*/ 2147483646 w 457"/>
                <a:gd name="T31" fmla="*/ 2147483646 h 529"/>
                <a:gd name="T32" fmla="*/ 2147483646 w 457"/>
                <a:gd name="T33" fmla="*/ 2147483646 h 529"/>
                <a:gd name="T34" fmla="*/ 2147483646 w 457"/>
                <a:gd name="T35" fmla="*/ 2147483646 h 529"/>
                <a:gd name="T36" fmla="*/ 2147483646 w 457"/>
                <a:gd name="T37" fmla="*/ 2147483646 h 529"/>
                <a:gd name="T38" fmla="*/ 1814727673 w 457"/>
                <a:gd name="T39" fmla="*/ 2147483646 h 529"/>
                <a:gd name="T40" fmla="*/ 2147483646 w 457"/>
                <a:gd name="T41" fmla="*/ 2147483646 h 529"/>
                <a:gd name="T42" fmla="*/ 2147483646 w 457"/>
                <a:gd name="T43" fmla="*/ 2147483646 h 529"/>
                <a:gd name="T44" fmla="*/ 2147483646 w 457"/>
                <a:gd name="T45" fmla="*/ 2147483646 h 529"/>
                <a:gd name="T46" fmla="*/ 2147483646 w 457"/>
                <a:gd name="T47" fmla="*/ 2147483646 h 529"/>
                <a:gd name="T48" fmla="*/ 2147483646 w 457"/>
                <a:gd name="T49" fmla="*/ 2147483646 h 529"/>
                <a:gd name="T50" fmla="*/ 2147483646 w 457"/>
                <a:gd name="T51" fmla="*/ 2147483646 h 529"/>
                <a:gd name="T52" fmla="*/ 2147483646 w 457"/>
                <a:gd name="T53" fmla="*/ 2147483646 h 529"/>
                <a:gd name="T54" fmla="*/ 2147483646 w 457"/>
                <a:gd name="T55" fmla="*/ 2147483646 h 529"/>
                <a:gd name="T56" fmla="*/ 2147483646 w 457"/>
                <a:gd name="T57" fmla="*/ 2147483646 h 529"/>
                <a:gd name="T58" fmla="*/ 2147483646 w 457"/>
                <a:gd name="T59" fmla="*/ 2147483646 h 529"/>
                <a:gd name="T60" fmla="*/ 2147483646 w 457"/>
                <a:gd name="T61" fmla="*/ 2147483646 h 529"/>
                <a:gd name="T62" fmla="*/ 2147483646 w 457"/>
                <a:gd name="T63" fmla="*/ 2147483646 h 529"/>
                <a:gd name="T64" fmla="*/ 2147483646 w 457"/>
                <a:gd name="T65" fmla="*/ 2147483646 h 529"/>
                <a:gd name="T66" fmla="*/ 2147483646 w 457"/>
                <a:gd name="T67" fmla="*/ 2147483646 h 529"/>
                <a:gd name="T68" fmla="*/ 2147483646 w 457"/>
                <a:gd name="T69" fmla="*/ 2147483646 h 529"/>
                <a:gd name="T70" fmla="*/ 2147483646 w 457"/>
                <a:gd name="T71" fmla="*/ 2147483646 h 529"/>
                <a:gd name="T72" fmla="*/ 2147483646 w 457"/>
                <a:gd name="T73" fmla="*/ 2147483646 h 529"/>
                <a:gd name="T74" fmla="*/ 2147483646 w 457"/>
                <a:gd name="T75" fmla="*/ 2147483646 h 529"/>
                <a:gd name="T76" fmla="*/ 2147483646 w 457"/>
                <a:gd name="T77" fmla="*/ 2147483646 h 529"/>
                <a:gd name="T78" fmla="*/ 2147483646 w 457"/>
                <a:gd name="T79" fmla="*/ 2147483646 h 529"/>
                <a:gd name="T80" fmla="*/ 2147483646 w 457"/>
                <a:gd name="T81" fmla="*/ 2147483646 h 529"/>
                <a:gd name="T82" fmla="*/ 2147483646 w 457"/>
                <a:gd name="T83" fmla="*/ 2147483646 h 529"/>
                <a:gd name="T84" fmla="*/ 2147483646 w 457"/>
                <a:gd name="T85" fmla="*/ 2147483646 h 529"/>
                <a:gd name="T86" fmla="*/ 2147483646 w 457"/>
                <a:gd name="T87" fmla="*/ 2147483646 h 529"/>
                <a:gd name="T88" fmla="*/ 2147483646 w 457"/>
                <a:gd name="T89" fmla="*/ 2147483646 h 529"/>
                <a:gd name="T90" fmla="*/ 2147483646 w 457"/>
                <a:gd name="T91" fmla="*/ 2147483646 h 529"/>
                <a:gd name="T92" fmla="*/ 2147483646 w 457"/>
                <a:gd name="T93" fmla="*/ 2147483646 h 529"/>
                <a:gd name="T94" fmla="*/ 2147483646 w 457"/>
                <a:gd name="T95" fmla="*/ 2147483646 h 529"/>
                <a:gd name="T96" fmla="*/ 2147483646 w 457"/>
                <a:gd name="T97" fmla="*/ 2147483646 h 5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7"/>
                <a:gd name="T148" fmla="*/ 0 h 529"/>
                <a:gd name="T149" fmla="*/ 457 w 457"/>
                <a:gd name="T150" fmla="*/ 529 h 52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7" h="529">
                  <a:moveTo>
                    <a:pt x="395" y="90"/>
                  </a:moveTo>
                  <a:cubicBezTo>
                    <a:pt x="396" y="89"/>
                    <a:pt x="396" y="89"/>
                    <a:pt x="396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94" y="87"/>
                    <a:pt x="394" y="87"/>
                    <a:pt x="394" y="87"/>
                  </a:cubicBezTo>
                  <a:cubicBezTo>
                    <a:pt x="386" y="71"/>
                    <a:pt x="386" y="71"/>
                    <a:pt x="386" y="71"/>
                  </a:cubicBezTo>
                  <a:cubicBezTo>
                    <a:pt x="385" y="70"/>
                    <a:pt x="385" y="70"/>
                    <a:pt x="385" y="70"/>
                  </a:cubicBezTo>
                  <a:cubicBezTo>
                    <a:pt x="385" y="68"/>
                    <a:pt x="385" y="68"/>
                    <a:pt x="385" y="68"/>
                  </a:cubicBezTo>
                  <a:cubicBezTo>
                    <a:pt x="387" y="43"/>
                    <a:pt x="387" y="43"/>
                    <a:pt x="387" y="43"/>
                  </a:cubicBezTo>
                  <a:cubicBezTo>
                    <a:pt x="387" y="40"/>
                    <a:pt x="384" y="37"/>
                    <a:pt x="377" y="32"/>
                  </a:cubicBezTo>
                  <a:cubicBezTo>
                    <a:pt x="371" y="32"/>
                    <a:pt x="371" y="32"/>
                    <a:pt x="371" y="32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29" y="40"/>
                    <a:pt x="329" y="40"/>
                    <a:pt x="329" y="40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31" y="29"/>
                    <a:pt x="331" y="29"/>
                    <a:pt x="331" y="29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288" y="56"/>
                    <a:pt x="288" y="56"/>
                    <a:pt x="288" y="56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6" y="58"/>
                    <a:pt x="286" y="58"/>
                    <a:pt x="286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2" y="53"/>
                    <a:pt x="272" y="53"/>
                    <a:pt x="272" y="53"/>
                  </a:cubicBezTo>
                  <a:cubicBezTo>
                    <a:pt x="271" y="52"/>
                    <a:pt x="271" y="52"/>
                    <a:pt x="271" y="5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32" y="28"/>
                    <a:pt x="232" y="28"/>
                    <a:pt x="232" y="28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4" y="195"/>
                    <a:pt x="34" y="196"/>
                    <a:pt x="33" y="197"/>
                  </a:cubicBezTo>
                  <a:cubicBezTo>
                    <a:pt x="30" y="198"/>
                    <a:pt x="30" y="198"/>
                    <a:pt x="30" y="198"/>
                  </a:cubicBezTo>
                  <a:cubicBezTo>
                    <a:pt x="25" y="201"/>
                    <a:pt x="23" y="209"/>
                    <a:pt x="24" y="219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12" y="275"/>
                    <a:pt x="3" y="284"/>
                    <a:pt x="2" y="288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18" y="295"/>
                    <a:pt x="18" y="295"/>
                    <a:pt x="18" y="295"/>
                  </a:cubicBezTo>
                  <a:cubicBezTo>
                    <a:pt x="19" y="294"/>
                    <a:pt x="19" y="294"/>
                    <a:pt x="19" y="294"/>
                  </a:cubicBezTo>
                  <a:cubicBezTo>
                    <a:pt x="20" y="294"/>
                    <a:pt x="20" y="294"/>
                    <a:pt x="20" y="294"/>
                  </a:cubicBezTo>
                  <a:cubicBezTo>
                    <a:pt x="32" y="294"/>
                    <a:pt x="40" y="298"/>
                    <a:pt x="41" y="309"/>
                  </a:cubicBezTo>
                  <a:cubicBezTo>
                    <a:pt x="44" y="332"/>
                    <a:pt x="44" y="332"/>
                    <a:pt x="44" y="332"/>
                  </a:cubicBezTo>
                  <a:cubicBezTo>
                    <a:pt x="43" y="335"/>
                    <a:pt x="43" y="335"/>
                    <a:pt x="43" y="335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38" y="341"/>
                    <a:pt x="35" y="344"/>
                    <a:pt x="35" y="348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3" y="381"/>
                    <a:pt x="37" y="387"/>
                    <a:pt x="41" y="390"/>
                  </a:cubicBezTo>
                  <a:cubicBezTo>
                    <a:pt x="63" y="417"/>
                    <a:pt x="63" y="417"/>
                    <a:pt x="63" y="417"/>
                  </a:cubicBezTo>
                  <a:cubicBezTo>
                    <a:pt x="83" y="401"/>
                    <a:pt x="83" y="401"/>
                    <a:pt x="83" y="401"/>
                  </a:cubicBezTo>
                  <a:cubicBezTo>
                    <a:pt x="99" y="399"/>
                    <a:pt x="99" y="399"/>
                    <a:pt x="99" y="399"/>
                  </a:cubicBezTo>
                  <a:cubicBezTo>
                    <a:pt x="100" y="399"/>
                    <a:pt x="100" y="399"/>
                    <a:pt x="100" y="399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11" y="404"/>
                    <a:pt x="111" y="404"/>
                    <a:pt x="111" y="404"/>
                  </a:cubicBezTo>
                  <a:cubicBezTo>
                    <a:pt x="115" y="404"/>
                    <a:pt x="118" y="403"/>
                    <a:pt x="121" y="400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78"/>
                    <a:pt x="128" y="378"/>
                    <a:pt x="128" y="378"/>
                  </a:cubicBezTo>
                  <a:cubicBezTo>
                    <a:pt x="130" y="374"/>
                    <a:pt x="134" y="372"/>
                    <a:pt x="138" y="370"/>
                  </a:cubicBezTo>
                  <a:cubicBezTo>
                    <a:pt x="163" y="370"/>
                    <a:pt x="163" y="370"/>
                    <a:pt x="163" y="370"/>
                  </a:cubicBezTo>
                  <a:cubicBezTo>
                    <a:pt x="167" y="372"/>
                    <a:pt x="171" y="371"/>
                    <a:pt x="171" y="369"/>
                  </a:cubicBezTo>
                  <a:cubicBezTo>
                    <a:pt x="174" y="362"/>
                    <a:pt x="177" y="359"/>
                    <a:pt x="180" y="356"/>
                  </a:cubicBezTo>
                  <a:cubicBezTo>
                    <a:pt x="183" y="356"/>
                    <a:pt x="188" y="357"/>
                    <a:pt x="192" y="361"/>
                  </a:cubicBezTo>
                  <a:cubicBezTo>
                    <a:pt x="199" y="367"/>
                    <a:pt x="204" y="372"/>
                    <a:pt x="204" y="380"/>
                  </a:cubicBezTo>
                  <a:cubicBezTo>
                    <a:pt x="202" y="399"/>
                    <a:pt x="202" y="399"/>
                    <a:pt x="202" y="399"/>
                  </a:cubicBezTo>
                  <a:cubicBezTo>
                    <a:pt x="206" y="402"/>
                    <a:pt x="206" y="402"/>
                    <a:pt x="206" y="402"/>
                  </a:cubicBezTo>
                  <a:cubicBezTo>
                    <a:pt x="213" y="407"/>
                    <a:pt x="217" y="412"/>
                    <a:pt x="217" y="417"/>
                  </a:cubicBezTo>
                  <a:cubicBezTo>
                    <a:pt x="213" y="436"/>
                    <a:pt x="213" y="436"/>
                    <a:pt x="213" y="436"/>
                  </a:cubicBezTo>
                  <a:cubicBezTo>
                    <a:pt x="210" y="446"/>
                    <a:pt x="206" y="453"/>
                    <a:pt x="202" y="456"/>
                  </a:cubicBezTo>
                  <a:cubicBezTo>
                    <a:pt x="202" y="455"/>
                    <a:pt x="202" y="455"/>
                    <a:pt x="202" y="455"/>
                  </a:cubicBezTo>
                  <a:cubicBezTo>
                    <a:pt x="186" y="488"/>
                    <a:pt x="186" y="488"/>
                    <a:pt x="186" y="488"/>
                  </a:cubicBezTo>
                  <a:cubicBezTo>
                    <a:pt x="192" y="490"/>
                    <a:pt x="192" y="490"/>
                    <a:pt x="192" y="490"/>
                  </a:cubicBezTo>
                  <a:cubicBezTo>
                    <a:pt x="217" y="491"/>
                    <a:pt x="217" y="491"/>
                    <a:pt x="217" y="491"/>
                  </a:cubicBezTo>
                  <a:cubicBezTo>
                    <a:pt x="222" y="494"/>
                    <a:pt x="222" y="494"/>
                    <a:pt x="222" y="494"/>
                  </a:cubicBezTo>
                  <a:cubicBezTo>
                    <a:pt x="220" y="498"/>
                    <a:pt x="220" y="498"/>
                    <a:pt x="220" y="498"/>
                  </a:cubicBezTo>
                  <a:cubicBezTo>
                    <a:pt x="217" y="508"/>
                    <a:pt x="216" y="516"/>
                    <a:pt x="217" y="521"/>
                  </a:cubicBezTo>
                  <a:cubicBezTo>
                    <a:pt x="225" y="526"/>
                    <a:pt x="231" y="529"/>
                    <a:pt x="234" y="526"/>
                  </a:cubicBezTo>
                  <a:cubicBezTo>
                    <a:pt x="249" y="520"/>
                    <a:pt x="249" y="520"/>
                    <a:pt x="249" y="520"/>
                  </a:cubicBezTo>
                  <a:cubicBezTo>
                    <a:pt x="256" y="517"/>
                    <a:pt x="256" y="517"/>
                    <a:pt x="256" y="517"/>
                  </a:cubicBezTo>
                  <a:cubicBezTo>
                    <a:pt x="270" y="517"/>
                    <a:pt x="270" y="517"/>
                    <a:pt x="270" y="517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78"/>
                    <a:pt x="283" y="474"/>
                    <a:pt x="286" y="470"/>
                  </a:cubicBezTo>
                  <a:cubicBezTo>
                    <a:pt x="290" y="467"/>
                    <a:pt x="298" y="467"/>
                    <a:pt x="311" y="475"/>
                  </a:cubicBezTo>
                  <a:cubicBezTo>
                    <a:pt x="336" y="490"/>
                    <a:pt x="336" y="490"/>
                    <a:pt x="336" y="490"/>
                  </a:cubicBezTo>
                  <a:cubicBezTo>
                    <a:pt x="345" y="497"/>
                    <a:pt x="351" y="499"/>
                    <a:pt x="355" y="499"/>
                  </a:cubicBezTo>
                  <a:cubicBezTo>
                    <a:pt x="355" y="498"/>
                    <a:pt x="355" y="498"/>
                    <a:pt x="355" y="498"/>
                  </a:cubicBezTo>
                  <a:cubicBezTo>
                    <a:pt x="357" y="494"/>
                    <a:pt x="355" y="485"/>
                    <a:pt x="350" y="475"/>
                  </a:cubicBezTo>
                  <a:cubicBezTo>
                    <a:pt x="336" y="453"/>
                    <a:pt x="336" y="453"/>
                    <a:pt x="336" y="453"/>
                  </a:cubicBezTo>
                  <a:cubicBezTo>
                    <a:pt x="336" y="451"/>
                    <a:pt x="336" y="451"/>
                    <a:pt x="336" y="451"/>
                  </a:cubicBezTo>
                  <a:cubicBezTo>
                    <a:pt x="337" y="451"/>
                    <a:pt x="337" y="451"/>
                    <a:pt x="337" y="451"/>
                  </a:cubicBezTo>
                  <a:cubicBezTo>
                    <a:pt x="338" y="449"/>
                    <a:pt x="338" y="449"/>
                    <a:pt x="338" y="449"/>
                  </a:cubicBezTo>
                  <a:cubicBezTo>
                    <a:pt x="352" y="430"/>
                    <a:pt x="367" y="424"/>
                    <a:pt x="384" y="430"/>
                  </a:cubicBezTo>
                  <a:cubicBezTo>
                    <a:pt x="423" y="448"/>
                    <a:pt x="423" y="448"/>
                    <a:pt x="423" y="448"/>
                  </a:cubicBezTo>
                  <a:cubicBezTo>
                    <a:pt x="439" y="438"/>
                    <a:pt x="439" y="438"/>
                    <a:pt x="439" y="438"/>
                  </a:cubicBezTo>
                  <a:cubicBezTo>
                    <a:pt x="440" y="438"/>
                    <a:pt x="440" y="438"/>
                    <a:pt x="440" y="438"/>
                  </a:cubicBezTo>
                  <a:cubicBezTo>
                    <a:pt x="440" y="437"/>
                    <a:pt x="440" y="437"/>
                    <a:pt x="440" y="437"/>
                  </a:cubicBezTo>
                  <a:cubicBezTo>
                    <a:pt x="440" y="436"/>
                    <a:pt x="440" y="436"/>
                    <a:pt x="440" y="436"/>
                  </a:cubicBezTo>
                  <a:cubicBezTo>
                    <a:pt x="438" y="433"/>
                    <a:pt x="438" y="433"/>
                    <a:pt x="438" y="433"/>
                  </a:cubicBezTo>
                  <a:cubicBezTo>
                    <a:pt x="439" y="432"/>
                    <a:pt x="439" y="432"/>
                    <a:pt x="439" y="432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52" y="409"/>
                    <a:pt x="457" y="393"/>
                    <a:pt x="452" y="385"/>
                  </a:cubicBezTo>
                  <a:cubicBezTo>
                    <a:pt x="449" y="378"/>
                    <a:pt x="444" y="374"/>
                    <a:pt x="440" y="374"/>
                  </a:cubicBezTo>
                  <a:cubicBezTo>
                    <a:pt x="437" y="374"/>
                    <a:pt x="437" y="374"/>
                    <a:pt x="437" y="374"/>
                  </a:cubicBezTo>
                  <a:cubicBezTo>
                    <a:pt x="434" y="364"/>
                    <a:pt x="434" y="364"/>
                    <a:pt x="434" y="364"/>
                  </a:cubicBezTo>
                  <a:cubicBezTo>
                    <a:pt x="437" y="364"/>
                    <a:pt x="437" y="364"/>
                    <a:pt x="437" y="364"/>
                  </a:cubicBezTo>
                  <a:cubicBezTo>
                    <a:pt x="444" y="361"/>
                    <a:pt x="448" y="357"/>
                    <a:pt x="449" y="353"/>
                  </a:cubicBezTo>
                  <a:cubicBezTo>
                    <a:pt x="446" y="348"/>
                    <a:pt x="446" y="348"/>
                    <a:pt x="446" y="348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1"/>
                    <a:pt x="429" y="331"/>
                    <a:pt x="429" y="331"/>
                  </a:cubicBezTo>
                  <a:cubicBezTo>
                    <a:pt x="421" y="308"/>
                    <a:pt x="421" y="308"/>
                    <a:pt x="421" y="308"/>
                  </a:cubicBezTo>
                  <a:cubicBezTo>
                    <a:pt x="418" y="290"/>
                    <a:pt x="415" y="274"/>
                    <a:pt x="418" y="259"/>
                  </a:cubicBezTo>
                  <a:cubicBezTo>
                    <a:pt x="418" y="249"/>
                    <a:pt x="418" y="249"/>
                    <a:pt x="418" y="249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7" y="269"/>
                    <a:pt x="397" y="269"/>
                    <a:pt x="397" y="269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2"/>
                    <a:pt x="394" y="222"/>
                    <a:pt x="394" y="222"/>
                  </a:cubicBezTo>
                  <a:cubicBezTo>
                    <a:pt x="395" y="222"/>
                    <a:pt x="395" y="222"/>
                    <a:pt x="395" y="222"/>
                  </a:cubicBezTo>
                  <a:cubicBezTo>
                    <a:pt x="419" y="189"/>
                    <a:pt x="434" y="169"/>
                    <a:pt x="440" y="163"/>
                  </a:cubicBezTo>
                  <a:cubicBezTo>
                    <a:pt x="429" y="132"/>
                    <a:pt x="429" y="132"/>
                    <a:pt x="429" y="132"/>
                  </a:cubicBezTo>
                  <a:cubicBezTo>
                    <a:pt x="426" y="116"/>
                    <a:pt x="424" y="106"/>
                    <a:pt x="424" y="102"/>
                  </a:cubicBezTo>
                  <a:cubicBezTo>
                    <a:pt x="405" y="94"/>
                    <a:pt x="405" y="94"/>
                    <a:pt x="405" y="94"/>
                  </a:cubicBezTo>
                  <a:lnTo>
                    <a:pt x="395" y="9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6" name="Freeform 19"/>
            <p:cNvSpPr/>
            <p:nvPr/>
          </p:nvSpPr>
          <p:spPr bwMode="auto">
            <a:xfrm>
              <a:off x="4106607" y="4140852"/>
              <a:ext cx="745929" cy="462477"/>
            </a:xfrm>
            <a:custGeom>
              <a:avLst/>
              <a:gdLst>
                <a:gd name="T0" fmla="*/ 2147483646 w 645"/>
                <a:gd name="T1" fmla="*/ 2147483646 h 402"/>
                <a:gd name="T2" fmla="*/ 2147483646 w 645"/>
                <a:gd name="T3" fmla="*/ 2147483646 h 402"/>
                <a:gd name="T4" fmla="*/ 2147483646 w 645"/>
                <a:gd name="T5" fmla="*/ 2147483646 h 402"/>
                <a:gd name="T6" fmla="*/ 2147483646 w 645"/>
                <a:gd name="T7" fmla="*/ 2147483646 h 402"/>
                <a:gd name="T8" fmla="*/ 2147483646 w 645"/>
                <a:gd name="T9" fmla="*/ 2147483646 h 402"/>
                <a:gd name="T10" fmla="*/ 2147483646 w 645"/>
                <a:gd name="T11" fmla="*/ 2147483646 h 402"/>
                <a:gd name="T12" fmla="*/ 2147483646 w 645"/>
                <a:gd name="T13" fmla="*/ 2147483646 h 402"/>
                <a:gd name="T14" fmla="*/ 2147483646 w 645"/>
                <a:gd name="T15" fmla="*/ 2147483646 h 402"/>
                <a:gd name="T16" fmla="*/ 2147483646 w 645"/>
                <a:gd name="T17" fmla="*/ 2147483646 h 402"/>
                <a:gd name="T18" fmla="*/ 2147483646 w 645"/>
                <a:gd name="T19" fmla="*/ 2147483646 h 402"/>
                <a:gd name="T20" fmla="*/ 2147483646 w 645"/>
                <a:gd name="T21" fmla="*/ 2147483646 h 402"/>
                <a:gd name="T22" fmla="*/ 2147483646 w 645"/>
                <a:gd name="T23" fmla="*/ 2147483646 h 402"/>
                <a:gd name="T24" fmla="*/ 2147483646 w 645"/>
                <a:gd name="T25" fmla="*/ 2147483646 h 402"/>
                <a:gd name="T26" fmla="*/ 2147483646 w 645"/>
                <a:gd name="T27" fmla="*/ 2147483646 h 402"/>
                <a:gd name="T28" fmla="*/ 2147483646 w 645"/>
                <a:gd name="T29" fmla="*/ 2147483646 h 402"/>
                <a:gd name="T30" fmla="*/ 2147483646 w 645"/>
                <a:gd name="T31" fmla="*/ 2147483646 h 402"/>
                <a:gd name="T32" fmla="*/ 2147483646 w 645"/>
                <a:gd name="T33" fmla="*/ 2147483646 h 402"/>
                <a:gd name="T34" fmla="*/ 2147483646 w 645"/>
                <a:gd name="T35" fmla="*/ 2147483646 h 402"/>
                <a:gd name="T36" fmla="*/ 2147483646 w 645"/>
                <a:gd name="T37" fmla="*/ 2147483646 h 402"/>
                <a:gd name="T38" fmla="*/ 2147483646 w 645"/>
                <a:gd name="T39" fmla="*/ 2147483646 h 402"/>
                <a:gd name="T40" fmla="*/ 2147483646 w 645"/>
                <a:gd name="T41" fmla="*/ 2147483646 h 402"/>
                <a:gd name="T42" fmla="*/ 2147483646 w 645"/>
                <a:gd name="T43" fmla="*/ 2147483646 h 402"/>
                <a:gd name="T44" fmla="*/ 2147483646 w 645"/>
                <a:gd name="T45" fmla="*/ 2147483646 h 402"/>
                <a:gd name="T46" fmla="*/ 2147483646 w 645"/>
                <a:gd name="T47" fmla="*/ 2147483646 h 402"/>
                <a:gd name="T48" fmla="*/ 2147483646 w 645"/>
                <a:gd name="T49" fmla="*/ 2147483646 h 402"/>
                <a:gd name="T50" fmla="*/ 2147483646 w 645"/>
                <a:gd name="T51" fmla="*/ 2147483646 h 402"/>
                <a:gd name="T52" fmla="*/ 2147483646 w 645"/>
                <a:gd name="T53" fmla="*/ 2147483646 h 402"/>
                <a:gd name="T54" fmla="*/ 2147483646 w 645"/>
                <a:gd name="T55" fmla="*/ 2147483646 h 402"/>
                <a:gd name="T56" fmla="*/ 2147483646 w 645"/>
                <a:gd name="T57" fmla="*/ 2147483646 h 402"/>
                <a:gd name="T58" fmla="*/ 2147483646 w 645"/>
                <a:gd name="T59" fmla="*/ 2147483646 h 402"/>
                <a:gd name="T60" fmla="*/ 2147483646 w 645"/>
                <a:gd name="T61" fmla="*/ 2147483646 h 402"/>
                <a:gd name="T62" fmla="*/ 2147483646 w 645"/>
                <a:gd name="T63" fmla="*/ 2147483646 h 402"/>
                <a:gd name="T64" fmla="*/ 2147483646 w 645"/>
                <a:gd name="T65" fmla="*/ 2147483646 h 402"/>
                <a:gd name="T66" fmla="*/ 2147483646 w 645"/>
                <a:gd name="T67" fmla="*/ 2147483646 h 402"/>
                <a:gd name="T68" fmla="*/ 2147483646 w 645"/>
                <a:gd name="T69" fmla="*/ 2147483646 h 402"/>
                <a:gd name="T70" fmla="*/ 2147483646 w 645"/>
                <a:gd name="T71" fmla="*/ 2147483646 h 402"/>
                <a:gd name="T72" fmla="*/ 2147483646 w 645"/>
                <a:gd name="T73" fmla="*/ 2147483646 h 402"/>
                <a:gd name="T74" fmla="*/ 2147483646 w 645"/>
                <a:gd name="T75" fmla="*/ 2147483646 h 402"/>
                <a:gd name="T76" fmla="*/ 2147483646 w 645"/>
                <a:gd name="T77" fmla="*/ 2147483646 h 402"/>
                <a:gd name="T78" fmla="*/ 2147483646 w 645"/>
                <a:gd name="T79" fmla="*/ 2147483646 h 402"/>
                <a:gd name="T80" fmla="*/ 2147483646 w 645"/>
                <a:gd name="T81" fmla="*/ 2147483646 h 402"/>
                <a:gd name="T82" fmla="*/ 2147483646 w 645"/>
                <a:gd name="T83" fmla="*/ 2147483646 h 402"/>
                <a:gd name="T84" fmla="*/ 2147483646 w 645"/>
                <a:gd name="T85" fmla="*/ 2147483646 h 402"/>
                <a:gd name="T86" fmla="*/ 2147483646 w 645"/>
                <a:gd name="T87" fmla="*/ 2147483646 h 402"/>
                <a:gd name="T88" fmla="*/ 2147483646 w 645"/>
                <a:gd name="T89" fmla="*/ 2147483646 h 402"/>
                <a:gd name="T90" fmla="*/ 2147483646 w 645"/>
                <a:gd name="T91" fmla="*/ 0 h 402"/>
                <a:gd name="T92" fmla="*/ 2147483646 w 645"/>
                <a:gd name="T93" fmla="*/ 2147483646 h 402"/>
                <a:gd name="T94" fmla="*/ 2147483646 w 645"/>
                <a:gd name="T95" fmla="*/ 893168760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402"/>
                <a:gd name="T146" fmla="*/ 645 w 645"/>
                <a:gd name="T147" fmla="*/ 402 h 4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402">
                  <a:moveTo>
                    <a:pt x="81" y="1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102" y="145"/>
                    <a:pt x="102" y="145"/>
                    <a:pt x="102" y="145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20" y="152"/>
                    <a:pt x="120" y="152"/>
                    <a:pt x="120" y="152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0" y="212"/>
                    <a:pt x="138" y="218"/>
                    <a:pt x="136" y="223"/>
                  </a:cubicBezTo>
                  <a:cubicBezTo>
                    <a:pt x="131" y="230"/>
                    <a:pt x="121" y="236"/>
                    <a:pt x="106" y="243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4" y="268"/>
                    <a:pt x="4" y="268"/>
                    <a:pt x="4" y="268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1" y="305"/>
                    <a:pt x="11" y="305"/>
                    <a:pt x="11" y="305"/>
                  </a:cubicBezTo>
                  <a:cubicBezTo>
                    <a:pt x="11" y="306"/>
                    <a:pt x="11" y="306"/>
                    <a:pt x="11" y="306"/>
                  </a:cubicBezTo>
                  <a:cubicBezTo>
                    <a:pt x="11" y="307"/>
                    <a:pt x="11" y="307"/>
                    <a:pt x="11" y="307"/>
                  </a:cubicBezTo>
                  <a:cubicBezTo>
                    <a:pt x="15" y="334"/>
                    <a:pt x="15" y="334"/>
                    <a:pt x="15" y="334"/>
                  </a:cubicBezTo>
                  <a:cubicBezTo>
                    <a:pt x="50" y="377"/>
                    <a:pt x="50" y="377"/>
                    <a:pt x="50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66" y="402"/>
                    <a:pt x="66" y="402"/>
                    <a:pt x="66" y="402"/>
                  </a:cubicBezTo>
                  <a:cubicBezTo>
                    <a:pt x="67" y="399"/>
                    <a:pt x="67" y="399"/>
                    <a:pt x="67" y="399"/>
                  </a:cubicBezTo>
                  <a:cubicBezTo>
                    <a:pt x="67" y="398"/>
                    <a:pt x="67" y="398"/>
                    <a:pt x="67" y="398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2" y="335"/>
                    <a:pt x="102" y="335"/>
                    <a:pt x="102" y="335"/>
                  </a:cubicBezTo>
                  <a:cubicBezTo>
                    <a:pt x="129" y="323"/>
                    <a:pt x="129" y="323"/>
                    <a:pt x="129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48" y="333"/>
                    <a:pt x="148" y="333"/>
                    <a:pt x="148" y="333"/>
                  </a:cubicBezTo>
                  <a:cubicBezTo>
                    <a:pt x="170" y="331"/>
                    <a:pt x="170" y="331"/>
                    <a:pt x="170" y="331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87" y="291"/>
                    <a:pt x="187" y="291"/>
                    <a:pt x="187" y="291"/>
                  </a:cubicBezTo>
                  <a:cubicBezTo>
                    <a:pt x="208" y="292"/>
                    <a:pt x="208" y="292"/>
                    <a:pt x="208" y="292"/>
                  </a:cubicBezTo>
                  <a:cubicBezTo>
                    <a:pt x="210" y="292"/>
                    <a:pt x="210" y="292"/>
                    <a:pt x="210" y="292"/>
                  </a:cubicBezTo>
                  <a:cubicBezTo>
                    <a:pt x="210" y="293"/>
                    <a:pt x="210" y="293"/>
                    <a:pt x="210" y="293"/>
                  </a:cubicBezTo>
                  <a:cubicBezTo>
                    <a:pt x="252" y="312"/>
                    <a:pt x="252" y="312"/>
                    <a:pt x="252" y="312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90" y="320"/>
                    <a:pt x="290" y="320"/>
                    <a:pt x="290" y="32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19" y="334"/>
                    <a:pt x="319" y="334"/>
                    <a:pt x="319" y="334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29" y="345"/>
                    <a:pt x="329" y="345"/>
                    <a:pt x="329" y="345"/>
                  </a:cubicBezTo>
                  <a:cubicBezTo>
                    <a:pt x="335" y="347"/>
                    <a:pt x="335" y="347"/>
                    <a:pt x="335" y="347"/>
                  </a:cubicBezTo>
                  <a:cubicBezTo>
                    <a:pt x="347" y="336"/>
                    <a:pt x="347" y="336"/>
                    <a:pt x="347" y="336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65" y="322"/>
                    <a:pt x="365" y="322"/>
                    <a:pt x="365" y="322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91" y="313"/>
                    <a:pt x="391" y="313"/>
                    <a:pt x="391" y="313"/>
                  </a:cubicBezTo>
                  <a:cubicBezTo>
                    <a:pt x="391" y="314"/>
                    <a:pt x="391" y="314"/>
                    <a:pt x="391" y="314"/>
                  </a:cubicBezTo>
                  <a:cubicBezTo>
                    <a:pt x="391" y="315"/>
                    <a:pt x="391" y="315"/>
                    <a:pt x="391" y="315"/>
                  </a:cubicBezTo>
                  <a:cubicBezTo>
                    <a:pt x="396" y="329"/>
                    <a:pt x="396" y="329"/>
                    <a:pt x="396" y="329"/>
                  </a:cubicBezTo>
                  <a:cubicBezTo>
                    <a:pt x="396" y="332"/>
                    <a:pt x="396" y="332"/>
                    <a:pt x="396" y="332"/>
                  </a:cubicBezTo>
                  <a:cubicBezTo>
                    <a:pt x="393" y="341"/>
                    <a:pt x="393" y="341"/>
                    <a:pt x="393" y="341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405" y="338"/>
                    <a:pt x="405" y="338"/>
                    <a:pt x="405" y="338"/>
                  </a:cubicBezTo>
                  <a:cubicBezTo>
                    <a:pt x="420" y="323"/>
                    <a:pt x="420" y="323"/>
                    <a:pt x="420" y="323"/>
                  </a:cubicBezTo>
                  <a:cubicBezTo>
                    <a:pt x="434" y="323"/>
                    <a:pt x="434" y="323"/>
                    <a:pt x="434" y="323"/>
                  </a:cubicBezTo>
                  <a:cubicBezTo>
                    <a:pt x="434" y="324"/>
                    <a:pt x="434" y="324"/>
                    <a:pt x="434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50" y="336"/>
                    <a:pt x="453" y="342"/>
                    <a:pt x="450" y="347"/>
                  </a:cubicBezTo>
                  <a:cubicBezTo>
                    <a:pt x="449" y="370"/>
                    <a:pt x="449" y="370"/>
                    <a:pt x="449" y="370"/>
                  </a:cubicBezTo>
                  <a:cubicBezTo>
                    <a:pt x="456" y="382"/>
                    <a:pt x="456" y="382"/>
                    <a:pt x="456" y="382"/>
                  </a:cubicBezTo>
                  <a:cubicBezTo>
                    <a:pt x="458" y="383"/>
                    <a:pt x="458" y="383"/>
                    <a:pt x="458" y="383"/>
                  </a:cubicBezTo>
                  <a:cubicBezTo>
                    <a:pt x="483" y="355"/>
                    <a:pt x="500" y="342"/>
                    <a:pt x="511" y="342"/>
                  </a:cubicBezTo>
                  <a:cubicBezTo>
                    <a:pt x="539" y="342"/>
                    <a:pt x="539" y="342"/>
                    <a:pt x="539" y="342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68" y="318"/>
                    <a:pt x="568" y="318"/>
                    <a:pt x="568" y="318"/>
                  </a:cubicBezTo>
                  <a:cubicBezTo>
                    <a:pt x="569" y="318"/>
                    <a:pt x="569" y="318"/>
                    <a:pt x="569" y="318"/>
                  </a:cubicBezTo>
                  <a:cubicBezTo>
                    <a:pt x="596" y="315"/>
                    <a:pt x="596" y="315"/>
                    <a:pt x="596" y="315"/>
                  </a:cubicBezTo>
                  <a:cubicBezTo>
                    <a:pt x="625" y="301"/>
                    <a:pt x="625" y="301"/>
                    <a:pt x="625" y="301"/>
                  </a:cubicBezTo>
                  <a:cubicBezTo>
                    <a:pt x="625" y="300"/>
                    <a:pt x="625" y="300"/>
                    <a:pt x="625" y="300"/>
                  </a:cubicBezTo>
                  <a:cubicBezTo>
                    <a:pt x="643" y="300"/>
                    <a:pt x="643" y="300"/>
                    <a:pt x="643" y="300"/>
                  </a:cubicBezTo>
                  <a:cubicBezTo>
                    <a:pt x="639" y="291"/>
                    <a:pt x="639" y="291"/>
                    <a:pt x="639" y="291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45" y="285"/>
                    <a:pt x="645" y="285"/>
                    <a:pt x="645" y="285"/>
                  </a:cubicBezTo>
                  <a:cubicBezTo>
                    <a:pt x="606" y="201"/>
                    <a:pt x="606" y="201"/>
                    <a:pt x="606" y="201"/>
                  </a:cubicBezTo>
                  <a:cubicBezTo>
                    <a:pt x="606" y="199"/>
                    <a:pt x="606" y="199"/>
                    <a:pt x="606" y="199"/>
                  </a:cubicBezTo>
                  <a:cubicBezTo>
                    <a:pt x="605" y="198"/>
                    <a:pt x="605" y="198"/>
                    <a:pt x="605" y="198"/>
                  </a:cubicBezTo>
                  <a:cubicBezTo>
                    <a:pt x="621" y="175"/>
                    <a:pt x="621" y="175"/>
                    <a:pt x="621" y="175"/>
                  </a:cubicBezTo>
                  <a:cubicBezTo>
                    <a:pt x="616" y="170"/>
                    <a:pt x="616" y="170"/>
                    <a:pt x="616" y="170"/>
                  </a:cubicBezTo>
                  <a:cubicBezTo>
                    <a:pt x="588" y="164"/>
                    <a:pt x="588" y="164"/>
                    <a:pt x="588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2"/>
                    <a:pt x="585" y="162"/>
                    <a:pt x="585" y="162"/>
                  </a:cubicBezTo>
                  <a:cubicBezTo>
                    <a:pt x="567" y="143"/>
                    <a:pt x="567" y="143"/>
                    <a:pt x="567" y="143"/>
                  </a:cubicBezTo>
                  <a:cubicBezTo>
                    <a:pt x="568" y="139"/>
                    <a:pt x="568" y="139"/>
                    <a:pt x="568" y="139"/>
                  </a:cubicBezTo>
                  <a:cubicBezTo>
                    <a:pt x="567" y="140"/>
                    <a:pt x="567" y="140"/>
                    <a:pt x="567" y="140"/>
                  </a:cubicBezTo>
                  <a:cubicBezTo>
                    <a:pt x="566" y="141"/>
                    <a:pt x="566" y="141"/>
                    <a:pt x="566" y="141"/>
                  </a:cubicBezTo>
                  <a:cubicBezTo>
                    <a:pt x="550" y="131"/>
                    <a:pt x="550" y="131"/>
                    <a:pt x="550" y="131"/>
                  </a:cubicBezTo>
                  <a:cubicBezTo>
                    <a:pt x="542" y="140"/>
                    <a:pt x="535" y="147"/>
                    <a:pt x="526" y="149"/>
                  </a:cubicBezTo>
                  <a:cubicBezTo>
                    <a:pt x="519" y="152"/>
                    <a:pt x="507" y="143"/>
                    <a:pt x="492" y="12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2" y="112"/>
                    <a:pt x="475" y="114"/>
                    <a:pt x="463" y="118"/>
                  </a:cubicBezTo>
                  <a:cubicBezTo>
                    <a:pt x="445" y="124"/>
                    <a:pt x="434" y="125"/>
                    <a:pt x="428" y="122"/>
                  </a:cubicBezTo>
                  <a:cubicBezTo>
                    <a:pt x="423" y="117"/>
                    <a:pt x="421" y="106"/>
                    <a:pt x="423" y="93"/>
                  </a:cubicBezTo>
                  <a:cubicBezTo>
                    <a:pt x="424" y="81"/>
                    <a:pt x="423" y="75"/>
                    <a:pt x="421" y="72"/>
                  </a:cubicBezTo>
                  <a:cubicBezTo>
                    <a:pt x="284" y="64"/>
                    <a:pt x="284" y="64"/>
                    <a:pt x="284" y="64"/>
                  </a:cubicBezTo>
                  <a:cubicBezTo>
                    <a:pt x="271" y="59"/>
                    <a:pt x="260" y="54"/>
                    <a:pt x="255" y="48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26" y="40"/>
                    <a:pt x="210" y="26"/>
                    <a:pt x="189" y="0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lnTo>
                    <a:pt x="81" y="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7" name="Freeform 20"/>
            <p:cNvSpPr/>
            <p:nvPr/>
          </p:nvSpPr>
          <p:spPr bwMode="auto">
            <a:xfrm>
              <a:off x="4271536" y="4993371"/>
              <a:ext cx="774043" cy="612921"/>
            </a:xfrm>
            <a:custGeom>
              <a:avLst/>
              <a:gdLst>
                <a:gd name="T0" fmla="*/ 2147483646 w 669"/>
                <a:gd name="T1" fmla="*/ 2147483646 h 532"/>
                <a:gd name="T2" fmla="*/ 2147483646 w 669"/>
                <a:gd name="T3" fmla="*/ 2147483646 h 532"/>
                <a:gd name="T4" fmla="*/ 2147483646 w 669"/>
                <a:gd name="T5" fmla="*/ 2147483646 h 532"/>
                <a:gd name="T6" fmla="*/ 2147483646 w 669"/>
                <a:gd name="T7" fmla="*/ 2147483646 h 532"/>
                <a:gd name="T8" fmla="*/ 2147483646 w 669"/>
                <a:gd name="T9" fmla="*/ 2147483646 h 532"/>
                <a:gd name="T10" fmla="*/ 2147483646 w 669"/>
                <a:gd name="T11" fmla="*/ 2147483646 h 532"/>
                <a:gd name="T12" fmla="*/ 2147483646 w 669"/>
                <a:gd name="T13" fmla="*/ 2147483646 h 532"/>
                <a:gd name="T14" fmla="*/ 2147483646 w 669"/>
                <a:gd name="T15" fmla="*/ 2147483646 h 532"/>
                <a:gd name="T16" fmla="*/ 2147483646 w 669"/>
                <a:gd name="T17" fmla="*/ 2147483646 h 532"/>
                <a:gd name="T18" fmla="*/ 2147483646 w 669"/>
                <a:gd name="T19" fmla="*/ 2147483646 h 532"/>
                <a:gd name="T20" fmla="*/ 2147483646 w 669"/>
                <a:gd name="T21" fmla="*/ 2147483646 h 532"/>
                <a:gd name="T22" fmla="*/ 2147483646 w 669"/>
                <a:gd name="T23" fmla="*/ 2147483646 h 532"/>
                <a:gd name="T24" fmla="*/ 2147483646 w 669"/>
                <a:gd name="T25" fmla="*/ 2147483646 h 532"/>
                <a:gd name="T26" fmla="*/ 2147483646 w 669"/>
                <a:gd name="T27" fmla="*/ 2147483646 h 532"/>
                <a:gd name="T28" fmla="*/ 2147483646 w 669"/>
                <a:gd name="T29" fmla="*/ 2147483646 h 532"/>
                <a:gd name="T30" fmla="*/ 2147483646 w 669"/>
                <a:gd name="T31" fmla="*/ 2147483646 h 532"/>
                <a:gd name="T32" fmla="*/ 2147483646 w 669"/>
                <a:gd name="T33" fmla="*/ 2147483646 h 532"/>
                <a:gd name="T34" fmla="*/ 2147483646 w 669"/>
                <a:gd name="T35" fmla="*/ 2147483646 h 532"/>
                <a:gd name="T36" fmla="*/ 2147483646 w 669"/>
                <a:gd name="T37" fmla="*/ 2147483646 h 532"/>
                <a:gd name="T38" fmla="*/ 2147483646 w 669"/>
                <a:gd name="T39" fmla="*/ 2147483646 h 532"/>
                <a:gd name="T40" fmla="*/ 2147483646 w 669"/>
                <a:gd name="T41" fmla="*/ 2147483646 h 532"/>
                <a:gd name="T42" fmla="*/ 2147483646 w 669"/>
                <a:gd name="T43" fmla="*/ 2147483646 h 532"/>
                <a:gd name="T44" fmla="*/ 2147483646 w 669"/>
                <a:gd name="T45" fmla="*/ 2147483646 h 532"/>
                <a:gd name="T46" fmla="*/ 2147483646 w 669"/>
                <a:gd name="T47" fmla="*/ 2147483646 h 532"/>
                <a:gd name="T48" fmla="*/ 2147483646 w 669"/>
                <a:gd name="T49" fmla="*/ 2147483646 h 532"/>
                <a:gd name="T50" fmla="*/ 2147483646 w 669"/>
                <a:gd name="T51" fmla="*/ 2147483646 h 532"/>
                <a:gd name="T52" fmla="*/ 2147483646 w 669"/>
                <a:gd name="T53" fmla="*/ 2147483646 h 532"/>
                <a:gd name="T54" fmla="*/ 2147483646 w 669"/>
                <a:gd name="T55" fmla="*/ 2147483646 h 532"/>
                <a:gd name="T56" fmla="*/ 2147483646 w 669"/>
                <a:gd name="T57" fmla="*/ 2147483646 h 532"/>
                <a:gd name="T58" fmla="*/ 2147483646 w 669"/>
                <a:gd name="T59" fmla="*/ 2147483646 h 532"/>
                <a:gd name="T60" fmla="*/ 2147483646 w 669"/>
                <a:gd name="T61" fmla="*/ 2147483646 h 532"/>
                <a:gd name="T62" fmla="*/ 2147483646 w 669"/>
                <a:gd name="T63" fmla="*/ 2147483646 h 532"/>
                <a:gd name="T64" fmla="*/ 2147483646 w 669"/>
                <a:gd name="T65" fmla="*/ 2147483646 h 532"/>
                <a:gd name="T66" fmla="*/ 2147483646 w 669"/>
                <a:gd name="T67" fmla="*/ 2147483646 h 532"/>
                <a:gd name="T68" fmla="*/ 2147483646 w 669"/>
                <a:gd name="T69" fmla="*/ 2147483646 h 532"/>
                <a:gd name="T70" fmla="*/ 2147483646 w 669"/>
                <a:gd name="T71" fmla="*/ 2147483646 h 532"/>
                <a:gd name="T72" fmla="*/ 2147483646 w 669"/>
                <a:gd name="T73" fmla="*/ 2147483646 h 532"/>
                <a:gd name="T74" fmla="*/ 2147483646 w 669"/>
                <a:gd name="T75" fmla="*/ 2147483646 h 532"/>
                <a:gd name="T76" fmla="*/ 2147483646 w 669"/>
                <a:gd name="T77" fmla="*/ 2147483646 h 532"/>
                <a:gd name="T78" fmla="*/ 2147483646 w 669"/>
                <a:gd name="T79" fmla="*/ 2147483646 h 532"/>
                <a:gd name="T80" fmla="*/ 2147483646 w 669"/>
                <a:gd name="T81" fmla="*/ 2147483646 h 532"/>
                <a:gd name="T82" fmla="*/ 2147483646 w 669"/>
                <a:gd name="T83" fmla="*/ 2147483646 h 532"/>
                <a:gd name="T84" fmla="*/ 2147483646 w 669"/>
                <a:gd name="T85" fmla="*/ 2147483646 h 532"/>
                <a:gd name="T86" fmla="*/ 2147483646 w 669"/>
                <a:gd name="T87" fmla="*/ 2147483646 h 532"/>
                <a:gd name="T88" fmla="*/ 2147483646 w 669"/>
                <a:gd name="T89" fmla="*/ 2147483646 h 532"/>
                <a:gd name="T90" fmla="*/ 2147483646 w 669"/>
                <a:gd name="T91" fmla="*/ 2147483646 h 532"/>
                <a:gd name="T92" fmla="*/ 2147483646 w 669"/>
                <a:gd name="T93" fmla="*/ 2147483646 h 532"/>
                <a:gd name="T94" fmla="*/ 2147483646 w 669"/>
                <a:gd name="T95" fmla="*/ 2147483646 h 532"/>
                <a:gd name="T96" fmla="*/ 2147483646 w 669"/>
                <a:gd name="T97" fmla="*/ 2147483646 h 5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9"/>
                <a:gd name="T148" fmla="*/ 0 h 532"/>
                <a:gd name="T149" fmla="*/ 669 w 669"/>
                <a:gd name="T150" fmla="*/ 532 h 5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9" h="532">
                  <a:moveTo>
                    <a:pt x="628" y="182"/>
                  </a:moveTo>
                  <a:cubicBezTo>
                    <a:pt x="638" y="181"/>
                    <a:pt x="643" y="177"/>
                    <a:pt x="645" y="172"/>
                  </a:cubicBezTo>
                  <a:cubicBezTo>
                    <a:pt x="645" y="171"/>
                    <a:pt x="645" y="171"/>
                    <a:pt x="645" y="171"/>
                  </a:cubicBezTo>
                  <a:cubicBezTo>
                    <a:pt x="646" y="167"/>
                    <a:pt x="646" y="167"/>
                    <a:pt x="646" y="167"/>
                  </a:cubicBezTo>
                  <a:cubicBezTo>
                    <a:pt x="650" y="167"/>
                    <a:pt x="650" y="167"/>
                    <a:pt x="650" y="167"/>
                  </a:cubicBezTo>
                  <a:cubicBezTo>
                    <a:pt x="669" y="166"/>
                    <a:pt x="669" y="166"/>
                    <a:pt x="669" y="166"/>
                  </a:cubicBezTo>
                  <a:cubicBezTo>
                    <a:pt x="669" y="153"/>
                    <a:pt x="669" y="153"/>
                    <a:pt x="669" y="153"/>
                  </a:cubicBezTo>
                  <a:cubicBezTo>
                    <a:pt x="664" y="153"/>
                    <a:pt x="659" y="151"/>
                    <a:pt x="654" y="146"/>
                  </a:cubicBezTo>
                  <a:cubicBezTo>
                    <a:pt x="622" y="118"/>
                    <a:pt x="622" y="118"/>
                    <a:pt x="622" y="118"/>
                  </a:cubicBezTo>
                  <a:cubicBezTo>
                    <a:pt x="622" y="117"/>
                    <a:pt x="622" y="117"/>
                    <a:pt x="622" y="117"/>
                  </a:cubicBezTo>
                  <a:cubicBezTo>
                    <a:pt x="608" y="77"/>
                    <a:pt x="608" y="77"/>
                    <a:pt x="608" y="77"/>
                  </a:cubicBezTo>
                  <a:cubicBezTo>
                    <a:pt x="589" y="58"/>
                    <a:pt x="589" y="58"/>
                    <a:pt x="589" y="58"/>
                  </a:cubicBezTo>
                  <a:cubicBezTo>
                    <a:pt x="566" y="57"/>
                    <a:pt x="548" y="57"/>
                    <a:pt x="535" y="58"/>
                  </a:cubicBezTo>
                  <a:cubicBezTo>
                    <a:pt x="531" y="59"/>
                    <a:pt x="531" y="59"/>
                    <a:pt x="531" y="59"/>
                  </a:cubicBezTo>
                  <a:cubicBezTo>
                    <a:pt x="532" y="71"/>
                    <a:pt x="532" y="71"/>
                    <a:pt x="532" y="71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12" y="84"/>
                    <a:pt x="512" y="84"/>
                    <a:pt x="512" y="84"/>
                  </a:cubicBezTo>
                  <a:cubicBezTo>
                    <a:pt x="509" y="82"/>
                    <a:pt x="509" y="82"/>
                    <a:pt x="509" y="82"/>
                  </a:cubicBezTo>
                  <a:cubicBezTo>
                    <a:pt x="495" y="68"/>
                    <a:pt x="487" y="63"/>
                    <a:pt x="482" y="66"/>
                  </a:cubicBezTo>
                  <a:cubicBezTo>
                    <a:pt x="445" y="84"/>
                    <a:pt x="424" y="93"/>
                    <a:pt x="417" y="88"/>
                  </a:cubicBezTo>
                  <a:cubicBezTo>
                    <a:pt x="413" y="89"/>
                    <a:pt x="408" y="94"/>
                    <a:pt x="400" y="101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93" y="101"/>
                    <a:pt x="393" y="101"/>
                    <a:pt x="393" y="101"/>
                  </a:cubicBezTo>
                  <a:cubicBezTo>
                    <a:pt x="382" y="91"/>
                    <a:pt x="377" y="83"/>
                    <a:pt x="377" y="77"/>
                  </a:cubicBezTo>
                  <a:cubicBezTo>
                    <a:pt x="377" y="72"/>
                    <a:pt x="384" y="64"/>
                    <a:pt x="397" y="50"/>
                  </a:cubicBezTo>
                  <a:cubicBezTo>
                    <a:pt x="412" y="33"/>
                    <a:pt x="419" y="24"/>
                    <a:pt x="419" y="22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12" y="14"/>
                    <a:pt x="403" y="19"/>
                    <a:pt x="393" y="27"/>
                  </a:cubicBezTo>
                  <a:cubicBezTo>
                    <a:pt x="382" y="34"/>
                    <a:pt x="376" y="38"/>
                    <a:pt x="372" y="37"/>
                  </a:cubicBezTo>
                  <a:cubicBezTo>
                    <a:pt x="370" y="37"/>
                    <a:pt x="368" y="33"/>
                    <a:pt x="367" y="28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56" y="9"/>
                    <a:pt x="356" y="9"/>
                    <a:pt x="356" y="9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3" y="22"/>
                    <a:pt x="333" y="22"/>
                    <a:pt x="333" y="22"/>
                  </a:cubicBezTo>
                  <a:cubicBezTo>
                    <a:pt x="332" y="22"/>
                    <a:pt x="332" y="22"/>
                    <a:pt x="332" y="22"/>
                  </a:cubicBezTo>
                  <a:cubicBezTo>
                    <a:pt x="317" y="13"/>
                    <a:pt x="303" y="8"/>
                    <a:pt x="289" y="3"/>
                  </a:cubicBezTo>
                  <a:cubicBezTo>
                    <a:pt x="280" y="0"/>
                    <a:pt x="270" y="4"/>
                    <a:pt x="261" y="15"/>
                  </a:cubicBezTo>
                  <a:cubicBezTo>
                    <a:pt x="270" y="31"/>
                    <a:pt x="270" y="31"/>
                    <a:pt x="270" y="31"/>
                  </a:cubicBezTo>
                  <a:cubicBezTo>
                    <a:pt x="277" y="47"/>
                    <a:pt x="280" y="58"/>
                    <a:pt x="277" y="65"/>
                  </a:cubicBezTo>
                  <a:cubicBezTo>
                    <a:pt x="276" y="68"/>
                    <a:pt x="273" y="71"/>
                    <a:pt x="268" y="71"/>
                  </a:cubicBezTo>
                  <a:cubicBezTo>
                    <a:pt x="262" y="74"/>
                    <a:pt x="253" y="71"/>
                    <a:pt x="241" y="62"/>
                  </a:cubicBezTo>
                  <a:cubicBezTo>
                    <a:pt x="231" y="56"/>
                    <a:pt x="224" y="50"/>
                    <a:pt x="218" y="47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6" y="45"/>
                    <a:pt x="206" y="45"/>
                    <a:pt x="206" y="45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189" y="87"/>
                    <a:pt x="189" y="87"/>
                    <a:pt x="189" y="87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8" y="125"/>
                    <a:pt x="198" y="125"/>
                    <a:pt x="198" y="125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1"/>
                    <a:pt x="179" y="161"/>
                    <a:pt x="179" y="161"/>
                  </a:cubicBezTo>
                  <a:cubicBezTo>
                    <a:pt x="163" y="177"/>
                    <a:pt x="163" y="177"/>
                    <a:pt x="163" y="17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76" y="310"/>
                    <a:pt x="76" y="310"/>
                    <a:pt x="76" y="310"/>
                  </a:cubicBezTo>
                  <a:cubicBezTo>
                    <a:pt x="84" y="327"/>
                    <a:pt x="84" y="327"/>
                    <a:pt x="84" y="327"/>
                  </a:cubicBezTo>
                  <a:cubicBezTo>
                    <a:pt x="84" y="328"/>
                    <a:pt x="84" y="328"/>
                    <a:pt x="84" y="328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78" y="351"/>
                    <a:pt x="78" y="351"/>
                    <a:pt x="78" y="351"/>
                  </a:cubicBezTo>
                  <a:cubicBezTo>
                    <a:pt x="55" y="348"/>
                    <a:pt x="55" y="348"/>
                    <a:pt x="55" y="348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20" y="376"/>
                    <a:pt x="20" y="376"/>
                    <a:pt x="20" y="376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7" y="485"/>
                    <a:pt x="7" y="485"/>
                    <a:pt x="7" y="485"/>
                  </a:cubicBezTo>
                  <a:cubicBezTo>
                    <a:pt x="8" y="487"/>
                    <a:pt x="8" y="487"/>
                    <a:pt x="8" y="487"/>
                  </a:cubicBezTo>
                  <a:cubicBezTo>
                    <a:pt x="8" y="501"/>
                    <a:pt x="8" y="501"/>
                    <a:pt x="8" y="501"/>
                  </a:cubicBezTo>
                  <a:cubicBezTo>
                    <a:pt x="20" y="517"/>
                    <a:pt x="20" y="517"/>
                    <a:pt x="20" y="517"/>
                  </a:cubicBezTo>
                  <a:cubicBezTo>
                    <a:pt x="21" y="519"/>
                    <a:pt x="21" y="519"/>
                    <a:pt x="21" y="519"/>
                  </a:cubicBezTo>
                  <a:cubicBezTo>
                    <a:pt x="21" y="532"/>
                    <a:pt x="21" y="532"/>
                    <a:pt x="21" y="532"/>
                  </a:cubicBezTo>
                  <a:cubicBezTo>
                    <a:pt x="55" y="529"/>
                    <a:pt x="55" y="529"/>
                    <a:pt x="55" y="529"/>
                  </a:cubicBezTo>
                  <a:cubicBezTo>
                    <a:pt x="57" y="526"/>
                    <a:pt x="57" y="526"/>
                    <a:pt x="57" y="526"/>
                  </a:cubicBezTo>
                  <a:cubicBezTo>
                    <a:pt x="57" y="525"/>
                    <a:pt x="57" y="525"/>
                    <a:pt x="57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4"/>
                    <a:pt x="58" y="524"/>
                    <a:pt x="58" y="524"/>
                  </a:cubicBezTo>
                  <a:cubicBezTo>
                    <a:pt x="68" y="512"/>
                    <a:pt x="68" y="512"/>
                    <a:pt x="68" y="512"/>
                  </a:cubicBezTo>
                  <a:cubicBezTo>
                    <a:pt x="47" y="493"/>
                    <a:pt x="47" y="493"/>
                    <a:pt x="47" y="493"/>
                  </a:cubicBezTo>
                  <a:cubicBezTo>
                    <a:pt x="45" y="490"/>
                    <a:pt x="45" y="490"/>
                    <a:pt x="45" y="490"/>
                  </a:cubicBezTo>
                  <a:cubicBezTo>
                    <a:pt x="33" y="481"/>
                    <a:pt x="33" y="481"/>
                    <a:pt x="33" y="481"/>
                  </a:cubicBezTo>
                  <a:cubicBezTo>
                    <a:pt x="32" y="480"/>
                    <a:pt x="32" y="480"/>
                    <a:pt x="32" y="480"/>
                  </a:cubicBezTo>
                  <a:cubicBezTo>
                    <a:pt x="31" y="479"/>
                    <a:pt x="31" y="479"/>
                    <a:pt x="31" y="479"/>
                  </a:cubicBezTo>
                  <a:cubicBezTo>
                    <a:pt x="31" y="458"/>
                    <a:pt x="31" y="458"/>
                    <a:pt x="31" y="458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51" y="450"/>
                    <a:pt x="51" y="450"/>
                    <a:pt x="51" y="450"/>
                  </a:cubicBezTo>
                  <a:cubicBezTo>
                    <a:pt x="44" y="429"/>
                    <a:pt x="44" y="429"/>
                    <a:pt x="44" y="429"/>
                  </a:cubicBezTo>
                  <a:cubicBezTo>
                    <a:pt x="85" y="429"/>
                    <a:pt x="85" y="429"/>
                    <a:pt x="85" y="429"/>
                  </a:cubicBezTo>
                  <a:cubicBezTo>
                    <a:pt x="158" y="394"/>
                    <a:pt x="158" y="394"/>
                    <a:pt x="158" y="394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9" y="373"/>
                    <a:pt x="169" y="373"/>
                    <a:pt x="169" y="373"/>
                  </a:cubicBezTo>
                  <a:cubicBezTo>
                    <a:pt x="184" y="380"/>
                    <a:pt x="184" y="380"/>
                    <a:pt x="184" y="380"/>
                  </a:cubicBezTo>
                  <a:cubicBezTo>
                    <a:pt x="185" y="380"/>
                    <a:pt x="185" y="380"/>
                    <a:pt x="185" y="380"/>
                  </a:cubicBezTo>
                  <a:cubicBezTo>
                    <a:pt x="186" y="383"/>
                    <a:pt x="186" y="383"/>
                    <a:pt x="186" y="383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200" y="389"/>
                    <a:pt x="200" y="389"/>
                    <a:pt x="200" y="389"/>
                  </a:cubicBezTo>
                  <a:cubicBezTo>
                    <a:pt x="198" y="373"/>
                    <a:pt x="198" y="373"/>
                    <a:pt x="198" y="373"/>
                  </a:cubicBezTo>
                  <a:cubicBezTo>
                    <a:pt x="222" y="373"/>
                    <a:pt x="222" y="373"/>
                    <a:pt x="222" y="373"/>
                  </a:cubicBezTo>
                  <a:cubicBezTo>
                    <a:pt x="245" y="378"/>
                    <a:pt x="245" y="378"/>
                    <a:pt x="245" y="378"/>
                  </a:cubicBezTo>
                  <a:cubicBezTo>
                    <a:pt x="255" y="362"/>
                    <a:pt x="255" y="362"/>
                    <a:pt x="255" y="362"/>
                  </a:cubicBezTo>
                  <a:cubicBezTo>
                    <a:pt x="256" y="361"/>
                    <a:pt x="256" y="361"/>
                    <a:pt x="256" y="361"/>
                  </a:cubicBezTo>
                  <a:cubicBezTo>
                    <a:pt x="256" y="360"/>
                    <a:pt x="256" y="360"/>
                    <a:pt x="256" y="360"/>
                  </a:cubicBezTo>
                  <a:cubicBezTo>
                    <a:pt x="258" y="359"/>
                    <a:pt x="258" y="359"/>
                    <a:pt x="258" y="359"/>
                  </a:cubicBezTo>
                  <a:cubicBezTo>
                    <a:pt x="283" y="351"/>
                    <a:pt x="283" y="351"/>
                    <a:pt x="283" y="351"/>
                  </a:cubicBezTo>
                  <a:cubicBezTo>
                    <a:pt x="287" y="314"/>
                    <a:pt x="287" y="314"/>
                    <a:pt x="287" y="314"/>
                  </a:cubicBezTo>
                  <a:cubicBezTo>
                    <a:pt x="314" y="337"/>
                    <a:pt x="314" y="337"/>
                    <a:pt x="314" y="337"/>
                  </a:cubicBezTo>
                  <a:cubicBezTo>
                    <a:pt x="324" y="340"/>
                    <a:pt x="324" y="340"/>
                    <a:pt x="324" y="340"/>
                  </a:cubicBezTo>
                  <a:cubicBezTo>
                    <a:pt x="330" y="333"/>
                    <a:pt x="330" y="333"/>
                    <a:pt x="330" y="33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6" y="251"/>
                    <a:pt x="326" y="251"/>
                    <a:pt x="326" y="251"/>
                  </a:cubicBezTo>
                  <a:cubicBezTo>
                    <a:pt x="326" y="247"/>
                    <a:pt x="326" y="247"/>
                    <a:pt x="326" y="247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5" y="250"/>
                    <a:pt x="345" y="250"/>
                    <a:pt x="345" y="250"/>
                  </a:cubicBezTo>
                  <a:cubicBezTo>
                    <a:pt x="345" y="250"/>
                    <a:pt x="347" y="251"/>
                    <a:pt x="348" y="251"/>
                  </a:cubicBezTo>
                  <a:cubicBezTo>
                    <a:pt x="348" y="251"/>
                    <a:pt x="348" y="252"/>
                    <a:pt x="349" y="252"/>
                  </a:cubicBezTo>
                  <a:cubicBezTo>
                    <a:pt x="357" y="264"/>
                    <a:pt x="377" y="304"/>
                    <a:pt x="377" y="304"/>
                  </a:cubicBezTo>
                  <a:cubicBezTo>
                    <a:pt x="413" y="299"/>
                    <a:pt x="413" y="299"/>
                    <a:pt x="413" y="299"/>
                  </a:cubicBezTo>
                  <a:cubicBezTo>
                    <a:pt x="419" y="297"/>
                    <a:pt x="419" y="297"/>
                    <a:pt x="419" y="297"/>
                  </a:cubicBezTo>
                  <a:cubicBezTo>
                    <a:pt x="425" y="285"/>
                    <a:pt x="425" y="285"/>
                    <a:pt x="425" y="285"/>
                  </a:cubicBezTo>
                  <a:cubicBezTo>
                    <a:pt x="414" y="276"/>
                    <a:pt x="414" y="276"/>
                    <a:pt x="414" y="276"/>
                  </a:cubicBezTo>
                  <a:cubicBezTo>
                    <a:pt x="411" y="272"/>
                    <a:pt x="411" y="272"/>
                    <a:pt x="411" y="272"/>
                  </a:cubicBezTo>
                  <a:cubicBezTo>
                    <a:pt x="435" y="264"/>
                    <a:pt x="435" y="264"/>
                    <a:pt x="435" y="264"/>
                  </a:cubicBezTo>
                  <a:cubicBezTo>
                    <a:pt x="437" y="262"/>
                    <a:pt x="437" y="262"/>
                    <a:pt x="437" y="262"/>
                  </a:cubicBezTo>
                  <a:cubicBezTo>
                    <a:pt x="438" y="261"/>
                    <a:pt x="438" y="261"/>
                    <a:pt x="438" y="261"/>
                  </a:cubicBezTo>
                  <a:cubicBezTo>
                    <a:pt x="448" y="272"/>
                    <a:pt x="448" y="272"/>
                    <a:pt x="448" y="272"/>
                  </a:cubicBezTo>
                  <a:cubicBezTo>
                    <a:pt x="456" y="268"/>
                    <a:pt x="456" y="268"/>
                    <a:pt x="456" y="268"/>
                  </a:cubicBezTo>
                  <a:cubicBezTo>
                    <a:pt x="456" y="252"/>
                    <a:pt x="456" y="252"/>
                    <a:pt x="456" y="252"/>
                  </a:cubicBezTo>
                  <a:cubicBezTo>
                    <a:pt x="462" y="251"/>
                    <a:pt x="462" y="251"/>
                    <a:pt x="462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92" y="252"/>
                    <a:pt x="502" y="258"/>
                    <a:pt x="509" y="268"/>
                  </a:cubicBezTo>
                  <a:cubicBezTo>
                    <a:pt x="511" y="272"/>
                    <a:pt x="511" y="272"/>
                    <a:pt x="511" y="272"/>
                  </a:cubicBezTo>
                  <a:cubicBezTo>
                    <a:pt x="518" y="247"/>
                    <a:pt x="518" y="247"/>
                    <a:pt x="518" y="247"/>
                  </a:cubicBezTo>
                  <a:cubicBezTo>
                    <a:pt x="523" y="240"/>
                    <a:pt x="531" y="239"/>
                    <a:pt x="544" y="245"/>
                  </a:cubicBezTo>
                  <a:cubicBezTo>
                    <a:pt x="546" y="246"/>
                    <a:pt x="546" y="246"/>
                    <a:pt x="546" y="246"/>
                  </a:cubicBezTo>
                  <a:cubicBezTo>
                    <a:pt x="546" y="247"/>
                    <a:pt x="546" y="247"/>
                    <a:pt x="546" y="247"/>
                  </a:cubicBezTo>
                  <a:cubicBezTo>
                    <a:pt x="547" y="248"/>
                    <a:pt x="547" y="248"/>
                    <a:pt x="547" y="248"/>
                  </a:cubicBezTo>
                  <a:cubicBezTo>
                    <a:pt x="548" y="249"/>
                    <a:pt x="550" y="250"/>
                    <a:pt x="551" y="250"/>
                  </a:cubicBezTo>
                  <a:cubicBezTo>
                    <a:pt x="556" y="248"/>
                    <a:pt x="575" y="235"/>
                    <a:pt x="606" y="211"/>
                  </a:cubicBezTo>
                  <a:cubicBezTo>
                    <a:pt x="606" y="195"/>
                    <a:pt x="615" y="186"/>
                    <a:pt x="628" y="182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8" name="Freeform 21"/>
            <p:cNvSpPr/>
            <p:nvPr/>
          </p:nvSpPr>
          <p:spPr bwMode="auto">
            <a:xfrm>
              <a:off x="4637004" y="4465887"/>
              <a:ext cx="466675" cy="627779"/>
            </a:xfrm>
            <a:custGeom>
              <a:avLst/>
              <a:gdLst>
                <a:gd name="T0" fmla="*/ 2147483646 w 403"/>
                <a:gd name="T1" fmla="*/ 2147483646 h 545"/>
                <a:gd name="T2" fmla="*/ 2147483646 w 403"/>
                <a:gd name="T3" fmla="*/ 2147483646 h 545"/>
                <a:gd name="T4" fmla="*/ 2147483646 w 403"/>
                <a:gd name="T5" fmla="*/ 2147483646 h 545"/>
                <a:gd name="T6" fmla="*/ 2147483646 w 403"/>
                <a:gd name="T7" fmla="*/ 2147483646 h 545"/>
                <a:gd name="T8" fmla="*/ 2147483646 w 403"/>
                <a:gd name="T9" fmla="*/ 2147483646 h 545"/>
                <a:gd name="T10" fmla="*/ 2147483646 w 403"/>
                <a:gd name="T11" fmla="*/ 2147483646 h 545"/>
                <a:gd name="T12" fmla="*/ 2147483646 w 403"/>
                <a:gd name="T13" fmla="*/ 2147483646 h 545"/>
                <a:gd name="T14" fmla="*/ 2147483646 w 403"/>
                <a:gd name="T15" fmla="*/ 2147483646 h 545"/>
                <a:gd name="T16" fmla="*/ 2147483646 w 403"/>
                <a:gd name="T17" fmla="*/ 2147483646 h 545"/>
                <a:gd name="T18" fmla="*/ 2147483646 w 403"/>
                <a:gd name="T19" fmla="*/ 2147483646 h 545"/>
                <a:gd name="T20" fmla="*/ 2147483646 w 403"/>
                <a:gd name="T21" fmla="*/ 2147483646 h 545"/>
                <a:gd name="T22" fmla="*/ 2147483646 w 403"/>
                <a:gd name="T23" fmla="*/ 2147483646 h 545"/>
                <a:gd name="T24" fmla="*/ 2147483646 w 403"/>
                <a:gd name="T25" fmla="*/ 2147483646 h 545"/>
                <a:gd name="T26" fmla="*/ 2147483646 w 403"/>
                <a:gd name="T27" fmla="*/ 2147483646 h 545"/>
                <a:gd name="T28" fmla="*/ 0 w 403"/>
                <a:gd name="T29" fmla="*/ 2147483646 h 545"/>
                <a:gd name="T30" fmla="*/ 2147483646 w 403"/>
                <a:gd name="T31" fmla="*/ 2147483646 h 545"/>
                <a:gd name="T32" fmla="*/ 2147483646 w 403"/>
                <a:gd name="T33" fmla="*/ 2147483646 h 545"/>
                <a:gd name="T34" fmla="*/ 2147483646 w 403"/>
                <a:gd name="T35" fmla="*/ 2147483646 h 545"/>
                <a:gd name="T36" fmla="*/ 2147483646 w 403"/>
                <a:gd name="T37" fmla="*/ 2147483646 h 545"/>
                <a:gd name="T38" fmla="*/ 2147483646 w 403"/>
                <a:gd name="T39" fmla="*/ 2147483646 h 545"/>
                <a:gd name="T40" fmla="*/ 2147483646 w 403"/>
                <a:gd name="T41" fmla="*/ 2147483646 h 545"/>
                <a:gd name="T42" fmla="*/ 2147483646 w 403"/>
                <a:gd name="T43" fmla="*/ 2147483646 h 545"/>
                <a:gd name="T44" fmla="*/ 2147483646 w 403"/>
                <a:gd name="T45" fmla="*/ 2147483646 h 545"/>
                <a:gd name="T46" fmla="*/ 2147483646 w 403"/>
                <a:gd name="T47" fmla="*/ 2147483646 h 545"/>
                <a:gd name="T48" fmla="*/ 2147483646 w 403"/>
                <a:gd name="T49" fmla="*/ 2147483646 h 545"/>
                <a:gd name="T50" fmla="*/ 2147483646 w 403"/>
                <a:gd name="T51" fmla="*/ 2147483646 h 545"/>
                <a:gd name="T52" fmla="*/ 2147483646 w 403"/>
                <a:gd name="T53" fmla="*/ 2147483646 h 545"/>
                <a:gd name="T54" fmla="*/ 2147483646 w 403"/>
                <a:gd name="T55" fmla="*/ 2147483646 h 545"/>
                <a:gd name="T56" fmla="*/ 2147483646 w 403"/>
                <a:gd name="T57" fmla="*/ 2147483646 h 545"/>
                <a:gd name="T58" fmla="*/ 2147483646 w 403"/>
                <a:gd name="T59" fmla="*/ 2147483646 h 545"/>
                <a:gd name="T60" fmla="*/ 2147483646 w 403"/>
                <a:gd name="T61" fmla="*/ 2147483646 h 545"/>
                <a:gd name="T62" fmla="*/ 2147483646 w 403"/>
                <a:gd name="T63" fmla="*/ 2147483646 h 545"/>
                <a:gd name="T64" fmla="*/ 2147483646 w 403"/>
                <a:gd name="T65" fmla="*/ 2147483646 h 545"/>
                <a:gd name="T66" fmla="*/ 2147483646 w 403"/>
                <a:gd name="T67" fmla="*/ 2147483646 h 545"/>
                <a:gd name="T68" fmla="*/ 2147483646 w 403"/>
                <a:gd name="T69" fmla="*/ 2147483646 h 545"/>
                <a:gd name="T70" fmla="*/ 2147483646 w 403"/>
                <a:gd name="T71" fmla="*/ 2147483646 h 545"/>
                <a:gd name="T72" fmla="*/ 2147483646 w 403"/>
                <a:gd name="T73" fmla="*/ 2147483646 h 545"/>
                <a:gd name="T74" fmla="*/ 2147483646 w 403"/>
                <a:gd name="T75" fmla="*/ 2147483646 h 545"/>
                <a:gd name="T76" fmla="*/ 2147483646 w 403"/>
                <a:gd name="T77" fmla="*/ 2147483646 h 545"/>
                <a:gd name="T78" fmla="*/ 2147483646 w 403"/>
                <a:gd name="T79" fmla="*/ 2147483646 h 545"/>
                <a:gd name="T80" fmla="*/ 2147483646 w 403"/>
                <a:gd name="T81" fmla="*/ 2147483646 h 545"/>
                <a:gd name="T82" fmla="*/ 2147483646 w 403"/>
                <a:gd name="T83" fmla="*/ 2147483646 h 545"/>
                <a:gd name="T84" fmla="*/ 2147483646 w 403"/>
                <a:gd name="T85" fmla="*/ 2147483646 h 545"/>
                <a:gd name="T86" fmla="*/ 2147483646 w 403"/>
                <a:gd name="T87" fmla="*/ 2147483646 h 545"/>
                <a:gd name="T88" fmla="*/ 2147483646 w 403"/>
                <a:gd name="T89" fmla="*/ 2147483646 h 545"/>
                <a:gd name="T90" fmla="*/ 2147483646 w 403"/>
                <a:gd name="T91" fmla="*/ 2147483646 h 545"/>
                <a:gd name="T92" fmla="*/ 2147483646 w 403"/>
                <a:gd name="T93" fmla="*/ 2147483646 h 545"/>
                <a:gd name="T94" fmla="*/ 2147483646 w 403"/>
                <a:gd name="T95" fmla="*/ 2147483646 h 545"/>
                <a:gd name="T96" fmla="*/ 2147483646 w 403"/>
                <a:gd name="T97" fmla="*/ 2147483646 h 5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3"/>
                <a:gd name="T148" fmla="*/ 0 h 545"/>
                <a:gd name="T149" fmla="*/ 403 w 403"/>
                <a:gd name="T150" fmla="*/ 545 h 5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3" h="545">
                  <a:moveTo>
                    <a:pt x="316" y="21"/>
                  </a:moveTo>
                  <a:cubicBezTo>
                    <a:pt x="315" y="20"/>
                    <a:pt x="315" y="20"/>
                    <a:pt x="315" y="2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80" y="6"/>
                    <a:pt x="280" y="6"/>
                    <a:pt x="280" y="6"/>
                  </a:cubicBezTo>
                  <a:cubicBezTo>
                    <a:pt x="271" y="25"/>
                    <a:pt x="259" y="37"/>
                    <a:pt x="245" y="42"/>
                  </a:cubicBezTo>
                  <a:cubicBezTo>
                    <a:pt x="240" y="44"/>
                    <a:pt x="235" y="43"/>
                    <a:pt x="232" y="40"/>
                  </a:cubicBezTo>
                  <a:cubicBezTo>
                    <a:pt x="228" y="35"/>
                    <a:pt x="230" y="23"/>
                    <a:pt x="237" y="5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13" y="46"/>
                    <a:pt x="113" y="46"/>
                    <a:pt x="113" y="4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46" y="71"/>
                    <a:pt x="33" y="82"/>
                    <a:pt x="10" y="104"/>
                  </a:cubicBezTo>
                  <a:cubicBezTo>
                    <a:pt x="21" y="108"/>
                    <a:pt x="26" y="113"/>
                    <a:pt x="28" y="116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8" y="256"/>
                    <a:pt x="14" y="255"/>
                    <a:pt x="18" y="257"/>
                  </a:cubicBezTo>
                  <a:cubicBezTo>
                    <a:pt x="23" y="259"/>
                    <a:pt x="25" y="268"/>
                    <a:pt x="23" y="280"/>
                  </a:cubicBezTo>
                  <a:cubicBezTo>
                    <a:pt x="21" y="300"/>
                    <a:pt x="24" y="323"/>
                    <a:pt x="34" y="34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54" y="365"/>
                    <a:pt x="56" y="370"/>
                    <a:pt x="55" y="375"/>
                  </a:cubicBezTo>
                  <a:cubicBezTo>
                    <a:pt x="47" y="386"/>
                    <a:pt x="47" y="386"/>
                    <a:pt x="47" y="38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62" y="409"/>
                    <a:pt x="58" y="427"/>
                    <a:pt x="45" y="452"/>
                  </a:cubicBezTo>
                  <a:cubicBezTo>
                    <a:pt x="59" y="476"/>
                    <a:pt x="59" y="476"/>
                    <a:pt x="59" y="476"/>
                  </a:cubicBezTo>
                  <a:cubicBezTo>
                    <a:pt x="61" y="481"/>
                    <a:pt x="61" y="481"/>
                    <a:pt x="61" y="481"/>
                  </a:cubicBezTo>
                  <a:cubicBezTo>
                    <a:pt x="70" y="476"/>
                    <a:pt x="70" y="476"/>
                    <a:pt x="70" y="476"/>
                  </a:cubicBezTo>
                  <a:cubicBezTo>
                    <a:pt x="83" y="463"/>
                    <a:pt x="95" y="460"/>
                    <a:pt x="104" y="463"/>
                  </a:cubicBezTo>
                  <a:cubicBezTo>
                    <a:pt x="111" y="465"/>
                    <a:pt x="114" y="470"/>
                    <a:pt x="115" y="476"/>
                  </a:cubicBezTo>
                  <a:cubicBezTo>
                    <a:pt x="116" y="483"/>
                    <a:pt x="108" y="496"/>
                    <a:pt x="89" y="515"/>
                  </a:cubicBezTo>
                  <a:cubicBezTo>
                    <a:pt x="74" y="534"/>
                    <a:pt x="74" y="534"/>
                    <a:pt x="74" y="534"/>
                  </a:cubicBezTo>
                  <a:cubicBezTo>
                    <a:pt x="81" y="545"/>
                    <a:pt x="81" y="545"/>
                    <a:pt x="81" y="545"/>
                  </a:cubicBezTo>
                  <a:cubicBezTo>
                    <a:pt x="92" y="536"/>
                    <a:pt x="100" y="533"/>
                    <a:pt x="105" y="535"/>
                  </a:cubicBezTo>
                  <a:cubicBezTo>
                    <a:pt x="112" y="535"/>
                    <a:pt x="130" y="528"/>
                    <a:pt x="160" y="513"/>
                  </a:cubicBezTo>
                  <a:cubicBezTo>
                    <a:pt x="170" y="507"/>
                    <a:pt x="182" y="513"/>
                    <a:pt x="198" y="528"/>
                  </a:cubicBezTo>
                  <a:cubicBezTo>
                    <a:pt x="205" y="525"/>
                    <a:pt x="205" y="525"/>
                    <a:pt x="205" y="525"/>
                  </a:cubicBezTo>
                  <a:cubicBezTo>
                    <a:pt x="204" y="513"/>
                    <a:pt x="204" y="513"/>
                    <a:pt x="204" y="513"/>
                  </a:cubicBezTo>
                  <a:cubicBezTo>
                    <a:pt x="200" y="510"/>
                    <a:pt x="200" y="510"/>
                    <a:pt x="200" y="510"/>
                  </a:cubicBezTo>
                  <a:cubicBezTo>
                    <a:pt x="198" y="507"/>
                    <a:pt x="200" y="504"/>
                    <a:pt x="204" y="501"/>
                  </a:cubicBezTo>
                  <a:cubicBezTo>
                    <a:pt x="198" y="481"/>
                    <a:pt x="198" y="481"/>
                    <a:pt x="198" y="481"/>
                  </a:cubicBezTo>
                  <a:cubicBezTo>
                    <a:pt x="197" y="478"/>
                    <a:pt x="197" y="474"/>
                    <a:pt x="198" y="470"/>
                  </a:cubicBezTo>
                  <a:cubicBezTo>
                    <a:pt x="201" y="467"/>
                    <a:pt x="206" y="465"/>
                    <a:pt x="210" y="463"/>
                  </a:cubicBezTo>
                  <a:cubicBezTo>
                    <a:pt x="219" y="455"/>
                    <a:pt x="219" y="455"/>
                    <a:pt x="219" y="455"/>
                  </a:cubicBezTo>
                  <a:cubicBezTo>
                    <a:pt x="214" y="442"/>
                    <a:pt x="214" y="442"/>
                    <a:pt x="214" y="442"/>
                  </a:cubicBezTo>
                  <a:cubicBezTo>
                    <a:pt x="214" y="441"/>
                    <a:pt x="214" y="441"/>
                    <a:pt x="214" y="441"/>
                  </a:cubicBezTo>
                  <a:cubicBezTo>
                    <a:pt x="215" y="441"/>
                    <a:pt x="215" y="441"/>
                    <a:pt x="215" y="441"/>
                  </a:cubicBezTo>
                  <a:cubicBezTo>
                    <a:pt x="215" y="440"/>
                    <a:pt x="215" y="440"/>
                    <a:pt x="215" y="440"/>
                  </a:cubicBezTo>
                  <a:cubicBezTo>
                    <a:pt x="219" y="433"/>
                    <a:pt x="219" y="428"/>
                    <a:pt x="218" y="425"/>
                  </a:cubicBezTo>
                  <a:cubicBezTo>
                    <a:pt x="214" y="418"/>
                    <a:pt x="217" y="412"/>
                    <a:pt x="226" y="405"/>
                  </a:cubicBezTo>
                  <a:cubicBezTo>
                    <a:pt x="237" y="394"/>
                    <a:pt x="237" y="394"/>
                    <a:pt x="237" y="394"/>
                  </a:cubicBezTo>
                  <a:cubicBezTo>
                    <a:pt x="235" y="392"/>
                    <a:pt x="235" y="392"/>
                    <a:pt x="235" y="392"/>
                  </a:cubicBezTo>
                  <a:cubicBezTo>
                    <a:pt x="232" y="389"/>
                    <a:pt x="232" y="389"/>
                    <a:pt x="232" y="389"/>
                  </a:cubicBezTo>
                  <a:cubicBezTo>
                    <a:pt x="246" y="383"/>
                    <a:pt x="246" y="383"/>
                    <a:pt x="246" y="383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6" y="360"/>
                    <a:pt x="251" y="351"/>
                    <a:pt x="266" y="341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56" y="317"/>
                    <a:pt x="256" y="317"/>
                    <a:pt x="256" y="317"/>
                  </a:cubicBezTo>
                  <a:cubicBezTo>
                    <a:pt x="251" y="310"/>
                    <a:pt x="253" y="300"/>
                    <a:pt x="263" y="291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6" y="254"/>
                    <a:pt x="296" y="254"/>
                    <a:pt x="296" y="254"/>
                  </a:cubicBezTo>
                  <a:cubicBezTo>
                    <a:pt x="290" y="252"/>
                    <a:pt x="288" y="240"/>
                    <a:pt x="291" y="222"/>
                  </a:cubicBezTo>
                  <a:cubicBezTo>
                    <a:pt x="295" y="194"/>
                    <a:pt x="308" y="180"/>
                    <a:pt x="330" y="177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0" y="141"/>
                    <a:pt x="390" y="141"/>
                    <a:pt x="390" y="141"/>
                  </a:cubicBezTo>
                  <a:cubicBezTo>
                    <a:pt x="390" y="138"/>
                    <a:pt x="390" y="138"/>
                    <a:pt x="390" y="138"/>
                  </a:cubicBezTo>
                  <a:cubicBezTo>
                    <a:pt x="392" y="136"/>
                    <a:pt x="392" y="136"/>
                    <a:pt x="392" y="136"/>
                  </a:cubicBezTo>
                  <a:cubicBezTo>
                    <a:pt x="397" y="134"/>
                    <a:pt x="397" y="134"/>
                    <a:pt x="397" y="134"/>
                  </a:cubicBezTo>
                  <a:cubicBezTo>
                    <a:pt x="402" y="127"/>
                    <a:pt x="402" y="127"/>
                    <a:pt x="402" y="127"/>
                  </a:cubicBezTo>
                  <a:cubicBezTo>
                    <a:pt x="403" y="126"/>
                    <a:pt x="403" y="126"/>
                    <a:pt x="403" y="126"/>
                  </a:cubicBezTo>
                  <a:cubicBezTo>
                    <a:pt x="392" y="108"/>
                    <a:pt x="392" y="108"/>
                    <a:pt x="392" y="108"/>
                  </a:cubicBezTo>
                  <a:cubicBezTo>
                    <a:pt x="382" y="95"/>
                    <a:pt x="372" y="82"/>
                    <a:pt x="366" y="67"/>
                  </a:cubicBezTo>
                  <a:cubicBezTo>
                    <a:pt x="361" y="58"/>
                    <a:pt x="362" y="47"/>
                    <a:pt x="369" y="36"/>
                  </a:cubicBezTo>
                  <a:cubicBezTo>
                    <a:pt x="350" y="24"/>
                    <a:pt x="350" y="24"/>
                    <a:pt x="350" y="24"/>
                  </a:cubicBezTo>
                  <a:lnTo>
                    <a:pt x="316" y="2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29" name="Freeform 22"/>
            <p:cNvSpPr/>
            <p:nvPr/>
          </p:nvSpPr>
          <p:spPr bwMode="auto">
            <a:xfrm>
              <a:off x="4878775" y="4631190"/>
              <a:ext cx="429191" cy="523769"/>
            </a:xfrm>
            <a:custGeom>
              <a:avLst/>
              <a:gdLst>
                <a:gd name="T0" fmla="*/ 2147483646 w 371"/>
                <a:gd name="T1" fmla="*/ 2147483646 h 456"/>
                <a:gd name="T2" fmla="*/ 2147483646 w 371"/>
                <a:gd name="T3" fmla="*/ 2147483646 h 456"/>
                <a:gd name="T4" fmla="*/ 2147483646 w 371"/>
                <a:gd name="T5" fmla="*/ 2147483646 h 456"/>
                <a:gd name="T6" fmla="*/ 2147483646 w 371"/>
                <a:gd name="T7" fmla="*/ 2147483646 h 456"/>
                <a:gd name="T8" fmla="*/ 2147483646 w 371"/>
                <a:gd name="T9" fmla="*/ 2147483646 h 456"/>
                <a:gd name="T10" fmla="*/ 2147483646 w 371"/>
                <a:gd name="T11" fmla="*/ 2147483646 h 456"/>
                <a:gd name="T12" fmla="*/ 2147483646 w 371"/>
                <a:gd name="T13" fmla="*/ 2147483646 h 456"/>
                <a:gd name="T14" fmla="*/ 2147483646 w 371"/>
                <a:gd name="T15" fmla="*/ 2147483646 h 456"/>
                <a:gd name="T16" fmla="*/ 2147483646 w 371"/>
                <a:gd name="T17" fmla="*/ 2147483646 h 456"/>
                <a:gd name="T18" fmla="*/ 2147483646 w 371"/>
                <a:gd name="T19" fmla="*/ 2147483646 h 456"/>
                <a:gd name="T20" fmla="*/ 2147483646 w 371"/>
                <a:gd name="T21" fmla="*/ 2147483646 h 456"/>
                <a:gd name="T22" fmla="*/ 2147483646 w 371"/>
                <a:gd name="T23" fmla="*/ 2147483646 h 456"/>
                <a:gd name="T24" fmla="*/ 2147483646 w 371"/>
                <a:gd name="T25" fmla="*/ 2147483646 h 456"/>
                <a:gd name="T26" fmla="*/ 2147483646 w 371"/>
                <a:gd name="T27" fmla="*/ 2147483646 h 456"/>
                <a:gd name="T28" fmla="*/ 2147483646 w 371"/>
                <a:gd name="T29" fmla="*/ 2147483646 h 456"/>
                <a:gd name="T30" fmla="*/ 2147483646 w 371"/>
                <a:gd name="T31" fmla="*/ 2147483646 h 456"/>
                <a:gd name="T32" fmla="*/ 0 w 371"/>
                <a:gd name="T33" fmla="*/ 2147483646 h 456"/>
                <a:gd name="T34" fmla="*/ 2147483646 w 371"/>
                <a:gd name="T35" fmla="*/ 2147483646 h 456"/>
                <a:gd name="T36" fmla="*/ 2147483646 w 371"/>
                <a:gd name="T37" fmla="*/ 2147483646 h 456"/>
                <a:gd name="T38" fmla="*/ 2147483646 w 371"/>
                <a:gd name="T39" fmla="*/ 2147483646 h 456"/>
                <a:gd name="T40" fmla="*/ 2147483646 w 371"/>
                <a:gd name="T41" fmla="*/ 2147483646 h 456"/>
                <a:gd name="T42" fmla="*/ 2147483646 w 371"/>
                <a:gd name="T43" fmla="*/ 2147483646 h 456"/>
                <a:gd name="T44" fmla="*/ 2147483646 w 371"/>
                <a:gd name="T45" fmla="*/ 2147483646 h 456"/>
                <a:gd name="T46" fmla="*/ 2147483646 w 371"/>
                <a:gd name="T47" fmla="*/ 2147483646 h 456"/>
                <a:gd name="T48" fmla="*/ 2147483646 w 371"/>
                <a:gd name="T49" fmla="*/ 2147483646 h 456"/>
                <a:gd name="T50" fmla="*/ 2147483646 w 371"/>
                <a:gd name="T51" fmla="*/ 2147483646 h 456"/>
                <a:gd name="T52" fmla="*/ 2147483646 w 371"/>
                <a:gd name="T53" fmla="*/ 2147483646 h 456"/>
                <a:gd name="T54" fmla="*/ 2147483646 w 371"/>
                <a:gd name="T55" fmla="*/ 2147483646 h 456"/>
                <a:gd name="T56" fmla="*/ 2147483646 w 371"/>
                <a:gd name="T57" fmla="*/ 2147483646 h 456"/>
                <a:gd name="T58" fmla="*/ 2147483646 w 371"/>
                <a:gd name="T59" fmla="*/ 2147483646 h 456"/>
                <a:gd name="T60" fmla="*/ 2147483646 w 371"/>
                <a:gd name="T61" fmla="*/ 2147483646 h 456"/>
                <a:gd name="T62" fmla="*/ 2147483646 w 371"/>
                <a:gd name="T63" fmla="*/ 2147483646 h 456"/>
                <a:gd name="T64" fmla="*/ 2147483646 w 371"/>
                <a:gd name="T65" fmla="*/ 2147483646 h 456"/>
                <a:gd name="T66" fmla="*/ 2147483646 w 371"/>
                <a:gd name="T67" fmla="*/ 2147483646 h 456"/>
                <a:gd name="T68" fmla="*/ 2147483646 w 371"/>
                <a:gd name="T69" fmla="*/ 2147483646 h 456"/>
                <a:gd name="T70" fmla="*/ 2147483646 w 371"/>
                <a:gd name="T71" fmla="*/ 2147483646 h 456"/>
                <a:gd name="T72" fmla="*/ 2147483646 w 371"/>
                <a:gd name="T73" fmla="*/ 2147483646 h 456"/>
                <a:gd name="T74" fmla="*/ 2147483646 w 371"/>
                <a:gd name="T75" fmla="*/ 2147483646 h 456"/>
                <a:gd name="T76" fmla="*/ 2147483646 w 371"/>
                <a:gd name="T77" fmla="*/ 2147483646 h 456"/>
                <a:gd name="T78" fmla="*/ 2147483646 w 371"/>
                <a:gd name="T79" fmla="*/ 2147483646 h 456"/>
                <a:gd name="T80" fmla="*/ 2147483646 w 371"/>
                <a:gd name="T81" fmla="*/ 2147483646 h 456"/>
                <a:gd name="T82" fmla="*/ 2147483646 w 371"/>
                <a:gd name="T83" fmla="*/ 2147483646 h 456"/>
                <a:gd name="T84" fmla="*/ 2147483646 w 371"/>
                <a:gd name="T85" fmla="*/ 2147483646 h 456"/>
                <a:gd name="T86" fmla="*/ 2147483646 w 371"/>
                <a:gd name="T87" fmla="*/ 2147483646 h 456"/>
                <a:gd name="T88" fmla="*/ 2147483646 w 371"/>
                <a:gd name="T89" fmla="*/ 2147483646 h 456"/>
                <a:gd name="T90" fmla="*/ 2147483646 w 371"/>
                <a:gd name="T91" fmla="*/ 2147483646 h 456"/>
                <a:gd name="T92" fmla="*/ 2147483646 w 371"/>
                <a:gd name="T93" fmla="*/ 2147483646 h 456"/>
                <a:gd name="T94" fmla="*/ 2147483646 w 371"/>
                <a:gd name="T95" fmla="*/ 2147483646 h 456"/>
                <a:gd name="T96" fmla="*/ 2147483646 w 371"/>
                <a:gd name="T97" fmla="*/ 2147483646 h 456"/>
                <a:gd name="T98" fmla="*/ 2147483646 w 371"/>
                <a:gd name="T99" fmla="*/ 2147483646 h 456"/>
                <a:gd name="T100" fmla="*/ 2147483646 w 371"/>
                <a:gd name="T101" fmla="*/ 2147483646 h 456"/>
                <a:gd name="T102" fmla="*/ 2147483646 w 371"/>
                <a:gd name="T103" fmla="*/ 889434824 h 456"/>
                <a:gd name="T104" fmla="*/ 2147483646 w 371"/>
                <a:gd name="T105" fmla="*/ 2147483646 h 4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"/>
                <a:gd name="T160" fmla="*/ 0 h 456"/>
                <a:gd name="T161" fmla="*/ 371 w 371"/>
                <a:gd name="T162" fmla="*/ 456 h 4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" h="456">
                  <a:moveTo>
                    <a:pt x="194" y="20"/>
                  </a:moveTo>
                  <a:cubicBezTo>
                    <a:pt x="192" y="21"/>
                    <a:pt x="192" y="21"/>
                    <a:pt x="192" y="21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05" y="51"/>
                    <a:pt x="97" y="61"/>
                    <a:pt x="94" y="81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57" y="162"/>
                    <a:pt x="55" y="167"/>
                    <a:pt x="57" y="170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71" y="184"/>
                    <a:pt x="75" y="189"/>
                    <a:pt x="74" y="193"/>
                  </a:cubicBezTo>
                  <a:cubicBezTo>
                    <a:pt x="74" y="196"/>
                    <a:pt x="73" y="200"/>
                    <a:pt x="71" y="202"/>
                  </a:cubicBezTo>
                  <a:cubicBezTo>
                    <a:pt x="48" y="221"/>
                    <a:pt x="48" y="221"/>
                    <a:pt x="48" y="221"/>
                  </a:cubicBezTo>
                  <a:cubicBezTo>
                    <a:pt x="49" y="226"/>
                    <a:pt x="49" y="234"/>
                    <a:pt x="48" y="244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257"/>
                    <a:pt x="37" y="260"/>
                    <a:pt x="31" y="265"/>
                  </a:cubicBezTo>
                  <a:cubicBezTo>
                    <a:pt x="20" y="277"/>
                    <a:pt x="20" y="277"/>
                    <a:pt x="20" y="277"/>
                  </a:cubicBezTo>
                  <a:cubicBezTo>
                    <a:pt x="20" y="278"/>
                    <a:pt x="20" y="278"/>
                    <a:pt x="20" y="278"/>
                  </a:cubicBezTo>
                  <a:cubicBezTo>
                    <a:pt x="22" y="283"/>
                    <a:pt x="22" y="289"/>
                    <a:pt x="18" y="299"/>
                  </a:cubicBezTo>
                  <a:cubicBezTo>
                    <a:pt x="23" y="309"/>
                    <a:pt x="23" y="317"/>
                    <a:pt x="18" y="320"/>
                  </a:cubicBezTo>
                  <a:cubicBezTo>
                    <a:pt x="7" y="330"/>
                    <a:pt x="7" y="330"/>
                    <a:pt x="7" y="330"/>
                  </a:cubicBezTo>
                  <a:cubicBezTo>
                    <a:pt x="5" y="332"/>
                    <a:pt x="5" y="332"/>
                    <a:pt x="5" y="332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27" y="359"/>
                    <a:pt x="46" y="359"/>
                    <a:pt x="67" y="361"/>
                  </a:cubicBezTo>
                  <a:cubicBezTo>
                    <a:pt x="69" y="361"/>
                    <a:pt x="69" y="361"/>
                    <a:pt x="69" y="361"/>
                  </a:cubicBezTo>
                  <a:cubicBezTo>
                    <a:pt x="69" y="362"/>
                    <a:pt x="69" y="362"/>
                    <a:pt x="69" y="362"/>
                  </a:cubicBezTo>
                  <a:cubicBezTo>
                    <a:pt x="93" y="385"/>
                    <a:pt x="93" y="385"/>
                    <a:pt x="93" y="385"/>
                  </a:cubicBezTo>
                  <a:cubicBezTo>
                    <a:pt x="93" y="386"/>
                    <a:pt x="93" y="386"/>
                    <a:pt x="93" y="386"/>
                  </a:cubicBezTo>
                  <a:cubicBezTo>
                    <a:pt x="94" y="386"/>
                    <a:pt x="94" y="386"/>
                    <a:pt x="94" y="386"/>
                  </a:cubicBezTo>
                  <a:cubicBezTo>
                    <a:pt x="107" y="425"/>
                    <a:pt x="107" y="425"/>
                    <a:pt x="107" y="425"/>
                  </a:cubicBezTo>
                  <a:cubicBezTo>
                    <a:pt x="136" y="452"/>
                    <a:pt x="136" y="452"/>
                    <a:pt x="136" y="452"/>
                  </a:cubicBezTo>
                  <a:cubicBezTo>
                    <a:pt x="148" y="456"/>
                    <a:pt x="148" y="456"/>
                    <a:pt x="148" y="456"/>
                  </a:cubicBezTo>
                  <a:cubicBezTo>
                    <a:pt x="149" y="423"/>
                    <a:pt x="149" y="423"/>
                    <a:pt x="149" y="423"/>
                  </a:cubicBezTo>
                  <a:cubicBezTo>
                    <a:pt x="175" y="450"/>
                    <a:pt x="175" y="450"/>
                    <a:pt x="175" y="450"/>
                  </a:cubicBezTo>
                  <a:cubicBezTo>
                    <a:pt x="179" y="446"/>
                    <a:pt x="179" y="446"/>
                    <a:pt x="179" y="446"/>
                  </a:cubicBezTo>
                  <a:cubicBezTo>
                    <a:pt x="198" y="406"/>
                    <a:pt x="198" y="406"/>
                    <a:pt x="198" y="406"/>
                  </a:cubicBezTo>
                  <a:cubicBezTo>
                    <a:pt x="201" y="384"/>
                    <a:pt x="201" y="384"/>
                    <a:pt x="201" y="384"/>
                  </a:cubicBezTo>
                  <a:cubicBezTo>
                    <a:pt x="205" y="385"/>
                    <a:pt x="205" y="385"/>
                    <a:pt x="205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27" y="386"/>
                    <a:pt x="227" y="386"/>
                    <a:pt x="227" y="386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67"/>
                    <a:pt x="226" y="367"/>
                    <a:pt x="226" y="367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9" y="365"/>
                    <a:pt x="229" y="365"/>
                    <a:pt x="229" y="365"/>
                  </a:cubicBezTo>
                  <a:cubicBezTo>
                    <a:pt x="255" y="366"/>
                    <a:pt x="255" y="366"/>
                    <a:pt x="255" y="366"/>
                  </a:cubicBezTo>
                  <a:cubicBezTo>
                    <a:pt x="269" y="353"/>
                    <a:pt x="275" y="341"/>
                    <a:pt x="275" y="332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301" y="290"/>
                    <a:pt x="301" y="290"/>
                    <a:pt x="301" y="290"/>
                  </a:cubicBezTo>
                  <a:cubicBezTo>
                    <a:pt x="290" y="280"/>
                    <a:pt x="290" y="280"/>
                    <a:pt x="290" y="280"/>
                  </a:cubicBezTo>
                  <a:cubicBezTo>
                    <a:pt x="287" y="276"/>
                    <a:pt x="287" y="276"/>
                    <a:pt x="287" y="276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7"/>
                    <a:pt x="309" y="257"/>
                    <a:pt x="309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24" y="264"/>
                    <a:pt x="324" y="264"/>
                    <a:pt x="324" y="264"/>
                  </a:cubicBezTo>
                  <a:cubicBezTo>
                    <a:pt x="324" y="261"/>
                    <a:pt x="324" y="261"/>
                    <a:pt x="324" y="261"/>
                  </a:cubicBezTo>
                  <a:cubicBezTo>
                    <a:pt x="315" y="242"/>
                    <a:pt x="315" y="242"/>
                    <a:pt x="315" y="242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24" y="236"/>
                    <a:pt x="324" y="236"/>
                    <a:pt x="324" y="236"/>
                  </a:cubicBezTo>
                  <a:cubicBezTo>
                    <a:pt x="322" y="228"/>
                    <a:pt x="322" y="228"/>
                    <a:pt x="322" y="228"/>
                  </a:cubicBezTo>
                  <a:cubicBezTo>
                    <a:pt x="311" y="208"/>
                    <a:pt x="311" y="208"/>
                    <a:pt x="311" y="208"/>
                  </a:cubicBezTo>
                  <a:cubicBezTo>
                    <a:pt x="313" y="207"/>
                    <a:pt x="313" y="207"/>
                    <a:pt x="313" y="207"/>
                  </a:cubicBezTo>
                  <a:cubicBezTo>
                    <a:pt x="315" y="205"/>
                    <a:pt x="315" y="205"/>
                    <a:pt x="315" y="205"/>
                  </a:cubicBezTo>
                  <a:cubicBezTo>
                    <a:pt x="344" y="189"/>
                    <a:pt x="344" y="189"/>
                    <a:pt x="344" y="18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321" y="165"/>
                    <a:pt x="308" y="154"/>
                    <a:pt x="310" y="149"/>
                  </a:cubicBezTo>
                  <a:cubicBezTo>
                    <a:pt x="311" y="145"/>
                    <a:pt x="313" y="144"/>
                    <a:pt x="319" y="144"/>
                  </a:cubicBezTo>
                  <a:cubicBezTo>
                    <a:pt x="350" y="149"/>
                    <a:pt x="350" y="149"/>
                    <a:pt x="350" y="149"/>
                  </a:cubicBezTo>
                  <a:cubicBezTo>
                    <a:pt x="351" y="130"/>
                    <a:pt x="351" y="130"/>
                    <a:pt x="351" y="130"/>
                  </a:cubicBezTo>
                  <a:cubicBezTo>
                    <a:pt x="351" y="128"/>
                    <a:pt x="351" y="128"/>
                    <a:pt x="351" y="128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71" y="100"/>
                    <a:pt x="371" y="100"/>
                    <a:pt x="371" y="100"/>
                  </a:cubicBezTo>
                  <a:cubicBezTo>
                    <a:pt x="365" y="98"/>
                    <a:pt x="361" y="94"/>
                    <a:pt x="357" y="90"/>
                  </a:cubicBezTo>
                  <a:cubicBezTo>
                    <a:pt x="356" y="88"/>
                    <a:pt x="356" y="88"/>
                    <a:pt x="356" y="88"/>
                  </a:cubicBezTo>
                  <a:cubicBezTo>
                    <a:pt x="356" y="86"/>
                    <a:pt x="356" y="86"/>
                    <a:pt x="356" y="86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3" y="77"/>
                    <a:pt x="353" y="77"/>
                    <a:pt x="353" y="77"/>
                  </a:cubicBezTo>
                  <a:cubicBezTo>
                    <a:pt x="352" y="78"/>
                    <a:pt x="352" y="78"/>
                    <a:pt x="352" y="78"/>
                  </a:cubicBezTo>
                  <a:cubicBezTo>
                    <a:pt x="350" y="82"/>
                    <a:pt x="345" y="86"/>
                    <a:pt x="338" y="86"/>
                  </a:cubicBezTo>
                  <a:cubicBezTo>
                    <a:pt x="326" y="86"/>
                    <a:pt x="316" y="80"/>
                    <a:pt x="309" y="73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0" y="57"/>
                    <a:pt x="300" y="57"/>
                    <a:pt x="300" y="57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6" y="66"/>
                    <a:pt x="292" y="72"/>
                    <a:pt x="285" y="77"/>
                  </a:cubicBezTo>
                  <a:cubicBezTo>
                    <a:pt x="271" y="84"/>
                    <a:pt x="258" y="86"/>
                    <a:pt x="246" y="80"/>
                  </a:cubicBezTo>
                  <a:cubicBezTo>
                    <a:pt x="237" y="77"/>
                    <a:pt x="232" y="71"/>
                    <a:pt x="229" y="6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3" y="20"/>
                    <a:pt x="218" y="9"/>
                    <a:pt x="212" y="5"/>
                  </a:cubicBezTo>
                  <a:cubicBezTo>
                    <a:pt x="206" y="1"/>
                    <a:pt x="199" y="0"/>
                    <a:pt x="194" y="1"/>
                  </a:cubicBezTo>
                  <a:cubicBezTo>
                    <a:pt x="195" y="19"/>
                    <a:pt x="195" y="19"/>
                    <a:pt x="195" y="19"/>
                  </a:cubicBezTo>
                  <a:lnTo>
                    <a:pt x="194" y="2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0" name="Freeform 23"/>
            <p:cNvSpPr/>
            <p:nvPr/>
          </p:nvSpPr>
          <p:spPr bwMode="auto">
            <a:xfrm>
              <a:off x="5066194" y="4298725"/>
              <a:ext cx="372965" cy="429044"/>
            </a:xfrm>
            <a:custGeom>
              <a:avLst/>
              <a:gdLst>
                <a:gd name="T0" fmla="*/ 2147483646 w 322"/>
                <a:gd name="T1" fmla="*/ 2147483646 h 372"/>
                <a:gd name="T2" fmla="*/ 2147483646 w 322"/>
                <a:gd name="T3" fmla="*/ 2147483646 h 372"/>
                <a:gd name="T4" fmla="*/ 2147483646 w 322"/>
                <a:gd name="T5" fmla="*/ 2147483646 h 372"/>
                <a:gd name="T6" fmla="*/ 2147483646 w 322"/>
                <a:gd name="T7" fmla="*/ 2147483646 h 372"/>
                <a:gd name="T8" fmla="*/ 2147483646 w 322"/>
                <a:gd name="T9" fmla="*/ 2147483646 h 372"/>
                <a:gd name="T10" fmla="*/ 2147483646 w 322"/>
                <a:gd name="T11" fmla="*/ 2147483646 h 372"/>
                <a:gd name="T12" fmla="*/ 2147483646 w 322"/>
                <a:gd name="T13" fmla="*/ 2147483646 h 372"/>
                <a:gd name="T14" fmla="*/ 2147483646 w 322"/>
                <a:gd name="T15" fmla="*/ 2147483646 h 372"/>
                <a:gd name="T16" fmla="*/ 2147483646 w 322"/>
                <a:gd name="T17" fmla="*/ 2147483646 h 372"/>
                <a:gd name="T18" fmla="*/ 2147483646 w 322"/>
                <a:gd name="T19" fmla="*/ 2147483646 h 372"/>
                <a:gd name="T20" fmla="*/ 2147483646 w 322"/>
                <a:gd name="T21" fmla="*/ 2147483646 h 372"/>
                <a:gd name="T22" fmla="*/ 2147483646 w 322"/>
                <a:gd name="T23" fmla="*/ 2147483646 h 372"/>
                <a:gd name="T24" fmla="*/ 2147483646 w 322"/>
                <a:gd name="T25" fmla="*/ 2147483646 h 372"/>
                <a:gd name="T26" fmla="*/ 2147483646 w 322"/>
                <a:gd name="T27" fmla="*/ 2147483646 h 372"/>
                <a:gd name="T28" fmla="*/ 2147483646 w 322"/>
                <a:gd name="T29" fmla="*/ 2147483646 h 372"/>
                <a:gd name="T30" fmla="*/ 2147483646 w 322"/>
                <a:gd name="T31" fmla="*/ 2147483646 h 372"/>
                <a:gd name="T32" fmla="*/ 2147483646 w 322"/>
                <a:gd name="T33" fmla="*/ 2147483646 h 372"/>
                <a:gd name="T34" fmla="*/ 2147483646 w 322"/>
                <a:gd name="T35" fmla="*/ 2147483646 h 372"/>
                <a:gd name="T36" fmla="*/ 2147483646 w 322"/>
                <a:gd name="T37" fmla="*/ 2147483646 h 372"/>
                <a:gd name="T38" fmla="*/ 2147483646 w 322"/>
                <a:gd name="T39" fmla="*/ 2147483646 h 372"/>
                <a:gd name="T40" fmla="*/ 2147483646 w 322"/>
                <a:gd name="T41" fmla="*/ 2147483646 h 372"/>
                <a:gd name="T42" fmla="*/ 2147483646 w 322"/>
                <a:gd name="T43" fmla="*/ 2147483646 h 372"/>
                <a:gd name="T44" fmla="*/ 2147483646 w 322"/>
                <a:gd name="T45" fmla="*/ 2147483646 h 372"/>
                <a:gd name="T46" fmla="*/ 2147483646 w 322"/>
                <a:gd name="T47" fmla="*/ 2147483646 h 372"/>
                <a:gd name="T48" fmla="*/ 2147483646 w 322"/>
                <a:gd name="T49" fmla="*/ 2147483646 h 372"/>
                <a:gd name="T50" fmla="*/ 2147483646 w 322"/>
                <a:gd name="T51" fmla="*/ 2147483646 h 372"/>
                <a:gd name="T52" fmla="*/ 2147483646 w 322"/>
                <a:gd name="T53" fmla="*/ 2147483646 h 372"/>
                <a:gd name="T54" fmla="*/ 2147483646 w 322"/>
                <a:gd name="T55" fmla="*/ 2147483646 h 372"/>
                <a:gd name="T56" fmla="*/ 2147483646 w 322"/>
                <a:gd name="T57" fmla="*/ 2147483646 h 372"/>
                <a:gd name="T58" fmla="*/ 2147483646 w 322"/>
                <a:gd name="T59" fmla="*/ 2147483646 h 372"/>
                <a:gd name="T60" fmla="*/ 2147483646 w 322"/>
                <a:gd name="T61" fmla="*/ 2147483646 h 372"/>
                <a:gd name="T62" fmla="*/ 2147483646 w 322"/>
                <a:gd name="T63" fmla="*/ 2147483646 h 372"/>
                <a:gd name="T64" fmla="*/ 2147483646 w 322"/>
                <a:gd name="T65" fmla="*/ 2147483646 h 372"/>
                <a:gd name="T66" fmla="*/ 2147483646 w 322"/>
                <a:gd name="T67" fmla="*/ 2147483646 h 372"/>
                <a:gd name="T68" fmla="*/ 2147483646 w 322"/>
                <a:gd name="T69" fmla="*/ 2147483646 h 372"/>
                <a:gd name="T70" fmla="*/ 2147483646 w 322"/>
                <a:gd name="T71" fmla="*/ 2147483646 h 372"/>
                <a:gd name="T72" fmla="*/ 2147483646 w 322"/>
                <a:gd name="T73" fmla="*/ 2147483646 h 372"/>
                <a:gd name="T74" fmla="*/ 2147483646 w 322"/>
                <a:gd name="T75" fmla="*/ 2147483646 h 372"/>
                <a:gd name="T76" fmla="*/ 2147483646 w 322"/>
                <a:gd name="T77" fmla="*/ 2147483646 h 372"/>
                <a:gd name="T78" fmla="*/ 2147483646 w 322"/>
                <a:gd name="T79" fmla="*/ 2147483646 h 372"/>
                <a:gd name="T80" fmla="*/ 2147483646 w 322"/>
                <a:gd name="T81" fmla="*/ 2147483646 h 372"/>
                <a:gd name="T82" fmla="*/ 2147483646 w 322"/>
                <a:gd name="T83" fmla="*/ 2147483646 h 372"/>
                <a:gd name="T84" fmla="*/ 2147483646 w 322"/>
                <a:gd name="T85" fmla="*/ 2147483646 h 372"/>
                <a:gd name="T86" fmla="*/ 2147483646 w 322"/>
                <a:gd name="T87" fmla="*/ 2147483646 h 372"/>
                <a:gd name="T88" fmla="*/ 2147483646 w 322"/>
                <a:gd name="T89" fmla="*/ 2147483646 h 372"/>
                <a:gd name="T90" fmla="*/ 2147483646 w 322"/>
                <a:gd name="T91" fmla="*/ 2147483646 h 372"/>
                <a:gd name="T92" fmla="*/ 2147483646 w 322"/>
                <a:gd name="T93" fmla="*/ 0 h 3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2"/>
                <a:gd name="T142" fmla="*/ 0 h 372"/>
                <a:gd name="T143" fmla="*/ 322 w 322"/>
                <a:gd name="T144" fmla="*/ 372 h 37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2" h="372">
                  <a:moveTo>
                    <a:pt x="198" y="5"/>
                  </a:moveTo>
                  <a:cubicBezTo>
                    <a:pt x="186" y="11"/>
                    <a:pt x="177" y="15"/>
                    <a:pt x="169" y="16"/>
                  </a:cubicBezTo>
                  <a:cubicBezTo>
                    <a:pt x="163" y="16"/>
                    <a:pt x="152" y="14"/>
                    <a:pt x="138" y="9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6" y="9"/>
                    <a:pt x="98" y="19"/>
                    <a:pt x="86" y="37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2" y="95"/>
                    <a:pt x="64" y="105"/>
                    <a:pt x="61" y="109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3" y="130"/>
                    <a:pt x="49" y="137"/>
                    <a:pt x="45" y="141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" y="192"/>
                    <a:pt x="0" y="201"/>
                    <a:pt x="5" y="20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6"/>
                    <a:pt x="43" y="276"/>
                    <a:pt x="43" y="276"/>
                  </a:cubicBezTo>
                  <a:cubicBezTo>
                    <a:pt x="41" y="278"/>
                    <a:pt x="41" y="278"/>
                    <a:pt x="41" y="278"/>
                  </a:cubicBezTo>
                  <a:cubicBezTo>
                    <a:pt x="46" y="278"/>
                    <a:pt x="50" y="280"/>
                    <a:pt x="55" y="283"/>
                  </a:cubicBezTo>
                  <a:cubicBezTo>
                    <a:pt x="64" y="288"/>
                    <a:pt x="70" y="303"/>
                    <a:pt x="73" y="325"/>
                  </a:cubicBezTo>
                  <a:cubicBezTo>
                    <a:pt x="77" y="346"/>
                    <a:pt x="77" y="346"/>
                    <a:pt x="77" y="346"/>
                  </a:cubicBezTo>
                  <a:cubicBezTo>
                    <a:pt x="80" y="352"/>
                    <a:pt x="82" y="355"/>
                    <a:pt x="87" y="357"/>
                  </a:cubicBezTo>
                  <a:cubicBezTo>
                    <a:pt x="95" y="361"/>
                    <a:pt x="106" y="360"/>
                    <a:pt x="115" y="354"/>
                  </a:cubicBezTo>
                  <a:cubicBezTo>
                    <a:pt x="121" y="350"/>
                    <a:pt x="124" y="347"/>
                    <a:pt x="123" y="344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42" y="330"/>
                    <a:pt x="142" y="330"/>
                    <a:pt x="142" y="330"/>
                  </a:cubicBezTo>
                  <a:cubicBezTo>
                    <a:pt x="156" y="354"/>
                    <a:pt x="156" y="354"/>
                    <a:pt x="156" y="354"/>
                  </a:cubicBezTo>
                  <a:cubicBezTo>
                    <a:pt x="161" y="358"/>
                    <a:pt x="166" y="360"/>
                    <a:pt x="175" y="360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76" y="346"/>
                    <a:pt x="176" y="346"/>
                    <a:pt x="176" y="346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2" y="355"/>
                    <a:pt x="202" y="355"/>
                    <a:pt x="202" y="355"/>
                  </a:cubicBezTo>
                  <a:cubicBezTo>
                    <a:pt x="203" y="357"/>
                    <a:pt x="203" y="357"/>
                    <a:pt x="203" y="357"/>
                  </a:cubicBezTo>
                  <a:cubicBezTo>
                    <a:pt x="222" y="372"/>
                    <a:pt x="222" y="372"/>
                    <a:pt x="222" y="372"/>
                  </a:cubicBezTo>
                  <a:cubicBezTo>
                    <a:pt x="227" y="363"/>
                    <a:pt x="227" y="363"/>
                    <a:pt x="227" y="363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40" y="310"/>
                    <a:pt x="240" y="310"/>
                    <a:pt x="240" y="310"/>
                  </a:cubicBezTo>
                  <a:cubicBezTo>
                    <a:pt x="241" y="308"/>
                    <a:pt x="240" y="304"/>
                    <a:pt x="235" y="299"/>
                  </a:cubicBezTo>
                  <a:cubicBezTo>
                    <a:pt x="232" y="296"/>
                    <a:pt x="232" y="296"/>
                    <a:pt x="232" y="296"/>
                  </a:cubicBezTo>
                  <a:cubicBezTo>
                    <a:pt x="234" y="293"/>
                    <a:pt x="234" y="293"/>
                    <a:pt x="234" y="293"/>
                  </a:cubicBezTo>
                  <a:cubicBezTo>
                    <a:pt x="235" y="291"/>
                    <a:pt x="235" y="291"/>
                    <a:pt x="235" y="291"/>
                  </a:cubicBezTo>
                  <a:cubicBezTo>
                    <a:pt x="238" y="290"/>
                    <a:pt x="238" y="290"/>
                    <a:pt x="238" y="290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6" y="248"/>
                    <a:pt x="266" y="248"/>
                    <a:pt x="266" y="248"/>
                  </a:cubicBezTo>
                  <a:cubicBezTo>
                    <a:pt x="272" y="249"/>
                    <a:pt x="272" y="249"/>
                    <a:pt x="272" y="249"/>
                  </a:cubicBezTo>
                  <a:cubicBezTo>
                    <a:pt x="274" y="250"/>
                    <a:pt x="274" y="250"/>
                    <a:pt x="274" y="250"/>
                  </a:cubicBezTo>
                  <a:cubicBezTo>
                    <a:pt x="274" y="252"/>
                    <a:pt x="274" y="252"/>
                    <a:pt x="274" y="252"/>
                  </a:cubicBezTo>
                  <a:cubicBezTo>
                    <a:pt x="272" y="269"/>
                    <a:pt x="272" y="269"/>
                    <a:pt x="272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303" y="243"/>
                    <a:pt x="303" y="243"/>
                    <a:pt x="303" y="243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9"/>
                    <a:pt x="296" y="229"/>
                    <a:pt x="296" y="229"/>
                  </a:cubicBezTo>
                  <a:cubicBezTo>
                    <a:pt x="285" y="230"/>
                    <a:pt x="285" y="230"/>
                    <a:pt x="285" y="230"/>
                  </a:cubicBezTo>
                  <a:cubicBezTo>
                    <a:pt x="303" y="182"/>
                    <a:pt x="303" y="182"/>
                    <a:pt x="303" y="182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5" y="180"/>
                    <a:pt x="285" y="180"/>
                    <a:pt x="285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77" y="165"/>
                    <a:pt x="277" y="159"/>
                    <a:pt x="281" y="154"/>
                  </a:cubicBezTo>
                  <a:cubicBezTo>
                    <a:pt x="306" y="153"/>
                    <a:pt x="306" y="153"/>
                    <a:pt x="306" y="153"/>
                  </a:cubicBezTo>
                  <a:cubicBezTo>
                    <a:pt x="322" y="153"/>
                    <a:pt x="322" y="153"/>
                    <a:pt x="322" y="153"/>
                  </a:cubicBezTo>
                  <a:cubicBezTo>
                    <a:pt x="322" y="148"/>
                    <a:pt x="319" y="138"/>
                    <a:pt x="310" y="123"/>
                  </a:cubicBezTo>
                  <a:cubicBezTo>
                    <a:pt x="287" y="115"/>
                    <a:pt x="287" y="115"/>
                    <a:pt x="287" y="115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1" y="88"/>
                    <a:pt x="311" y="88"/>
                    <a:pt x="311" y="88"/>
                  </a:cubicBezTo>
                  <a:cubicBezTo>
                    <a:pt x="299" y="90"/>
                    <a:pt x="299" y="90"/>
                    <a:pt x="299" y="90"/>
                  </a:cubicBezTo>
                  <a:cubicBezTo>
                    <a:pt x="295" y="90"/>
                    <a:pt x="295" y="90"/>
                    <a:pt x="295" y="90"/>
                  </a:cubicBezTo>
                  <a:cubicBezTo>
                    <a:pt x="295" y="89"/>
                    <a:pt x="295" y="89"/>
                    <a:pt x="295" y="89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0" y="75"/>
                    <a:pt x="283" y="67"/>
                    <a:pt x="274" y="63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7"/>
                    <a:pt x="214" y="87"/>
                    <a:pt x="214" y="87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10" y="48"/>
                    <a:pt x="221" y="37"/>
                    <a:pt x="239" y="16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198" y="5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1" name="Freeform 24"/>
            <p:cNvSpPr/>
            <p:nvPr/>
          </p:nvSpPr>
          <p:spPr bwMode="auto">
            <a:xfrm>
              <a:off x="4710097" y="3932833"/>
              <a:ext cx="468549" cy="568344"/>
            </a:xfrm>
            <a:custGeom>
              <a:avLst/>
              <a:gdLst>
                <a:gd name="T0" fmla="*/ 2147483646 w 403"/>
                <a:gd name="T1" fmla="*/ 2147483646 h 494"/>
                <a:gd name="T2" fmla="*/ 2147483646 w 403"/>
                <a:gd name="T3" fmla="*/ 2147483646 h 494"/>
                <a:gd name="T4" fmla="*/ 2147483646 w 403"/>
                <a:gd name="T5" fmla="*/ 2147483646 h 494"/>
                <a:gd name="T6" fmla="*/ 2147483646 w 403"/>
                <a:gd name="T7" fmla="*/ 0 h 494"/>
                <a:gd name="T8" fmla="*/ 2147483646 w 403"/>
                <a:gd name="T9" fmla="*/ 2147483646 h 494"/>
                <a:gd name="T10" fmla="*/ 2147483646 w 403"/>
                <a:gd name="T11" fmla="*/ 2147483646 h 494"/>
                <a:gd name="T12" fmla="*/ 2147483646 w 403"/>
                <a:gd name="T13" fmla="*/ 2147483646 h 494"/>
                <a:gd name="T14" fmla="*/ 2147483646 w 403"/>
                <a:gd name="T15" fmla="*/ 2147483646 h 494"/>
                <a:gd name="T16" fmla="*/ 2147483646 w 403"/>
                <a:gd name="T17" fmla="*/ 2147483646 h 494"/>
                <a:gd name="T18" fmla="*/ 2147483646 w 403"/>
                <a:gd name="T19" fmla="*/ 2147483646 h 494"/>
                <a:gd name="T20" fmla="*/ 2147483646 w 403"/>
                <a:gd name="T21" fmla="*/ 2147483646 h 494"/>
                <a:gd name="T22" fmla="*/ 2147483646 w 403"/>
                <a:gd name="T23" fmla="*/ 2147483646 h 494"/>
                <a:gd name="T24" fmla="*/ 2147483646 w 403"/>
                <a:gd name="T25" fmla="*/ 2147483646 h 494"/>
                <a:gd name="T26" fmla="*/ 2147483646 w 403"/>
                <a:gd name="T27" fmla="*/ 2147483646 h 494"/>
                <a:gd name="T28" fmla="*/ 2147483646 w 403"/>
                <a:gd name="T29" fmla="*/ 2147483646 h 494"/>
                <a:gd name="T30" fmla="*/ 2147483646 w 403"/>
                <a:gd name="T31" fmla="*/ 2147483646 h 494"/>
                <a:gd name="T32" fmla="*/ 2147483646 w 403"/>
                <a:gd name="T33" fmla="*/ 2147483646 h 494"/>
                <a:gd name="T34" fmla="*/ 2147483646 w 403"/>
                <a:gd name="T35" fmla="*/ 2147483646 h 494"/>
                <a:gd name="T36" fmla="*/ 2147483646 w 403"/>
                <a:gd name="T37" fmla="*/ 2147483646 h 494"/>
                <a:gd name="T38" fmla="*/ 2147483646 w 403"/>
                <a:gd name="T39" fmla="*/ 2147483646 h 494"/>
                <a:gd name="T40" fmla="*/ 2147483646 w 403"/>
                <a:gd name="T41" fmla="*/ 2147483646 h 494"/>
                <a:gd name="T42" fmla="*/ 2147483646 w 403"/>
                <a:gd name="T43" fmla="*/ 2147483646 h 494"/>
                <a:gd name="T44" fmla="*/ 2147483646 w 403"/>
                <a:gd name="T45" fmla="*/ 2147483646 h 494"/>
                <a:gd name="T46" fmla="*/ 2147483646 w 403"/>
                <a:gd name="T47" fmla="*/ 2147483646 h 494"/>
                <a:gd name="T48" fmla="*/ 2147483646 w 403"/>
                <a:gd name="T49" fmla="*/ 2147483646 h 494"/>
                <a:gd name="T50" fmla="*/ 2147483646 w 403"/>
                <a:gd name="T51" fmla="*/ 2147483646 h 494"/>
                <a:gd name="T52" fmla="*/ 2147483646 w 403"/>
                <a:gd name="T53" fmla="*/ 2147483646 h 494"/>
                <a:gd name="T54" fmla="*/ 2147483646 w 403"/>
                <a:gd name="T55" fmla="*/ 2147483646 h 494"/>
                <a:gd name="T56" fmla="*/ 2147483646 w 403"/>
                <a:gd name="T57" fmla="*/ 2147483646 h 494"/>
                <a:gd name="T58" fmla="*/ 2147483646 w 403"/>
                <a:gd name="T59" fmla="*/ 2147483646 h 494"/>
                <a:gd name="T60" fmla="*/ 2147483646 w 403"/>
                <a:gd name="T61" fmla="*/ 2147483646 h 494"/>
                <a:gd name="T62" fmla="*/ 2147483646 w 403"/>
                <a:gd name="T63" fmla="*/ 2147483646 h 494"/>
                <a:gd name="T64" fmla="*/ 2147483646 w 403"/>
                <a:gd name="T65" fmla="*/ 2147483646 h 494"/>
                <a:gd name="T66" fmla="*/ 2147483646 w 403"/>
                <a:gd name="T67" fmla="*/ 2147483646 h 494"/>
                <a:gd name="T68" fmla="*/ 2147483646 w 403"/>
                <a:gd name="T69" fmla="*/ 2147483646 h 494"/>
                <a:gd name="T70" fmla="*/ 2147483646 w 403"/>
                <a:gd name="T71" fmla="*/ 2147483646 h 494"/>
                <a:gd name="T72" fmla="*/ 2147483646 w 403"/>
                <a:gd name="T73" fmla="*/ 2147483646 h 494"/>
                <a:gd name="T74" fmla="*/ 2147483646 w 403"/>
                <a:gd name="T75" fmla="*/ 2147483646 h 494"/>
                <a:gd name="T76" fmla="*/ 2147483646 w 403"/>
                <a:gd name="T77" fmla="*/ 2147483646 h 494"/>
                <a:gd name="T78" fmla="*/ 2147483646 w 403"/>
                <a:gd name="T79" fmla="*/ 2147483646 h 494"/>
                <a:gd name="T80" fmla="*/ 2147483646 w 403"/>
                <a:gd name="T81" fmla="*/ 2147483646 h 494"/>
                <a:gd name="T82" fmla="*/ 2147483646 w 403"/>
                <a:gd name="T83" fmla="*/ 2147483646 h 494"/>
                <a:gd name="T84" fmla="*/ 2147483646 w 403"/>
                <a:gd name="T85" fmla="*/ 2147483646 h 494"/>
                <a:gd name="T86" fmla="*/ 2147483646 w 403"/>
                <a:gd name="T87" fmla="*/ 2147483646 h 494"/>
                <a:gd name="T88" fmla="*/ 2147483646 w 403"/>
                <a:gd name="T89" fmla="*/ 2147483646 h 494"/>
                <a:gd name="T90" fmla="*/ 2147483646 w 403"/>
                <a:gd name="T91" fmla="*/ 2147483646 h 494"/>
                <a:gd name="T92" fmla="*/ 2147483646 w 403"/>
                <a:gd name="T93" fmla="*/ 2147483646 h 494"/>
                <a:gd name="T94" fmla="*/ 2147483646 w 403"/>
                <a:gd name="T95" fmla="*/ 2147483646 h 494"/>
                <a:gd name="T96" fmla="*/ 2147483646 w 403"/>
                <a:gd name="T97" fmla="*/ 2147483646 h 494"/>
                <a:gd name="T98" fmla="*/ 2147483646 w 403"/>
                <a:gd name="T99" fmla="*/ 2147483646 h 494"/>
                <a:gd name="T100" fmla="*/ 2147483646 w 403"/>
                <a:gd name="T101" fmla="*/ 2147483646 h 494"/>
                <a:gd name="T102" fmla="*/ 2147483646 w 403"/>
                <a:gd name="T103" fmla="*/ 2147483646 h 49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3"/>
                <a:gd name="T157" fmla="*/ 0 h 494"/>
                <a:gd name="T158" fmla="*/ 403 w 403"/>
                <a:gd name="T159" fmla="*/ 494 h 49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3" h="494">
                  <a:moveTo>
                    <a:pt x="255" y="140"/>
                  </a:moveTo>
                  <a:cubicBezTo>
                    <a:pt x="254" y="140"/>
                    <a:pt x="254" y="140"/>
                    <a:pt x="254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42" y="99"/>
                    <a:pt x="231" y="76"/>
                    <a:pt x="224" y="73"/>
                  </a:cubicBezTo>
                  <a:cubicBezTo>
                    <a:pt x="187" y="61"/>
                    <a:pt x="187" y="61"/>
                    <a:pt x="187" y="61"/>
                  </a:cubicBezTo>
                  <a:cubicBezTo>
                    <a:pt x="166" y="54"/>
                    <a:pt x="151" y="50"/>
                    <a:pt x="145" y="46"/>
                  </a:cubicBezTo>
                  <a:cubicBezTo>
                    <a:pt x="134" y="39"/>
                    <a:pt x="121" y="25"/>
                    <a:pt x="10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2" y="10"/>
                    <a:pt x="110" y="25"/>
                    <a:pt x="128" y="46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07" y="91"/>
                    <a:pt x="101" y="96"/>
                    <a:pt x="94" y="94"/>
                  </a:cubicBezTo>
                  <a:cubicBezTo>
                    <a:pt x="90" y="92"/>
                    <a:pt x="82" y="83"/>
                    <a:pt x="68" y="65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5"/>
                    <a:pt x="53" y="75"/>
                    <a:pt x="60" y="92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29" y="122"/>
                    <a:pt x="29" y="127"/>
                    <a:pt x="30" y="133"/>
                  </a:cubicBezTo>
                  <a:cubicBezTo>
                    <a:pt x="32" y="149"/>
                    <a:pt x="31" y="159"/>
                    <a:pt x="28" y="163"/>
                  </a:cubicBezTo>
                  <a:cubicBezTo>
                    <a:pt x="26" y="165"/>
                    <a:pt x="25" y="165"/>
                    <a:pt x="22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" y="165"/>
                    <a:pt x="4" y="169"/>
                    <a:pt x="10" y="172"/>
                  </a:cubicBezTo>
                  <a:cubicBezTo>
                    <a:pt x="20" y="182"/>
                    <a:pt x="29" y="196"/>
                    <a:pt x="37" y="211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59" y="210"/>
                    <a:pt x="70" y="213"/>
                    <a:pt x="80" y="220"/>
                  </a:cubicBezTo>
                  <a:cubicBezTo>
                    <a:pt x="92" y="234"/>
                    <a:pt x="92" y="234"/>
                    <a:pt x="92" y="234"/>
                  </a:cubicBezTo>
                  <a:cubicBezTo>
                    <a:pt x="93" y="235"/>
                    <a:pt x="93" y="235"/>
                    <a:pt x="93" y="235"/>
                  </a:cubicBezTo>
                  <a:cubicBezTo>
                    <a:pt x="93" y="236"/>
                    <a:pt x="93" y="236"/>
                    <a:pt x="93" y="236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94" y="267"/>
                    <a:pt x="96" y="273"/>
                    <a:pt x="94" y="277"/>
                  </a:cubicBezTo>
                  <a:cubicBezTo>
                    <a:pt x="92" y="282"/>
                    <a:pt x="88" y="285"/>
                    <a:pt x="80" y="286"/>
                  </a:cubicBezTo>
                  <a:cubicBezTo>
                    <a:pt x="72" y="286"/>
                    <a:pt x="68" y="29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3"/>
                    <a:pt x="66" y="303"/>
                    <a:pt x="66" y="303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97" y="339"/>
                    <a:pt x="97" y="339"/>
                    <a:pt x="97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113" y="354"/>
                    <a:pt x="113" y="354"/>
                    <a:pt x="113" y="354"/>
                  </a:cubicBezTo>
                  <a:cubicBezTo>
                    <a:pt x="96" y="379"/>
                    <a:pt x="96" y="379"/>
                    <a:pt x="96" y="379"/>
                  </a:cubicBezTo>
                  <a:cubicBezTo>
                    <a:pt x="135" y="464"/>
                    <a:pt x="135" y="464"/>
                    <a:pt x="135" y="464"/>
                  </a:cubicBezTo>
                  <a:cubicBezTo>
                    <a:pt x="136" y="466"/>
                    <a:pt x="136" y="466"/>
                    <a:pt x="136" y="466"/>
                  </a:cubicBezTo>
                  <a:cubicBezTo>
                    <a:pt x="130" y="473"/>
                    <a:pt x="130" y="473"/>
                    <a:pt x="130" y="473"/>
                  </a:cubicBezTo>
                  <a:cubicBezTo>
                    <a:pt x="132" y="480"/>
                    <a:pt x="132" y="480"/>
                    <a:pt x="132" y="480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205" y="434"/>
                    <a:pt x="205" y="434"/>
                    <a:pt x="205" y="434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84" y="471"/>
                    <a:pt x="179" y="485"/>
                    <a:pt x="176" y="494"/>
                  </a:cubicBezTo>
                  <a:cubicBezTo>
                    <a:pt x="189" y="489"/>
                    <a:pt x="200" y="480"/>
                    <a:pt x="206" y="463"/>
                  </a:cubicBezTo>
                  <a:cubicBezTo>
                    <a:pt x="207" y="461"/>
                    <a:pt x="207" y="461"/>
                    <a:pt x="207" y="461"/>
                  </a:cubicBezTo>
                  <a:cubicBezTo>
                    <a:pt x="208" y="461"/>
                    <a:pt x="208" y="461"/>
                    <a:pt x="208" y="461"/>
                  </a:cubicBezTo>
                  <a:cubicBezTo>
                    <a:pt x="228" y="450"/>
                    <a:pt x="228" y="450"/>
                    <a:pt x="228" y="450"/>
                  </a:cubicBezTo>
                  <a:cubicBezTo>
                    <a:pt x="229" y="448"/>
                    <a:pt x="229" y="448"/>
                    <a:pt x="229" y="448"/>
                  </a:cubicBezTo>
                  <a:cubicBezTo>
                    <a:pt x="258" y="473"/>
                    <a:pt x="258" y="473"/>
                    <a:pt x="258" y="473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90" y="475"/>
                    <a:pt x="290" y="475"/>
                    <a:pt x="290" y="475"/>
                  </a:cubicBezTo>
                  <a:cubicBezTo>
                    <a:pt x="305" y="485"/>
                    <a:pt x="305" y="485"/>
                    <a:pt x="305" y="485"/>
                  </a:cubicBezTo>
                  <a:cubicBezTo>
                    <a:pt x="344" y="451"/>
                    <a:pt x="344" y="451"/>
                    <a:pt x="344" y="451"/>
                  </a:cubicBezTo>
                  <a:cubicBezTo>
                    <a:pt x="347" y="448"/>
                    <a:pt x="351" y="442"/>
                    <a:pt x="355" y="431"/>
                  </a:cubicBezTo>
                  <a:cubicBezTo>
                    <a:pt x="359" y="423"/>
                    <a:pt x="359" y="423"/>
                    <a:pt x="359" y="423"/>
                  </a:cubicBezTo>
                  <a:cubicBezTo>
                    <a:pt x="360" y="418"/>
                    <a:pt x="355" y="408"/>
                    <a:pt x="344" y="390"/>
                  </a:cubicBezTo>
                  <a:cubicBezTo>
                    <a:pt x="335" y="376"/>
                    <a:pt x="335" y="376"/>
                    <a:pt x="335" y="376"/>
                  </a:cubicBezTo>
                  <a:cubicBezTo>
                    <a:pt x="381" y="392"/>
                    <a:pt x="381" y="392"/>
                    <a:pt x="381" y="392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81" y="355"/>
                    <a:pt x="381" y="355"/>
                    <a:pt x="381" y="355"/>
                  </a:cubicBezTo>
                  <a:cubicBezTo>
                    <a:pt x="380" y="354"/>
                    <a:pt x="380" y="354"/>
                    <a:pt x="380" y="354"/>
                  </a:cubicBezTo>
                  <a:cubicBezTo>
                    <a:pt x="403" y="323"/>
                    <a:pt x="403" y="323"/>
                    <a:pt x="403" y="323"/>
                  </a:cubicBezTo>
                  <a:cubicBezTo>
                    <a:pt x="394" y="309"/>
                    <a:pt x="394" y="309"/>
                    <a:pt x="394" y="309"/>
                  </a:cubicBezTo>
                  <a:cubicBezTo>
                    <a:pt x="384" y="298"/>
                    <a:pt x="378" y="293"/>
                    <a:pt x="374" y="293"/>
                  </a:cubicBezTo>
                  <a:cubicBezTo>
                    <a:pt x="372" y="294"/>
                    <a:pt x="372" y="294"/>
                    <a:pt x="372" y="294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4"/>
                    <a:pt x="356" y="304"/>
                    <a:pt x="356" y="304"/>
                  </a:cubicBezTo>
                  <a:cubicBezTo>
                    <a:pt x="337" y="298"/>
                    <a:pt x="337" y="298"/>
                    <a:pt x="337" y="298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24" y="280"/>
                    <a:pt x="317" y="276"/>
                    <a:pt x="311" y="268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89" y="257"/>
                    <a:pt x="284" y="252"/>
                    <a:pt x="284" y="246"/>
                  </a:cubicBezTo>
                  <a:cubicBezTo>
                    <a:pt x="282" y="240"/>
                    <a:pt x="284" y="233"/>
                    <a:pt x="290" y="223"/>
                  </a:cubicBezTo>
                  <a:cubicBezTo>
                    <a:pt x="302" y="206"/>
                    <a:pt x="308" y="192"/>
                    <a:pt x="308" y="182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6" y="169"/>
                    <a:pt x="316" y="169"/>
                    <a:pt x="316" y="169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42" y="168"/>
                    <a:pt x="345" y="158"/>
                    <a:pt x="350" y="139"/>
                  </a:cubicBezTo>
                  <a:cubicBezTo>
                    <a:pt x="342" y="138"/>
                    <a:pt x="342" y="138"/>
                    <a:pt x="342" y="138"/>
                  </a:cubicBezTo>
                  <a:cubicBezTo>
                    <a:pt x="325" y="149"/>
                    <a:pt x="313" y="157"/>
                    <a:pt x="303" y="160"/>
                  </a:cubicBezTo>
                  <a:cubicBezTo>
                    <a:pt x="292" y="163"/>
                    <a:pt x="277" y="157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lnTo>
                    <a:pt x="255" y="14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2" name="Freeform 25"/>
            <p:cNvSpPr/>
            <p:nvPr/>
          </p:nvSpPr>
          <p:spPr bwMode="auto">
            <a:xfrm>
              <a:off x="4800058" y="3277192"/>
              <a:ext cx="123697" cy="176447"/>
            </a:xfrm>
            <a:custGeom>
              <a:avLst/>
              <a:gdLst>
                <a:gd name="T0" fmla="*/ 2147483646 w 107"/>
                <a:gd name="T1" fmla="*/ 2147483646 h 154"/>
                <a:gd name="T2" fmla="*/ 2147483646 w 107"/>
                <a:gd name="T3" fmla="*/ 0 h 154"/>
                <a:gd name="T4" fmla="*/ 2147483646 w 107"/>
                <a:gd name="T5" fmla="*/ 2147483646 h 154"/>
                <a:gd name="T6" fmla="*/ 2147483646 w 107"/>
                <a:gd name="T7" fmla="*/ 2147483646 h 154"/>
                <a:gd name="T8" fmla="*/ 2147483646 w 107"/>
                <a:gd name="T9" fmla="*/ 2147483646 h 154"/>
                <a:gd name="T10" fmla="*/ 2147483646 w 107"/>
                <a:gd name="T11" fmla="*/ 2147483646 h 154"/>
                <a:gd name="T12" fmla="*/ 2147483646 w 107"/>
                <a:gd name="T13" fmla="*/ 2147483646 h 154"/>
                <a:gd name="T14" fmla="*/ 2147483646 w 107"/>
                <a:gd name="T15" fmla="*/ 2147483646 h 154"/>
                <a:gd name="T16" fmla="*/ 2147483646 w 107"/>
                <a:gd name="T17" fmla="*/ 2147483646 h 154"/>
                <a:gd name="T18" fmla="*/ 2147483646 w 107"/>
                <a:gd name="T19" fmla="*/ 2147483646 h 154"/>
                <a:gd name="T20" fmla="*/ 2147483646 w 107"/>
                <a:gd name="T21" fmla="*/ 2147483646 h 154"/>
                <a:gd name="T22" fmla="*/ 1802171503 w 107"/>
                <a:gd name="T23" fmla="*/ 2147483646 h 154"/>
                <a:gd name="T24" fmla="*/ 900623042 w 107"/>
                <a:gd name="T25" fmla="*/ 2147483646 h 154"/>
                <a:gd name="T26" fmla="*/ 2147483646 w 107"/>
                <a:gd name="T27" fmla="*/ 2147483646 h 154"/>
                <a:gd name="T28" fmla="*/ 2147483646 w 107"/>
                <a:gd name="T29" fmla="*/ 2147483646 h 154"/>
                <a:gd name="T30" fmla="*/ 2147483646 w 107"/>
                <a:gd name="T31" fmla="*/ 2147483646 h 154"/>
                <a:gd name="T32" fmla="*/ 2147483646 w 107"/>
                <a:gd name="T33" fmla="*/ 2147483646 h 154"/>
                <a:gd name="T34" fmla="*/ 2147483646 w 107"/>
                <a:gd name="T35" fmla="*/ 2147483646 h 154"/>
                <a:gd name="T36" fmla="*/ 2147483646 w 107"/>
                <a:gd name="T37" fmla="*/ 2147483646 h 154"/>
                <a:gd name="T38" fmla="*/ 2147483646 w 107"/>
                <a:gd name="T39" fmla="*/ 2147483646 h 154"/>
                <a:gd name="T40" fmla="*/ 2147483646 w 107"/>
                <a:gd name="T41" fmla="*/ 2147483646 h 154"/>
                <a:gd name="T42" fmla="*/ 2147483646 w 107"/>
                <a:gd name="T43" fmla="*/ 2147483646 h 154"/>
                <a:gd name="T44" fmla="*/ 2147483646 w 107"/>
                <a:gd name="T45" fmla="*/ 2147483646 h 154"/>
                <a:gd name="T46" fmla="*/ 2147483646 w 107"/>
                <a:gd name="T47" fmla="*/ 2147483646 h 154"/>
                <a:gd name="T48" fmla="*/ 2147483646 w 107"/>
                <a:gd name="T49" fmla="*/ 2147483646 h 154"/>
                <a:gd name="T50" fmla="*/ 2147483646 w 107"/>
                <a:gd name="T51" fmla="*/ 2147483646 h 154"/>
                <a:gd name="T52" fmla="*/ 2147483646 w 107"/>
                <a:gd name="T53" fmla="*/ 2147483646 h 154"/>
                <a:gd name="T54" fmla="*/ 2147483646 w 107"/>
                <a:gd name="T55" fmla="*/ 2147483646 h 154"/>
                <a:gd name="T56" fmla="*/ 2147483646 w 107"/>
                <a:gd name="T57" fmla="*/ 2147483646 h 1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7"/>
                <a:gd name="T88" fmla="*/ 0 h 154"/>
                <a:gd name="T89" fmla="*/ 107 w 107"/>
                <a:gd name="T90" fmla="*/ 154 h 1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7" h="154">
                  <a:moveTo>
                    <a:pt x="63" y="3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4" y="0"/>
                    <a:pt x="49" y="6"/>
                    <a:pt x="44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54"/>
                    <a:pt x="12" y="63"/>
                    <a:pt x="7" y="6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82"/>
                    <a:pt x="0" y="90"/>
                    <a:pt x="1" y="10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8"/>
                    <a:pt x="15" y="143"/>
                    <a:pt x="26" y="147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6" y="154"/>
                    <a:pt x="65" y="150"/>
                    <a:pt x="74" y="14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5" y="90"/>
                    <a:pt x="98" y="79"/>
                    <a:pt x="87" y="64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5" y="45"/>
                    <a:pt x="71" y="35"/>
                    <a:pt x="70" y="23"/>
                  </a:cubicBezTo>
                  <a:cubicBezTo>
                    <a:pt x="68" y="13"/>
                    <a:pt x="65" y="7"/>
                    <a:pt x="63" y="3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3" name="Freeform 26"/>
            <p:cNvSpPr/>
            <p:nvPr/>
          </p:nvSpPr>
          <p:spPr bwMode="auto">
            <a:xfrm>
              <a:off x="4680110" y="3197327"/>
              <a:ext cx="163055" cy="174589"/>
            </a:xfrm>
            <a:custGeom>
              <a:avLst/>
              <a:gdLst>
                <a:gd name="T0" fmla="*/ 2147483646 w 141"/>
                <a:gd name="T1" fmla="*/ 2147483646 h 152"/>
                <a:gd name="T2" fmla="*/ 2147483646 w 141"/>
                <a:gd name="T3" fmla="*/ 2147483646 h 152"/>
                <a:gd name="T4" fmla="*/ 2147483646 w 141"/>
                <a:gd name="T5" fmla="*/ 2147483646 h 152"/>
                <a:gd name="T6" fmla="*/ 2147483646 w 141"/>
                <a:gd name="T7" fmla="*/ 2147483646 h 152"/>
                <a:gd name="T8" fmla="*/ 2147483646 w 141"/>
                <a:gd name="T9" fmla="*/ 2147483646 h 152"/>
                <a:gd name="T10" fmla="*/ 2147483646 w 141"/>
                <a:gd name="T11" fmla="*/ 2147483646 h 152"/>
                <a:gd name="T12" fmla="*/ 2147483646 w 141"/>
                <a:gd name="T13" fmla="*/ 2147483646 h 152"/>
                <a:gd name="T14" fmla="*/ 2147483646 w 141"/>
                <a:gd name="T15" fmla="*/ 2147483646 h 152"/>
                <a:gd name="T16" fmla="*/ 2147483646 w 141"/>
                <a:gd name="T17" fmla="*/ 2147483646 h 152"/>
                <a:gd name="T18" fmla="*/ 2147483646 w 141"/>
                <a:gd name="T19" fmla="*/ 2147483646 h 152"/>
                <a:gd name="T20" fmla="*/ 2147483646 w 141"/>
                <a:gd name="T21" fmla="*/ 2147483646 h 152"/>
                <a:gd name="T22" fmla="*/ 2147483646 w 141"/>
                <a:gd name="T23" fmla="*/ 2147483646 h 152"/>
                <a:gd name="T24" fmla="*/ 2147483646 w 141"/>
                <a:gd name="T25" fmla="*/ 2147483646 h 152"/>
                <a:gd name="T26" fmla="*/ 0 w 141"/>
                <a:gd name="T27" fmla="*/ 2147483646 h 152"/>
                <a:gd name="T28" fmla="*/ 2147483646 w 141"/>
                <a:gd name="T29" fmla="*/ 2147483646 h 152"/>
                <a:gd name="T30" fmla="*/ 2147483646 w 141"/>
                <a:gd name="T31" fmla="*/ 2147483646 h 152"/>
                <a:gd name="T32" fmla="*/ 2147483646 w 141"/>
                <a:gd name="T33" fmla="*/ 2147483646 h 152"/>
                <a:gd name="T34" fmla="*/ 2147483646 w 141"/>
                <a:gd name="T35" fmla="*/ 2147483646 h 152"/>
                <a:gd name="T36" fmla="*/ 2147483646 w 141"/>
                <a:gd name="T37" fmla="*/ 2147483646 h 152"/>
                <a:gd name="T38" fmla="*/ 2147483646 w 141"/>
                <a:gd name="T39" fmla="*/ 2147483646 h 152"/>
                <a:gd name="T40" fmla="*/ 2147483646 w 141"/>
                <a:gd name="T41" fmla="*/ 2147483646 h 152"/>
                <a:gd name="T42" fmla="*/ 2147483646 w 141"/>
                <a:gd name="T43" fmla="*/ 2147483646 h 152"/>
                <a:gd name="T44" fmla="*/ 2147483646 w 141"/>
                <a:gd name="T45" fmla="*/ 2147483646 h 152"/>
                <a:gd name="T46" fmla="*/ 2147483646 w 141"/>
                <a:gd name="T47" fmla="*/ 2147483646 h 152"/>
                <a:gd name="T48" fmla="*/ 2147483646 w 141"/>
                <a:gd name="T49" fmla="*/ 2147483646 h 152"/>
                <a:gd name="T50" fmla="*/ 2147483646 w 141"/>
                <a:gd name="T51" fmla="*/ 2147483646 h 152"/>
                <a:gd name="T52" fmla="*/ 2147483646 w 141"/>
                <a:gd name="T53" fmla="*/ 2147483646 h 152"/>
                <a:gd name="T54" fmla="*/ 2147483646 w 141"/>
                <a:gd name="T55" fmla="*/ 2147483646 h 152"/>
                <a:gd name="T56" fmla="*/ 2147483646 w 141"/>
                <a:gd name="T57" fmla="*/ 2147483646 h 152"/>
                <a:gd name="T58" fmla="*/ 2147483646 w 141"/>
                <a:gd name="T59" fmla="*/ 2147483646 h 152"/>
                <a:gd name="T60" fmla="*/ 2147483646 w 141"/>
                <a:gd name="T61" fmla="*/ 2147483646 h 152"/>
                <a:gd name="T62" fmla="*/ 2147483646 w 141"/>
                <a:gd name="T63" fmla="*/ 2147483646 h 152"/>
                <a:gd name="T64" fmla="*/ 2147483646 w 141"/>
                <a:gd name="T65" fmla="*/ 2147483646 h 152"/>
                <a:gd name="T66" fmla="*/ 2147483646 w 141"/>
                <a:gd name="T67" fmla="*/ 2147483646 h 152"/>
                <a:gd name="T68" fmla="*/ 2147483646 w 141"/>
                <a:gd name="T69" fmla="*/ 2147483646 h 152"/>
                <a:gd name="T70" fmla="*/ 2147483646 w 141"/>
                <a:gd name="T71" fmla="*/ 2147483646 h 152"/>
                <a:gd name="T72" fmla="*/ 2147483646 w 141"/>
                <a:gd name="T73" fmla="*/ 1787908903 h 152"/>
                <a:gd name="T74" fmla="*/ 2147483646 w 141"/>
                <a:gd name="T75" fmla="*/ 2147483646 h 152"/>
                <a:gd name="T76" fmla="*/ 2147483646 w 141"/>
                <a:gd name="T77" fmla="*/ 2147483646 h 152"/>
                <a:gd name="T78" fmla="*/ 2147483646 w 141"/>
                <a:gd name="T79" fmla="*/ 2147483646 h 1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1"/>
                <a:gd name="T121" fmla="*/ 0 h 152"/>
                <a:gd name="T122" fmla="*/ 141 w 141"/>
                <a:gd name="T123" fmla="*/ 152 h 15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1" h="152">
                  <a:moveTo>
                    <a:pt x="71" y="31"/>
                  </a:moveTo>
                  <a:cubicBezTo>
                    <a:pt x="68" y="35"/>
                    <a:pt x="68" y="35"/>
                    <a:pt x="68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1" y="60"/>
                    <a:pt x="24" y="66"/>
                    <a:pt x="31" y="75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25" y="91"/>
                    <a:pt x="16" y="101"/>
                    <a:pt x="5" y="109"/>
                  </a:cubicBezTo>
                  <a:cubicBezTo>
                    <a:pt x="1" y="112"/>
                    <a:pt x="0" y="115"/>
                    <a:pt x="0" y="11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1" y="133"/>
                    <a:pt x="49" y="134"/>
                    <a:pt x="53" y="139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71" y="150"/>
                    <a:pt x="77" y="152"/>
                    <a:pt x="82" y="152"/>
                  </a:cubicBezTo>
                  <a:cubicBezTo>
                    <a:pt x="86" y="152"/>
                    <a:pt x="92" y="149"/>
                    <a:pt x="96" y="140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9" y="40"/>
                    <a:pt x="129" y="40"/>
                    <a:pt x="129" y="40"/>
                  </a:cubicBezTo>
                  <a:cubicBezTo>
                    <a:pt x="132" y="34"/>
                    <a:pt x="136" y="31"/>
                    <a:pt x="140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81" y="1"/>
                    <a:pt x="72" y="0"/>
                    <a:pt x="63" y="2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8"/>
                    <a:pt x="60" y="13"/>
                    <a:pt x="66" y="15"/>
                  </a:cubicBezTo>
                  <a:cubicBezTo>
                    <a:pt x="72" y="19"/>
                    <a:pt x="74" y="24"/>
                    <a:pt x="71" y="31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4" name="Freeform 27"/>
            <p:cNvSpPr/>
            <p:nvPr/>
          </p:nvSpPr>
          <p:spPr bwMode="auto">
            <a:xfrm>
              <a:off x="4953743" y="2853719"/>
              <a:ext cx="573504" cy="544199"/>
            </a:xfrm>
            <a:custGeom>
              <a:avLst/>
              <a:gdLst>
                <a:gd name="T0" fmla="*/ 2147483646 w 496"/>
                <a:gd name="T1" fmla="*/ 2147483646 h 473"/>
                <a:gd name="T2" fmla="*/ 2147483646 w 496"/>
                <a:gd name="T3" fmla="*/ 2147483646 h 473"/>
                <a:gd name="T4" fmla="*/ 2147483646 w 496"/>
                <a:gd name="T5" fmla="*/ 2147483646 h 473"/>
                <a:gd name="T6" fmla="*/ 2147483646 w 496"/>
                <a:gd name="T7" fmla="*/ 2147483646 h 473"/>
                <a:gd name="T8" fmla="*/ 2147483646 w 496"/>
                <a:gd name="T9" fmla="*/ 2147483646 h 473"/>
                <a:gd name="T10" fmla="*/ 2147483646 w 496"/>
                <a:gd name="T11" fmla="*/ 2147483646 h 473"/>
                <a:gd name="T12" fmla="*/ 2147483646 w 496"/>
                <a:gd name="T13" fmla="*/ 2147483646 h 473"/>
                <a:gd name="T14" fmla="*/ 2147483646 w 496"/>
                <a:gd name="T15" fmla="*/ 2147483646 h 473"/>
                <a:gd name="T16" fmla="*/ 2147483646 w 496"/>
                <a:gd name="T17" fmla="*/ 2147483646 h 473"/>
                <a:gd name="T18" fmla="*/ 2147483646 w 496"/>
                <a:gd name="T19" fmla="*/ 2147483646 h 473"/>
                <a:gd name="T20" fmla="*/ 0 w 496"/>
                <a:gd name="T21" fmla="*/ 2147483646 h 473"/>
                <a:gd name="T22" fmla="*/ 2147483646 w 496"/>
                <a:gd name="T23" fmla="*/ 2147483646 h 473"/>
                <a:gd name="T24" fmla="*/ 2147483646 w 496"/>
                <a:gd name="T25" fmla="*/ 2147483646 h 473"/>
                <a:gd name="T26" fmla="*/ 2147483646 w 496"/>
                <a:gd name="T27" fmla="*/ 2147483646 h 473"/>
                <a:gd name="T28" fmla="*/ 2147483646 w 496"/>
                <a:gd name="T29" fmla="*/ 2147483646 h 473"/>
                <a:gd name="T30" fmla="*/ 2147483646 w 496"/>
                <a:gd name="T31" fmla="*/ 2147483646 h 473"/>
                <a:gd name="T32" fmla="*/ 2147483646 w 496"/>
                <a:gd name="T33" fmla="*/ 2147483646 h 473"/>
                <a:gd name="T34" fmla="*/ 2147483646 w 496"/>
                <a:gd name="T35" fmla="*/ 2147483646 h 473"/>
                <a:gd name="T36" fmla="*/ 2147483646 w 496"/>
                <a:gd name="T37" fmla="*/ 2147483646 h 473"/>
                <a:gd name="T38" fmla="*/ 2147483646 w 496"/>
                <a:gd name="T39" fmla="*/ 2147483646 h 473"/>
                <a:gd name="T40" fmla="*/ 2147483646 w 496"/>
                <a:gd name="T41" fmla="*/ 2147483646 h 473"/>
                <a:gd name="T42" fmla="*/ 2147483646 w 496"/>
                <a:gd name="T43" fmla="*/ 2147483646 h 473"/>
                <a:gd name="T44" fmla="*/ 2147483646 w 496"/>
                <a:gd name="T45" fmla="*/ 2147483646 h 473"/>
                <a:gd name="T46" fmla="*/ 2147483646 w 496"/>
                <a:gd name="T47" fmla="*/ 2147483646 h 473"/>
                <a:gd name="T48" fmla="*/ 2147483646 w 496"/>
                <a:gd name="T49" fmla="*/ 2147483646 h 473"/>
                <a:gd name="T50" fmla="*/ 2147483646 w 496"/>
                <a:gd name="T51" fmla="*/ 2147483646 h 473"/>
                <a:gd name="T52" fmla="*/ 2147483646 w 496"/>
                <a:gd name="T53" fmla="*/ 2147483646 h 473"/>
                <a:gd name="T54" fmla="*/ 2147483646 w 496"/>
                <a:gd name="T55" fmla="*/ 2147483646 h 473"/>
                <a:gd name="T56" fmla="*/ 2147483646 w 496"/>
                <a:gd name="T57" fmla="*/ 2147483646 h 473"/>
                <a:gd name="T58" fmla="*/ 2147483646 w 496"/>
                <a:gd name="T59" fmla="*/ 2147483646 h 473"/>
                <a:gd name="T60" fmla="*/ 2147483646 w 496"/>
                <a:gd name="T61" fmla="*/ 2147483646 h 473"/>
                <a:gd name="T62" fmla="*/ 2147483646 w 496"/>
                <a:gd name="T63" fmla="*/ 2147483646 h 473"/>
                <a:gd name="T64" fmla="*/ 2147483646 w 496"/>
                <a:gd name="T65" fmla="*/ 2147483646 h 473"/>
                <a:gd name="T66" fmla="*/ 2147483646 w 496"/>
                <a:gd name="T67" fmla="*/ 2147483646 h 473"/>
                <a:gd name="T68" fmla="*/ 2147483646 w 496"/>
                <a:gd name="T69" fmla="*/ 2147483646 h 473"/>
                <a:gd name="T70" fmla="*/ 2147483646 w 496"/>
                <a:gd name="T71" fmla="*/ 2147483646 h 473"/>
                <a:gd name="T72" fmla="*/ 2147483646 w 496"/>
                <a:gd name="T73" fmla="*/ 2147483646 h 473"/>
                <a:gd name="T74" fmla="*/ 2147483646 w 496"/>
                <a:gd name="T75" fmla="*/ 2147483646 h 473"/>
                <a:gd name="T76" fmla="*/ 2147483646 w 496"/>
                <a:gd name="T77" fmla="*/ 2147483646 h 473"/>
                <a:gd name="T78" fmla="*/ 2147483646 w 496"/>
                <a:gd name="T79" fmla="*/ 2147483646 h 473"/>
                <a:gd name="T80" fmla="*/ 2147483646 w 496"/>
                <a:gd name="T81" fmla="*/ 2147483646 h 473"/>
                <a:gd name="T82" fmla="*/ 2147483646 w 496"/>
                <a:gd name="T83" fmla="*/ 2147483646 h 473"/>
                <a:gd name="T84" fmla="*/ 2147483646 w 496"/>
                <a:gd name="T85" fmla="*/ 2147483646 h 473"/>
                <a:gd name="T86" fmla="*/ 2147483646 w 496"/>
                <a:gd name="T87" fmla="*/ 2147483646 h 473"/>
                <a:gd name="T88" fmla="*/ 2147483646 w 496"/>
                <a:gd name="T89" fmla="*/ 2147483646 h 473"/>
                <a:gd name="T90" fmla="*/ 2147483646 w 496"/>
                <a:gd name="T91" fmla="*/ 2147483646 h 473"/>
                <a:gd name="T92" fmla="*/ 2147483646 w 496"/>
                <a:gd name="T93" fmla="*/ 2147483646 h 473"/>
                <a:gd name="T94" fmla="*/ 2147483646 w 496"/>
                <a:gd name="T95" fmla="*/ 2147483646 h 473"/>
                <a:gd name="T96" fmla="*/ 2147483646 w 496"/>
                <a:gd name="T97" fmla="*/ 2147483646 h 473"/>
                <a:gd name="T98" fmla="*/ 2147483646 w 496"/>
                <a:gd name="T99" fmla="*/ 2147483646 h 4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6"/>
                <a:gd name="T151" fmla="*/ 0 h 473"/>
                <a:gd name="T152" fmla="*/ 496 w 496"/>
                <a:gd name="T153" fmla="*/ 473 h 4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6" h="473">
                  <a:moveTo>
                    <a:pt x="227" y="62"/>
                  </a:moveTo>
                  <a:cubicBezTo>
                    <a:pt x="215" y="79"/>
                    <a:pt x="215" y="79"/>
                    <a:pt x="215" y="79"/>
                  </a:cubicBezTo>
                  <a:cubicBezTo>
                    <a:pt x="212" y="82"/>
                    <a:pt x="211" y="89"/>
                    <a:pt x="213" y="99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188" y="106"/>
                    <a:pt x="188" y="106"/>
                    <a:pt x="188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69" y="100"/>
                    <a:pt x="169" y="100"/>
                    <a:pt x="169" y="100"/>
                  </a:cubicBezTo>
                  <a:cubicBezTo>
                    <a:pt x="155" y="122"/>
                    <a:pt x="155" y="122"/>
                    <a:pt x="155" y="122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92" y="185"/>
                    <a:pt x="92" y="185"/>
                    <a:pt x="92" y="185"/>
                  </a:cubicBezTo>
                  <a:cubicBezTo>
                    <a:pt x="72" y="195"/>
                    <a:pt x="72" y="195"/>
                    <a:pt x="72" y="195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46" y="229"/>
                    <a:pt x="46" y="229"/>
                    <a:pt x="46" y="229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8" y="277"/>
                    <a:pt x="8" y="277"/>
                    <a:pt x="8" y="277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6" y="291"/>
                    <a:pt x="6" y="291"/>
                    <a:pt x="6" y="291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4" y="307"/>
                    <a:pt x="4" y="307"/>
                    <a:pt x="4" y="30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44" y="316"/>
                    <a:pt x="44" y="316"/>
                    <a:pt x="44" y="316"/>
                  </a:cubicBezTo>
                  <a:cubicBezTo>
                    <a:pt x="45" y="316"/>
                    <a:pt x="45" y="316"/>
                    <a:pt x="45" y="316"/>
                  </a:cubicBezTo>
                  <a:cubicBezTo>
                    <a:pt x="46" y="316"/>
                    <a:pt x="46" y="316"/>
                    <a:pt x="46" y="316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47" y="317"/>
                    <a:pt x="47" y="317"/>
                    <a:pt x="47" y="317"/>
                  </a:cubicBezTo>
                  <a:cubicBezTo>
                    <a:pt x="53" y="323"/>
                    <a:pt x="53" y="323"/>
                    <a:pt x="53" y="323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4" y="327"/>
                    <a:pt x="64" y="327"/>
                    <a:pt x="64" y="327"/>
                  </a:cubicBezTo>
                  <a:cubicBezTo>
                    <a:pt x="64" y="328"/>
                    <a:pt x="64" y="328"/>
                    <a:pt x="64" y="328"/>
                  </a:cubicBezTo>
                  <a:cubicBezTo>
                    <a:pt x="67" y="333"/>
                    <a:pt x="69" y="337"/>
                    <a:pt x="69" y="341"/>
                  </a:cubicBezTo>
                  <a:cubicBezTo>
                    <a:pt x="72" y="351"/>
                    <a:pt x="72" y="351"/>
                    <a:pt x="72" y="351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14" y="358"/>
                    <a:pt x="114" y="358"/>
                    <a:pt x="114" y="358"/>
                  </a:cubicBezTo>
                  <a:cubicBezTo>
                    <a:pt x="124" y="345"/>
                    <a:pt x="124" y="345"/>
                    <a:pt x="124" y="345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50" y="297"/>
                    <a:pt x="150" y="297"/>
                    <a:pt x="150" y="297"/>
                  </a:cubicBezTo>
                  <a:cubicBezTo>
                    <a:pt x="150" y="296"/>
                    <a:pt x="150" y="296"/>
                    <a:pt x="150" y="296"/>
                  </a:cubicBezTo>
                  <a:cubicBezTo>
                    <a:pt x="162" y="280"/>
                    <a:pt x="162" y="280"/>
                    <a:pt x="162" y="280"/>
                  </a:cubicBezTo>
                  <a:cubicBezTo>
                    <a:pt x="163" y="279"/>
                    <a:pt x="163" y="279"/>
                    <a:pt x="163" y="27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97" y="268"/>
                    <a:pt x="197" y="268"/>
                    <a:pt x="197" y="268"/>
                  </a:cubicBezTo>
                  <a:cubicBezTo>
                    <a:pt x="202" y="260"/>
                    <a:pt x="206" y="256"/>
                    <a:pt x="211" y="256"/>
                  </a:cubicBezTo>
                  <a:cubicBezTo>
                    <a:pt x="215" y="256"/>
                    <a:pt x="220" y="258"/>
                    <a:pt x="228" y="262"/>
                  </a:cubicBezTo>
                  <a:cubicBezTo>
                    <a:pt x="230" y="263"/>
                    <a:pt x="230" y="263"/>
                    <a:pt x="230" y="263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48" y="291"/>
                    <a:pt x="248" y="291"/>
                    <a:pt x="248" y="291"/>
                  </a:cubicBezTo>
                  <a:cubicBezTo>
                    <a:pt x="248" y="293"/>
                    <a:pt x="248" y="293"/>
                    <a:pt x="248" y="293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49" y="295"/>
                    <a:pt x="249" y="295"/>
                    <a:pt x="249" y="29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8"/>
                    <a:pt x="245" y="358"/>
                    <a:pt x="245" y="358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30" y="375"/>
                    <a:pt x="230" y="375"/>
                    <a:pt x="230" y="375"/>
                  </a:cubicBezTo>
                  <a:cubicBezTo>
                    <a:pt x="224" y="389"/>
                    <a:pt x="224" y="389"/>
                    <a:pt x="224" y="389"/>
                  </a:cubicBezTo>
                  <a:cubicBezTo>
                    <a:pt x="225" y="412"/>
                    <a:pt x="225" y="412"/>
                    <a:pt x="225" y="412"/>
                  </a:cubicBezTo>
                  <a:cubicBezTo>
                    <a:pt x="227" y="412"/>
                    <a:pt x="227" y="412"/>
                    <a:pt x="227" y="412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43" y="401"/>
                    <a:pt x="243" y="401"/>
                    <a:pt x="243" y="401"/>
                  </a:cubicBezTo>
                  <a:cubicBezTo>
                    <a:pt x="245" y="399"/>
                    <a:pt x="245" y="399"/>
                    <a:pt x="245" y="399"/>
                  </a:cubicBezTo>
                  <a:cubicBezTo>
                    <a:pt x="246" y="397"/>
                    <a:pt x="246" y="397"/>
                    <a:pt x="246" y="397"/>
                  </a:cubicBezTo>
                  <a:cubicBezTo>
                    <a:pt x="257" y="406"/>
                    <a:pt x="257" y="406"/>
                    <a:pt x="257" y="406"/>
                  </a:cubicBezTo>
                  <a:cubicBezTo>
                    <a:pt x="257" y="408"/>
                    <a:pt x="257" y="408"/>
                    <a:pt x="257" y="408"/>
                  </a:cubicBezTo>
                  <a:cubicBezTo>
                    <a:pt x="257" y="424"/>
                    <a:pt x="257" y="424"/>
                    <a:pt x="257" y="424"/>
                  </a:cubicBezTo>
                  <a:cubicBezTo>
                    <a:pt x="256" y="424"/>
                    <a:pt x="256" y="424"/>
                    <a:pt x="256" y="424"/>
                  </a:cubicBezTo>
                  <a:cubicBezTo>
                    <a:pt x="246" y="429"/>
                    <a:pt x="246" y="429"/>
                    <a:pt x="246" y="429"/>
                  </a:cubicBezTo>
                  <a:cubicBezTo>
                    <a:pt x="243" y="433"/>
                    <a:pt x="243" y="433"/>
                    <a:pt x="243" y="433"/>
                  </a:cubicBezTo>
                  <a:cubicBezTo>
                    <a:pt x="243" y="442"/>
                    <a:pt x="243" y="442"/>
                    <a:pt x="243" y="442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36" y="455"/>
                    <a:pt x="236" y="455"/>
                    <a:pt x="236" y="455"/>
                  </a:cubicBezTo>
                  <a:cubicBezTo>
                    <a:pt x="235" y="455"/>
                    <a:pt x="235" y="455"/>
                    <a:pt x="235" y="455"/>
                  </a:cubicBezTo>
                  <a:cubicBezTo>
                    <a:pt x="232" y="456"/>
                    <a:pt x="232" y="456"/>
                    <a:pt x="232" y="456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16" y="459"/>
                    <a:pt x="216" y="459"/>
                    <a:pt x="216" y="459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210" y="473"/>
                    <a:pt x="210" y="473"/>
                    <a:pt x="210" y="473"/>
                  </a:cubicBezTo>
                  <a:cubicBezTo>
                    <a:pt x="245" y="469"/>
                    <a:pt x="245" y="469"/>
                    <a:pt x="245" y="469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341" y="353"/>
                    <a:pt x="341" y="353"/>
                    <a:pt x="341" y="353"/>
                  </a:cubicBezTo>
                  <a:cubicBezTo>
                    <a:pt x="343" y="353"/>
                    <a:pt x="343" y="353"/>
                    <a:pt x="343" y="353"/>
                  </a:cubicBezTo>
                  <a:cubicBezTo>
                    <a:pt x="360" y="344"/>
                    <a:pt x="360" y="344"/>
                    <a:pt x="360" y="344"/>
                  </a:cubicBezTo>
                  <a:cubicBezTo>
                    <a:pt x="361" y="343"/>
                    <a:pt x="361" y="343"/>
                    <a:pt x="361" y="343"/>
                  </a:cubicBezTo>
                  <a:cubicBezTo>
                    <a:pt x="361" y="344"/>
                    <a:pt x="361" y="344"/>
                    <a:pt x="361" y="344"/>
                  </a:cubicBezTo>
                  <a:cubicBezTo>
                    <a:pt x="375" y="344"/>
                    <a:pt x="375" y="344"/>
                    <a:pt x="375" y="344"/>
                  </a:cubicBezTo>
                  <a:cubicBezTo>
                    <a:pt x="389" y="341"/>
                    <a:pt x="389" y="341"/>
                    <a:pt x="389" y="341"/>
                  </a:cubicBezTo>
                  <a:cubicBezTo>
                    <a:pt x="403" y="335"/>
                    <a:pt x="403" y="335"/>
                    <a:pt x="403" y="335"/>
                  </a:cubicBezTo>
                  <a:cubicBezTo>
                    <a:pt x="414" y="323"/>
                    <a:pt x="414" y="323"/>
                    <a:pt x="414" y="323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96" y="207"/>
                    <a:pt x="496" y="207"/>
                    <a:pt x="496" y="207"/>
                  </a:cubicBezTo>
                  <a:cubicBezTo>
                    <a:pt x="496" y="206"/>
                    <a:pt x="496" y="206"/>
                    <a:pt x="496" y="206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89" y="168"/>
                    <a:pt x="485" y="166"/>
                    <a:pt x="483" y="163"/>
                  </a:cubicBezTo>
                  <a:cubicBezTo>
                    <a:pt x="480" y="161"/>
                    <a:pt x="480" y="161"/>
                    <a:pt x="480" y="161"/>
                  </a:cubicBezTo>
                  <a:cubicBezTo>
                    <a:pt x="480" y="162"/>
                    <a:pt x="480" y="162"/>
                    <a:pt x="480" y="162"/>
                  </a:cubicBezTo>
                  <a:cubicBezTo>
                    <a:pt x="470" y="163"/>
                    <a:pt x="470" y="163"/>
                    <a:pt x="470" y="163"/>
                  </a:cubicBezTo>
                  <a:cubicBezTo>
                    <a:pt x="465" y="161"/>
                    <a:pt x="461" y="158"/>
                    <a:pt x="457" y="153"/>
                  </a:cubicBezTo>
                  <a:cubicBezTo>
                    <a:pt x="454" y="147"/>
                    <a:pt x="454" y="147"/>
                    <a:pt x="454" y="147"/>
                  </a:cubicBezTo>
                  <a:cubicBezTo>
                    <a:pt x="454" y="146"/>
                    <a:pt x="454" y="146"/>
                    <a:pt x="454" y="146"/>
                  </a:cubicBezTo>
                  <a:cubicBezTo>
                    <a:pt x="453" y="145"/>
                    <a:pt x="453" y="145"/>
                    <a:pt x="453" y="145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47" y="86"/>
                    <a:pt x="440" y="81"/>
                    <a:pt x="433" y="74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07" y="41"/>
                    <a:pt x="407" y="41"/>
                    <a:pt x="407" y="41"/>
                  </a:cubicBezTo>
                  <a:cubicBezTo>
                    <a:pt x="404" y="37"/>
                    <a:pt x="404" y="31"/>
                    <a:pt x="406" y="21"/>
                  </a:cubicBezTo>
                  <a:cubicBezTo>
                    <a:pt x="407" y="16"/>
                    <a:pt x="407" y="16"/>
                    <a:pt x="407" y="16"/>
                  </a:cubicBezTo>
                  <a:cubicBezTo>
                    <a:pt x="399" y="6"/>
                    <a:pt x="399" y="6"/>
                    <a:pt x="399" y="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78" y="33"/>
                    <a:pt x="370" y="32"/>
                    <a:pt x="363" y="29"/>
                  </a:cubicBezTo>
                  <a:cubicBezTo>
                    <a:pt x="357" y="27"/>
                    <a:pt x="354" y="21"/>
                    <a:pt x="354" y="15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309" y="16"/>
                    <a:pt x="309" y="16"/>
                    <a:pt x="309" y="16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300" y="41"/>
                    <a:pt x="300" y="41"/>
                    <a:pt x="300" y="41"/>
                  </a:cubicBezTo>
                  <a:cubicBezTo>
                    <a:pt x="300" y="42"/>
                    <a:pt x="300" y="42"/>
                    <a:pt x="300" y="42"/>
                  </a:cubicBezTo>
                  <a:cubicBezTo>
                    <a:pt x="299" y="42"/>
                    <a:pt x="299" y="42"/>
                    <a:pt x="299" y="42"/>
                  </a:cubicBezTo>
                  <a:cubicBezTo>
                    <a:pt x="280" y="63"/>
                    <a:pt x="280" y="63"/>
                    <a:pt x="280" y="63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7" y="65"/>
                    <a:pt x="277" y="65"/>
                    <a:pt x="277" y="65"/>
                  </a:cubicBezTo>
                  <a:cubicBezTo>
                    <a:pt x="247" y="68"/>
                    <a:pt x="247" y="68"/>
                    <a:pt x="247" y="68"/>
                  </a:cubicBezTo>
                  <a:lnTo>
                    <a:pt x="227" y="62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5" name="Freeform 28"/>
            <p:cNvSpPr/>
            <p:nvPr/>
          </p:nvSpPr>
          <p:spPr bwMode="auto">
            <a:xfrm>
              <a:off x="5084936" y="2526828"/>
              <a:ext cx="817149" cy="555344"/>
            </a:xfrm>
            <a:custGeom>
              <a:avLst/>
              <a:gdLst>
                <a:gd name="T0" fmla="*/ 2147483646 w 707"/>
                <a:gd name="T1" fmla="*/ 2147483646 h 481"/>
                <a:gd name="T2" fmla="*/ 2147483646 w 707"/>
                <a:gd name="T3" fmla="*/ 2147483646 h 481"/>
                <a:gd name="T4" fmla="*/ 2147483646 w 707"/>
                <a:gd name="T5" fmla="*/ 2147483646 h 481"/>
                <a:gd name="T6" fmla="*/ 2147483646 w 707"/>
                <a:gd name="T7" fmla="*/ 2147483646 h 481"/>
                <a:gd name="T8" fmla="*/ 2147483646 w 707"/>
                <a:gd name="T9" fmla="*/ 2147483646 h 481"/>
                <a:gd name="T10" fmla="*/ 2147483646 w 707"/>
                <a:gd name="T11" fmla="*/ 2147483646 h 481"/>
                <a:gd name="T12" fmla="*/ 0 w 707"/>
                <a:gd name="T13" fmla="*/ 2147483646 h 481"/>
                <a:gd name="T14" fmla="*/ 2147483646 w 707"/>
                <a:gd name="T15" fmla="*/ 2147483646 h 481"/>
                <a:gd name="T16" fmla="*/ 2147483646 w 707"/>
                <a:gd name="T17" fmla="*/ 2147483646 h 481"/>
                <a:gd name="T18" fmla="*/ 2147483646 w 707"/>
                <a:gd name="T19" fmla="*/ 2147483646 h 481"/>
                <a:gd name="T20" fmla="*/ 2147483646 w 707"/>
                <a:gd name="T21" fmla="*/ 2147483646 h 481"/>
                <a:gd name="T22" fmla="*/ 2147483646 w 707"/>
                <a:gd name="T23" fmla="*/ 2147483646 h 481"/>
                <a:gd name="T24" fmla="*/ 2147483646 w 707"/>
                <a:gd name="T25" fmla="*/ 2147483646 h 481"/>
                <a:gd name="T26" fmla="*/ 2147483646 w 707"/>
                <a:gd name="T27" fmla="*/ 2147483646 h 481"/>
                <a:gd name="T28" fmla="*/ 2147483646 w 707"/>
                <a:gd name="T29" fmla="*/ 2147483646 h 481"/>
                <a:gd name="T30" fmla="*/ 2147483646 w 707"/>
                <a:gd name="T31" fmla="*/ 2147483646 h 481"/>
                <a:gd name="T32" fmla="*/ 2147483646 w 707"/>
                <a:gd name="T33" fmla="*/ 2147483646 h 481"/>
                <a:gd name="T34" fmla="*/ 2147483646 w 707"/>
                <a:gd name="T35" fmla="*/ 2147483646 h 481"/>
                <a:gd name="T36" fmla="*/ 2147483646 w 707"/>
                <a:gd name="T37" fmla="*/ 2147483646 h 481"/>
                <a:gd name="T38" fmla="*/ 2147483646 w 707"/>
                <a:gd name="T39" fmla="*/ 2147483646 h 481"/>
                <a:gd name="T40" fmla="*/ 2147483646 w 707"/>
                <a:gd name="T41" fmla="*/ 2147483646 h 481"/>
                <a:gd name="T42" fmla="*/ 2147483646 w 707"/>
                <a:gd name="T43" fmla="*/ 2147483646 h 481"/>
                <a:gd name="T44" fmla="*/ 2147483646 w 707"/>
                <a:gd name="T45" fmla="*/ 2147483646 h 481"/>
                <a:gd name="T46" fmla="*/ 2147483646 w 707"/>
                <a:gd name="T47" fmla="*/ 2147483646 h 481"/>
                <a:gd name="T48" fmla="*/ 2147483646 w 707"/>
                <a:gd name="T49" fmla="*/ 2147483646 h 481"/>
                <a:gd name="T50" fmla="*/ 2147483646 w 707"/>
                <a:gd name="T51" fmla="*/ 2147483646 h 481"/>
                <a:gd name="T52" fmla="*/ 2147483646 w 707"/>
                <a:gd name="T53" fmla="*/ 2147483646 h 481"/>
                <a:gd name="T54" fmla="*/ 2147483646 w 707"/>
                <a:gd name="T55" fmla="*/ 2147483646 h 481"/>
                <a:gd name="T56" fmla="*/ 2147483646 w 707"/>
                <a:gd name="T57" fmla="*/ 2147483646 h 481"/>
                <a:gd name="T58" fmla="*/ 2147483646 w 707"/>
                <a:gd name="T59" fmla="*/ 2147483646 h 481"/>
                <a:gd name="T60" fmla="*/ 2147483646 w 707"/>
                <a:gd name="T61" fmla="*/ 2147483646 h 481"/>
                <a:gd name="T62" fmla="*/ 2147483646 w 707"/>
                <a:gd name="T63" fmla="*/ 2147483646 h 481"/>
                <a:gd name="T64" fmla="*/ 2147483646 w 707"/>
                <a:gd name="T65" fmla="*/ 2147483646 h 481"/>
                <a:gd name="T66" fmla="*/ 2147483646 w 707"/>
                <a:gd name="T67" fmla="*/ 2147483646 h 481"/>
                <a:gd name="T68" fmla="*/ 2147483646 w 707"/>
                <a:gd name="T69" fmla="*/ 2147483646 h 481"/>
                <a:gd name="T70" fmla="*/ 2147483646 w 707"/>
                <a:gd name="T71" fmla="*/ 2147483646 h 481"/>
                <a:gd name="T72" fmla="*/ 2147483646 w 707"/>
                <a:gd name="T73" fmla="*/ 2147483646 h 481"/>
                <a:gd name="T74" fmla="*/ 2147483646 w 707"/>
                <a:gd name="T75" fmla="*/ 2147483646 h 481"/>
                <a:gd name="T76" fmla="*/ 2147483646 w 707"/>
                <a:gd name="T77" fmla="*/ 2147483646 h 481"/>
                <a:gd name="T78" fmla="*/ 2147483646 w 707"/>
                <a:gd name="T79" fmla="*/ 2147483646 h 481"/>
                <a:gd name="T80" fmla="*/ 2147483646 w 707"/>
                <a:gd name="T81" fmla="*/ 2147483646 h 481"/>
                <a:gd name="T82" fmla="*/ 2147483646 w 707"/>
                <a:gd name="T83" fmla="*/ 2147483646 h 481"/>
                <a:gd name="T84" fmla="*/ 2147483646 w 707"/>
                <a:gd name="T85" fmla="*/ 2147483646 h 481"/>
                <a:gd name="T86" fmla="*/ 2147483646 w 707"/>
                <a:gd name="T87" fmla="*/ 2147483646 h 481"/>
                <a:gd name="T88" fmla="*/ 2147483646 w 707"/>
                <a:gd name="T89" fmla="*/ 2147483646 h 481"/>
                <a:gd name="T90" fmla="*/ 2147483646 w 707"/>
                <a:gd name="T91" fmla="*/ 2147483646 h 481"/>
                <a:gd name="T92" fmla="*/ 2147483646 w 707"/>
                <a:gd name="T93" fmla="*/ 2147483646 h 481"/>
                <a:gd name="T94" fmla="*/ 2147483646 w 707"/>
                <a:gd name="T95" fmla="*/ 2147483646 h 481"/>
                <a:gd name="T96" fmla="*/ 2147483646 w 707"/>
                <a:gd name="T97" fmla="*/ 2147483646 h 481"/>
                <a:gd name="T98" fmla="*/ 2147483646 w 707"/>
                <a:gd name="T99" fmla="*/ 2147483646 h 481"/>
                <a:gd name="T100" fmla="*/ 2147483646 w 707"/>
                <a:gd name="T101" fmla="*/ 2147483646 h 481"/>
                <a:gd name="T102" fmla="*/ 2147483646 w 707"/>
                <a:gd name="T103" fmla="*/ 2147483646 h 481"/>
                <a:gd name="T104" fmla="*/ 2147483646 w 707"/>
                <a:gd name="T105" fmla="*/ 2147483646 h 481"/>
                <a:gd name="T106" fmla="*/ 2147483646 w 707"/>
                <a:gd name="T107" fmla="*/ 2147483646 h 481"/>
                <a:gd name="T108" fmla="*/ 2147483646 w 707"/>
                <a:gd name="T109" fmla="*/ 2147483646 h 481"/>
                <a:gd name="T110" fmla="*/ 2147483646 w 707"/>
                <a:gd name="T111" fmla="*/ 2147483646 h 481"/>
                <a:gd name="T112" fmla="*/ 2147483646 w 707"/>
                <a:gd name="T113" fmla="*/ 2147483646 h 481"/>
                <a:gd name="T114" fmla="*/ 2147483646 w 707"/>
                <a:gd name="T115" fmla="*/ 2147483646 h 4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07"/>
                <a:gd name="T175" fmla="*/ 0 h 481"/>
                <a:gd name="T176" fmla="*/ 707 w 707"/>
                <a:gd name="T177" fmla="*/ 481 h 4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07" h="481">
                  <a:moveTo>
                    <a:pt x="137" y="22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38" y="56"/>
                    <a:pt x="30" y="50"/>
                    <a:pt x="28" y="45"/>
                  </a:cubicBezTo>
                  <a:cubicBezTo>
                    <a:pt x="26" y="43"/>
                    <a:pt x="24" y="43"/>
                    <a:pt x="22" y="41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79" y="199"/>
                    <a:pt x="79" y="199"/>
                    <a:pt x="79" y="199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00" y="179"/>
                    <a:pt x="100" y="179"/>
                    <a:pt x="100" y="179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65" y="230"/>
                    <a:pt x="165" y="230"/>
                    <a:pt x="165" y="230"/>
                  </a:cubicBezTo>
                  <a:cubicBezTo>
                    <a:pt x="165" y="231"/>
                    <a:pt x="165" y="231"/>
                    <a:pt x="165" y="231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56" y="278"/>
                    <a:pt x="156" y="278"/>
                    <a:pt x="156" y="278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20" y="286"/>
                    <a:pt x="220" y="286"/>
                    <a:pt x="220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44" y="280"/>
                    <a:pt x="249" y="283"/>
                    <a:pt x="252" y="291"/>
                  </a:cubicBezTo>
                  <a:cubicBezTo>
                    <a:pt x="252" y="300"/>
                    <a:pt x="252" y="300"/>
                    <a:pt x="252" y="300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86"/>
                    <a:pt x="276" y="286"/>
                    <a:pt x="276" y="286"/>
                  </a:cubicBezTo>
                  <a:cubicBezTo>
                    <a:pt x="276" y="282"/>
                    <a:pt x="277" y="278"/>
                    <a:pt x="280" y="277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300" y="283"/>
                    <a:pt x="305" y="291"/>
                    <a:pt x="305" y="299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19"/>
                    <a:pt x="304" y="319"/>
                    <a:pt x="304" y="319"/>
                  </a:cubicBezTo>
                  <a:cubicBezTo>
                    <a:pt x="316" y="336"/>
                    <a:pt x="316" y="336"/>
                    <a:pt x="316" y="336"/>
                  </a:cubicBezTo>
                  <a:cubicBezTo>
                    <a:pt x="329" y="351"/>
                    <a:pt x="329" y="351"/>
                    <a:pt x="329" y="351"/>
                  </a:cubicBezTo>
                  <a:cubicBezTo>
                    <a:pt x="334" y="356"/>
                    <a:pt x="339" y="358"/>
                    <a:pt x="344" y="360"/>
                  </a:cubicBezTo>
                  <a:cubicBezTo>
                    <a:pt x="346" y="360"/>
                    <a:pt x="346" y="360"/>
                    <a:pt x="346" y="360"/>
                  </a:cubicBezTo>
                  <a:cubicBezTo>
                    <a:pt x="350" y="362"/>
                    <a:pt x="352" y="368"/>
                    <a:pt x="352" y="379"/>
                  </a:cubicBezTo>
                  <a:cubicBezTo>
                    <a:pt x="352" y="427"/>
                    <a:pt x="352" y="427"/>
                    <a:pt x="352" y="427"/>
                  </a:cubicBezTo>
                  <a:cubicBezTo>
                    <a:pt x="354" y="431"/>
                    <a:pt x="357" y="434"/>
                    <a:pt x="360" y="435"/>
                  </a:cubicBezTo>
                  <a:cubicBezTo>
                    <a:pt x="362" y="435"/>
                    <a:pt x="362" y="435"/>
                    <a:pt x="362" y="435"/>
                  </a:cubicBezTo>
                  <a:cubicBezTo>
                    <a:pt x="369" y="432"/>
                    <a:pt x="373" y="433"/>
                    <a:pt x="378" y="438"/>
                  </a:cubicBezTo>
                  <a:cubicBezTo>
                    <a:pt x="381" y="440"/>
                    <a:pt x="381" y="440"/>
                    <a:pt x="381" y="440"/>
                  </a:cubicBezTo>
                  <a:cubicBezTo>
                    <a:pt x="386" y="441"/>
                    <a:pt x="391" y="446"/>
                    <a:pt x="392" y="454"/>
                  </a:cubicBezTo>
                  <a:cubicBezTo>
                    <a:pt x="394" y="481"/>
                    <a:pt x="394" y="481"/>
                    <a:pt x="394" y="481"/>
                  </a:cubicBezTo>
                  <a:cubicBezTo>
                    <a:pt x="418" y="431"/>
                    <a:pt x="418" y="431"/>
                    <a:pt x="418" y="431"/>
                  </a:cubicBezTo>
                  <a:cubicBezTo>
                    <a:pt x="426" y="405"/>
                    <a:pt x="434" y="389"/>
                    <a:pt x="446" y="387"/>
                  </a:cubicBezTo>
                  <a:cubicBezTo>
                    <a:pt x="455" y="383"/>
                    <a:pt x="470" y="389"/>
                    <a:pt x="489" y="399"/>
                  </a:cubicBezTo>
                  <a:cubicBezTo>
                    <a:pt x="557" y="405"/>
                    <a:pt x="557" y="405"/>
                    <a:pt x="557" y="405"/>
                  </a:cubicBezTo>
                  <a:cubicBezTo>
                    <a:pt x="560" y="390"/>
                    <a:pt x="560" y="390"/>
                    <a:pt x="560" y="390"/>
                  </a:cubicBezTo>
                  <a:cubicBezTo>
                    <a:pt x="528" y="359"/>
                    <a:pt x="528" y="359"/>
                    <a:pt x="528" y="359"/>
                  </a:cubicBezTo>
                  <a:cubicBezTo>
                    <a:pt x="513" y="351"/>
                    <a:pt x="507" y="344"/>
                    <a:pt x="509" y="340"/>
                  </a:cubicBezTo>
                  <a:cubicBezTo>
                    <a:pt x="533" y="341"/>
                    <a:pt x="533" y="341"/>
                    <a:pt x="533" y="341"/>
                  </a:cubicBezTo>
                  <a:cubicBezTo>
                    <a:pt x="555" y="349"/>
                    <a:pt x="576" y="336"/>
                    <a:pt x="596" y="300"/>
                  </a:cubicBezTo>
                  <a:cubicBezTo>
                    <a:pt x="596" y="300"/>
                    <a:pt x="596" y="300"/>
                    <a:pt x="596" y="300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21" y="278"/>
                    <a:pt x="621" y="278"/>
                    <a:pt x="621" y="278"/>
                  </a:cubicBezTo>
                  <a:cubicBezTo>
                    <a:pt x="624" y="229"/>
                    <a:pt x="624" y="229"/>
                    <a:pt x="624" y="229"/>
                  </a:cubicBezTo>
                  <a:cubicBezTo>
                    <a:pt x="624" y="224"/>
                    <a:pt x="624" y="224"/>
                    <a:pt x="624" y="224"/>
                  </a:cubicBezTo>
                  <a:cubicBezTo>
                    <a:pt x="627" y="224"/>
                    <a:pt x="627" y="224"/>
                    <a:pt x="627" y="224"/>
                  </a:cubicBezTo>
                  <a:cubicBezTo>
                    <a:pt x="629" y="224"/>
                    <a:pt x="629" y="224"/>
                    <a:pt x="629" y="224"/>
                  </a:cubicBezTo>
                  <a:cubicBezTo>
                    <a:pt x="647" y="220"/>
                    <a:pt x="647" y="220"/>
                    <a:pt x="647" y="220"/>
                  </a:cubicBezTo>
                  <a:cubicBezTo>
                    <a:pt x="650" y="220"/>
                    <a:pt x="650" y="220"/>
                    <a:pt x="650" y="220"/>
                  </a:cubicBezTo>
                  <a:cubicBezTo>
                    <a:pt x="652" y="221"/>
                    <a:pt x="652" y="221"/>
                    <a:pt x="652" y="221"/>
                  </a:cubicBezTo>
                  <a:cubicBezTo>
                    <a:pt x="652" y="222"/>
                    <a:pt x="652" y="222"/>
                    <a:pt x="652" y="222"/>
                  </a:cubicBezTo>
                  <a:cubicBezTo>
                    <a:pt x="689" y="261"/>
                    <a:pt x="689" y="261"/>
                    <a:pt x="689" y="261"/>
                  </a:cubicBezTo>
                  <a:cubicBezTo>
                    <a:pt x="700" y="257"/>
                    <a:pt x="700" y="257"/>
                    <a:pt x="700" y="257"/>
                  </a:cubicBezTo>
                  <a:cubicBezTo>
                    <a:pt x="702" y="250"/>
                    <a:pt x="702" y="250"/>
                    <a:pt x="702" y="250"/>
                  </a:cubicBezTo>
                  <a:cubicBezTo>
                    <a:pt x="682" y="231"/>
                    <a:pt x="682" y="231"/>
                    <a:pt x="682" y="231"/>
                  </a:cubicBezTo>
                  <a:cubicBezTo>
                    <a:pt x="679" y="229"/>
                    <a:pt x="679" y="229"/>
                    <a:pt x="679" y="229"/>
                  </a:cubicBezTo>
                  <a:cubicBezTo>
                    <a:pt x="677" y="226"/>
                    <a:pt x="677" y="226"/>
                    <a:pt x="677" y="226"/>
                  </a:cubicBezTo>
                  <a:cubicBezTo>
                    <a:pt x="707" y="208"/>
                    <a:pt x="707" y="208"/>
                    <a:pt x="707" y="208"/>
                  </a:cubicBezTo>
                  <a:cubicBezTo>
                    <a:pt x="705" y="164"/>
                    <a:pt x="705" y="164"/>
                    <a:pt x="705" y="164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1" y="166"/>
                    <a:pt x="691" y="166"/>
                    <a:pt x="691" y="166"/>
                  </a:cubicBezTo>
                  <a:cubicBezTo>
                    <a:pt x="675" y="158"/>
                    <a:pt x="675" y="158"/>
                    <a:pt x="675" y="158"/>
                  </a:cubicBezTo>
                  <a:cubicBezTo>
                    <a:pt x="668" y="157"/>
                    <a:pt x="660" y="152"/>
                    <a:pt x="647" y="145"/>
                  </a:cubicBezTo>
                  <a:cubicBezTo>
                    <a:pt x="641" y="142"/>
                    <a:pt x="637" y="139"/>
                    <a:pt x="637" y="134"/>
                  </a:cubicBezTo>
                  <a:cubicBezTo>
                    <a:pt x="637" y="135"/>
                    <a:pt x="637" y="135"/>
                    <a:pt x="637" y="135"/>
                  </a:cubicBezTo>
                  <a:cubicBezTo>
                    <a:pt x="637" y="140"/>
                    <a:pt x="636" y="142"/>
                    <a:pt x="633" y="143"/>
                  </a:cubicBezTo>
                  <a:cubicBezTo>
                    <a:pt x="630" y="145"/>
                    <a:pt x="626" y="146"/>
                    <a:pt x="619" y="146"/>
                  </a:cubicBezTo>
                  <a:cubicBezTo>
                    <a:pt x="618" y="146"/>
                    <a:pt x="618" y="146"/>
                    <a:pt x="618" y="146"/>
                  </a:cubicBezTo>
                  <a:cubicBezTo>
                    <a:pt x="617" y="145"/>
                    <a:pt x="617" y="145"/>
                    <a:pt x="617" y="145"/>
                  </a:cubicBezTo>
                  <a:cubicBezTo>
                    <a:pt x="615" y="145"/>
                    <a:pt x="615" y="145"/>
                    <a:pt x="615" y="145"/>
                  </a:cubicBezTo>
                  <a:cubicBezTo>
                    <a:pt x="601" y="134"/>
                    <a:pt x="601" y="134"/>
                    <a:pt x="601" y="134"/>
                  </a:cubicBezTo>
                  <a:cubicBezTo>
                    <a:pt x="588" y="145"/>
                    <a:pt x="588" y="145"/>
                    <a:pt x="588" y="145"/>
                  </a:cubicBezTo>
                  <a:cubicBezTo>
                    <a:pt x="582" y="150"/>
                    <a:pt x="577" y="154"/>
                    <a:pt x="577" y="159"/>
                  </a:cubicBezTo>
                  <a:cubicBezTo>
                    <a:pt x="584" y="172"/>
                    <a:pt x="584" y="172"/>
                    <a:pt x="584" y="172"/>
                  </a:cubicBezTo>
                  <a:cubicBezTo>
                    <a:pt x="587" y="177"/>
                    <a:pt x="587" y="179"/>
                    <a:pt x="586" y="182"/>
                  </a:cubicBezTo>
                  <a:cubicBezTo>
                    <a:pt x="584" y="185"/>
                    <a:pt x="579" y="188"/>
                    <a:pt x="571" y="189"/>
                  </a:cubicBezTo>
                  <a:cubicBezTo>
                    <a:pt x="565" y="192"/>
                    <a:pt x="565" y="192"/>
                    <a:pt x="565" y="192"/>
                  </a:cubicBezTo>
                  <a:cubicBezTo>
                    <a:pt x="557" y="194"/>
                    <a:pt x="551" y="193"/>
                    <a:pt x="547" y="188"/>
                  </a:cubicBezTo>
                  <a:cubicBezTo>
                    <a:pt x="545" y="185"/>
                    <a:pt x="545" y="185"/>
                    <a:pt x="545" y="185"/>
                  </a:cubicBezTo>
                  <a:cubicBezTo>
                    <a:pt x="517" y="157"/>
                    <a:pt x="517" y="157"/>
                    <a:pt x="517" y="157"/>
                  </a:cubicBezTo>
                  <a:cubicBezTo>
                    <a:pt x="505" y="152"/>
                    <a:pt x="497" y="147"/>
                    <a:pt x="494" y="141"/>
                  </a:cubicBezTo>
                  <a:cubicBezTo>
                    <a:pt x="492" y="138"/>
                    <a:pt x="491" y="134"/>
                    <a:pt x="492" y="132"/>
                  </a:cubicBezTo>
                  <a:cubicBezTo>
                    <a:pt x="491" y="123"/>
                    <a:pt x="489" y="116"/>
                    <a:pt x="487" y="113"/>
                  </a:cubicBezTo>
                  <a:cubicBezTo>
                    <a:pt x="481" y="116"/>
                    <a:pt x="481" y="116"/>
                    <a:pt x="481" y="116"/>
                  </a:cubicBezTo>
                  <a:cubicBezTo>
                    <a:pt x="480" y="118"/>
                    <a:pt x="480" y="118"/>
                    <a:pt x="480" y="118"/>
                  </a:cubicBezTo>
                  <a:cubicBezTo>
                    <a:pt x="480" y="122"/>
                    <a:pt x="481" y="125"/>
                    <a:pt x="485" y="129"/>
                  </a:cubicBezTo>
                  <a:cubicBezTo>
                    <a:pt x="486" y="131"/>
                    <a:pt x="486" y="131"/>
                    <a:pt x="486" y="131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486" y="134"/>
                    <a:pt x="486" y="134"/>
                    <a:pt x="486" y="134"/>
                  </a:cubicBezTo>
                  <a:cubicBezTo>
                    <a:pt x="471" y="159"/>
                    <a:pt x="471" y="159"/>
                    <a:pt x="471" y="159"/>
                  </a:cubicBezTo>
                  <a:cubicBezTo>
                    <a:pt x="447" y="153"/>
                    <a:pt x="447" y="153"/>
                    <a:pt x="447" y="153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47"/>
                    <a:pt x="441" y="147"/>
                    <a:pt x="441" y="147"/>
                  </a:cubicBezTo>
                  <a:cubicBezTo>
                    <a:pt x="443" y="143"/>
                    <a:pt x="443" y="138"/>
                    <a:pt x="441" y="132"/>
                  </a:cubicBezTo>
                  <a:cubicBezTo>
                    <a:pt x="438" y="124"/>
                    <a:pt x="438" y="124"/>
                    <a:pt x="438" y="124"/>
                  </a:cubicBezTo>
                  <a:cubicBezTo>
                    <a:pt x="418" y="109"/>
                    <a:pt x="418" y="109"/>
                    <a:pt x="418" y="109"/>
                  </a:cubicBezTo>
                  <a:cubicBezTo>
                    <a:pt x="417" y="108"/>
                    <a:pt x="417" y="108"/>
                    <a:pt x="417" y="108"/>
                  </a:cubicBezTo>
                  <a:cubicBezTo>
                    <a:pt x="415" y="111"/>
                    <a:pt x="413" y="111"/>
                    <a:pt x="411" y="112"/>
                  </a:cubicBezTo>
                  <a:cubicBezTo>
                    <a:pt x="392" y="110"/>
                    <a:pt x="392" y="110"/>
                    <a:pt x="392" y="110"/>
                  </a:cubicBezTo>
                  <a:cubicBezTo>
                    <a:pt x="385" y="109"/>
                    <a:pt x="381" y="108"/>
                    <a:pt x="379" y="104"/>
                  </a:cubicBezTo>
                  <a:cubicBezTo>
                    <a:pt x="378" y="102"/>
                    <a:pt x="378" y="97"/>
                    <a:pt x="380" y="92"/>
                  </a:cubicBezTo>
                  <a:cubicBezTo>
                    <a:pt x="381" y="89"/>
                    <a:pt x="381" y="89"/>
                    <a:pt x="381" y="89"/>
                  </a:cubicBezTo>
                  <a:cubicBezTo>
                    <a:pt x="373" y="74"/>
                    <a:pt x="373" y="74"/>
                    <a:pt x="373" y="74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7" y="82"/>
                    <a:pt x="336" y="85"/>
                    <a:pt x="334" y="89"/>
                  </a:cubicBezTo>
                  <a:cubicBezTo>
                    <a:pt x="333" y="92"/>
                    <a:pt x="328" y="93"/>
                    <a:pt x="325" y="93"/>
                  </a:cubicBezTo>
                  <a:cubicBezTo>
                    <a:pt x="320" y="95"/>
                    <a:pt x="314" y="93"/>
                    <a:pt x="308" y="88"/>
                  </a:cubicBezTo>
                  <a:cubicBezTo>
                    <a:pt x="308" y="87"/>
                    <a:pt x="308" y="87"/>
                    <a:pt x="308" y="87"/>
                  </a:cubicBezTo>
                  <a:cubicBezTo>
                    <a:pt x="307" y="87"/>
                    <a:pt x="307" y="87"/>
                    <a:pt x="307" y="87"/>
                  </a:cubicBezTo>
                  <a:cubicBezTo>
                    <a:pt x="299" y="77"/>
                    <a:pt x="296" y="70"/>
                    <a:pt x="296" y="64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78" y="60"/>
                    <a:pt x="278" y="60"/>
                    <a:pt x="278" y="60"/>
                  </a:cubicBezTo>
                  <a:cubicBezTo>
                    <a:pt x="268" y="66"/>
                    <a:pt x="262" y="66"/>
                    <a:pt x="259" y="62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44" y="62"/>
                    <a:pt x="244" y="62"/>
                    <a:pt x="244" y="62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09" y="75"/>
                    <a:pt x="204" y="76"/>
                    <a:pt x="20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86" y="76"/>
                    <a:pt x="180" y="73"/>
                    <a:pt x="175" y="69"/>
                  </a:cubicBezTo>
                  <a:cubicBezTo>
                    <a:pt x="159" y="55"/>
                    <a:pt x="159" y="55"/>
                    <a:pt x="159" y="55"/>
                  </a:cubicBezTo>
                  <a:lnTo>
                    <a:pt x="137" y="22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6" name="Freeform 30"/>
            <p:cNvSpPr/>
            <p:nvPr/>
          </p:nvSpPr>
          <p:spPr bwMode="auto">
            <a:xfrm>
              <a:off x="4691355" y="3522360"/>
              <a:ext cx="663465" cy="414186"/>
            </a:xfrm>
            <a:custGeom>
              <a:avLst/>
              <a:gdLst>
                <a:gd name="T0" fmla="*/ 2147483646 w 573"/>
                <a:gd name="T1" fmla="*/ 2147483646 h 361"/>
                <a:gd name="T2" fmla="*/ 2147483646 w 573"/>
                <a:gd name="T3" fmla="*/ 2147483646 h 361"/>
                <a:gd name="T4" fmla="*/ 2147483646 w 573"/>
                <a:gd name="T5" fmla="*/ 2147483646 h 361"/>
                <a:gd name="T6" fmla="*/ 2147483646 w 573"/>
                <a:gd name="T7" fmla="*/ 2147483646 h 361"/>
                <a:gd name="T8" fmla="*/ 2147483646 w 573"/>
                <a:gd name="T9" fmla="*/ 2147483646 h 361"/>
                <a:gd name="T10" fmla="*/ 2147483646 w 573"/>
                <a:gd name="T11" fmla="*/ 1776698668 h 361"/>
                <a:gd name="T12" fmla="*/ 2147483646 w 573"/>
                <a:gd name="T13" fmla="*/ 2147483646 h 361"/>
                <a:gd name="T14" fmla="*/ 2147483646 w 573"/>
                <a:gd name="T15" fmla="*/ 2147483646 h 361"/>
                <a:gd name="T16" fmla="*/ 2147483646 w 573"/>
                <a:gd name="T17" fmla="*/ 2147483646 h 361"/>
                <a:gd name="T18" fmla="*/ 2147483646 w 573"/>
                <a:gd name="T19" fmla="*/ 2147483646 h 361"/>
                <a:gd name="T20" fmla="*/ 2147483646 w 573"/>
                <a:gd name="T21" fmla="*/ 2147483646 h 361"/>
                <a:gd name="T22" fmla="*/ 2147483646 w 573"/>
                <a:gd name="T23" fmla="*/ 2147483646 h 361"/>
                <a:gd name="T24" fmla="*/ 2147483646 w 573"/>
                <a:gd name="T25" fmla="*/ 2147483646 h 361"/>
                <a:gd name="T26" fmla="*/ 2147483646 w 573"/>
                <a:gd name="T27" fmla="*/ 2147483646 h 361"/>
                <a:gd name="T28" fmla="*/ 0 w 573"/>
                <a:gd name="T29" fmla="*/ 2147483646 h 361"/>
                <a:gd name="T30" fmla="*/ 2147483646 w 573"/>
                <a:gd name="T31" fmla="*/ 2147483646 h 361"/>
                <a:gd name="T32" fmla="*/ 2147483646 w 573"/>
                <a:gd name="T33" fmla="*/ 2147483646 h 361"/>
                <a:gd name="T34" fmla="*/ 2147483646 w 573"/>
                <a:gd name="T35" fmla="*/ 2147483646 h 361"/>
                <a:gd name="T36" fmla="*/ 2147483646 w 573"/>
                <a:gd name="T37" fmla="*/ 2147483646 h 361"/>
                <a:gd name="T38" fmla="*/ 2147483646 w 573"/>
                <a:gd name="T39" fmla="*/ 2147483646 h 361"/>
                <a:gd name="T40" fmla="*/ 2147483646 w 573"/>
                <a:gd name="T41" fmla="*/ 2147483646 h 361"/>
                <a:gd name="T42" fmla="*/ 2147483646 w 573"/>
                <a:gd name="T43" fmla="*/ 2147483646 h 361"/>
                <a:gd name="T44" fmla="*/ 2147483646 w 573"/>
                <a:gd name="T45" fmla="*/ 2147483646 h 361"/>
                <a:gd name="T46" fmla="*/ 2147483646 w 573"/>
                <a:gd name="T47" fmla="*/ 2147483646 h 361"/>
                <a:gd name="T48" fmla="*/ 2147483646 w 573"/>
                <a:gd name="T49" fmla="*/ 2147483646 h 361"/>
                <a:gd name="T50" fmla="*/ 2147483646 w 573"/>
                <a:gd name="T51" fmla="*/ 2147483646 h 361"/>
                <a:gd name="T52" fmla="*/ 2147483646 w 573"/>
                <a:gd name="T53" fmla="*/ 2147483646 h 361"/>
                <a:gd name="T54" fmla="*/ 2147483646 w 573"/>
                <a:gd name="T55" fmla="*/ 2147483646 h 361"/>
                <a:gd name="T56" fmla="*/ 2147483646 w 573"/>
                <a:gd name="T57" fmla="*/ 2147483646 h 361"/>
                <a:gd name="T58" fmla="*/ 2147483646 w 573"/>
                <a:gd name="T59" fmla="*/ 2147483646 h 361"/>
                <a:gd name="T60" fmla="*/ 2147483646 w 573"/>
                <a:gd name="T61" fmla="*/ 2147483646 h 361"/>
                <a:gd name="T62" fmla="*/ 2147483646 w 573"/>
                <a:gd name="T63" fmla="*/ 2147483646 h 361"/>
                <a:gd name="T64" fmla="*/ 2147483646 w 573"/>
                <a:gd name="T65" fmla="*/ 2147483646 h 361"/>
                <a:gd name="T66" fmla="*/ 2147483646 w 573"/>
                <a:gd name="T67" fmla="*/ 2147483646 h 361"/>
                <a:gd name="T68" fmla="*/ 2147483646 w 573"/>
                <a:gd name="T69" fmla="*/ 2147483646 h 361"/>
                <a:gd name="T70" fmla="*/ 2147483646 w 573"/>
                <a:gd name="T71" fmla="*/ 2147483646 h 361"/>
                <a:gd name="T72" fmla="*/ 2147483646 w 573"/>
                <a:gd name="T73" fmla="*/ 2147483646 h 361"/>
                <a:gd name="T74" fmla="*/ 2147483646 w 573"/>
                <a:gd name="T75" fmla="*/ 2147483646 h 361"/>
                <a:gd name="T76" fmla="*/ 2147483646 w 573"/>
                <a:gd name="T77" fmla="*/ 2147483646 h 361"/>
                <a:gd name="T78" fmla="*/ 2147483646 w 573"/>
                <a:gd name="T79" fmla="*/ 2147483646 h 361"/>
                <a:gd name="T80" fmla="*/ 2147483646 w 573"/>
                <a:gd name="T81" fmla="*/ 2147483646 h 361"/>
                <a:gd name="T82" fmla="*/ 2147483646 w 573"/>
                <a:gd name="T83" fmla="*/ 2147483646 h 361"/>
                <a:gd name="T84" fmla="*/ 2147483646 w 573"/>
                <a:gd name="T85" fmla="*/ 2147483646 h 361"/>
                <a:gd name="T86" fmla="*/ 2147483646 w 573"/>
                <a:gd name="T87" fmla="*/ 2147483646 h 361"/>
                <a:gd name="T88" fmla="*/ 2147483646 w 573"/>
                <a:gd name="T89" fmla="*/ 2147483646 h 361"/>
                <a:gd name="T90" fmla="*/ 2147483646 w 573"/>
                <a:gd name="T91" fmla="*/ 2147483646 h 361"/>
                <a:gd name="T92" fmla="*/ 2147483646 w 573"/>
                <a:gd name="T93" fmla="*/ 2147483646 h 361"/>
                <a:gd name="T94" fmla="*/ 2147483646 w 573"/>
                <a:gd name="T95" fmla="*/ 2147483646 h 361"/>
                <a:gd name="T96" fmla="*/ 2147483646 w 573"/>
                <a:gd name="T97" fmla="*/ 2147483646 h 361"/>
                <a:gd name="T98" fmla="*/ 2147483646 w 573"/>
                <a:gd name="T99" fmla="*/ 2147483646 h 361"/>
                <a:gd name="T100" fmla="*/ 2147483646 w 573"/>
                <a:gd name="T101" fmla="*/ 2147483646 h 3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3"/>
                <a:gd name="T154" fmla="*/ 0 h 361"/>
                <a:gd name="T155" fmla="*/ 573 w 573"/>
                <a:gd name="T156" fmla="*/ 361 h 36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3" h="361">
                  <a:moveTo>
                    <a:pt x="525" y="11"/>
                  </a:moveTo>
                  <a:cubicBezTo>
                    <a:pt x="523" y="12"/>
                    <a:pt x="523" y="12"/>
                    <a:pt x="523" y="12"/>
                  </a:cubicBezTo>
                  <a:cubicBezTo>
                    <a:pt x="523" y="18"/>
                    <a:pt x="520" y="21"/>
                    <a:pt x="514" y="21"/>
                  </a:cubicBezTo>
                  <a:cubicBezTo>
                    <a:pt x="473" y="16"/>
                    <a:pt x="473" y="16"/>
                    <a:pt x="473" y="16"/>
                  </a:cubicBezTo>
                  <a:cubicBezTo>
                    <a:pt x="445" y="11"/>
                    <a:pt x="427" y="0"/>
                    <a:pt x="416" y="2"/>
                  </a:cubicBezTo>
                  <a:cubicBezTo>
                    <a:pt x="396" y="4"/>
                    <a:pt x="358" y="57"/>
                    <a:pt x="358" y="57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60" y="82"/>
                    <a:pt x="360" y="82"/>
                    <a:pt x="360" y="82"/>
                  </a:cubicBezTo>
                  <a:cubicBezTo>
                    <a:pt x="355" y="83"/>
                    <a:pt x="355" y="83"/>
                    <a:pt x="355" y="83"/>
                  </a:cubicBezTo>
                  <a:cubicBezTo>
                    <a:pt x="310" y="89"/>
                    <a:pt x="285" y="85"/>
                    <a:pt x="282" y="70"/>
                  </a:cubicBezTo>
                  <a:cubicBezTo>
                    <a:pt x="277" y="5"/>
                    <a:pt x="277" y="5"/>
                    <a:pt x="277" y="5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199" y="12"/>
                    <a:pt x="196" y="3"/>
                    <a:pt x="192" y="1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2" y="53"/>
                    <a:pt x="92" y="73"/>
                    <a:pt x="74" y="95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29" y="202"/>
                    <a:pt x="29" y="202"/>
                    <a:pt x="29" y="202"/>
                  </a:cubicBezTo>
                  <a:cubicBezTo>
                    <a:pt x="25" y="209"/>
                    <a:pt x="27" y="218"/>
                    <a:pt x="33" y="229"/>
                  </a:cubicBezTo>
                  <a:cubicBezTo>
                    <a:pt x="40" y="242"/>
                    <a:pt x="46" y="257"/>
                    <a:pt x="46" y="274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1" y="324"/>
                    <a:pt x="21" y="324"/>
                    <a:pt x="21" y="324"/>
                  </a:cubicBezTo>
                  <a:cubicBezTo>
                    <a:pt x="24" y="325"/>
                    <a:pt x="25" y="327"/>
                    <a:pt x="25" y="328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4" y="335"/>
                    <a:pt x="32" y="343"/>
                    <a:pt x="48" y="350"/>
                  </a:cubicBezTo>
                  <a:cubicBezTo>
                    <a:pt x="87" y="361"/>
                    <a:pt x="87" y="361"/>
                    <a:pt x="87" y="361"/>
                  </a:cubicBezTo>
                  <a:cubicBezTo>
                    <a:pt x="99" y="353"/>
                    <a:pt x="99" y="353"/>
                    <a:pt x="99" y="353"/>
                  </a:cubicBezTo>
                  <a:cubicBezTo>
                    <a:pt x="111" y="335"/>
                    <a:pt x="111" y="335"/>
                    <a:pt x="111" y="335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16"/>
                    <a:pt x="152" y="316"/>
                    <a:pt x="152" y="316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3"/>
                    <a:pt x="157" y="323"/>
                    <a:pt x="157" y="323"/>
                  </a:cubicBezTo>
                  <a:cubicBezTo>
                    <a:pt x="151" y="335"/>
                    <a:pt x="154" y="344"/>
                    <a:pt x="164" y="349"/>
                  </a:cubicBezTo>
                  <a:cubicBezTo>
                    <a:pt x="198" y="350"/>
                    <a:pt x="198" y="350"/>
                    <a:pt x="198" y="350"/>
                  </a:cubicBezTo>
                  <a:cubicBezTo>
                    <a:pt x="209" y="348"/>
                    <a:pt x="219" y="344"/>
                    <a:pt x="225" y="338"/>
                  </a:cubicBezTo>
                  <a:cubicBezTo>
                    <a:pt x="229" y="333"/>
                    <a:pt x="236" y="332"/>
                    <a:pt x="245" y="333"/>
                  </a:cubicBezTo>
                  <a:cubicBezTo>
                    <a:pt x="257" y="335"/>
                    <a:pt x="267" y="339"/>
                    <a:pt x="275" y="349"/>
                  </a:cubicBezTo>
                  <a:cubicBezTo>
                    <a:pt x="282" y="331"/>
                    <a:pt x="282" y="331"/>
                    <a:pt x="282" y="331"/>
                  </a:cubicBezTo>
                  <a:cubicBezTo>
                    <a:pt x="284" y="328"/>
                    <a:pt x="284" y="328"/>
                    <a:pt x="284" y="328"/>
                  </a:cubicBezTo>
                  <a:cubicBezTo>
                    <a:pt x="285" y="328"/>
                    <a:pt x="285" y="328"/>
                    <a:pt x="285" y="328"/>
                  </a:cubicBezTo>
                  <a:cubicBezTo>
                    <a:pt x="291" y="325"/>
                    <a:pt x="294" y="319"/>
                    <a:pt x="298" y="312"/>
                  </a:cubicBezTo>
                  <a:cubicBezTo>
                    <a:pt x="301" y="305"/>
                    <a:pt x="306" y="297"/>
                    <a:pt x="315" y="292"/>
                  </a:cubicBezTo>
                  <a:cubicBezTo>
                    <a:pt x="330" y="283"/>
                    <a:pt x="330" y="283"/>
                    <a:pt x="330" y="283"/>
                  </a:cubicBezTo>
                  <a:cubicBezTo>
                    <a:pt x="331" y="282"/>
                    <a:pt x="331" y="282"/>
                    <a:pt x="331" y="282"/>
                  </a:cubicBezTo>
                  <a:cubicBezTo>
                    <a:pt x="332" y="283"/>
                    <a:pt x="332" y="283"/>
                    <a:pt x="332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55" y="234"/>
                    <a:pt x="355" y="234"/>
                    <a:pt x="355" y="234"/>
                  </a:cubicBezTo>
                  <a:cubicBezTo>
                    <a:pt x="355" y="233"/>
                    <a:pt x="355" y="233"/>
                    <a:pt x="355" y="233"/>
                  </a:cubicBezTo>
                  <a:cubicBezTo>
                    <a:pt x="372" y="230"/>
                    <a:pt x="372" y="230"/>
                    <a:pt x="372" y="230"/>
                  </a:cubicBezTo>
                  <a:cubicBezTo>
                    <a:pt x="389" y="218"/>
                    <a:pt x="397" y="209"/>
                    <a:pt x="396" y="200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89" y="174"/>
                    <a:pt x="389" y="166"/>
                    <a:pt x="391" y="163"/>
                  </a:cubicBezTo>
                  <a:cubicBezTo>
                    <a:pt x="394" y="160"/>
                    <a:pt x="396" y="159"/>
                    <a:pt x="399" y="159"/>
                  </a:cubicBezTo>
                  <a:cubicBezTo>
                    <a:pt x="407" y="159"/>
                    <a:pt x="415" y="161"/>
                    <a:pt x="424" y="165"/>
                  </a:cubicBezTo>
                  <a:cubicBezTo>
                    <a:pt x="426" y="148"/>
                    <a:pt x="426" y="148"/>
                    <a:pt x="426" y="148"/>
                  </a:cubicBezTo>
                  <a:cubicBezTo>
                    <a:pt x="426" y="146"/>
                    <a:pt x="426" y="146"/>
                    <a:pt x="426" y="146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45" y="137"/>
                    <a:pt x="445" y="137"/>
                    <a:pt x="445" y="137"/>
                  </a:cubicBezTo>
                  <a:cubicBezTo>
                    <a:pt x="447" y="127"/>
                    <a:pt x="447" y="127"/>
                    <a:pt x="447" y="127"/>
                  </a:cubicBezTo>
                  <a:cubicBezTo>
                    <a:pt x="436" y="127"/>
                    <a:pt x="436" y="127"/>
                    <a:pt x="436" y="127"/>
                  </a:cubicBezTo>
                  <a:cubicBezTo>
                    <a:pt x="434" y="126"/>
                    <a:pt x="434" y="126"/>
                    <a:pt x="434" y="126"/>
                  </a:cubicBezTo>
                  <a:cubicBezTo>
                    <a:pt x="435" y="121"/>
                    <a:pt x="435" y="121"/>
                    <a:pt x="435" y="121"/>
                  </a:cubicBezTo>
                  <a:cubicBezTo>
                    <a:pt x="435" y="118"/>
                    <a:pt x="435" y="118"/>
                    <a:pt x="435" y="118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2" y="116"/>
                    <a:pt x="442" y="116"/>
                    <a:pt x="442" y="116"/>
                  </a:cubicBezTo>
                  <a:cubicBezTo>
                    <a:pt x="449" y="116"/>
                    <a:pt x="457" y="111"/>
                    <a:pt x="467" y="103"/>
                  </a:cubicBezTo>
                  <a:cubicBezTo>
                    <a:pt x="533" y="56"/>
                    <a:pt x="533" y="56"/>
                    <a:pt x="533" y="56"/>
                  </a:cubicBezTo>
                  <a:cubicBezTo>
                    <a:pt x="535" y="56"/>
                    <a:pt x="535" y="56"/>
                    <a:pt x="535" y="56"/>
                  </a:cubicBezTo>
                  <a:cubicBezTo>
                    <a:pt x="557" y="65"/>
                    <a:pt x="557" y="65"/>
                    <a:pt x="557" y="65"/>
                  </a:cubicBezTo>
                  <a:cubicBezTo>
                    <a:pt x="565" y="64"/>
                    <a:pt x="565" y="64"/>
                    <a:pt x="565" y="64"/>
                  </a:cubicBezTo>
                  <a:cubicBezTo>
                    <a:pt x="560" y="42"/>
                    <a:pt x="560" y="42"/>
                    <a:pt x="560" y="42"/>
                  </a:cubicBezTo>
                  <a:cubicBezTo>
                    <a:pt x="560" y="40"/>
                    <a:pt x="560" y="40"/>
                    <a:pt x="560" y="40"/>
                  </a:cubicBezTo>
                  <a:cubicBezTo>
                    <a:pt x="561" y="39"/>
                    <a:pt x="561" y="39"/>
                    <a:pt x="561" y="39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73" y="19"/>
                    <a:pt x="573" y="19"/>
                    <a:pt x="573" y="19"/>
                  </a:cubicBezTo>
                  <a:cubicBezTo>
                    <a:pt x="570" y="16"/>
                    <a:pt x="570" y="16"/>
                    <a:pt x="570" y="16"/>
                  </a:cubicBezTo>
                  <a:cubicBezTo>
                    <a:pt x="563" y="19"/>
                    <a:pt x="563" y="19"/>
                    <a:pt x="563" y="19"/>
                  </a:cubicBezTo>
                  <a:cubicBezTo>
                    <a:pt x="563" y="20"/>
                    <a:pt x="563" y="20"/>
                    <a:pt x="563" y="20"/>
                  </a:cubicBezTo>
                  <a:cubicBezTo>
                    <a:pt x="562" y="20"/>
                    <a:pt x="562" y="20"/>
                    <a:pt x="562" y="20"/>
                  </a:cubicBezTo>
                  <a:cubicBezTo>
                    <a:pt x="541" y="23"/>
                    <a:pt x="541" y="23"/>
                    <a:pt x="541" y="23"/>
                  </a:cubicBezTo>
                  <a:cubicBezTo>
                    <a:pt x="535" y="23"/>
                    <a:pt x="535" y="23"/>
                    <a:pt x="535" y="23"/>
                  </a:cubicBezTo>
                  <a:cubicBezTo>
                    <a:pt x="534" y="23"/>
                    <a:pt x="534" y="23"/>
                    <a:pt x="534" y="23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19"/>
                    <a:pt x="533" y="19"/>
                    <a:pt x="533" y="19"/>
                  </a:cubicBezTo>
                  <a:cubicBezTo>
                    <a:pt x="529" y="11"/>
                    <a:pt x="529" y="11"/>
                    <a:pt x="529" y="11"/>
                  </a:cubicBezTo>
                  <a:lnTo>
                    <a:pt x="525" y="11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7" name="Freeform 31"/>
            <p:cNvSpPr/>
            <p:nvPr/>
          </p:nvSpPr>
          <p:spPr bwMode="auto">
            <a:xfrm>
              <a:off x="5313589" y="4207718"/>
              <a:ext cx="101206" cy="91009"/>
            </a:xfrm>
            <a:custGeom>
              <a:avLst/>
              <a:gdLst>
                <a:gd name="T0" fmla="*/ 2147483646 w 88"/>
                <a:gd name="T1" fmla="*/ 2147483646 h 80"/>
                <a:gd name="T2" fmla="*/ 2147483646 w 88"/>
                <a:gd name="T3" fmla="*/ 2147483646 h 80"/>
                <a:gd name="T4" fmla="*/ 2147483646 w 88"/>
                <a:gd name="T5" fmla="*/ 2147483646 h 80"/>
                <a:gd name="T6" fmla="*/ 2147483646 w 88"/>
                <a:gd name="T7" fmla="*/ 2147483646 h 80"/>
                <a:gd name="T8" fmla="*/ 2147483646 w 88"/>
                <a:gd name="T9" fmla="*/ 2147483646 h 80"/>
                <a:gd name="T10" fmla="*/ 2147483646 w 88"/>
                <a:gd name="T11" fmla="*/ 2147483646 h 80"/>
                <a:gd name="T12" fmla="*/ 2147483646 w 88"/>
                <a:gd name="T13" fmla="*/ 873360744 h 80"/>
                <a:gd name="T14" fmla="*/ 2147483646 w 88"/>
                <a:gd name="T15" fmla="*/ 2147483646 h 80"/>
                <a:gd name="T16" fmla="*/ 2147483646 w 88"/>
                <a:gd name="T17" fmla="*/ 2147483646 h 80"/>
                <a:gd name="T18" fmla="*/ 2147483646 w 88"/>
                <a:gd name="T19" fmla="*/ 2147483646 h 80"/>
                <a:gd name="T20" fmla="*/ 0 w 88"/>
                <a:gd name="T21" fmla="*/ 2147483646 h 80"/>
                <a:gd name="T22" fmla="*/ 2147483646 w 88"/>
                <a:gd name="T23" fmla="*/ 2147483646 h 80"/>
                <a:gd name="T24" fmla="*/ 2147483646 w 88"/>
                <a:gd name="T25" fmla="*/ 2147483646 h 80"/>
                <a:gd name="T26" fmla="*/ 2147483646 w 88"/>
                <a:gd name="T27" fmla="*/ 2147483646 h 80"/>
                <a:gd name="T28" fmla="*/ 2147483646 w 88"/>
                <a:gd name="T29" fmla="*/ 2147483646 h 80"/>
                <a:gd name="T30" fmla="*/ 2147483646 w 88"/>
                <a:gd name="T31" fmla="*/ 2147483646 h 80"/>
                <a:gd name="T32" fmla="*/ 2147483646 w 88"/>
                <a:gd name="T33" fmla="*/ 2147483646 h 80"/>
                <a:gd name="T34" fmla="*/ 2147483646 w 88"/>
                <a:gd name="T35" fmla="*/ 2147483646 h 80"/>
                <a:gd name="T36" fmla="*/ 2147483646 w 88"/>
                <a:gd name="T37" fmla="*/ 2147483646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80"/>
                <a:gd name="T59" fmla="*/ 88 w 88"/>
                <a:gd name="T60" fmla="*/ 80 h 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80">
                  <a:moveTo>
                    <a:pt x="81" y="43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3"/>
                    <a:pt x="36" y="0"/>
                    <a:pt x="28" y="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35"/>
                    <a:pt x="11" y="43"/>
                    <a:pt x="4" y="4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34" y="75"/>
                    <a:pt x="40" y="73"/>
                    <a:pt x="45" y="74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56"/>
                    <a:pt x="74" y="47"/>
                    <a:pt x="81" y="43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8" name="Freeform 32"/>
            <p:cNvSpPr/>
            <p:nvPr/>
          </p:nvSpPr>
          <p:spPr bwMode="auto">
            <a:xfrm>
              <a:off x="4826297" y="3860395"/>
              <a:ext cx="577252" cy="443903"/>
            </a:xfrm>
            <a:custGeom>
              <a:avLst/>
              <a:gdLst>
                <a:gd name="T0" fmla="*/ 2147483646 w 498"/>
                <a:gd name="T1" fmla="*/ 2147483646 h 385"/>
                <a:gd name="T2" fmla="*/ 2147483646 w 498"/>
                <a:gd name="T3" fmla="*/ 2147483646 h 385"/>
                <a:gd name="T4" fmla="*/ 2147483646 w 498"/>
                <a:gd name="T5" fmla="*/ 2147483646 h 385"/>
                <a:gd name="T6" fmla="*/ 2147483646 w 498"/>
                <a:gd name="T7" fmla="*/ 0 h 385"/>
                <a:gd name="T8" fmla="*/ 2147483646 w 498"/>
                <a:gd name="T9" fmla="*/ 2147483646 h 385"/>
                <a:gd name="T10" fmla="*/ 2147483646 w 498"/>
                <a:gd name="T11" fmla="*/ 2147483646 h 385"/>
                <a:gd name="T12" fmla="*/ 2147483646 w 498"/>
                <a:gd name="T13" fmla="*/ 2147483646 h 385"/>
                <a:gd name="T14" fmla="*/ 2147483646 w 498"/>
                <a:gd name="T15" fmla="*/ 2147483646 h 385"/>
                <a:gd name="T16" fmla="*/ 2147483646 w 498"/>
                <a:gd name="T17" fmla="*/ 2147483646 h 385"/>
                <a:gd name="T18" fmla="*/ 2147483646 w 498"/>
                <a:gd name="T19" fmla="*/ 2147483646 h 385"/>
                <a:gd name="T20" fmla="*/ 2147483646 w 498"/>
                <a:gd name="T21" fmla="*/ 2147483646 h 385"/>
                <a:gd name="T22" fmla="*/ 0 w 498"/>
                <a:gd name="T23" fmla="*/ 2147483646 h 385"/>
                <a:gd name="T24" fmla="*/ 2147483646 w 498"/>
                <a:gd name="T25" fmla="*/ 2147483646 h 385"/>
                <a:gd name="T26" fmla="*/ 2147483646 w 498"/>
                <a:gd name="T27" fmla="*/ 2147483646 h 385"/>
                <a:gd name="T28" fmla="*/ 2147483646 w 498"/>
                <a:gd name="T29" fmla="*/ 2147483646 h 385"/>
                <a:gd name="T30" fmla="*/ 2147483646 w 498"/>
                <a:gd name="T31" fmla="*/ 2147483646 h 385"/>
                <a:gd name="T32" fmla="*/ 2147483646 w 498"/>
                <a:gd name="T33" fmla="*/ 2147483646 h 385"/>
                <a:gd name="T34" fmla="*/ 2147483646 w 498"/>
                <a:gd name="T35" fmla="*/ 2147483646 h 385"/>
                <a:gd name="T36" fmla="*/ 2147483646 w 498"/>
                <a:gd name="T37" fmla="*/ 2147483646 h 385"/>
                <a:gd name="T38" fmla="*/ 2147483646 w 498"/>
                <a:gd name="T39" fmla="*/ 2147483646 h 385"/>
                <a:gd name="T40" fmla="*/ 2147483646 w 498"/>
                <a:gd name="T41" fmla="*/ 2147483646 h 385"/>
                <a:gd name="T42" fmla="*/ 2147483646 w 498"/>
                <a:gd name="T43" fmla="*/ 2147483646 h 385"/>
                <a:gd name="T44" fmla="*/ 2147483646 w 498"/>
                <a:gd name="T45" fmla="*/ 2147483646 h 385"/>
                <a:gd name="T46" fmla="*/ 2147483646 w 498"/>
                <a:gd name="T47" fmla="*/ 2147483646 h 385"/>
                <a:gd name="T48" fmla="*/ 2147483646 w 498"/>
                <a:gd name="T49" fmla="*/ 2147483646 h 385"/>
                <a:gd name="T50" fmla="*/ 2147483646 w 498"/>
                <a:gd name="T51" fmla="*/ 2147483646 h 385"/>
                <a:gd name="T52" fmla="*/ 2147483646 w 498"/>
                <a:gd name="T53" fmla="*/ 2147483646 h 385"/>
                <a:gd name="T54" fmla="*/ 2147483646 w 498"/>
                <a:gd name="T55" fmla="*/ 2147483646 h 385"/>
                <a:gd name="T56" fmla="*/ 2147483646 w 498"/>
                <a:gd name="T57" fmla="*/ 2147483646 h 385"/>
                <a:gd name="T58" fmla="*/ 2147483646 w 498"/>
                <a:gd name="T59" fmla="*/ 2147483646 h 385"/>
                <a:gd name="T60" fmla="*/ 2147483646 w 498"/>
                <a:gd name="T61" fmla="*/ 2147483646 h 385"/>
                <a:gd name="T62" fmla="*/ 2147483646 w 498"/>
                <a:gd name="T63" fmla="*/ 2147483646 h 385"/>
                <a:gd name="T64" fmla="*/ 2147483646 w 498"/>
                <a:gd name="T65" fmla="*/ 2147483646 h 385"/>
                <a:gd name="T66" fmla="*/ 2147483646 w 498"/>
                <a:gd name="T67" fmla="*/ 2147483646 h 385"/>
                <a:gd name="T68" fmla="*/ 2147483646 w 498"/>
                <a:gd name="T69" fmla="*/ 2147483646 h 385"/>
                <a:gd name="T70" fmla="*/ 2147483646 w 498"/>
                <a:gd name="T71" fmla="*/ 2147483646 h 385"/>
                <a:gd name="T72" fmla="*/ 2147483646 w 498"/>
                <a:gd name="T73" fmla="*/ 2147483646 h 385"/>
                <a:gd name="T74" fmla="*/ 2147483646 w 498"/>
                <a:gd name="T75" fmla="*/ 2147483646 h 385"/>
                <a:gd name="T76" fmla="*/ 2147483646 w 498"/>
                <a:gd name="T77" fmla="*/ 2147483646 h 385"/>
                <a:gd name="T78" fmla="*/ 2147483646 w 498"/>
                <a:gd name="T79" fmla="*/ 2147483646 h 385"/>
                <a:gd name="T80" fmla="*/ 2147483646 w 498"/>
                <a:gd name="T81" fmla="*/ 2147483646 h 3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8"/>
                <a:gd name="T124" fmla="*/ 0 h 385"/>
                <a:gd name="T125" fmla="*/ 498 w 498"/>
                <a:gd name="T126" fmla="*/ 385 h 3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8" h="385">
                  <a:moveTo>
                    <a:pt x="348" y="112"/>
                  </a:moveTo>
                  <a:cubicBezTo>
                    <a:pt x="336" y="102"/>
                    <a:pt x="327" y="86"/>
                    <a:pt x="317" y="59"/>
                  </a:cubicBezTo>
                  <a:cubicBezTo>
                    <a:pt x="287" y="59"/>
                    <a:pt x="269" y="54"/>
                    <a:pt x="260" y="43"/>
                  </a:cubicBezTo>
                  <a:cubicBezTo>
                    <a:pt x="254" y="34"/>
                    <a:pt x="241" y="28"/>
                    <a:pt x="223" y="22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23" y="3"/>
                    <a:pt x="223" y="3"/>
                    <a:pt x="223" y="3"/>
                  </a:cubicBezTo>
                  <a:cubicBezTo>
                    <a:pt x="220" y="1"/>
                    <a:pt x="220" y="1"/>
                    <a:pt x="220" y="1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02" y="6"/>
                    <a:pt x="194" y="13"/>
                    <a:pt x="191" y="21"/>
                  </a:cubicBezTo>
                  <a:cubicBezTo>
                    <a:pt x="186" y="30"/>
                    <a:pt x="181" y="37"/>
                    <a:pt x="175" y="42"/>
                  </a:cubicBezTo>
                  <a:cubicBezTo>
                    <a:pt x="169" y="59"/>
                    <a:pt x="164" y="68"/>
                    <a:pt x="159" y="68"/>
                  </a:cubicBezTo>
                  <a:cubicBezTo>
                    <a:pt x="156" y="69"/>
                    <a:pt x="154" y="67"/>
                    <a:pt x="151" y="63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37" y="53"/>
                    <a:pt x="130" y="50"/>
                    <a:pt x="125" y="50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07" y="59"/>
                    <a:pt x="97" y="64"/>
                    <a:pt x="81" y="67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28" y="58"/>
                    <a:pt x="23" y="45"/>
                    <a:pt x="26" y="3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0" y="80"/>
                    <a:pt x="44" y="96"/>
                    <a:pt x="51" y="100"/>
                  </a:cubicBezTo>
                  <a:cubicBezTo>
                    <a:pt x="55" y="102"/>
                    <a:pt x="68" y="107"/>
                    <a:pt x="90" y="113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40" y="132"/>
                    <a:pt x="151" y="155"/>
                    <a:pt x="164" y="196"/>
                  </a:cubicBezTo>
                  <a:cubicBezTo>
                    <a:pt x="181" y="208"/>
                    <a:pt x="192" y="213"/>
                    <a:pt x="199" y="212"/>
                  </a:cubicBezTo>
                  <a:cubicBezTo>
                    <a:pt x="206" y="209"/>
                    <a:pt x="219" y="202"/>
                    <a:pt x="237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60" y="193"/>
                    <a:pt x="260" y="193"/>
                    <a:pt x="260" y="193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62" y="196"/>
                    <a:pt x="262" y="196"/>
                    <a:pt x="262" y="196"/>
                  </a:cubicBezTo>
                  <a:cubicBezTo>
                    <a:pt x="261" y="200"/>
                    <a:pt x="261" y="200"/>
                    <a:pt x="261" y="200"/>
                  </a:cubicBezTo>
                  <a:cubicBezTo>
                    <a:pt x="255" y="225"/>
                    <a:pt x="250" y="240"/>
                    <a:pt x="245" y="244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20" y="246"/>
                    <a:pt x="220" y="246"/>
                    <a:pt x="220" y="246"/>
                  </a:cubicBezTo>
                  <a:cubicBezTo>
                    <a:pt x="220" y="257"/>
                    <a:pt x="213" y="272"/>
                    <a:pt x="199" y="292"/>
                  </a:cubicBezTo>
                  <a:cubicBezTo>
                    <a:pt x="195" y="299"/>
                    <a:pt x="194" y="304"/>
                    <a:pt x="194" y="307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24" y="331"/>
                    <a:pt x="229" y="334"/>
                    <a:pt x="234" y="334"/>
                  </a:cubicBezTo>
                  <a:cubicBezTo>
                    <a:pt x="239" y="334"/>
                    <a:pt x="239" y="334"/>
                    <a:pt x="239" y="334"/>
                  </a:cubicBezTo>
                  <a:cubicBezTo>
                    <a:pt x="244" y="352"/>
                    <a:pt x="244" y="352"/>
                    <a:pt x="244" y="352"/>
                  </a:cubicBezTo>
                  <a:cubicBezTo>
                    <a:pt x="256" y="356"/>
                    <a:pt x="256" y="356"/>
                    <a:pt x="256" y="356"/>
                  </a:cubicBezTo>
                  <a:cubicBezTo>
                    <a:pt x="262" y="349"/>
                    <a:pt x="262" y="349"/>
                    <a:pt x="262" y="349"/>
                  </a:cubicBezTo>
                  <a:cubicBezTo>
                    <a:pt x="265" y="346"/>
                    <a:pt x="270" y="344"/>
                    <a:pt x="273" y="345"/>
                  </a:cubicBezTo>
                  <a:cubicBezTo>
                    <a:pt x="283" y="345"/>
                    <a:pt x="292" y="352"/>
                    <a:pt x="302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12" y="378"/>
                    <a:pt x="312" y="378"/>
                    <a:pt x="312" y="378"/>
                  </a:cubicBezTo>
                  <a:cubicBezTo>
                    <a:pt x="313" y="377"/>
                    <a:pt x="313" y="377"/>
                    <a:pt x="313" y="377"/>
                  </a:cubicBezTo>
                  <a:cubicBezTo>
                    <a:pt x="319" y="373"/>
                    <a:pt x="331" y="374"/>
                    <a:pt x="348" y="379"/>
                  </a:cubicBezTo>
                  <a:cubicBezTo>
                    <a:pt x="375" y="385"/>
                    <a:pt x="375" y="385"/>
                    <a:pt x="375" y="385"/>
                  </a:cubicBezTo>
                  <a:cubicBezTo>
                    <a:pt x="401" y="377"/>
                    <a:pt x="401" y="377"/>
                    <a:pt x="401" y="377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8" y="366"/>
                    <a:pt x="418" y="366"/>
                    <a:pt x="418" y="366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10" y="355"/>
                    <a:pt x="412" y="349"/>
                    <a:pt x="417" y="344"/>
                  </a:cubicBezTo>
                  <a:cubicBezTo>
                    <a:pt x="424" y="339"/>
                    <a:pt x="428" y="334"/>
                    <a:pt x="428" y="327"/>
                  </a:cubicBezTo>
                  <a:cubicBezTo>
                    <a:pt x="428" y="315"/>
                    <a:pt x="428" y="315"/>
                    <a:pt x="428" y="315"/>
                  </a:cubicBezTo>
                  <a:cubicBezTo>
                    <a:pt x="426" y="308"/>
                    <a:pt x="427" y="304"/>
                    <a:pt x="429" y="302"/>
                  </a:cubicBezTo>
                  <a:cubicBezTo>
                    <a:pt x="431" y="298"/>
                    <a:pt x="439" y="296"/>
                    <a:pt x="447" y="293"/>
                  </a:cubicBezTo>
                  <a:cubicBezTo>
                    <a:pt x="461" y="291"/>
                    <a:pt x="478" y="298"/>
                    <a:pt x="498" y="315"/>
                  </a:cubicBezTo>
                  <a:cubicBezTo>
                    <a:pt x="490" y="293"/>
                    <a:pt x="490" y="293"/>
                    <a:pt x="490" y="293"/>
                  </a:cubicBezTo>
                  <a:cubicBezTo>
                    <a:pt x="479" y="278"/>
                    <a:pt x="479" y="278"/>
                    <a:pt x="479" y="278"/>
                  </a:cubicBezTo>
                  <a:cubicBezTo>
                    <a:pt x="477" y="259"/>
                    <a:pt x="477" y="259"/>
                    <a:pt x="477" y="259"/>
                  </a:cubicBezTo>
                  <a:cubicBezTo>
                    <a:pt x="459" y="255"/>
                    <a:pt x="459" y="255"/>
                    <a:pt x="459" y="255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10" y="227"/>
                    <a:pt x="410" y="227"/>
                    <a:pt x="410" y="227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18"/>
                    <a:pt x="387" y="218"/>
                    <a:pt x="387" y="218"/>
                  </a:cubicBezTo>
                  <a:cubicBezTo>
                    <a:pt x="386" y="193"/>
                    <a:pt x="386" y="193"/>
                    <a:pt x="386" y="193"/>
                  </a:cubicBezTo>
                  <a:cubicBezTo>
                    <a:pt x="370" y="149"/>
                    <a:pt x="357" y="121"/>
                    <a:pt x="348" y="112"/>
                  </a:cubicBez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39" name="Freeform 33"/>
            <p:cNvSpPr/>
            <p:nvPr/>
          </p:nvSpPr>
          <p:spPr bwMode="auto">
            <a:xfrm>
              <a:off x="4524553" y="3011595"/>
              <a:ext cx="536019" cy="763365"/>
            </a:xfrm>
            <a:custGeom>
              <a:avLst/>
              <a:gdLst>
                <a:gd name="T0" fmla="*/ 2147483646 w 463"/>
                <a:gd name="T1" fmla="*/ 2147483646 h 662"/>
                <a:gd name="T2" fmla="*/ 2147483646 w 463"/>
                <a:gd name="T3" fmla="*/ 2147483646 h 662"/>
                <a:gd name="T4" fmla="*/ 2147483646 w 463"/>
                <a:gd name="T5" fmla="*/ 2147483646 h 662"/>
                <a:gd name="T6" fmla="*/ 2147483646 w 463"/>
                <a:gd name="T7" fmla="*/ 2147483646 h 662"/>
                <a:gd name="T8" fmla="*/ 2147483646 w 463"/>
                <a:gd name="T9" fmla="*/ 2147483646 h 662"/>
                <a:gd name="T10" fmla="*/ 2147483646 w 463"/>
                <a:gd name="T11" fmla="*/ 2147483646 h 662"/>
                <a:gd name="T12" fmla="*/ 2147483646 w 463"/>
                <a:gd name="T13" fmla="*/ 2147483646 h 662"/>
                <a:gd name="T14" fmla="*/ 2147483646 w 463"/>
                <a:gd name="T15" fmla="*/ 2147483646 h 662"/>
                <a:gd name="T16" fmla="*/ 2147483646 w 463"/>
                <a:gd name="T17" fmla="*/ 0 h 662"/>
                <a:gd name="T18" fmla="*/ 2147483646 w 463"/>
                <a:gd name="T19" fmla="*/ 2147483646 h 662"/>
                <a:gd name="T20" fmla="*/ 2147483646 w 463"/>
                <a:gd name="T21" fmla="*/ 2147483646 h 662"/>
                <a:gd name="T22" fmla="*/ 2147483646 w 463"/>
                <a:gd name="T23" fmla="*/ 2147483646 h 662"/>
                <a:gd name="T24" fmla="*/ 2147483646 w 463"/>
                <a:gd name="T25" fmla="*/ 2147483646 h 662"/>
                <a:gd name="T26" fmla="*/ 2147483646 w 463"/>
                <a:gd name="T27" fmla="*/ 2147483646 h 662"/>
                <a:gd name="T28" fmla="*/ 2147483646 w 463"/>
                <a:gd name="T29" fmla="*/ 2147483646 h 662"/>
                <a:gd name="T30" fmla="*/ 2147483646 w 463"/>
                <a:gd name="T31" fmla="*/ 2147483646 h 662"/>
                <a:gd name="T32" fmla="*/ 2147483646 w 463"/>
                <a:gd name="T33" fmla="*/ 2147483646 h 662"/>
                <a:gd name="T34" fmla="*/ 2147483646 w 463"/>
                <a:gd name="T35" fmla="*/ 2147483646 h 662"/>
                <a:gd name="T36" fmla="*/ 2147483646 w 463"/>
                <a:gd name="T37" fmla="*/ 2147483646 h 662"/>
                <a:gd name="T38" fmla="*/ 2147483646 w 463"/>
                <a:gd name="T39" fmla="*/ 2147483646 h 662"/>
                <a:gd name="T40" fmla="*/ 2147483646 w 463"/>
                <a:gd name="T41" fmla="*/ 2147483646 h 662"/>
                <a:gd name="T42" fmla="*/ 2147483646 w 463"/>
                <a:gd name="T43" fmla="*/ 2147483646 h 662"/>
                <a:gd name="T44" fmla="*/ 2147483646 w 463"/>
                <a:gd name="T45" fmla="*/ 2147483646 h 662"/>
                <a:gd name="T46" fmla="*/ 2147483646 w 463"/>
                <a:gd name="T47" fmla="*/ 2147483646 h 662"/>
                <a:gd name="T48" fmla="*/ 2147483646 w 463"/>
                <a:gd name="T49" fmla="*/ 2147483646 h 662"/>
                <a:gd name="T50" fmla="*/ 2147483646 w 463"/>
                <a:gd name="T51" fmla="*/ 2147483646 h 662"/>
                <a:gd name="T52" fmla="*/ 2147483646 w 463"/>
                <a:gd name="T53" fmla="*/ 2147483646 h 662"/>
                <a:gd name="T54" fmla="*/ 2147483646 w 463"/>
                <a:gd name="T55" fmla="*/ 2147483646 h 662"/>
                <a:gd name="T56" fmla="*/ 2147483646 w 463"/>
                <a:gd name="T57" fmla="*/ 2147483646 h 662"/>
                <a:gd name="T58" fmla="*/ 2147483646 w 463"/>
                <a:gd name="T59" fmla="*/ 2147483646 h 662"/>
                <a:gd name="T60" fmla="*/ 2147483646 w 463"/>
                <a:gd name="T61" fmla="*/ 2147483646 h 662"/>
                <a:gd name="T62" fmla="*/ 2147483646 w 463"/>
                <a:gd name="T63" fmla="*/ 2147483646 h 662"/>
                <a:gd name="T64" fmla="*/ 2147483646 w 463"/>
                <a:gd name="T65" fmla="*/ 2147483646 h 662"/>
                <a:gd name="T66" fmla="*/ 2147483646 w 463"/>
                <a:gd name="T67" fmla="*/ 2147483646 h 662"/>
                <a:gd name="T68" fmla="*/ 2147483646 w 463"/>
                <a:gd name="T69" fmla="*/ 2147483646 h 662"/>
                <a:gd name="T70" fmla="*/ 2147483646 w 463"/>
                <a:gd name="T71" fmla="*/ 2147483646 h 662"/>
                <a:gd name="T72" fmla="*/ 2147483646 w 463"/>
                <a:gd name="T73" fmla="*/ 2147483646 h 662"/>
                <a:gd name="T74" fmla="*/ 2147483646 w 463"/>
                <a:gd name="T75" fmla="*/ 2147483646 h 662"/>
                <a:gd name="T76" fmla="*/ 2147483646 w 463"/>
                <a:gd name="T77" fmla="*/ 2147483646 h 662"/>
                <a:gd name="T78" fmla="*/ 2147483646 w 463"/>
                <a:gd name="T79" fmla="*/ 2147483646 h 662"/>
                <a:gd name="T80" fmla="*/ 2147483646 w 463"/>
                <a:gd name="T81" fmla="*/ 2147483646 h 662"/>
                <a:gd name="T82" fmla="*/ 2147483646 w 463"/>
                <a:gd name="T83" fmla="*/ 2147483646 h 662"/>
                <a:gd name="T84" fmla="*/ 2147483646 w 463"/>
                <a:gd name="T85" fmla="*/ 2147483646 h 662"/>
                <a:gd name="T86" fmla="*/ 2147483646 w 463"/>
                <a:gd name="T87" fmla="*/ 2147483646 h 662"/>
                <a:gd name="T88" fmla="*/ 2147483646 w 463"/>
                <a:gd name="T89" fmla="*/ 2147483646 h 662"/>
                <a:gd name="T90" fmla="*/ 2147483646 w 463"/>
                <a:gd name="T91" fmla="*/ 2147483646 h 662"/>
                <a:gd name="T92" fmla="*/ 2147483646 w 463"/>
                <a:gd name="T93" fmla="*/ 2147483646 h 662"/>
                <a:gd name="T94" fmla="*/ 2147483646 w 463"/>
                <a:gd name="T95" fmla="*/ 2147483646 h 662"/>
                <a:gd name="T96" fmla="*/ 2147483646 w 463"/>
                <a:gd name="T97" fmla="*/ 2147483646 h 662"/>
                <a:gd name="T98" fmla="*/ 2147483646 w 463"/>
                <a:gd name="T99" fmla="*/ 2147483646 h 662"/>
                <a:gd name="T100" fmla="*/ 2147483646 w 463"/>
                <a:gd name="T101" fmla="*/ 2147483646 h 662"/>
                <a:gd name="T102" fmla="*/ 2147483646 w 463"/>
                <a:gd name="T103" fmla="*/ 2147483646 h 662"/>
                <a:gd name="T104" fmla="*/ 2147483646 w 463"/>
                <a:gd name="T105" fmla="*/ 2147483646 h 6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3"/>
                <a:gd name="T160" fmla="*/ 0 h 662"/>
                <a:gd name="T161" fmla="*/ 463 w 463"/>
                <a:gd name="T162" fmla="*/ 662 h 6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3" h="662">
                  <a:moveTo>
                    <a:pt x="426" y="200"/>
                  </a:moveTo>
                  <a:cubicBezTo>
                    <a:pt x="418" y="196"/>
                    <a:pt x="418" y="196"/>
                    <a:pt x="418" y="196"/>
                  </a:cubicBezTo>
                  <a:cubicBezTo>
                    <a:pt x="418" y="196"/>
                    <a:pt x="418" y="196"/>
                    <a:pt x="418" y="196"/>
                  </a:cubicBezTo>
                  <a:cubicBezTo>
                    <a:pt x="417" y="196"/>
                    <a:pt x="417" y="196"/>
                    <a:pt x="417" y="196"/>
                  </a:cubicBezTo>
                  <a:cubicBezTo>
                    <a:pt x="410" y="189"/>
                    <a:pt x="410" y="189"/>
                    <a:pt x="410" y="189"/>
                  </a:cubicBezTo>
                  <a:cubicBezTo>
                    <a:pt x="381" y="181"/>
                    <a:pt x="381" y="181"/>
                    <a:pt x="381" y="181"/>
                  </a:cubicBezTo>
                  <a:cubicBezTo>
                    <a:pt x="373" y="181"/>
                    <a:pt x="373" y="181"/>
                    <a:pt x="373" y="181"/>
                  </a:cubicBezTo>
                  <a:cubicBezTo>
                    <a:pt x="368" y="183"/>
                    <a:pt x="368" y="183"/>
                    <a:pt x="368" y="183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8" y="160"/>
                    <a:pt x="358" y="160"/>
                    <a:pt x="358" y="160"/>
                  </a:cubicBezTo>
                  <a:cubicBezTo>
                    <a:pt x="366" y="149"/>
                    <a:pt x="366" y="149"/>
                    <a:pt x="366" y="149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7" y="134"/>
                    <a:pt x="367" y="134"/>
                    <a:pt x="367" y="134"/>
                  </a:cubicBezTo>
                  <a:cubicBezTo>
                    <a:pt x="372" y="126"/>
                    <a:pt x="372" y="126"/>
                    <a:pt x="372" y="126"/>
                  </a:cubicBezTo>
                  <a:cubicBezTo>
                    <a:pt x="368" y="124"/>
                    <a:pt x="368" y="124"/>
                    <a:pt x="368" y="124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3" y="116"/>
                    <a:pt x="323" y="116"/>
                    <a:pt x="323" y="116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7" y="100"/>
                    <a:pt x="307" y="100"/>
                    <a:pt x="307" y="100"/>
                  </a:cubicBezTo>
                  <a:cubicBezTo>
                    <a:pt x="302" y="89"/>
                    <a:pt x="302" y="89"/>
                    <a:pt x="302" y="89"/>
                  </a:cubicBezTo>
                  <a:cubicBezTo>
                    <a:pt x="301" y="86"/>
                    <a:pt x="301" y="86"/>
                    <a:pt x="301" y="86"/>
                  </a:cubicBezTo>
                  <a:cubicBezTo>
                    <a:pt x="309" y="64"/>
                    <a:pt x="309" y="64"/>
                    <a:pt x="309" y="64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08" y="44"/>
                    <a:pt x="308" y="44"/>
                    <a:pt x="308" y="44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6" y="56"/>
                    <a:pt x="296" y="56"/>
                    <a:pt x="296" y="56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1" y="52"/>
                    <a:pt x="291" y="52"/>
                    <a:pt x="291" y="52"/>
                  </a:cubicBezTo>
                  <a:cubicBezTo>
                    <a:pt x="275" y="39"/>
                    <a:pt x="275" y="39"/>
                    <a:pt x="275" y="39"/>
                  </a:cubicBezTo>
                  <a:cubicBezTo>
                    <a:pt x="273" y="37"/>
                    <a:pt x="273" y="37"/>
                    <a:pt x="273" y="37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0" y="12"/>
                    <a:pt x="270" y="12"/>
                    <a:pt x="270" y="12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63"/>
                    <a:pt x="206" y="63"/>
                    <a:pt x="206" y="63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89" y="88"/>
                    <a:pt x="189" y="88"/>
                    <a:pt x="189" y="88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2" y="130"/>
                    <a:pt x="99" y="132"/>
                    <a:pt x="96" y="133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3" y="122"/>
                    <a:pt x="63" y="122"/>
                    <a:pt x="63" y="122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6"/>
                    <a:pt x="6" y="152"/>
                    <a:pt x="0" y="162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6" y="260"/>
                    <a:pt x="36" y="260"/>
                    <a:pt x="36" y="260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7" y="281"/>
                    <a:pt x="17" y="281"/>
                    <a:pt x="17" y="281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56" y="295"/>
                    <a:pt x="56" y="295"/>
                    <a:pt x="56" y="295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2" y="318"/>
                    <a:pt x="62" y="318"/>
                    <a:pt x="62" y="318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5"/>
                    <a:pt x="57" y="355"/>
                    <a:pt x="57" y="355"/>
                  </a:cubicBezTo>
                  <a:cubicBezTo>
                    <a:pt x="48" y="371"/>
                    <a:pt x="48" y="371"/>
                    <a:pt x="48" y="371"/>
                  </a:cubicBezTo>
                  <a:cubicBezTo>
                    <a:pt x="48" y="374"/>
                    <a:pt x="48" y="374"/>
                    <a:pt x="48" y="374"/>
                  </a:cubicBezTo>
                  <a:cubicBezTo>
                    <a:pt x="46" y="374"/>
                    <a:pt x="46" y="374"/>
                    <a:pt x="46" y="374"/>
                  </a:cubicBezTo>
                  <a:cubicBezTo>
                    <a:pt x="20" y="378"/>
                    <a:pt x="20" y="378"/>
                    <a:pt x="20" y="378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2" y="412"/>
                    <a:pt x="12" y="412"/>
                    <a:pt x="12" y="412"/>
                  </a:cubicBezTo>
                  <a:cubicBezTo>
                    <a:pt x="9" y="438"/>
                    <a:pt x="9" y="438"/>
                    <a:pt x="9" y="438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47" y="473"/>
                    <a:pt x="47" y="473"/>
                    <a:pt x="47" y="473"/>
                  </a:cubicBezTo>
                  <a:cubicBezTo>
                    <a:pt x="48" y="474"/>
                    <a:pt x="48" y="474"/>
                    <a:pt x="48" y="474"/>
                  </a:cubicBezTo>
                  <a:cubicBezTo>
                    <a:pt x="62" y="498"/>
                    <a:pt x="62" y="498"/>
                    <a:pt x="62" y="498"/>
                  </a:cubicBezTo>
                  <a:cubicBezTo>
                    <a:pt x="62" y="499"/>
                    <a:pt x="62" y="499"/>
                    <a:pt x="62" y="499"/>
                  </a:cubicBezTo>
                  <a:cubicBezTo>
                    <a:pt x="63" y="500"/>
                    <a:pt x="63" y="500"/>
                    <a:pt x="63" y="500"/>
                  </a:cubicBezTo>
                  <a:cubicBezTo>
                    <a:pt x="62" y="501"/>
                    <a:pt x="62" y="501"/>
                    <a:pt x="62" y="501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30" y="572"/>
                    <a:pt x="30" y="572"/>
                    <a:pt x="30" y="572"/>
                  </a:cubicBezTo>
                  <a:cubicBezTo>
                    <a:pt x="26" y="591"/>
                    <a:pt x="26" y="591"/>
                    <a:pt x="26" y="591"/>
                  </a:cubicBezTo>
                  <a:cubicBezTo>
                    <a:pt x="25" y="594"/>
                    <a:pt x="25" y="594"/>
                    <a:pt x="25" y="594"/>
                  </a:cubicBezTo>
                  <a:cubicBezTo>
                    <a:pt x="25" y="595"/>
                    <a:pt x="25" y="595"/>
                    <a:pt x="25" y="595"/>
                  </a:cubicBezTo>
                  <a:cubicBezTo>
                    <a:pt x="20" y="599"/>
                    <a:pt x="17" y="603"/>
                    <a:pt x="15" y="609"/>
                  </a:cubicBezTo>
                  <a:cubicBezTo>
                    <a:pt x="14" y="611"/>
                    <a:pt x="14" y="614"/>
                    <a:pt x="16" y="616"/>
                  </a:cubicBezTo>
                  <a:cubicBezTo>
                    <a:pt x="17" y="617"/>
                    <a:pt x="17" y="617"/>
                    <a:pt x="17" y="617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33" y="637"/>
                    <a:pt x="33" y="637"/>
                    <a:pt x="33" y="637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6" y="639"/>
                    <a:pt x="36" y="639"/>
                    <a:pt x="36" y="639"/>
                  </a:cubicBezTo>
                  <a:cubicBezTo>
                    <a:pt x="36" y="640"/>
                    <a:pt x="36" y="640"/>
                    <a:pt x="36" y="640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8" y="651"/>
                    <a:pt x="38" y="651"/>
                    <a:pt x="38" y="651"/>
                  </a:cubicBezTo>
                  <a:cubicBezTo>
                    <a:pt x="47" y="654"/>
                    <a:pt x="47" y="654"/>
                    <a:pt x="47" y="654"/>
                  </a:cubicBezTo>
                  <a:cubicBezTo>
                    <a:pt x="85" y="662"/>
                    <a:pt x="85" y="662"/>
                    <a:pt x="85" y="662"/>
                  </a:cubicBezTo>
                  <a:cubicBezTo>
                    <a:pt x="98" y="662"/>
                    <a:pt x="110" y="659"/>
                    <a:pt x="122" y="654"/>
                  </a:cubicBezTo>
                  <a:cubicBezTo>
                    <a:pt x="135" y="648"/>
                    <a:pt x="147" y="647"/>
                    <a:pt x="159" y="649"/>
                  </a:cubicBezTo>
                  <a:cubicBezTo>
                    <a:pt x="161" y="642"/>
                    <a:pt x="161" y="642"/>
                    <a:pt x="161" y="642"/>
                  </a:cubicBezTo>
                  <a:cubicBezTo>
                    <a:pt x="149" y="614"/>
                    <a:pt x="149" y="614"/>
                    <a:pt x="149" y="614"/>
                  </a:cubicBezTo>
                  <a:cubicBezTo>
                    <a:pt x="148" y="611"/>
                    <a:pt x="148" y="611"/>
                    <a:pt x="148" y="611"/>
                  </a:cubicBezTo>
                  <a:cubicBezTo>
                    <a:pt x="149" y="611"/>
                    <a:pt x="149" y="611"/>
                    <a:pt x="149" y="611"/>
                  </a:cubicBezTo>
                  <a:cubicBezTo>
                    <a:pt x="209" y="528"/>
                    <a:pt x="209" y="528"/>
                    <a:pt x="209" y="528"/>
                  </a:cubicBezTo>
                  <a:cubicBezTo>
                    <a:pt x="273" y="466"/>
                    <a:pt x="273" y="466"/>
                    <a:pt x="27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94" y="458"/>
                    <a:pt x="294" y="458"/>
                    <a:pt x="294" y="458"/>
                  </a:cubicBezTo>
                  <a:cubicBezTo>
                    <a:pt x="305" y="447"/>
                    <a:pt x="305" y="447"/>
                    <a:pt x="305" y="447"/>
                  </a:cubicBezTo>
                  <a:cubicBezTo>
                    <a:pt x="305" y="446"/>
                    <a:pt x="305" y="446"/>
                    <a:pt x="305" y="446"/>
                  </a:cubicBezTo>
                  <a:cubicBezTo>
                    <a:pt x="313" y="439"/>
                    <a:pt x="321" y="435"/>
                    <a:pt x="329" y="432"/>
                  </a:cubicBezTo>
                  <a:cubicBezTo>
                    <a:pt x="323" y="427"/>
                    <a:pt x="323" y="427"/>
                    <a:pt x="323" y="427"/>
                  </a:cubicBezTo>
                  <a:cubicBezTo>
                    <a:pt x="309" y="413"/>
                    <a:pt x="309" y="413"/>
                    <a:pt x="309" y="413"/>
                  </a:cubicBezTo>
                  <a:cubicBezTo>
                    <a:pt x="309" y="412"/>
                    <a:pt x="309" y="412"/>
                    <a:pt x="309" y="412"/>
                  </a:cubicBezTo>
                  <a:cubicBezTo>
                    <a:pt x="308" y="412"/>
                    <a:pt x="308" y="412"/>
                    <a:pt x="308" y="412"/>
                  </a:cubicBezTo>
                  <a:cubicBezTo>
                    <a:pt x="297" y="399"/>
                    <a:pt x="297" y="399"/>
                    <a:pt x="297" y="399"/>
                  </a:cubicBezTo>
                  <a:cubicBezTo>
                    <a:pt x="296" y="397"/>
                    <a:pt x="296" y="397"/>
                    <a:pt x="296" y="397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302" y="389"/>
                    <a:pt x="302" y="389"/>
                    <a:pt x="302" y="389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58" y="385"/>
                    <a:pt x="258" y="385"/>
                    <a:pt x="258" y="385"/>
                  </a:cubicBezTo>
                  <a:cubicBezTo>
                    <a:pt x="247" y="379"/>
                    <a:pt x="239" y="373"/>
                    <a:pt x="237" y="366"/>
                  </a:cubicBezTo>
                  <a:cubicBezTo>
                    <a:pt x="231" y="347"/>
                    <a:pt x="229" y="330"/>
                    <a:pt x="230" y="315"/>
                  </a:cubicBezTo>
                  <a:cubicBezTo>
                    <a:pt x="226" y="320"/>
                    <a:pt x="220" y="321"/>
                    <a:pt x="215" y="321"/>
                  </a:cubicBezTo>
                  <a:cubicBezTo>
                    <a:pt x="193" y="316"/>
                    <a:pt x="193" y="316"/>
                    <a:pt x="193" y="316"/>
                  </a:cubicBezTo>
                  <a:cubicBezTo>
                    <a:pt x="178" y="305"/>
                    <a:pt x="178" y="305"/>
                    <a:pt x="178" y="305"/>
                  </a:cubicBezTo>
                  <a:cubicBezTo>
                    <a:pt x="160" y="301"/>
                    <a:pt x="160" y="301"/>
                    <a:pt x="160" y="301"/>
                  </a:cubicBezTo>
                  <a:cubicBezTo>
                    <a:pt x="152" y="301"/>
                    <a:pt x="152" y="301"/>
                    <a:pt x="152" y="301"/>
                  </a:cubicBezTo>
                  <a:cubicBezTo>
                    <a:pt x="147" y="301"/>
                    <a:pt x="140" y="299"/>
                    <a:pt x="136" y="295"/>
                  </a:cubicBezTo>
                  <a:cubicBezTo>
                    <a:pt x="130" y="291"/>
                    <a:pt x="126" y="286"/>
                    <a:pt x="125" y="282"/>
                  </a:cubicBezTo>
                  <a:cubicBezTo>
                    <a:pt x="123" y="274"/>
                    <a:pt x="125" y="268"/>
                    <a:pt x="133" y="263"/>
                  </a:cubicBezTo>
                  <a:cubicBezTo>
                    <a:pt x="140" y="258"/>
                    <a:pt x="149" y="249"/>
                    <a:pt x="156" y="239"/>
                  </a:cubicBezTo>
                  <a:cubicBezTo>
                    <a:pt x="149" y="229"/>
                    <a:pt x="145" y="220"/>
                    <a:pt x="149" y="210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1" y="204"/>
                    <a:pt x="159" y="200"/>
                    <a:pt x="175" y="195"/>
                  </a:cubicBezTo>
                  <a:cubicBezTo>
                    <a:pt x="176" y="189"/>
                    <a:pt x="178" y="186"/>
                    <a:pt x="180" y="185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4" y="184"/>
                    <a:pt x="194" y="184"/>
                    <a:pt x="194" y="184"/>
                  </a:cubicBezTo>
                  <a:cubicBezTo>
                    <a:pt x="183" y="178"/>
                    <a:pt x="180" y="170"/>
                    <a:pt x="186" y="162"/>
                  </a:cubicBezTo>
                  <a:cubicBezTo>
                    <a:pt x="194" y="156"/>
                    <a:pt x="194" y="156"/>
                    <a:pt x="194" y="156"/>
                  </a:cubicBezTo>
                  <a:cubicBezTo>
                    <a:pt x="204" y="152"/>
                    <a:pt x="215" y="153"/>
                    <a:pt x="227" y="160"/>
                  </a:cubicBezTo>
                  <a:cubicBezTo>
                    <a:pt x="251" y="177"/>
                    <a:pt x="251" y="177"/>
                    <a:pt x="251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3" y="191"/>
                    <a:pt x="283" y="191"/>
                    <a:pt x="283" y="191"/>
                  </a:cubicBezTo>
                  <a:cubicBezTo>
                    <a:pt x="283" y="197"/>
                    <a:pt x="279" y="200"/>
                    <a:pt x="275" y="200"/>
                  </a:cubicBezTo>
                  <a:cubicBezTo>
                    <a:pt x="270" y="200"/>
                    <a:pt x="268" y="205"/>
                    <a:pt x="267" y="211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84" y="227"/>
                    <a:pt x="290" y="222"/>
                    <a:pt x="296" y="221"/>
                  </a:cubicBezTo>
                  <a:cubicBezTo>
                    <a:pt x="300" y="221"/>
                    <a:pt x="304" y="223"/>
                    <a:pt x="307" y="227"/>
                  </a:cubicBezTo>
                  <a:cubicBezTo>
                    <a:pt x="310" y="233"/>
                    <a:pt x="313" y="242"/>
                    <a:pt x="315" y="252"/>
                  </a:cubicBezTo>
                  <a:cubicBezTo>
                    <a:pt x="316" y="263"/>
                    <a:pt x="320" y="273"/>
                    <a:pt x="323" y="278"/>
                  </a:cubicBezTo>
                  <a:cubicBezTo>
                    <a:pt x="331" y="290"/>
                    <a:pt x="331" y="290"/>
                    <a:pt x="331" y="290"/>
                  </a:cubicBezTo>
                  <a:cubicBezTo>
                    <a:pt x="344" y="305"/>
                    <a:pt x="351" y="317"/>
                    <a:pt x="353" y="327"/>
                  </a:cubicBezTo>
                  <a:cubicBezTo>
                    <a:pt x="395" y="321"/>
                    <a:pt x="395" y="321"/>
                    <a:pt x="395" y="321"/>
                  </a:cubicBezTo>
                  <a:cubicBezTo>
                    <a:pt x="412" y="312"/>
                    <a:pt x="412" y="312"/>
                    <a:pt x="412" y="31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37" y="271"/>
                    <a:pt x="437" y="271"/>
                    <a:pt x="437" y="271"/>
                  </a:cubicBezTo>
                  <a:cubicBezTo>
                    <a:pt x="437" y="270"/>
                    <a:pt x="437" y="270"/>
                    <a:pt x="437" y="270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2" y="247"/>
                    <a:pt x="442" y="247"/>
                    <a:pt x="442" y="247"/>
                  </a:cubicBezTo>
                  <a:cubicBezTo>
                    <a:pt x="442" y="246"/>
                    <a:pt x="442" y="246"/>
                    <a:pt x="442" y="246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4" y="244"/>
                    <a:pt x="444" y="244"/>
                    <a:pt x="444" y="244"/>
                  </a:cubicBezTo>
                  <a:cubicBezTo>
                    <a:pt x="460" y="234"/>
                    <a:pt x="460" y="234"/>
                    <a:pt x="460" y="234"/>
                  </a:cubicBezTo>
                  <a:cubicBezTo>
                    <a:pt x="463" y="232"/>
                    <a:pt x="463" y="232"/>
                    <a:pt x="463" y="232"/>
                  </a:cubicBezTo>
                  <a:cubicBezTo>
                    <a:pt x="462" y="230"/>
                    <a:pt x="462" y="230"/>
                    <a:pt x="462" y="230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4" y="222"/>
                    <a:pt x="434" y="222"/>
                    <a:pt x="434" y="222"/>
                  </a:cubicBezTo>
                  <a:cubicBezTo>
                    <a:pt x="434" y="221"/>
                    <a:pt x="434" y="221"/>
                    <a:pt x="434" y="221"/>
                  </a:cubicBezTo>
                  <a:cubicBezTo>
                    <a:pt x="428" y="205"/>
                    <a:pt x="428" y="205"/>
                    <a:pt x="428" y="205"/>
                  </a:cubicBezTo>
                  <a:lnTo>
                    <a:pt x="426" y="20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0" name="Freeform 34"/>
            <p:cNvSpPr/>
            <p:nvPr/>
          </p:nvSpPr>
          <p:spPr bwMode="auto">
            <a:xfrm>
              <a:off x="4277159" y="3745240"/>
              <a:ext cx="569755" cy="555344"/>
            </a:xfrm>
            <a:custGeom>
              <a:avLst/>
              <a:gdLst>
                <a:gd name="T0" fmla="*/ 2147483646 w 491"/>
                <a:gd name="T1" fmla="*/ 2147483646 h 483"/>
                <a:gd name="T2" fmla="*/ 2147483646 w 491"/>
                <a:gd name="T3" fmla="*/ 2147483646 h 483"/>
                <a:gd name="T4" fmla="*/ 2147483646 w 491"/>
                <a:gd name="T5" fmla="*/ 2147483646 h 483"/>
                <a:gd name="T6" fmla="*/ 2147483646 w 491"/>
                <a:gd name="T7" fmla="*/ 2147483646 h 483"/>
                <a:gd name="T8" fmla="*/ 2147483646 w 491"/>
                <a:gd name="T9" fmla="*/ 2147483646 h 483"/>
                <a:gd name="T10" fmla="*/ 2147483646 w 491"/>
                <a:gd name="T11" fmla="*/ 2147483646 h 483"/>
                <a:gd name="T12" fmla="*/ 2147483646 w 491"/>
                <a:gd name="T13" fmla="*/ 2147483646 h 483"/>
                <a:gd name="T14" fmla="*/ 2147483646 w 491"/>
                <a:gd name="T15" fmla="*/ 2147483646 h 483"/>
                <a:gd name="T16" fmla="*/ 2147483646 w 491"/>
                <a:gd name="T17" fmla="*/ 2147483646 h 483"/>
                <a:gd name="T18" fmla="*/ 2147483646 w 491"/>
                <a:gd name="T19" fmla="*/ 2147483646 h 483"/>
                <a:gd name="T20" fmla="*/ 2147483646 w 491"/>
                <a:gd name="T21" fmla="*/ 2147483646 h 483"/>
                <a:gd name="T22" fmla="*/ 2147483646 w 491"/>
                <a:gd name="T23" fmla="*/ 2147483646 h 483"/>
                <a:gd name="T24" fmla="*/ 2147483646 w 491"/>
                <a:gd name="T25" fmla="*/ 2147483646 h 483"/>
                <a:gd name="T26" fmla="*/ 2147483646 w 491"/>
                <a:gd name="T27" fmla="*/ 2147483646 h 483"/>
                <a:gd name="T28" fmla="*/ 2147483646 w 491"/>
                <a:gd name="T29" fmla="*/ 2147483646 h 483"/>
                <a:gd name="T30" fmla="*/ 2147483646 w 491"/>
                <a:gd name="T31" fmla="*/ 2147483646 h 483"/>
                <a:gd name="T32" fmla="*/ 2147483646 w 491"/>
                <a:gd name="T33" fmla="*/ 2147483646 h 483"/>
                <a:gd name="T34" fmla="*/ 2147483646 w 491"/>
                <a:gd name="T35" fmla="*/ 2147483646 h 483"/>
                <a:gd name="T36" fmla="*/ 2147483646 w 491"/>
                <a:gd name="T37" fmla="*/ 2147483646 h 483"/>
                <a:gd name="T38" fmla="*/ 2147483646 w 491"/>
                <a:gd name="T39" fmla="*/ 2147483646 h 483"/>
                <a:gd name="T40" fmla="*/ 2147483646 w 491"/>
                <a:gd name="T41" fmla="*/ 2147483646 h 483"/>
                <a:gd name="T42" fmla="*/ 2147483646 w 491"/>
                <a:gd name="T43" fmla="*/ 2147483646 h 483"/>
                <a:gd name="T44" fmla="*/ 2147483646 w 491"/>
                <a:gd name="T45" fmla="*/ 2147483646 h 483"/>
                <a:gd name="T46" fmla="*/ 2147483646 w 491"/>
                <a:gd name="T47" fmla="*/ 2147483646 h 483"/>
                <a:gd name="T48" fmla="*/ 2147483646 w 491"/>
                <a:gd name="T49" fmla="*/ 2147483646 h 483"/>
                <a:gd name="T50" fmla="*/ 2147483646 w 491"/>
                <a:gd name="T51" fmla="*/ 2147483646 h 483"/>
                <a:gd name="T52" fmla="*/ 2147483646 w 491"/>
                <a:gd name="T53" fmla="*/ 2147483646 h 483"/>
                <a:gd name="T54" fmla="*/ 2147483646 w 491"/>
                <a:gd name="T55" fmla="*/ 2147483646 h 483"/>
                <a:gd name="T56" fmla="*/ 2147483646 w 491"/>
                <a:gd name="T57" fmla="*/ 2147483646 h 483"/>
                <a:gd name="T58" fmla="*/ 2147483646 w 491"/>
                <a:gd name="T59" fmla="*/ 2147483646 h 483"/>
                <a:gd name="T60" fmla="*/ 2147483646 w 491"/>
                <a:gd name="T61" fmla="*/ 2147483646 h 483"/>
                <a:gd name="T62" fmla="*/ 2147483646 w 491"/>
                <a:gd name="T63" fmla="*/ 2147483646 h 483"/>
                <a:gd name="T64" fmla="*/ 2147483646 w 491"/>
                <a:gd name="T65" fmla="*/ 2147483646 h 483"/>
                <a:gd name="T66" fmla="*/ 2147483646 w 491"/>
                <a:gd name="T67" fmla="*/ 2147483646 h 483"/>
                <a:gd name="T68" fmla="*/ 2147483646 w 491"/>
                <a:gd name="T69" fmla="*/ 2147483646 h 483"/>
                <a:gd name="T70" fmla="*/ 2147483646 w 491"/>
                <a:gd name="T71" fmla="*/ 2147483646 h 483"/>
                <a:gd name="T72" fmla="*/ 2147483646 w 491"/>
                <a:gd name="T73" fmla="*/ 2147483646 h 483"/>
                <a:gd name="T74" fmla="*/ 2147483646 w 491"/>
                <a:gd name="T75" fmla="*/ 2147483646 h 483"/>
                <a:gd name="T76" fmla="*/ 2147483646 w 491"/>
                <a:gd name="T77" fmla="*/ 0 h 483"/>
                <a:gd name="T78" fmla="*/ 2147483646 w 491"/>
                <a:gd name="T79" fmla="*/ 2147483646 h 483"/>
                <a:gd name="T80" fmla="*/ 2147483646 w 491"/>
                <a:gd name="T81" fmla="*/ 2147483646 h 483"/>
                <a:gd name="T82" fmla="*/ 2147483646 w 491"/>
                <a:gd name="T83" fmla="*/ 2147483646 h 483"/>
                <a:gd name="T84" fmla="*/ 2147483646 w 491"/>
                <a:gd name="T85" fmla="*/ 2147483646 h 483"/>
                <a:gd name="T86" fmla="*/ 2147483646 w 491"/>
                <a:gd name="T87" fmla="*/ 2147483646 h 483"/>
                <a:gd name="T88" fmla="*/ 2147483646 w 491"/>
                <a:gd name="T89" fmla="*/ 2147483646 h 483"/>
                <a:gd name="T90" fmla="*/ 2147483646 w 491"/>
                <a:gd name="T91" fmla="*/ 2147483646 h 4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483"/>
                <a:gd name="T140" fmla="*/ 491 w 491"/>
                <a:gd name="T141" fmla="*/ 483 h 4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483">
                  <a:moveTo>
                    <a:pt x="109" y="159"/>
                  </a:moveTo>
                  <a:cubicBezTo>
                    <a:pt x="108" y="159"/>
                    <a:pt x="108" y="159"/>
                    <a:pt x="108" y="159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0" y="251"/>
                    <a:pt x="4" y="272"/>
                    <a:pt x="16" y="278"/>
                  </a:cubicBezTo>
                  <a:cubicBezTo>
                    <a:pt x="40" y="293"/>
                    <a:pt x="40" y="293"/>
                    <a:pt x="40" y="293"/>
                  </a:cubicBezTo>
                  <a:cubicBezTo>
                    <a:pt x="41" y="293"/>
                    <a:pt x="41" y="293"/>
                    <a:pt x="41" y="293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67" y="360"/>
                    <a:pt x="81" y="373"/>
                    <a:pt x="88" y="377"/>
                  </a:cubicBezTo>
                  <a:cubicBezTo>
                    <a:pt x="111" y="382"/>
                    <a:pt x="111" y="382"/>
                    <a:pt x="111" y="382"/>
                  </a:cubicBezTo>
                  <a:cubicBezTo>
                    <a:pt x="115" y="383"/>
                    <a:pt x="115" y="383"/>
                    <a:pt x="115" y="383"/>
                  </a:cubicBezTo>
                  <a:cubicBezTo>
                    <a:pt x="115" y="384"/>
                    <a:pt x="115" y="384"/>
                    <a:pt x="115" y="384"/>
                  </a:cubicBezTo>
                  <a:cubicBezTo>
                    <a:pt x="118" y="388"/>
                    <a:pt x="125" y="392"/>
                    <a:pt x="139" y="397"/>
                  </a:cubicBezTo>
                  <a:cubicBezTo>
                    <a:pt x="202" y="400"/>
                    <a:pt x="202" y="400"/>
                    <a:pt x="202" y="400"/>
                  </a:cubicBezTo>
                  <a:cubicBezTo>
                    <a:pt x="249" y="400"/>
                    <a:pt x="275" y="403"/>
                    <a:pt x="280" y="408"/>
                  </a:cubicBezTo>
                  <a:cubicBezTo>
                    <a:pt x="286" y="412"/>
                    <a:pt x="287" y="423"/>
                    <a:pt x="286" y="439"/>
                  </a:cubicBezTo>
                  <a:cubicBezTo>
                    <a:pt x="285" y="449"/>
                    <a:pt x="286" y="456"/>
                    <a:pt x="287" y="457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28" y="445"/>
                    <a:pt x="338" y="445"/>
                    <a:pt x="344" y="450"/>
                  </a:cubicBezTo>
                  <a:cubicBezTo>
                    <a:pt x="352" y="461"/>
                    <a:pt x="352" y="461"/>
                    <a:pt x="352" y="461"/>
                  </a:cubicBezTo>
                  <a:cubicBezTo>
                    <a:pt x="365" y="477"/>
                    <a:pt x="373" y="483"/>
                    <a:pt x="375" y="482"/>
                  </a:cubicBezTo>
                  <a:cubicBezTo>
                    <a:pt x="382" y="480"/>
                    <a:pt x="389" y="474"/>
                    <a:pt x="396" y="463"/>
                  </a:cubicBezTo>
                  <a:cubicBezTo>
                    <a:pt x="399" y="460"/>
                    <a:pt x="399" y="460"/>
                    <a:pt x="399" y="460"/>
                  </a:cubicBezTo>
                  <a:cubicBezTo>
                    <a:pt x="418" y="472"/>
                    <a:pt x="418" y="472"/>
                    <a:pt x="418" y="472"/>
                  </a:cubicBezTo>
                  <a:cubicBezTo>
                    <a:pt x="429" y="462"/>
                    <a:pt x="429" y="462"/>
                    <a:pt x="429" y="462"/>
                  </a:cubicBezTo>
                  <a:cubicBezTo>
                    <a:pt x="432" y="447"/>
                    <a:pt x="440" y="440"/>
                    <a:pt x="452" y="439"/>
                  </a:cubicBezTo>
                  <a:cubicBezTo>
                    <a:pt x="458" y="437"/>
                    <a:pt x="458" y="437"/>
                    <a:pt x="458" y="437"/>
                  </a:cubicBezTo>
                  <a:cubicBezTo>
                    <a:pt x="456" y="432"/>
                    <a:pt x="456" y="432"/>
                    <a:pt x="456" y="432"/>
                  </a:cubicBezTo>
                  <a:cubicBezTo>
                    <a:pt x="453" y="430"/>
                    <a:pt x="453" y="430"/>
                    <a:pt x="453" y="430"/>
                  </a:cubicBezTo>
                  <a:cubicBezTo>
                    <a:pt x="454" y="429"/>
                    <a:pt x="454" y="429"/>
                    <a:pt x="454" y="429"/>
                  </a:cubicBezTo>
                  <a:cubicBezTo>
                    <a:pt x="456" y="403"/>
                    <a:pt x="456" y="403"/>
                    <a:pt x="456" y="403"/>
                  </a:cubicBezTo>
                  <a:cubicBezTo>
                    <a:pt x="447" y="390"/>
                    <a:pt x="437" y="386"/>
                    <a:pt x="425" y="388"/>
                  </a:cubicBezTo>
                  <a:cubicBezTo>
                    <a:pt x="413" y="391"/>
                    <a:pt x="405" y="391"/>
                    <a:pt x="402" y="387"/>
                  </a:cubicBezTo>
                  <a:cubicBezTo>
                    <a:pt x="400" y="384"/>
                    <a:pt x="400" y="382"/>
                    <a:pt x="400" y="378"/>
                  </a:cubicBezTo>
                  <a:cubicBezTo>
                    <a:pt x="392" y="365"/>
                    <a:pt x="385" y="354"/>
                    <a:pt x="375" y="345"/>
                  </a:cubicBezTo>
                  <a:cubicBezTo>
                    <a:pt x="363" y="334"/>
                    <a:pt x="359" y="325"/>
                    <a:pt x="363" y="315"/>
                  </a:cubicBezTo>
                  <a:cubicBezTo>
                    <a:pt x="365" y="312"/>
                    <a:pt x="365" y="312"/>
                    <a:pt x="365" y="312"/>
                  </a:cubicBezTo>
                  <a:cubicBezTo>
                    <a:pt x="394" y="317"/>
                    <a:pt x="394" y="317"/>
                    <a:pt x="394" y="317"/>
                  </a:cubicBezTo>
                  <a:cubicBezTo>
                    <a:pt x="392" y="299"/>
                    <a:pt x="392" y="299"/>
                    <a:pt x="392" y="299"/>
                  </a:cubicBezTo>
                  <a:cubicBezTo>
                    <a:pt x="391" y="289"/>
                    <a:pt x="392" y="282"/>
                    <a:pt x="397" y="276"/>
                  </a:cubicBezTo>
                  <a:cubicBezTo>
                    <a:pt x="400" y="272"/>
                    <a:pt x="405" y="270"/>
                    <a:pt x="410" y="269"/>
                  </a:cubicBezTo>
                  <a:cubicBezTo>
                    <a:pt x="423" y="265"/>
                    <a:pt x="423" y="265"/>
                    <a:pt x="423" y="265"/>
                  </a:cubicBezTo>
                  <a:cubicBezTo>
                    <a:pt x="423" y="259"/>
                    <a:pt x="423" y="259"/>
                    <a:pt x="423" y="259"/>
                  </a:cubicBezTo>
                  <a:cubicBezTo>
                    <a:pt x="413" y="239"/>
                    <a:pt x="410" y="225"/>
                    <a:pt x="414" y="218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424" y="212"/>
                    <a:pt x="434" y="214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50" y="220"/>
                    <a:pt x="450" y="220"/>
                    <a:pt x="450" y="220"/>
                  </a:cubicBezTo>
                  <a:cubicBezTo>
                    <a:pt x="450" y="222"/>
                    <a:pt x="450" y="222"/>
                    <a:pt x="450" y="222"/>
                  </a:cubicBezTo>
                  <a:cubicBezTo>
                    <a:pt x="462" y="236"/>
                    <a:pt x="468" y="245"/>
                    <a:pt x="471" y="247"/>
                  </a:cubicBezTo>
                  <a:cubicBezTo>
                    <a:pt x="491" y="214"/>
                    <a:pt x="491" y="214"/>
                    <a:pt x="491" y="214"/>
                  </a:cubicBezTo>
                  <a:cubicBezTo>
                    <a:pt x="473" y="192"/>
                    <a:pt x="464" y="176"/>
                    <a:pt x="461" y="170"/>
                  </a:cubicBezTo>
                  <a:cubicBezTo>
                    <a:pt x="445" y="180"/>
                    <a:pt x="445" y="180"/>
                    <a:pt x="445" y="180"/>
                  </a:cubicBezTo>
                  <a:cubicBezTo>
                    <a:pt x="443" y="178"/>
                    <a:pt x="443" y="178"/>
                    <a:pt x="443" y="178"/>
                  </a:cubicBezTo>
                  <a:cubicBezTo>
                    <a:pt x="401" y="168"/>
                    <a:pt x="401" y="168"/>
                    <a:pt x="401" y="168"/>
                  </a:cubicBezTo>
                  <a:cubicBezTo>
                    <a:pt x="400" y="168"/>
                    <a:pt x="400" y="168"/>
                    <a:pt x="400" y="168"/>
                  </a:cubicBezTo>
                  <a:cubicBezTo>
                    <a:pt x="400" y="167"/>
                    <a:pt x="400" y="167"/>
                    <a:pt x="400" y="167"/>
                  </a:cubicBezTo>
                  <a:cubicBezTo>
                    <a:pt x="382" y="158"/>
                    <a:pt x="371" y="149"/>
                    <a:pt x="370" y="139"/>
                  </a:cubicBezTo>
                  <a:cubicBezTo>
                    <a:pt x="345" y="127"/>
                    <a:pt x="345" y="127"/>
                    <a:pt x="345" y="127"/>
                  </a:cubicBezTo>
                  <a:cubicBezTo>
                    <a:pt x="345" y="103"/>
                    <a:pt x="345" y="103"/>
                    <a:pt x="345" y="10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89" y="63"/>
                    <a:pt x="386" y="50"/>
                    <a:pt x="381" y="40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42" y="28"/>
                    <a:pt x="342" y="28"/>
                    <a:pt x="342" y="28"/>
                  </a:cubicBezTo>
                  <a:cubicBezTo>
                    <a:pt x="327" y="35"/>
                    <a:pt x="313" y="38"/>
                    <a:pt x="299" y="38"/>
                  </a:cubicBezTo>
                  <a:cubicBezTo>
                    <a:pt x="267" y="30"/>
                    <a:pt x="267" y="30"/>
                    <a:pt x="267" y="30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52" y="15"/>
                    <a:pt x="252" y="15"/>
                    <a:pt x="252" y="15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9" y="4"/>
                    <a:pt x="249" y="4"/>
                    <a:pt x="249" y="4"/>
                  </a:cubicBezTo>
                  <a:cubicBezTo>
                    <a:pt x="249" y="3"/>
                    <a:pt x="249" y="3"/>
                    <a:pt x="249" y="3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41" y="43"/>
                    <a:pt x="239" y="46"/>
                    <a:pt x="241" y="48"/>
                  </a:cubicBezTo>
                  <a:cubicBezTo>
                    <a:pt x="247" y="56"/>
                    <a:pt x="245" y="64"/>
                    <a:pt x="240" y="72"/>
                  </a:cubicBezTo>
                  <a:cubicBezTo>
                    <a:pt x="244" y="89"/>
                    <a:pt x="244" y="89"/>
                    <a:pt x="244" y="89"/>
                  </a:cubicBezTo>
                  <a:cubicBezTo>
                    <a:pt x="243" y="91"/>
                    <a:pt x="243" y="91"/>
                    <a:pt x="243" y="91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27"/>
                    <a:pt x="229" y="127"/>
                    <a:pt x="229" y="127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02" y="139"/>
                    <a:pt x="186" y="144"/>
                    <a:pt x="177" y="144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10" y="159"/>
                    <a:pt x="110" y="159"/>
                    <a:pt x="110" y="159"/>
                  </a:cubicBezTo>
                  <a:lnTo>
                    <a:pt x="109" y="159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1" name="Freeform 35"/>
            <p:cNvSpPr/>
            <p:nvPr/>
          </p:nvSpPr>
          <p:spPr bwMode="auto">
            <a:xfrm>
              <a:off x="5341701" y="4933935"/>
              <a:ext cx="163054" cy="388184"/>
            </a:xfrm>
            <a:custGeom>
              <a:avLst/>
              <a:gdLst>
                <a:gd name="T0" fmla="*/ 2147483646 w 139"/>
                <a:gd name="T1" fmla="*/ 0 h 338"/>
                <a:gd name="T2" fmla="*/ 2147483646 w 139"/>
                <a:gd name="T3" fmla="*/ 2147483646 h 338"/>
                <a:gd name="T4" fmla="*/ 0 w 139"/>
                <a:gd name="T5" fmla="*/ 2147483646 h 338"/>
                <a:gd name="T6" fmla="*/ 2147483646 w 139"/>
                <a:gd name="T7" fmla="*/ 2147483646 h 338"/>
                <a:gd name="T8" fmla="*/ 2147483646 w 139"/>
                <a:gd name="T9" fmla="*/ 2147483646 h 338"/>
                <a:gd name="T10" fmla="*/ 2147483646 w 139"/>
                <a:gd name="T11" fmla="*/ 2147483646 h 338"/>
                <a:gd name="T12" fmla="*/ 1881324819 w 139"/>
                <a:gd name="T13" fmla="*/ 2147483646 h 338"/>
                <a:gd name="T14" fmla="*/ 2147483646 w 139"/>
                <a:gd name="T15" fmla="*/ 2147483646 h 338"/>
                <a:gd name="T16" fmla="*/ 2147483646 w 139"/>
                <a:gd name="T17" fmla="*/ 2147483646 h 338"/>
                <a:gd name="T18" fmla="*/ 2147483646 w 139"/>
                <a:gd name="T19" fmla="*/ 2147483646 h 338"/>
                <a:gd name="T20" fmla="*/ 2147483646 w 139"/>
                <a:gd name="T21" fmla="*/ 2147483646 h 338"/>
                <a:gd name="T22" fmla="*/ 2147483646 w 139"/>
                <a:gd name="T23" fmla="*/ 2147483646 h 338"/>
                <a:gd name="T24" fmla="*/ 2147483646 w 139"/>
                <a:gd name="T25" fmla="*/ 2147483646 h 338"/>
                <a:gd name="T26" fmla="*/ 2147483646 w 139"/>
                <a:gd name="T27" fmla="*/ 2147483646 h 338"/>
                <a:gd name="T28" fmla="*/ 2147483646 w 139"/>
                <a:gd name="T29" fmla="*/ 2147483646 h 338"/>
                <a:gd name="T30" fmla="*/ 2147483646 w 139"/>
                <a:gd name="T31" fmla="*/ 2147483646 h 338"/>
                <a:gd name="T32" fmla="*/ 2147483646 w 139"/>
                <a:gd name="T33" fmla="*/ 2147483646 h 338"/>
                <a:gd name="T34" fmla="*/ 2147483646 w 139"/>
                <a:gd name="T35" fmla="*/ 2147483646 h 338"/>
                <a:gd name="T36" fmla="*/ 2147483646 w 139"/>
                <a:gd name="T37" fmla="*/ 2147483646 h 338"/>
                <a:gd name="T38" fmla="*/ 2147483646 w 139"/>
                <a:gd name="T39" fmla="*/ 2147483646 h 338"/>
                <a:gd name="T40" fmla="*/ 2147483646 w 139"/>
                <a:gd name="T41" fmla="*/ 2147483646 h 338"/>
                <a:gd name="T42" fmla="*/ 2147483646 w 139"/>
                <a:gd name="T43" fmla="*/ 2147483646 h 338"/>
                <a:gd name="T44" fmla="*/ 2147483646 w 139"/>
                <a:gd name="T45" fmla="*/ 2147483646 h 338"/>
                <a:gd name="T46" fmla="*/ 2147483646 w 139"/>
                <a:gd name="T47" fmla="*/ 2147483646 h 338"/>
                <a:gd name="T48" fmla="*/ 2147483646 w 139"/>
                <a:gd name="T49" fmla="*/ 2147483646 h 338"/>
                <a:gd name="T50" fmla="*/ 2147483646 w 139"/>
                <a:gd name="T51" fmla="*/ 2147483646 h 338"/>
                <a:gd name="T52" fmla="*/ 2147483646 w 139"/>
                <a:gd name="T53" fmla="*/ 2147483646 h 338"/>
                <a:gd name="T54" fmla="*/ 2147483646 w 139"/>
                <a:gd name="T55" fmla="*/ 2147483646 h 338"/>
                <a:gd name="T56" fmla="*/ 2147483646 w 139"/>
                <a:gd name="T57" fmla="*/ 2147483646 h 338"/>
                <a:gd name="T58" fmla="*/ 2147483646 w 139"/>
                <a:gd name="T59" fmla="*/ 2147483646 h 338"/>
                <a:gd name="T60" fmla="*/ 2147483646 w 139"/>
                <a:gd name="T61" fmla="*/ 0 h 3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9"/>
                <a:gd name="T94" fmla="*/ 0 h 338"/>
                <a:gd name="T95" fmla="*/ 139 w 139"/>
                <a:gd name="T96" fmla="*/ 338 h 33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9" h="338">
                  <a:moveTo>
                    <a:pt x="105" y="0"/>
                  </a:moveTo>
                  <a:cubicBezTo>
                    <a:pt x="72" y="24"/>
                    <a:pt x="47" y="55"/>
                    <a:pt x="32" y="92"/>
                  </a:cubicBezTo>
                  <a:cubicBezTo>
                    <a:pt x="18" y="123"/>
                    <a:pt x="7" y="139"/>
                    <a:pt x="0" y="143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2" y="243"/>
                    <a:pt x="2" y="243"/>
                    <a:pt x="2" y="243"/>
                  </a:cubicBezTo>
                  <a:cubicBezTo>
                    <a:pt x="0" y="255"/>
                    <a:pt x="2" y="264"/>
                    <a:pt x="5" y="266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9" y="294"/>
                    <a:pt x="49" y="294"/>
                    <a:pt x="49" y="294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3" y="307"/>
                    <a:pt x="59" y="316"/>
                    <a:pt x="67" y="326"/>
                  </a:cubicBezTo>
                  <a:cubicBezTo>
                    <a:pt x="72" y="332"/>
                    <a:pt x="77" y="336"/>
                    <a:pt x="81" y="338"/>
                  </a:cubicBezTo>
                  <a:cubicBezTo>
                    <a:pt x="87" y="268"/>
                    <a:pt x="87" y="268"/>
                    <a:pt x="87" y="268"/>
                  </a:cubicBezTo>
                  <a:cubicBezTo>
                    <a:pt x="87" y="266"/>
                    <a:pt x="87" y="266"/>
                    <a:pt x="87" y="266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9" y="15"/>
                    <a:pt x="139" y="15"/>
                    <a:pt x="139" y="15"/>
                  </a:cubicBezTo>
                  <a:lnTo>
                    <a:pt x="105" y="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2" name="Freeform 36"/>
            <p:cNvSpPr/>
            <p:nvPr/>
          </p:nvSpPr>
          <p:spPr bwMode="auto">
            <a:xfrm>
              <a:off x="4149714" y="5623007"/>
              <a:ext cx="249267" cy="211736"/>
            </a:xfrm>
            <a:custGeom>
              <a:avLst/>
              <a:gdLst>
                <a:gd name="T0" fmla="*/ 2147483646 w 216"/>
                <a:gd name="T1" fmla="*/ 2147483646 h 184"/>
                <a:gd name="T2" fmla="*/ 2147483646 w 216"/>
                <a:gd name="T3" fmla="*/ 2147483646 h 184"/>
                <a:gd name="T4" fmla="*/ 2147483646 w 216"/>
                <a:gd name="T5" fmla="*/ 2147483646 h 184"/>
                <a:gd name="T6" fmla="*/ 2147483646 w 216"/>
                <a:gd name="T7" fmla="*/ 2147483646 h 184"/>
                <a:gd name="T8" fmla="*/ 2147483646 w 216"/>
                <a:gd name="T9" fmla="*/ 2147483646 h 184"/>
                <a:gd name="T10" fmla="*/ 2147483646 w 216"/>
                <a:gd name="T11" fmla="*/ 2147483646 h 184"/>
                <a:gd name="T12" fmla="*/ 2147483646 w 216"/>
                <a:gd name="T13" fmla="*/ 2147483646 h 184"/>
                <a:gd name="T14" fmla="*/ 2147483646 w 216"/>
                <a:gd name="T15" fmla="*/ 2147483646 h 184"/>
                <a:gd name="T16" fmla="*/ 2147483646 w 216"/>
                <a:gd name="T17" fmla="*/ 2147483646 h 184"/>
                <a:gd name="T18" fmla="*/ 2147483646 w 216"/>
                <a:gd name="T19" fmla="*/ 2147483646 h 184"/>
                <a:gd name="T20" fmla="*/ 2147483646 w 216"/>
                <a:gd name="T21" fmla="*/ 2147483646 h 184"/>
                <a:gd name="T22" fmla="*/ 2147483646 w 216"/>
                <a:gd name="T23" fmla="*/ 2147483646 h 184"/>
                <a:gd name="T24" fmla="*/ 2147483646 w 216"/>
                <a:gd name="T25" fmla="*/ 2147483646 h 184"/>
                <a:gd name="T26" fmla="*/ 2147483646 w 216"/>
                <a:gd name="T27" fmla="*/ 2147483646 h 184"/>
                <a:gd name="T28" fmla="*/ 2147483646 w 216"/>
                <a:gd name="T29" fmla="*/ 2147483646 h 184"/>
                <a:gd name="T30" fmla="*/ 2147483646 w 216"/>
                <a:gd name="T31" fmla="*/ 2147483646 h 184"/>
                <a:gd name="T32" fmla="*/ 2147483646 w 216"/>
                <a:gd name="T33" fmla="*/ 2147483646 h 184"/>
                <a:gd name="T34" fmla="*/ 2147483646 w 216"/>
                <a:gd name="T35" fmla="*/ 2147483646 h 184"/>
                <a:gd name="T36" fmla="*/ 2147483646 w 216"/>
                <a:gd name="T37" fmla="*/ 2147483646 h 184"/>
                <a:gd name="T38" fmla="*/ 2147483646 w 216"/>
                <a:gd name="T39" fmla="*/ 2147483646 h 184"/>
                <a:gd name="T40" fmla="*/ 2147483646 w 216"/>
                <a:gd name="T41" fmla="*/ 2147483646 h 184"/>
                <a:gd name="T42" fmla="*/ 2147483646 w 216"/>
                <a:gd name="T43" fmla="*/ 2147483646 h 184"/>
                <a:gd name="T44" fmla="*/ 2147483646 w 216"/>
                <a:gd name="T45" fmla="*/ 2147483646 h 184"/>
                <a:gd name="T46" fmla="*/ 2147483646 w 216"/>
                <a:gd name="T47" fmla="*/ 2147483646 h 184"/>
                <a:gd name="T48" fmla="*/ 2147483646 w 216"/>
                <a:gd name="T49" fmla="*/ 2147483646 h 184"/>
                <a:gd name="T50" fmla="*/ 2147483646 w 216"/>
                <a:gd name="T51" fmla="*/ 2147483646 h 184"/>
                <a:gd name="T52" fmla="*/ 2147483646 w 216"/>
                <a:gd name="T53" fmla="*/ 2147483646 h 184"/>
                <a:gd name="T54" fmla="*/ 2147483646 w 216"/>
                <a:gd name="T55" fmla="*/ 0 h 184"/>
                <a:gd name="T56" fmla="*/ 2147483646 w 216"/>
                <a:gd name="T57" fmla="*/ 2147483646 h 184"/>
                <a:gd name="T58" fmla="*/ 2147483646 w 216"/>
                <a:gd name="T59" fmla="*/ 2147483646 h 184"/>
                <a:gd name="T60" fmla="*/ 2147483646 w 216"/>
                <a:gd name="T61" fmla="*/ 2147483646 h 184"/>
                <a:gd name="T62" fmla="*/ 2147483646 w 216"/>
                <a:gd name="T63" fmla="*/ 2147483646 h 184"/>
                <a:gd name="T64" fmla="*/ 2147483646 w 216"/>
                <a:gd name="T65" fmla="*/ 2147483646 h 184"/>
                <a:gd name="T66" fmla="*/ 2147483646 w 216"/>
                <a:gd name="T67" fmla="*/ 2147483646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184"/>
                <a:gd name="T104" fmla="*/ 216 w 216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184">
                  <a:moveTo>
                    <a:pt x="98" y="18"/>
                  </a:move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5" y="58"/>
                    <a:pt x="63" y="60"/>
                    <a:pt x="62" y="6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0" y="107"/>
                    <a:pt x="2" y="130"/>
                    <a:pt x="18" y="165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30" y="176"/>
                    <a:pt x="145" y="163"/>
                    <a:pt x="165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8" y="57"/>
                    <a:pt x="198" y="57"/>
                    <a:pt x="198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6" y="33"/>
                    <a:pt x="215" y="22"/>
                    <a:pt x="210" y="12"/>
                  </a:cubicBezTo>
                  <a:cubicBezTo>
                    <a:pt x="205" y="4"/>
                    <a:pt x="200" y="0"/>
                    <a:pt x="195" y="0"/>
                  </a:cubicBezTo>
                  <a:cubicBezTo>
                    <a:pt x="197" y="16"/>
                    <a:pt x="197" y="16"/>
                    <a:pt x="197" y="16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8"/>
                    <a:pt x="155" y="18"/>
                  </a:cubicBezTo>
                  <a:lnTo>
                    <a:pt x="98" y="1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43" name="Freeform 29"/>
            <p:cNvSpPr/>
            <p:nvPr/>
          </p:nvSpPr>
          <p:spPr bwMode="auto">
            <a:xfrm>
              <a:off x="4908762" y="1739318"/>
              <a:ext cx="1100153" cy="997391"/>
            </a:xfrm>
            <a:custGeom>
              <a:avLst/>
              <a:gdLst>
                <a:gd name="T0" fmla="*/ 882527 w 950"/>
                <a:gd name="T1" fmla="*/ 372426 h 866"/>
                <a:gd name="T2" fmla="*/ 865483 w 950"/>
                <a:gd name="T3" fmla="*/ 291103 h 866"/>
                <a:gd name="T4" fmla="*/ 784995 w 950"/>
                <a:gd name="T5" fmla="*/ 372426 h 866"/>
                <a:gd name="T6" fmla="*/ 771738 w 950"/>
                <a:gd name="T7" fmla="*/ 395530 h 866"/>
                <a:gd name="T8" fmla="*/ 669471 w 950"/>
                <a:gd name="T9" fmla="*/ 413088 h 866"/>
                <a:gd name="T10" fmla="*/ 646745 w 950"/>
                <a:gd name="T11" fmla="*/ 372426 h 866"/>
                <a:gd name="T12" fmla="*/ 620231 w 950"/>
                <a:gd name="T13" fmla="*/ 346551 h 866"/>
                <a:gd name="T14" fmla="*/ 588983 w 950"/>
                <a:gd name="T15" fmla="*/ 320675 h 866"/>
                <a:gd name="T16" fmla="*/ 419485 w 950"/>
                <a:gd name="T17" fmla="*/ 289254 h 866"/>
                <a:gd name="T18" fmla="*/ 321952 w 950"/>
                <a:gd name="T19" fmla="*/ 138620 h 866"/>
                <a:gd name="T20" fmla="*/ 135409 w 950"/>
                <a:gd name="T21" fmla="*/ 19407 h 866"/>
                <a:gd name="T22" fmla="*/ 10416 w 950"/>
                <a:gd name="T23" fmla="*/ 34193 h 866"/>
                <a:gd name="T24" fmla="*/ 11363 w 950"/>
                <a:gd name="T25" fmla="*/ 49903 h 866"/>
                <a:gd name="T26" fmla="*/ 1894 w 950"/>
                <a:gd name="T27" fmla="*/ 68386 h 866"/>
                <a:gd name="T28" fmla="*/ 12310 w 950"/>
                <a:gd name="T29" fmla="*/ 110896 h 866"/>
                <a:gd name="T30" fmla="*/ 52080 w 950"/>
                <a:gd name="T31" fmla="*/ 91489 h 866"/>
                <a:gd name="T32" fmla="*/ 93745 w 950"/>
                <a:gd name="T33" fmla="*/ 120138 h 866"/>
                <a:gd name="T34" fmla="*/ 150560 w 950"/>
                <a:gd name="T35" fmla="*/ 187599 h 866"/>
                <a:gd name="T36" fmla="*/ 184649 w 950"/>
                <a:gd name="T37" fmla="*/ 159875 h 866"/>
                <a:gd name="T38" fmla="*/ 244305 w 950"/>
                <a:gd name="T39" fmla="*/ 126607 h 866"/>
                <a:gd name="T40" fmla="*/ 286916 w 950"/>
                <a:gd name="T41" fmla="*/ 172813 h 866"/>
                <a:gd name="T42" fmla="*/ 299226 w 950"/>
                <a:gd name="T43" fmla="*/ 243972 h 866"/>
                <a:gd name="T44" fmla="*/ 302067 w 950"/>
                <a:gd name="T45" fmla="*/ 320675 h 866"/>
                <a:gd name="T46" fmla="*/ 289757 w 950"/>
                <a:gd name="T47" fmla="*/ 351171 h 866"/>
                <a:gd name="T48" fmla="*/ 280288 w 950"/>
                <a:gd name="T49" fmla="*/ 364109 h 866"/>
                <a:gd name="T50" fmla="*/ 285969 w 950"/>
                <a:gd name="T51" fmla="*/ 409392 h 866"/>
                <a:gd name="T52" fmla="*/ 273659 w 950"/>
                <a:gd name="T53" fmla="*/ 449130 h 866"/>
                <a:gd name="T54" fmla="*/ 237676 w 950"/>
                <a:gd name="T55" fmla="*/ 442661 h 866"/>
                <a:gd name="T56" fmla="*/ 210216 w 950"/>
                <a:gd name="T57" fmla="*/ 498109 h 866"/>
                <a:gd name="T58" fmla="*/ 170445 w 950"/>
                <a:gd name="T59" fmla="*/ 533226 h 866"/>
                <a:gd name="T60" fmla="*/ 199800 w 950"/>
                <a:gd name="T61" fmla="*/ 574812 h 866"/>
                <a:gd name="T62" fmla="*/ 226313 w 950"/>
                <a:gd name="T63" fmla="*/ 606233 h 866"/>
                <a:gd name="T64" fmla="*/ 273659 w 950"/>
                <a:gd name="T65" fmla="*/ 617322 h 866"/>
                <a:gd name="T66" fmla="*/ 295438 w 950"/>
                <a:gd name="T67" fmla="*/ 662605 h 866"/>
                <a:gd name="T68" fmla="*/ 334262 w 950"/>
                <a:gd name="T69" fmla="*/ 692177 h 866"/>
                <a:gd name="T70" fmla="*/ 385396 w 950"/>
                <a:gd name="T71" fmla="*/ 677391 h 866"/>
                <a:gd name="T72" fmla="*/ 418538 w 950"/>
                <a:gd name="T73" fmla="*/ 669074 h 866"/>
                <a:gd name="T74" fmla="*/ 443158 w 950"/>
                <a:gd name="T75" fmla="*/ 705115 h 866"/>
                <a:gd name="T76" fmla="*/ 449786 w 950"/>
                <a:gd name="T77" fmla="*/ 705115 h 866"/>
                <a:gd name="T78" fmla="*/ 499973 w 950"/>
                <a:gd name="T79" fmla="*/ 689405 h 866"/>
                <a:gd name="T80" fmla="*/ 515123 w 950"/>
                <a:gd name="T81" fmla="*/ 711584 h 866"/>
                <a:gd name="T82" fmla="*/ 527433 w 950"/>
                <a:gd name="T83" fmla="*/ 725446 h 866"/>
                <a:gd name="T84" fmla="*/ 572885 w 950"/>
                <a:gd name="T85" fmla="*/ 751322 h 866"/>
                <a:gd name="T86" fmla="*/ 588036 w 950"/>
                <a:gd name="T87" fmla="*/ 739308 h 866"/>
                <a:gd name="T88" fmla="*/ 608868 w 950"/>
                <a:gd name="T89" fmla="*/ 725446 h 866"/>
                <a:gd name="T90" fmla="*/ 638223 w 950"/>
                <a:gd name="T91" fmla="*/ 767032 h 866"/>
                <a:gd name="T92" fmla="*/ 671365 w 950"/>
                <a:gd name="T93" fmla="*/ 800301 h 866"/>
                <a:gd name="T94" fmla="*/ 695038 w 950"/>
                <a:gd name="T95" fmla="*/ 756867 h 866"/>
                <a:gd name="T96" fmla="*/ 739543 w 950"/>
                <a:gd name="T97" fmla="*/ 734687 h 866"/>
                <a:gd name="T98" fmla="*/ 765110 w 950"/>
                <a:gd name="T99" fmla="*/ 743005 h 866"/>
                <a:gd name="T100" fmla="*/ 786889 w 950"/>
                <a:gd name="T101" fmla="*/ 767032 h 866"/>
                <a:gd name="T102" fmla="*/ 794464 w 950"/>
                <a:gd name="T103" fmla="*/ 701419 h 866"/>
                <a:gd name="T104" fmla="*/ 811509 w 950"/>
                <a:gd name="T105" fmla="*/ 593295 h 866"/>
                <a:gd name="T106" fmla="*/ 839916 w 950"/>
                <a:gd name="T107" fmla="*/ 597915 h 8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50" h="866">
                  <a:moveTo>
                    <a:pt x="946" y="508"/>
                  </a:moveTo>
                  <a:cubicBezTo>
                    <a:pt x="930" y="405"/>
                    <a:pt x="930" y="405"/>
                    <a:pt x="930" y="405"/>
                  </a:cubicBezTo>
                  <a:cubicBezTo>
                    <a:pt x="931" y="403"/>
                    <a:pt x="931" y="403"/>
                    <a:pt x="931" y="403"/>
                  </a:cubicBezTo>
                  <a:cubicBezTo>
                    <a:pt x="932" y="403"/>
                    <a:pt x="932" y="403"/>
                    <a:pt x="932" y="403"/>
                  </a:cubicBezTo>
                  <a:cubicBezTo>
                    <a:pt x="940" y="391"/>
                    <a:pt x="944" y="381"/>
                    <a:pt x="942" y="374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6" y="360"/>
                    <a:pt x="921" y="343"/>
                    <a:pt x="924" y="315"/>
                  </a:cubicBezTo>
                  <a:cubicBezTo>
                    <a:pt x="914" y="315"/>
                    <a:pt x="914" y="315"/>
                    <a:pt x="914" y="315"/>
                  </a:cubicBezTo>
                  <a:cubicBezTo>
                    <a:pt x="907" y="314"/>
                    <a:pt x="898" y="317"/>
                    <a:pt x="890" y="322"/>
                  </a:cubicBezTo>
                  <a:cubicBezTo>
                    <a:pt x="881" y="329"/>
                    <a:pt x="876" y="336"/>
                    <a:pt x="875" y="341"/>
                  </a:cubicBezTo>
                  <a:cubicBezTo>
                    <a:pt x="871" y="354"/>
                    <a:pt x="857" y="362"/>
                    <a:pt x="834" y="370"/>
                  </a:cubicBezTo>
                  <a:cubicBezTo>
                    <a:pt x="829" y="403"/>
                    <a:pt x="829" y="403"/>
                    <a:pt x="829" y="403"/>
                  </a:cubicBezTo>
                  <a:cubicBezTo>
                    <a:pt x="829" y="404"/>
                    <a:pt x="829" y="404"/>
                    <a:pt x="829" y="404"/>
                  </a:cubicBezTo>
                  <a:cubicBezTo>
                    <a:pt x="828" y="405"/>
                    <a:pt x="828" y="405"/>
                    <a:pt x="828" y="405"/>
                  </a:cubicBezTo>
                  <a:cubicBezTo>
                    <a:pt x="816" y="426"/>
                    <a:pt x="816" y="426"/>
                    <a:pt x="816" y="426"/>
                  </a:cubicBezTo>
                  <a:cubicBezTo>
                    <a:pt x="815" y="428"/>
                    <a:pt x="815" y="428"/>
                    <a:pt x="815" y="428"/>
                  </a:cubicBezTo>
                  <a:cubicBezTo>
                    <a:pt x="814" y="428"/>
                    <a:pt x="814" y="428"/>
                    <a:pt x="814" y="428"/>
                  </a:cubicBezTo>
                  <a:cubicBezTo>
                    <a:pt x="813" y="428"/>
                    <a:pt x="813" y="428"/>
                    <a:pt x="813" y="428"/>
                  </a:cubicBezTo>
                  <a:cubicBezTo>
                    <a:pt x="708" y="447"/>
                    <a:pt x="708" y="447"/>
                    <a:pt x="708" y="447"/>
                  </a:cubicBezTo>
                  <a:cubicBezTo>
                    <a:pt x="707" y="447"/>
                    <a:pt x="707" y="447"/>
                    <a:pt x="707" y="447"/>
                  </a:cubicBezTo>
                  <a:cubicBezTo>
                    <a:pt x="704" y="447"/>
                    <a:pt x="704" y="447"/>
                    <a:pt x="704" y="447"/>
                  </a:cubicBezTo>
                  <a:cubicBezTo>
                    <a:pt x="704" y="445"/>
                    <a:pt x="704" y="445"/>
                    <a:pt x="704" y="445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83" y="403"/>
                    <a:pt x="683" y="403"/>
                    <a:pt x="683" y="403"/>
                  </a:cubicBezTo>
                  <a:cubicBezTo>
                    <a:pt x="671" y="387"/>
                    <a:pt x="671" y="387"/>
                    <a:pt x="671" y="387"/>
                  </a:cubicBezTo>
                  <a:cubicBezTo>
                    <a:pt x="657" y="376"/>
                    <a:pt x="657" y="376"/>
                    <a:pt x="657" y="376"/>
                  </a:cubicBezTo>
                  <a:cubicBezTo>
                    <a:pt x="656" y="375"/>
                    <a:pt x="656" y="375"/>
                    <a:pt x="656" y="375"/>
                  </a:cubicBezTo>
                  <a:cubicBezTo>
                    <a:pt x="655" y="375"/>
                    <a:pt x="655" y="375"/>
                    <a:pt x="655" y="375"/>
                  </a:cubicBezTo>
                  <a:cubicBezTo>
                    <a:pt x="655" y="374"/>
                    <a:pt x="655" y="374"/>
                    <a:pt x="655" y="374"/>
                  </a:cubicBezTo>
                  <a:cubicBezTo>
                    <a:pt x="655" y="373"/>
                    <a:pt x="655" y="373"/>
                    <a:pt x="655" y="373"/>
                  </a:cubicBezTo>
                  <a:cubicBezTo>
                    <a:pt x="649" y="344"/>
                    <a:pt x="649" y="344"/>
                    <a:pt x="649" y="344"/>
                  </a:cubicBezTo>
                  <a:cubicBezTo>
                    <a:pt x="622" y="347"/>
                    <a:pt x="622" y="347"/>
                    <a:pt x="622" y="347"/>
                  </a:cubicBezTo>
                  <a:cubicBezTo>
                    <a:pt x="620" y="344"/>
                    <a:pt x="620" y="344"/>
                    <a:pt x="620" y="344"/>
                  </a:cubicBezTo>
                  <a:cubicBezTo>
                    <a:pt x="597" y="331"/>
                    <a:pt x="597" y="331"/>
                    <a:pt x="597" y="33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443" y="313"/>
                    <a:pt x="443" y="313"/>
                    <a:pt x="443" y="313"/>
                  </a:cubicBezTo>
                  <a:cubicBezTo>
                    <a:pt x="441" y="315"/>
                    <a:pt x="441" y="315"/>
                    <a:pt x="441" y="315"/>
                  </a:cubicBezTo>
                  <a:cubicBezTo>
                    <a:pt x="438" y="315"/>
                    <a:pt x="436" y="314"/>
                    <a:pt x="435" y="312"/>
                  </a:cubicBezTo>
                  <a:cubicBezTo>
                    <a:pt x="395" y="221"/>
                    <a:pt x="395" y="221"/>
                    <a:pt x="395" y="221"/>
                  </a:cubicBezTo>
                  <a:cubicBezTo>
                    <a:pt x="391" y="214"/>
                    <a:pt x="374" y="190"/>
                    <a:pt x="340" y="150"/>
                  </a:cubicBezTo>
                  <a:cubicBezTo>
                    <a:pt x="308" y="111"/>
                    <a:pt x="290" y="90"/>
                    <a:pt x="285" y="86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17" y="23"/>
                    <a:pt x="217" y="23"/>
                    <a:pt x="217" y="23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2" y="14"/>
                    <a:pt x="122" y="9"/>
                    <a:pt x="106" y="6"/>
                  </a:cubicBezTo>
                  <a:cubicBezTo>
                    <a:pt x="92" y="0"/>
                    <a:pt x="60" y="11"/>
                    <a:pt x="11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2" y="106"/>
                    <a:pt x="5" y="114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08"/>
                    <a:pt x="51" y="101"/>
                    <a:pt x="55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60"/>
                    <a:pt x="109" y="172"/>
                    <a:pt x="128" y="190"/>
                  </a:cubicBezTo>
                  <a:cubicBezTo>
                    <a:pt x="140" y="199"/>
                    <a:pt x="147" y="203"/>
                    <a:pt x="153" y="204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95" y="175"/>
                    <a:pt x="195" y="175"/>
                    <a:pt x="195" y="175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80" y="149"/>
                    <a:pt x="280" y="149"/>
                    <a:pt x="280" y="149"/>
                  </a:cubicBezTo>
                  <a:cubicBezTo>
                    <a:pt x="280" y="150"/>
                    <a:pt x="280" y="150"/>
                    <a:pt x="280" y="150"/>
                  </a:cubicBezTo>
                  <a:cubicBezTo>
                    <a:pt x="282" y="151"/>
                    <a:pt x="282" y="151"/>
                    <a:pt x="282" y="151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12" y="211"/>
                    <a:pt x="312" y="211"/>
                    <a:pt x="312" y="211"/>
                  </a:cubicBezTo>
                  <a:cubicBezTo>
                    <a:pt x="312" y="215"/>
                    <a:pt x="312" y="215"/>
                    <a:pt x="312" y="215"/>
                  </a:cubicBezTo>
                  <a:cubicBezTo>
                    <a:pt x="307" y="244"/>
                    <a:pt x="307" y="244"/>
                    <a:pt x="307" y="244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7"/>
                    <a:pt x="316" y="267"/>
                    <a:pt x="316" y="267"/>
                  </a:cubicBezTo>
                  <a:cubicBezTo>
                    <a:pt x="309" y="291"/>
                    <a:pt x="309" y="291"/>
                    <a:pt x="309" y="291"/>
                  </a:cubicBezTo>
                  <a:cubicBezTo>
                    <a:pt x="309" y="312"/>
                    <a:pt x="309" y="312"/>
                    <a:pt x="309" y="312"/>
                  </a:cubicBezTo>
                  <a:cubicBezTo>
                    <a:pt x="316" y="331"/>
                    <a:pt x="319" y="343"/>
                    <a:pt x="319" y="347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6"/>
                    <a:pt x="317" y="366"/>
                    <a:pt x="317" y="366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296" y="394"/>
                    <a:pt x="296" y="394"/>
                    <a:pt x="296" y="394"/>
                  </a:cubicBezTo>
                  <a:cubicBezTo>
                    <a:pt x="295" y="417"/>
                    <a:pt x="295" y="417"/>
                    <a:pt x="295" y="417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2" y="443"/>
                    <a:pt x="302" y="443"/>
                    <a:pt x="302" y="443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295" y="481"/>
                    <a:pt x="295" y="481"/>
                    <a:pt x="295" y="481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5" y="489"/>
                    <a:pt x="280" y="489"/>
                    <a:pt x="274" y="486"/>
                  </a:cubicBezTo>
                  <a:cubicBezTo>
                    <a:pt x="271" y="486"/>
                    <a:pt x="271" y="486"/>
                    <a:pt x="271" y="486"/>
                  </a:cubicBezTo>
                  <a:cubicBezTo>
                    <a:pt x="262" y="475"/>
                    <a:pt x="262" y="475"/>
                    <a:pt x="262" y="475"/>
                  </a:cubicBezTo>
                  <a:cubicBezTo>
                    <a:pt x="251" y="479"/>
                    <a:pt x="251" y="479"/>
                    <a:pt x="251" y="479"/>
                  </a:cubicBezTo>
                  <a:cubicBezTo>
                    <a:pt x="238" y="493"/>
                    <a:pt x="238" y="493"/>
                    <a:pt x="238" y="493"/>
                  </a:cubicBezTo>
                  <a:cubicBezTo>
                    <a:pt x="223" y="537"/>
                    <a:pt x="223" y="537"/>
                    <a:pt x="223" y="537"/>
                  </a:cubicBezTo>
                  <a:cubicBezTo>
                    <a:pt x="223" y="538"/>
                    <a:pt x="223" y="538"/>
                    <a:pt x="223" y="538"/>
                  </a:cubicBezTo>
                  <a:cubicBezTo>
                    <a:pt x="222" y="539"/>
                    <a:pt x="222" y="539"/>
                    <a:pt x="222" y="539"/>
                  </a:cubicBezTo>
                  <a:cubicBezTo>
                    <a:pt x="207" y="551"/>
                    <a:pt x="207" y="551"/>
                    <a:pt x="207" y="551"/>
                  </a:cubicBezTo>
                  <a:cubicBezTo>
                    <a:pt x="205" y="551"/>
                    <a:pt x="205" y="551"/>
                    <a:pt x="205" y="551"/>
                  </a:cubicBezTo>
                  <a:cubicBezTo>
                    <a:pt x="197" y="552"/>
                    <a:pt x="197" y="552"/>
                    <a:pt x="197" y="552"/>
                  </a:cubicBezTo>
                  <a:cubicBezTo>
                    <a:pt x="180" y="577"/>
                    <a:pt x="180" y="577"/>
                    <a:pt x="180" y="577"/>
                  </a:cubicBezTo>
                  <a:cubicBezTo>
                    <a:pt x="188" y="592"/>
                    <a:pt x="188" y="592"/>
                    <a:pt x="188" y="592"/>
                  </a:cubicBezTo>
                  <a:cubicBezTo>
                    <a:pt x="190" y="595"/>
                    <a:pt x="190" y="595"/>
                    <a:pt x="190" y="595"/>
                  </a:cubicBezTo>
                  <a:cubicBezTo>
                    <a:pt x="211" y="621"/>
                    <a:pt x="211" y="621"/>
                    <a:pt x="211" y="621"/>
                  </a:cubicBezTo>
                  <a:cubicBezTo>
                    <a:pt x="211" y="622"/>
                    <a:pt x="211" y="622"/>
                    <a:pt x="211" y="622"/>
                  </a:cubicBezTo>
                  <a:cubicBezTo>
                    <a:pt x="211" y="630"/>
                    <a:pt x="211" y="630"/>
                    <a:pt x="211" y="630"/>
                  </a:cubicBezTo>
                  <a:cubicBezTo>
                    <a:pt x="235" y="634"/>
                    <a:pt x="235" y="634"/>
                    <a:pt x="235" y="634"/>
                  </a:cubicBezTo>
                  <a:cubicBezTo>
                    <a:pt x="239" y="655"/>
                    <a:pt x="239" y="655"/>
                    <a:pt x="239" y="655"/>
                  </a:cubicBezTo>
                  <a:cubicBezTo>
                    <a:pt x="239" y="656"/>
                    <a:pt x="239" y="656"/>
                    <a:pt x="239" y="656"/>
                  </a:cubicBezTo>
                  <a:cubicBezTo>
                    <a:pt x="242" y="681"/>
                    <a:pt x="242" y="681"/>
                    <a:pt x="242" y="681"/>
                  </a:cubicBezTo>
                  <a:cubicBezTo>
                    <a:pt x="248" y="686"/>
                    <a:pt x="248" y="686"/>
                    <a:pt x="248" y="686"/>
                  </a:cubicBezTo>
                  <a:cubicBezTo>
                    <a:pt x="269" y="680"/>
                    <a:pt x="269" y="680"/>
                    <a:pt x="269" y="680"/>
                  </a:cubicBezTo>
                  <a:cubicBezTo>
                    <a:pt x="289" y="668"/>
                    <a:pt x="289" y="668"/>
                    <a:pt x="289" y="668"/>
                  </a:cubicBezTo>
                  <a:cubicBezTo>
                    <a:pt x="293" y="666"/>
                    <a:pt x="293" y="666"/>
                    <a:pt x="293" y="666"/>
                  </a:cubicBezTo>
                  <a:cubicBezTo>
                    <a:pt x="300" y="702"/>
                    <a:pt x="300" y="702"/>
                    <a:pt x="300" y="702"/>
                  </a:cubicBezTo>
                  <a:cubicBezTo>
                    <a:pt x="309" y="716"/>
                    <a:pt x="309" y="716"/>
                    <a:pt x="309" y="716"/>
                  </a:cubicBezTo>
                  <a:cubicBezTo>
                    <a:pt x="312" y="717"/>
                    <a:pt x="312" y="717"/>
                    <a:pt x="312" y="717"/>
                  </a:cubicBezTo>
                  <a:cubicBezTo>
                    <a:pt x="319" y="732"/>
                    <a:pt x="319" y="732"/>
                    <a:pt x="319" y="732"/>
                  </a:cubicBezTo>
                  <a:cubicBezTo>
                    <a:pt x="335" y="744"/>
                    <a:pt x="335" y="744"/>
                    <a:pt x="335" y="744"/>
                  </a:cubicBezTo>
                  <a:cubicBezTo>
                    <a:pt x="337" y="748"/>
                    <a:pt x="342" y="748"/>
                    <a:pt x="347" y="748"/>
                  </a:cubicBezTo>
                  <a:cubicBezTo>
                    <a:pt x="353" y="749"/>
                    <a:pt x="353" y="749"/>
                    <a:pt x="353" y="749"/>
                  </a:cubicBezTo>
                  <a:cubicBezTo>
                    <a:pt x="362" y="744"/>
                    <a:pt x="362" y="744"/>
                    <a:pt x="362" y="744"/>
                  </a:cubicBezTo>
                  <a:cubicBezTo>
                    <a:pt x="370" y="741"/>
                    <a:pt x="377" y="738"/>
                    <a:pt x="385" y="737"/>
                  </a:cubicBezTo>
                  <a:cubicBezTo>
                    <a:pt x="392" y="734"/>
                    <a:pt x="392" y="734"/>
                    <a:pt x="392" y="734"/>
                  </a:cubicBezTo>
                  <a:cubicBezTo>
                    <a:pt x="407" y="733"/>
                    <a:pt x="407" y="733"/>
                    <a:pt x="407" y="733"/>
                  </a:cubicBezTo>
                  <a:cubicBezTo>
                    <a:pt x="412" y="733"/>
                    <a:pt x="414" y="734"/>
                    <a:pt x="417" y="737"/>
                  </a:cubicBezTo>
                  <a:cubicBezTo>
                    <a:pt x="438" y="723"/>
                    <a:pt x="438" y="723"/>
                    <a:pt x="438" y="723"/>
                  </a:cubicBezTo>
                  <a:cubicBezTo>
                    <a:pt x="440" y="723"/>
                    <a:pt x="440" y="723"/>
                    <a:pt x="440" y="723"/>
                  </a:cubicBezTo>
                  <a:cubicBezTo>
                    <a:pt x="442" y="724"/>
                    <a:pt x="442" y="724"/>
                    <a:pt x="442" y="724"/>
                  </a:cubicBezTo>
                  <a:cubicBezTo>
                    <a:pt x="443" y="723"/>
                    <a:pt x="443" y="723"/>
                    <a:pt x="443" y="723"/>
                  </a:cubicBezTo>
                  <a:cubicBezTo>
                    <a:pt x="446" y="725"/>
                    <a:pt x="446" y="725"/>
                    <a:pt x="446" y="725"/>
                  </a:cubicBezTo>
                  <a:cubicBezTo>
                    <a:pt x="454" y="735"/>
                    <a:pt x="458" y="743"/>
                    <a:pt x="458" y="748"/>
                  </a:cubicBezTo>
                  <a:cubicBezTo>
                    <a:pt x="468" y="763"/>
                    <a:pt x="468" y="763"/>
                    <a:pt x="468" y="763"/>
                  </a:cubicBezTo>
                  <a:cubicBezTo>
                    <a:pt x="475" y="766"/>
                    <a:pt x="475" y="766"/>
                    <a:pt x="475" y="766"/>
                  </a:cubicBezTo>
                  <a:cubicBezTo>
                    <a:pt x="476" y="766"/>
                    <a:pt x="476" y="766"/>
                    <a:pt x="476" y="766"/>
                  </a:cubicBezTo>
                  <a:cubicBezTo>
                    <a:pt x="477" y="766"/>
                    <a:pt x="477" y="766"/>
                    <a:pt x="477" y="766"/>
                  </a:cubicBezTo>
                  <a:cubicBezTo>
                    <a:pt x="475" y="763"/>
                    <a:pt x="475" y="763"/>
                    <a:pt x="475" y="763"/>
                  </a:cubicBezTo>
                  <a:cubicBezTo>
                    <a:pt x="474" y="758"/>
                    <a:pt x="474" y="755"/>
                    <a:pt x="475" y="753"/>
                  </a:cubicBezTo>
                  <a:cubicBezTo>
                    <a:pt x="477" y="750"/>
                    <a:pt x="481" y="748"/>
                    <a:pt x="488" y="748"/>
                  </a:cubicBezTo>
                  <a:cubicBezTo>
                    <a:pt x="527" y="747"/>
                    <a:pt x="527" y="747"/>
                    <a:pt x="527" y="747"/>
                  </a:cubicBezTo>
                  <a:cubicBezTo>
                    <a:pt x="528" y="746"/>
                    <a:pt x="528" y="746"/>
                    <a:pt x="528" y="746"/>
                  </a:cubicBezTo>
                  <a:cubicBezTo>
                    <a:pt x="530" y="746"/>
                    <a:pt x="530" y="746"/>
                    <a:pt x="530" y="746"/>
                  </a:cubicBezTo>
                  <a:cubicBezTo>
                    <a:pt x="530" y="748"/>
                    <a:pt x="530" y="748"/>
                    <a:pt x="530" y="748"/>
                  </a:cubicBezTo>
                  <a:cubicBezTo>
                    <a:pt x="532" y="748"/>
                    <a:pt x="532" y="748"/>
                    <a:pt x="532" y="748"/>
                  </a:cubicBezTo>
                  <a:cubicBezTo>
                    <a:pt x="544" y="770"/>
                    <a:pt x="544" y="770"/>
                    <a:pt x="544" y="770"/>
                  </a:cubicBezTo>
                  <a:cubicBezTo>
                    <a:pt x="543" y="781"/>
                    <a:pt x="543" y="781"/>
                    <a:pt x="543" y="781"/>
                  </a:cubicBezTo>
                  <a:cubicBezTo>
                    <a:pt x="542" y="781"/>
                    <a:pt x="542" y="781"/>
                    <a:pt x="542" y="781"/>
                  </a:cubicBezTo>
                  <a:cubicBezTo>
                    <a:pt x="556" y="785"/>
                    <a:pt x="556" y="785"/>
                    <a:pt x="556" y="785"/>
                  </a:cubicBezTo>
                  <a:cubicBezTo>
                    <a:pt x="557" y="785"/>
                    <a:pt x="557" y="785"/>
                    <a:pt x="557" y="785"/>
                  </a:cubicBezTo>
                  <a:cubicBezTo>
                    <a:pt x="556" y="781"/>
                    <a:pt x="556" y="779"/>
                    <a:pt x="559" y="777"/>
                  </a:cubicBezTo>
                  <a:cubicBezTo>
                    <a:pt x="564" y="776"/>
                    <a:pt x="564" y="776"/>
                    <a:pt x="564" y="776"/>
                  </a:cubicBezTo>
                  <a:cubicBezTo>
                    <a:pt x="599" y="800"/>
                    <a:pt x="599" y="800"/>
                    <a:pt x="599" y="800"/>
                  </a:cubicBezTo>
                  <a:cubicBezTo>
                    <a:pt x="602" y="804"/>
                    <a:pt x="604" y="808"/>
                    <a:pt x="605" y="813"/>
                  </a:cubicBezTo>
                  <a:cubicBezTo>
                    <a:pt x="606" y="828"/>
                    <a:pt x="606" y="828"/>
                    <a:pt x="606" y="828"/>
                  </a:cubicBezTo>
                  <a:cubicBezTo>
                    <a:pt x="618" y="830"/>
                    <a:pt x="618" y="830"/>
                    <a:pt x="618" y="830"/>
                  </a:cubicBezTo>
                  <a:cubicBezTo>
                    <a:pt x="625" y="817"/>
                    <a:pt x="625" y="817"/>
                    <a:pt x="625" y="817"/>
                  </a:cubicBezTo>
                  <a:cubicBezTo>
                    <a:pt x="622" y="811"/>
                    <a:pt x="620" y="805"/>
                    <a:pt x="621" y="800"/>
                  </a:cubicBezTo>
                  <a:cubicBezTo>
                    <a:pt x="622" y="796"/>
                    <a:pt x="623" y="793"/>
                    <a:pt x="627" y="791"/>
                  </a:cubicBezTo>
                  <a:cubicBezTo>
                    <a:pt x="630" y="788"/>
                    <a:pt x="630" y="788"/>
                    <a:pt x="630" y="788"/>
                  </a:cubicBezTo>
                  <a:cubicBezTo>
                    <a:pt x="630" y="786"/>
                    <a:pt x="631" y="785"/>
                    <a:pt x="633" y="784"/>
                  </a:cubicBezTo>
                  <a:cubicBezTo>
                    <a:pt x="643" y="785"/>
                    <a:pt x="643" y="785"/>
                    <a:pt x="643" y="785"/>
                  </a:cubicBezTo>
                  <a:cubicBezTo>
                    <a:pt x="648" y="788"/>
                    <a:pt x="652" y="798"/>
                    <a:pt x="655" y="816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7" y="819"/>
                    <a:pt x="657" y="819"/>
                    <a:pt x="657" y="819"/>
                  </a:cubicBezTo>
                  <a:cubicBezTo>
                    <a:pt x="658" y="824"/>
                    <a:pt x="664" y="827"/>
                    <a:pt x="674" y="830"/>
                  </a:cubicBezTo>
                  <a:cubicBezTo>
                    <a:pt x="675" y="830"/>
                    <a:pt x="675" y="830"/>
                    <a:pt x="675" y="830"/>
                  </a:cubicBezTo>
                  <a:cubicBezTo>
                    <a:pt x="676" y="831"/>
                    <a:pt x="676" y="831"/>
                    <a:pt x="676" y="831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25" y="861"/>
                    <a:pt x="725" y="861"/>
                    <a:pt x="725" y="861"/>
                  </a:cubicBezTo>
                  <a:cubicBezTo>
                    <a:pt x="723" y="855"/>
                    <a:pt x="723" y="855"/>
                    <a:pt x="723" y="855"/>
                  </a:cubicBezTo>
                  <a:cubicBezTo>
                    <a:pt x="719" y="850"/>
                    <a:pt x="718" y="845"/>
                    <a:pt x="718" y="842"/>
                  </a:cubicBezTo>
                  <a:cubicBezTo>
                    <a:pt x="718" y="834"/>
                    <a:pt x="723" y="827"/>
                    <a:pt x="734" y="819"/>
                  </a:cubicBezTo>
                  <a:cubicBezTo>
                    <a:pt x="752" y="804"/>
                    <a:pt x="752" y="804"/>
                    <a:pt x="752" y="804"/>
                  </a:cubicBezTo>
                  <a:cubicBezTo>
                    <a:pt x="773" y="818"/>
                    <a:pt x="773" y="818"/>
                    <a:pt x="773" y="818"/>
                  </a:cubicBezTo>
                  <a:cubicBezTo>
                    <a:pt x="777" y="818"/>
                    <a:pt x="777" y="818"/>
                    <a:pt x="777" y="818"/>
                  </a:cubicBezTo>
                  <a:cubicBezTo>
                    <a:pt x="781" y="795"/>
                    <a:pt x="781" y="795"/>
                    <a:pt x="781" y="795"/>
                  </a:cubicBezTo>
                  <a:cubicBezTo>
                    <a:pt x="781" y="791"/>
                    <a:pt x="781" y="791"/>
                    <a:pt x="781" y="791"/>
                  </a:cubicBezTo>
                  <a:cubicBezTo>
                    <a:pt x="785" y="790"/>
                    <a:pt x="785" y="790"/>
                    <a:pt x="785" y="790"/>
                  </a:cubicBezTo>
                  <a:cubicBezTo>
                    <a:pt x="802" y="792"/>
                    <a:pt x="802" y="792"/>
                    <a:pt x="802" y="792"/>
                  </a:cubicBezTo>
                  <a:cubicBezTo>
                    <a:pt x="806" y="795"/>
                    <a:pt x="808" y="798"/>
                    <a:pt x="808" y="804"/>
                  </a:cubicBezTo>
                  <a:cubicBezTo>
                    <a:pt x="808" y="808"/>
                    <a:pt x="804" y="813"/>
                    <a:pt x="801" y="817"/>
                  </a:cubicBezTo>
                  <a:cubicBezTo>
                    <a:pt x="804" y="819"/>
                    <a:pt x="804" y="819"/>
                    <a:pt x="804" y="819"/>
                  </a:cubicBezTo>
                  <a:cubicBezTo>
                    <a:pt x="815" y="825"/>
                    <a:pt x="823" y="829"/>
                    <a:pt x="830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55" y="836"/>
                    <a:pt x="855" y="836"/>
                    <a:pt x="855" y="836"/>
                  </a:cubicBezTo>
                  <a:cubicBezTo>
                    <a:pt x="839" y="759"/>
                    <a:pt x="839" y="759"/>
                    <a:pt x="839" y="759"/>
                  </a:cubicBezTo>
                  <a:cubicBezTo>
                    <a:pt x="829" y="753"/>
                    <a:pt x="819" y="740"/>
                    <a:pt x="810" y="725"/>
                  </a:cubicBezTo>
                  <a:cubicBezTo>
                    <a:pt x="802" y="713"/>
                    <a:pt x="807" y="695"/>
                    <a:pt x="823" y="674"/>
                  </a:cubicBezTo>
                  <a:cubicBezTo>
                    <a:pt x="833" y="663"/>
                    <a:pt x="845" y="653"/>
                    <a:pt x="857" y="642"/>
                  </a:cubicBezTo>
                  <a:cubicBezTo>
                    <a:pt x="857" y="642"/>
                    <a:pt x="857" y="642"/>
                    <a:pt x="857" y="642"/>
                  </a:cubicBezTo>
                  <a:cubicBezTo>
                    <a:pt x="858" y="640"/>
                    <a:pt x="858" y="640"/>
                    <a:pt x="858" y="640"/>
                  </a:cubicBezTo>
                  <a:cubicBezTo>
                    <a:pt x="873" y="640"/>
                    <a:pt x="873" y="640"/>
                    <a:pt x="873" y="640"/>
                  </a:cubicBezTo>
                  <a:cubicBezTo>
                    <a:pt x="874" y="642"/>
                    <a:pt x="874" y="642"/>
                    <a:pt x="874" y="642"/>
                  </a:cubicBezTo>
                  <a:cubicBezTo>
                    <a:pt x="887" y="647"/>
                    <a:pt x="887" y="647"/>
                    <a:pt x="887" y="647"/>
                  </a:cubicBezTo>
                  <a:cubicBezTo>
                    <a:pt x="913" y="647"/>
                    <a:pt x="913" y="647"/>
                    <a:pt x="913" y="647"/>
                  </a:cubicBezTo>
                  <a:cubicBezTo>
                    <a:pt x="924" y="642"/>
                    <a:pt x="933" y="626"/>
                    <a:pt x="944" y="601"/>
                  </a:cubicBezTo>
                  <a:cubicBezTo>
                    <a:pt x="950" y="586"/>
                    <a:pt x="950" y="556"/>
                    <a:pt x="946" y="50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endParaRPr lang="zh-CN" altLang="en-US" sz="240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37" name="Freeform 35"/>
          <p:cNvSpPr/>
          <p:nvPr/>
        </p:nvSpPr>
        <p:spPr bwMode="auto">
          <a:xfrm>
            <a:off x="6700447" y="2132375"/>
            <a:ext cx="591147" cy="890135"/>
          </a:xfrm>
          <a:custGeom>
            <a:avLst/>
            <a:gdLst>
              <a:gd name="T0" fmla="*/ 2147483646 w 139"/>
              <a:gd name="T1" fmla="*/ 0 h 338"/>
              <a:gd name="T2" fmla="*/ 2147483646 w 139"/>
              <a:gd name="T3" fmla="*/ 2147483646 h 338"/>
              <a:gd name="T4" fmla="*/ 0 w 139"/>
              <a:gd name="T5" fmla="*/ 2147483646 h 338"/>
              <a:gd name="T6" fmla="*/ 2147483646 w 139"/>
              <a:gd name="T7" fmla="*/ 2147483646 h 338"/>
              <a:gd name="T8" fmla="*/ 2147483646 w 139"/>
              <a:gd name="T9" fmla="*/ 2147483646 h 338"/>
              <a:gd name="T10" fmla="*/ 2147483646 w 139"/>
              <a:gd name="T11" fmla="*/ 2147483646 h 338"/>
              <a:gd name="T12" fmla="*/ 1881324819 w 139"/>
              <a:gd name="T13" fmla="*/ 2147483646 h 338"/>
              <a:gd name="T14" fmla="*/ 2147483646 w 139"/>
              <a:gd name="T15" fmla="*/ 2147483646 h 338"/>
              <a:gd name="T16" fmla="*/ 2147483646 w 139"/>
              <a:gd name="T17" fmla="*/ 2147483646 h 338"/>
              <a:gd name="T18" fmla="*/ 2147483646 w 139"/>
              <a:gd name="T19" fmla="*/ 2147483646 h 338"/>
              <a:gd name="T20" fmla="*/ 2147483646 w 139"/>
              <a:gd name="T21" fmla="*/ 2147483646 h 338"/>
              <a:gd name="T22" fmla="*/ 2147483646 w 139"/>
              <a:gd name="T23" fmla="*/ 2147483646 h 338"/>
              <a:gd name="T24" fmla="*/ 2147483646 w 139"/>
              <a:gd name="T25" fmla="*/ 2147483646 h 338"/>
              <a:gd name="T26" fmla="*/ 2147483646 w 139"/>
              <a:gd name="T27" fmla="*/ 2147483646 h 338"/>
              <a:gd name="T28" fmla="*/ 2147483646 w 139"/>
              <a:gd name="T29" fmla="*/ 2147483646 h 338"/>
              <a:gd name="T30" fmla="*/ 2147483646 w 139"/>
              <a:gd name="T31" fmla="*/ 2147483646 h 338"/>
              <a:gd name="T32" fmla="*/ 2147483646 w 139"/>
              <a:gd name="T33" fmla="*/ 2147483646 h 338"/>
              <a:gd name="T34" fmla="*/ 2147483646 w 139"/>
              <a:gd name="T35" fmla="*/ 2147483646 h 338"/>
              <a:gd name="T36" fmla="*/ 2147483646 w 139"/>
              <a:gd name="T37" fmla="*/ 2147483646 h 338"/>
              <a:gd name="T38" fmla="*/ 2147483646 w 139"/>
              <a:gd name="T39" fmla="*/ 2147483646 h 338"/>
              <a:gd name="T40" fmla="*/ 2147483646 w 139"/>
              <a:gd name="T41" fmla="*/ 2147483646 h 338"/>
              <a:gd name="T42" fmla="*/ 2147483646 w 139"/>
              <a:gd name="T43" fmla="*/ 2147483646 h 338"/>
              <a:gd name="T44" fmla="*/ 2147483646 w 139"/>
              <a:gd name="T45" fmla="*/ 2147483646 h 338"/>
              <a:gd name="T46" fmla="*/ 2147483646 w 139"/>
              <a:gd name="T47" fmla="*/ 2147483646 h 338"/>
              <a:gd name="T48" fmla="*/ 2147483646 w 139"/>
              <a:gd name="T49" fmla="*/ 2147483646 h 338"/>
              <a:gd name="T50" fmla="*/ 2147483646 w 139"/>
              <a:gd name="T51" fmla="*/ 2147483646 h 338"/>
              <a:gd name="T52" fmla="*/ 2147483646 w 139"/>
              <a:gd name="T53" fmla="*/ 2147483646 h 338"/>
              <a:gd name="T54" fmla="*/ 2147483646 w 139"/>
              <a:gd name="T55" fmla="*/ 2147483646 h 338"/>
              <a:gd name="T56" fmla="*/ 2147483646 w 139"/>
              <a:gd name="T57" fmla="*/ 2147483646 h 338"/>
              <a:gd name="T58" fmla="*/ 2147483646 w 139"/>
              <a:gd name="T59" fmla="*/ 2147483646 h 338"/>
              <a:gd name="T60" fmla="*/ 2147483646 w 139"/>
              <a:gd name="T61" fmla="*/ 0 h 3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9"/>
              <a:gd name="T94" fmla="*/ 0 h 338"/>
              <a:gd name="T95" fmla="*/ 139 w 139"/>
              <a:gd name="T96" fmla="*/ 338 h 3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9" h="338">
                <a:moveTo>
                  <a:pt x="105" y="0"/>
                </a:moveTo>
                <a:cubicBezTo>
                  <a:pt x="72" y="24"/>
                  <a:pt x="47" y="55"/>
                  <a:pt x="32" y="92"/>
                </a:cubicBezTo>
                <a:cubicBezTo>
                  <a:pt x="18" y="123"/>
                  <a:pt x="7" y="139"/>
                  <a:pt x="0" y="143"/>
                </a:cubicBezTo>
                <a:cubicBezTo>
                  <a:pt x="7" y="202"/>
                  <a:pt x="7" y="202"/>
                  <a:pt x="7" y="202"/>
                </a:cubicBezTo>
                <a:cubicBezTo>
                  <a:pt x="7" y="203"/>
                  <a:pt x="7" y="203"/>
                  <a:pt x="7" y="203"/>
                </a:cubicBezTo>
                <a:cubicBezTo>
                  <a:pt x="7" y="203"/>
                  <a:pt x="7" y="203"/>
                  <a:pt x="7" y="203"/>
                </a:cubicBezTo>
                <a:cubicBezTo>
                  <a:pt x="2" y="243"/>
                  <a:pt x="2" y="243"/>
                  <a:pt x="2" y="243"/>
                </a:cubicBezTo>
                <a:cubicBezTo>
                  <a:pt x="0" y="255"/>
                  <a:pt x="2" y="264"/>
                  <a:pt x="5" y="266"/>
                </a:cubicBezTo>
                <a:cubicBezTo>
                  <a:pt x="48" y="294"/>
                  <a:pt x="48" y="294"/>
                  <a:pt x="48" y="294"/>
                </a:cubicBezTo>
                <a:cubicBezTo>
                  <a:pt x="48" y="294"/>
                  <a:pt x="48" y="294"/>
                  <a:pt x="48" y="294"/>
                </a:cubicBezTo>
                <a:cubicBezTo>
                  <a:pt x="49" y="294"/>
                  <a:pt x="49" y="294"/>
                  <a:pt x="49" y="294"/>
                </a:cubicBezTo>
                <a:cubicBezTo>
                  <a:pt x="51" y="298"/>
                  <a:pt x="51" y="298"/>
                  <a:pt x="51" y="298"/>
                </a:cubicBezTo>
                <a:cubicBezTo>
                  <a:pt x="51" y="298"/>
                  <a:pt x="51" y="298"/>
                  <a:pt x="51" y="298"/>
                </a:cubicBezTo>
                <a:cubicBezTo>
                  <a:pt x="53" y="307"/>
                  <a:pt x="59" y="316"/>
                  <a:pt x="67" y="326"/>
                </a:cubicBezTo>
                <a:cubicBezTo>
                  <a:pt x="72" y="332"/>
                  <a:pt x="77" y="336"/>
                  <a:pt x="81" y="338"/>
                </a:cubicBezTo>
                <a:cubicBezTo>
                  <a:pt x="87" y="268"/>
                  <a:pt x="87" y="268"/>
                  <a:pt x="87" y="268"/>
                </a:cubicBezTo>
                <a:cubicBezTo>
                  <a:pt x="87" y="266"/>
                  <a:pt x="87" y="266"/>
                  <a:pt x="87" y="266"/>
                </a:cubicBezTo>
                <a:cubicBezTo>
                  <a:pt x="118" y="192"/>
                  <a:pt x="118" y="192"/>
                  <a:pt x="118" y="192"/>
                </a:cubicBezTo>
                <a:cubicBezTo>
                  <a:pt x="129" y="104"/>
                  <a:pt x="129" y="104"/>
                  <a:pt x="129" y="104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9" y="79"/>
                  <a:pt x="139" y="79"/>
                  <a:pt x="139" y="79"/>
                </a:cubicBezTo>
                <a:cubicBezTo>
                  <a:pt x="132" y="59"/>
                  <a:pt x="132" y="59"/>
                  <a:pt x="132" y="59"/>
                </a:cubicBezTo>
                <a:cubicBezTo>
                  <a:pt x="132" y="58"/>
                  <a:pt x="132" y="58"/>
                  <a:pt x="132" y="58"/>
                </a:cubicBezTo>
                <a:cubicBezTo>
                  <a:pt x="131" y="58"/>
                  <a:pt x="131" y="58"/>
                  <a:pt x="131" y="58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31" y="28"/>
                  <a:pt x="131" y="28"/>
                  <a:pt x="131" y="28"/>
                </a:cubicBezTo>
                <a:cubicBezTo>
                  <a:pt x="136" y="22"/>
                  <a:pt x="136" y="22"/>
                  <a:pt x="136" y="22"/>
                </a:cubicBezTo>
                <a:cubicBezTo>
                  <a:pt x="139" y="15"/>
                  <a:pt x="139" y="15"/>
                  <a:pt x="139" y="15"/>
                </a:cubicBezTo>
                <a:lnTo>
                  <a:pt x="105" y="0"/>
                </a:lnTo>
                <a:close/>
              </a:path>
            </a:pathLst>
          </a:custGeom>
          <a:blipFill>
            <a:blip r:embed="rId2"/>
            <a:stretch>
              <a:fillRect l="-36000" t="-2000" r="-5000"/>
            </a:stretch>
          </a:blipFill>
          <a:ln w="9525">
            <a:noFill/>
            <a:miter lim="800000"/>
          </a:ln>
        </p:spPr>
        <p:txBody>
          <a:bodyPr/>
          <a:lstStyle/>
          <a:p>
            <a:endParaRPr lang="zh-CN" altLang="en-US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8" name="Freeform 29"/>
          <p:cNvSpPr/>
          <p:nvPr/>
        </p:nvSpPr>
        <p:spPr bwMode="auto">
          <a:xfrm>
            <a:off x="6413742" y="3332753"/>
            <a:ext cx="946469" cy="911975"/>
          </a:xfrm>
          <a:custGeom>
            <a:avLst/>
            <a:gdLst>
              <a:gd name="T0" fmla="*/ 882527 w 950"/>
              <a:gd name="T1" fmla="*/ 372426 h 866"/>
              <a:gd name="T2" fmla="*/ 865483 w 950"/>
              <a:gd name="T3" fmla="*/ 291103 h 866"/>
              <a:gd name="T4" fmla="*/ 784995 w 950"/>
              <a:gd name="T5" fmla="*/ 372426 h 866"/>
              <a:gd name="T6" fmla="*/ 771738 w 950"/>
              <a:gd name="T7" fmla="*/ 395530 h 866"/>
              <a:gd name="T8" fmla="*/ 669471 w 950"/>
              <a:gd name="T9" fmla="*/ 413088 h 866"/>
              <a:gd name="T10" fmla="*/ 646745 w 950"/>
              <a:gd name="T11" fmla="*/ 372426 h 866"/>
              <a:gd name="T12" fmla="*/ 620231 w 950"/>
              <a:gd name="T13" fmla="*/ 346551 h 866"/>
              <a:gd name="T14" fmla="*/ 588983 w 950"/>
              <a:gd name="T15" fmla="*/ 320675 h 866"/>
              <a:gd name="T16" fmla="*/ 419485 w 950"/>
              <a:gd name="T17" fmla="*/ 289254 h 866"/>
              <a:gd name="T18" fmla="*/ 321952 w 950"/>
              <a:gd name="T19" fmla="*/ 138620 h 866"/>
              <a:gd name="T20" fmla="*/ 135409 w 950"/>
              <a:gd name="T21" fmla="*/ 19407 h 866"/>
              <a:gd name="T22" fmla="*/ 10416 w 950"/>
              <a:gd name="T23" fmla="*/ 34193 h 866"/>
              <a:gd name="T24" fmla="*/ 11363 w 950"/>
              <a:gd name="T25" fmla="*/ 49903 h 866"/>
              <a:gd name="T26" fmla="*/ 1894 w 950"/>
              <a:gd name="T27" fmla="*/ 68386 h 866"/>
              <a:gd name="T28" fmla="*/ 12310 w 950"/>
              <a:gd name="T29" fmla="*/ 110896 h 866"/>
              <a:gd name="T30" fmla="*/ 52080 w 950"/>
              <a:gd name="T31" fmla="*/ 91489 h 866"/>
              <a:gd name="T32" fmla="*/ 93745 w 950"/>
              <a:gd name="T33" fmla="*/ 120138 h 866"/>
              <a:gd name="T34" fmla="*/ 150560 w 950"/>
              <a:gd name="T35" fmla="*/ 187599 h 866"/>
              <a:gd name="T36" fmla="*/ 184649 w 950"/>
              <a:gd name="T37" fmla="*/ 159875 h 866"/>
              <a:gd name="T38" fmla="*/ 244305 w 950"/>
              <a:gd name="T39" fmla="*/ 126607 h 866"/>
              <a:gd name="T40" fmla="*/ 286916 w 950"/>
              <a:gd name="T41" fmla="*/ 172813 h 866"/>
              <a:gd name="T42" fmla="*/ 299226 w 950"/>
              <a:gd name="T43" fmla="*/ 243972 h 866"/>
              <a:gd name="T44" fmla="*/ 302067 w 950"/>
              <a:gd name="T45" fmla="*/ 320675 h 866"/>
              <a:gd name="T46" fmla="*/ 289757 w 950"/>
              <a:gd name="T47" fmla="*/ 351171 h 866"/>
              <a:gd name="T48" fmla="*/ 280288 w 950"/>
              <a:gd name="T49" fmla="*/ 364109 h 866"/>
              <a:gd name="T50" fmla="*/ 285969 w 950"/>
              <a:gd name="T51" fmla="*/ 409392 h 866"/>
              <a:gd name="T52" fmla="*/ 273659 w 950"/>
              <a:gd name="T53" fmla="*/ 449130 h 866"/>
              <a:gd name="T54" fmla="*/ 237676 w 950"/>
              <a:gd name="T55" fmla="*/ 442661 h 866"/>
              <a:gd name="T56" fmla="*/ 210216 w 950"/>
              <a:gd name="T57" fmla="*/ 498109 h 866"/>
              <a:gd name="T58" fmla="*/ 170445 w 950"/>
              <a:gd name="T59" fmla="*/ 533226 h 866"/>
              <a:gd name="T60" fmla="*/ 199800 w 950"/>
              <a:gd name="T61" fmla="*/ 574812 h 866"/>
              <a:gd name="T62" fmla="*/ 226313 w 950"/>
              <a:gd name="T63" fmla="*/ 606233 h 866"/>
              <a:gd name="T64" fmla="*/ 273659 w 950"/>
              <a:gd name="T65" fmla="*/ 617322 h 866"/>
              <a:gd name="T66" fmla="*/ 295438 w 950"/>
              <a:gd name="T67" fmla="*/ 662605 h 866"/>
              <a:gd name="T68" fmla="*/ 334262 w 950"/>
              <a:gd name="T69" fmla="*/ 692177 h 866"/>
              <a:gd name="T70" fmla="*/ 385396 w 950"/>
              <a:gd name="T71" fmla="*/ 677391 h 866"/>
              <a:gd name="T72" fmla="*/ 418538 w 950"/>
              <a:gd name="T73" fmla="*/ 669074 h 866"/>
              <a:gd name="T74" fmla="*/ 443158 w 950"/>
              <a:gd name="T75" fmla="*/ 705115 h 866"/>
              <a:gd name="T76" fmla="*/ 449786 w 950"/>
              <a:gd name="T77" fmla="*/ 705115 h 866"/>
              <a:gd name="T78" fmla="*/ 499973 w 950"/>
              <a:gd name="T79" fmla="*/ 689405 h 866"/>
              <a:gd name="T80" fmla="*/ 515123 w 950"/>
              <a:gd name="T81" fmla="*/ 711584 h 866"/>
              <a:gd name="T82" fmla="*/ 527433 w 950"/>
              <a:gd name="T83" fmla="*/ 725446 h 866"/>
              <a:gd name="T84" fmla="*/ 572885 w 950"/>
              <a:gd name="T85" fmla="*/ 751322 h 866"/>
              <a:gd name="T86" fmla="*/ 588036 w 950"/>
              <a:gd name="T87" fmla="*/ 739308 h 866"/>
              <a:gd name="T88" fmla="*/ 608868 w 950"/>
              <a:gd name="T89" fmla="*/ 725446 h 866"/>
              <a:gd name="T90" fmla="*/ 638223 w 950"/>
              <a:gd name="T91" fmla="*/ 767032 h 866"/>
              <a:gd name="T92" fmla="*/ 671365 w 950"/>
              <a:gd name="T93" fmla="*/ 800301 h 866"/>
              <a:gd name="T94" fmla="*/ 695038 w 950"/>
              <a:gd name="T95" fmla="*/ 756867 h 866"/>
              <a:gd name="T96" fmla="*/ 739543 w 950"/>
              <a:gd name="T97" fmla="*/ 734687 h 866"/>
              <a:gd name="T98" fmla="*/ 765110 w 950"/>
              <a:gd name="T99" fmla="*/ 743005 h 866"/>
              <a:gd name="T100" fmla="*/ 786889 w 950"/>
              <a:gd name="T101" fmla="*/ 767032 h 866"/>
              <a:gd name="T102" fmla="*/ 794464 w 950"/>
              <a:gd name="T103" fmla="*/ 701419 h 866"/>
              <a:gd name="T104" fmla="*/ 811509 w 950"/>
              <a:gd name="T105" fmla="*/ 593295 h 866"/>
              <a:gd name="T106" fmla="*/ 839916 w 950"/>
              <a:gd name="T107" fmla="*/ 597915 h 86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0" h="866">
                <a:moveTo>
                  <a:pt x="946" y="508"/>
                </a:moveTo>
                <a:cubicBezTo>
                  <a:pt x="930" y="405"/>
                  <a:pt x="930" y="405"/>
                  <a:pt x="930" y="405"/>
                </a:cubicBezTo>
                <a:cubicBezTo>
                  <a:pt x="931" y="403"/>
                  <a:pt x="931" y="403"/>
                  <a:pt x="931" y="403"/>
                </a:cubicBezTo>
                <a:cubicBezTo>
                  <a:pt x="932" y="403"/>
                  <a:pt x="932" y="403"/>
                  <a:pt x="932" y="403"/>
                </a:cubicBezTo>
                <a:cubicBezTo>
                  <a:pt x="940" y="391"/>
                  <a:pt x="944" y="381"/>
                  <a:pt x="942" y="374"/>
                </a:cubicBezTo>
                <a:cubicBezTo>
                  <a:pt x="937" y="368"/>
                  <a:pt x="937" y="368"/>
                  <a:pt x="937" y="368"/>
                </a:cubicBezTo>
                <a:cubicBezTo>
                  <a:pt x="926" y="360"/>
                  <a:pt x="921" y="343"/>
                  <a:pt x="924" y="315"/>
                </a:cubicBezTo>
                <a:cubicBezTo>
                  <a:pt x="914" y="315"/>
                  <a:pt x="914" y="315"/>
                  <a:pt x="914" y="315"/>
                </a:cubicBezTo>
                <a:cubicBezTo>
                  <a:pt x="907" y="314"/>
                  <a:pt x="898" y="317"/>
                  <a:pt x="890" y="322"/>
                </a:cubicBezTo>
                <a:cubicBezTo>
                  <a:pt x="881" y="329"/>
                  <a:pt x="876" y="336"/>
                  <a:pt x="875" y="341"/>
                </a:cubicBezTo>
                <a:cubicBezTo>
                  <a:pt x="871" y="354"/>
                  <a:pt x="857" y="362"/>
                  <a:pt x="834" y="370"/>
                </a:cubicBezTo>
                <a:cubicBezTo>
                  <a:pt x="829" y="403"/>
                  <a:pt x="829" y="403"/>
                  <a:pt x="829" y="403"/>
                </a:cubicBezTo>
                <a:cubicBezTo>
                  <a:pt x="829" y="404"/>
                  <a:pt x="829" y="404"/>
                  <a:pt x="829" y="404"/>
                </a:cubicBezTo>
                <a:cubicBezTo>
                  <a:pt x="828" y="405"/>
                  <a:pt x="828" y="405"/>
                  <a:pt x="828" y="405"/>
                </a:cubicBezTo>
                <a:cubicBezTo>
                  <a:pt x="816" y="426"/>
                  <a:pt x="816" y="426"/>
                  <a:pt x="816" y="426"/>
                </a:cubicBezTo>
                <a:cubicBezTo>
                  <a:pt x="815" y="428"/>
                  <a:pt x="815" y="428"/>
                  <a:pt x="815" y="428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13" y="428"/>
                  <a:pt x="813" y="428"/>
                  <a:pt x="813" y="428"/>
                </a:cubicBezTo>
                <a:cubicBezTo>
                  <a:pt x="708" y="447"/>
                  <a:pt x="708" y="447"/>
                  <a:pt x="708" y="447"/>
                </a:cubicBezTo>
                <a:cubicBezTo>
                  <a:pt x="707" y="447"/>
                  <a:pt x="707" y="447"/>
                  <a:pt x="707" y="447"/>
                </a:cubicBezTo>
                <a:cubicBezTo>
                  <a:pt x="704" y="447"/>
                  <a:pt x="704" y="447"/>
                  <a:pt x="704" y="447"/>
                </a:cubicBezTo>
                <a:cubicBezTo>
                  <a:pt x="704" y="445"/>
                  <a:pt x="704" y="445"/>
                  <a:pt x="704" y="445"/>
                </a:cubicBezTo>
                <a:cubicBezTo>
                  <a:pt x="674" y="412"/>
                  <a:pt x="674" y="412"/>
                  <a:pt x="674" y="412"/>
                </a:cubicBezTo>
                <a:cubicBezTo>
                  <a:pt x="683" y="403"/>
                  <a:pt x="683" y="403"/>
                  <a:pt x="683" y="403"/>
                </a:cubicBezTo>
                <a:cubicBezTo>
                  <a:pt x="671" y="387"/>
                  <a:pt x="671" y="387"/>
                  <a:pt x="671" y="387"/>
                </a:cubicBezTo>
                <a:cubicBezTo>
                  <a:pt x="657" y="376"/>
                  <a:pt x="657" y="376"/>
                  <a:pt x="657" y="376"/>
                </a:cubicBezTo>
                <a:cubicBezTo>
                  <a:pt x="656" y="375"/>
                  <a:pt x="656" y="375"/>
                  <a:pt x="656" y="375"/>
                </a:cubicBezTo>
                <a:cubicBezTo>
                  <a:pt x="655" y="375"/>
                  <a:pt x="655" y="375"/>
                  <a:pt x="655" y="375"/>
                </a:cubicBezTo>
                <a:cubicBezTo>
                  <a:pt x="655" y="374"/>
                  <a:pt x="655" y="374"/>
                  <a:pt x="655" y="374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49" y="344"/>
                  <a:pt x="649" y="344"/>
                  <a:pt x="649" y="344"/>
                </a:cubicBezTo>
                <a:cubicBezTo>
                  <a:pt x="622" y="347"/>
                  <a:pt x="622" y="347"/>
                  <a:pt x="622" y="347"/>
                </a:cubicBezTo>
                <a:cubicBezTo>
                  <a:pt x="620" y="344"/>
                  <a:pt x="620" y="344"/>
                  <a:pt x="620" y="344"/>
                </a:cubicBezTo>
                <a:cubicBezTo>
                  <a:pt x="597" y="331"/>
                  <a:pt x="597" y="331"/>
                  <a:pt x="597" y="331"/>
                </a:cubicBezTo>
                <a:cubicBezTo>
                  <a:pt x="513" y="316"/>
                  <a:pt x="513" y="316"/>
                  <a:pt x="513" y="316"/>
                </a:cubicBezTo>
                <a:cubicBezTo>
                  <a:pt x="443" y="313"/>
                  <a:pt x="443" y="313"/>
                  <a:pt x="443" y="313"/>
                </a:cubicBezTo>
                <a:cubicBezTo>
                  <a:pt x="441" y="315"/>
                  <a:pt x="441" y="315"/>
                  <a:pt x="441" y="315"/>
                </a:cubicBezTo>
                <a:cubicBezTo>
                  <a:pt x="438" y="315"/>
                  <a:pt x="436" y="314"/>
                  <a:pt x="435" y="312"/>
                </a:cubicBezTo>
                <a:cubicBezTo>
                  <a:pt x="395" y="221"/>
                  <a:pt x="395" y="221"/>
                  <a:pt x="395" y="221"/>
                </a:cubicBezTo>
                <a:cubicBezTo>
                  <a:pt x="391" y="214"/>
                  <a:pt x="374" y="190"/>
                  <a:pt x="340" y="150"/>
                </a:cubicBezTo>
                <a:cubicBezTo>
                  <a:pt x="308" y="111"/>
                  <a:pt x="290" y="90"/>
                  <a:pt x="285" y="86"/>
                </a:cubicBezTo>
                <a:cubicBezTo>
                  <a:pt x="226" y="28"/>
                  <a:pt x="226" y="28"/>
                  <a:pt x="226" y="28"/>
                </a:cubicBezTo>
                <a:cubicBezTo>
                  <a:pt x="217" y="23"/>
                  <a:pt x="217" y="23"/>
                  <a:pt x="217" y="23"/>
                </a:cubicBezTo>
                <a:cubicBezTo>
                  <a:pt x="143" y="21"/>
                  <a:pt x="143" y="21"/>
                  <a:pt x="143" y="21"/>
                </a:cubicBezTo>
                <a:cubicBezTo>
                  <a:pt x="142" y="21"/>
                  <a:pt x="142" y="21"/>
                  <a:pt x="142" y="21"/>
                </a:cubicBezTo>
                <a:cubicBezTo>
                  <a:pt x="140" y="19"/>
                  <a:pt x="140" y="19"/>
                  <a:pt x="140" y="19"/>
                </a:cubicBezTo>
                <a:cubicBezTo>
                  <a:pt x="132" y="14"/>
                  <a:pt x="122" y="9"/>
                  <a:pt x="106" y="6"/>
                </a:cubicBezTo>
                <a:cubicBezTo>
                  <a:pt x="92" y="0"/>
                  <a:pt x="60" y="11"/>
                  <a:pt x="11" y="37"/>
                </a:cubicBezTo>
                <a:cubicBezTo>
                  <a:pt x="9" y="38"/>
                  <a:pt x="9" y="38"/>
                  <a:pt x="9" y="38"/>
                </a:cubicBezTo>
                <a:cubicBezTo>
                  <a:pt x="11" y="53"/>
                  <a:pt x="11" y="53"/>
                  <a:pt x="11" y="53"/>
                </a:cubicBezTo>
                <a:cubicBezTo>
                  <a:pt x="12" y="53"/>
                  <a:pt x="12" y="53"/>
                  <a:pt x="12" y="53"/>
                </a:cubicBezTo>
                <a:cubicBezTo>
                  <a:pt x="12" y="54"/>
                  <a:pt x="12" y="54"/>
                  <a:pt x="12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6"/>
                  <a:pt x="11" y="56"/>
                  <a:pt x="11" y="56"/>
                </a:cubicBezTo>
                <a:cubicBezTo>
                  <a:pt x="2" y="73"/>
                  <a:pt x="2" y="73"/>
                  <a:pt x="2" y="7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5"/>
                  <a:pt x="2" y="106"/>
                  <a:pt x="5" y="114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29" y="119"/>
                  <a:pt x="29" y="119"/>
                  <a:pt x="29" y="119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18"/>
                  <a:pt x="48" y="118"/>
                  <a:pt x="48" y="118"/>
                </a:cubicBezTo>
                <a:cubicBezTo>
                  <a:pt x="48" y="108"/>
                  <a:pt x="51" y="101"/>
                  <a:pt x="55" y="99"/>
                </a:cubicBezTo>
                <a:cubicBezTo>
                  <a:pt x="66" y="99"/>
                  <a:pt x="66" y="99"/>
                  <a:pt x="66" y="99"/>
                </a:cubicBezTo>
                <a:cubicBezTo>
                  <a:pt x="103" y="109"/>
                  <a:pt x="103" y="109"/>
                  <a:pt x="103" y="109"/>
                </a:cubicBezTo>
                <a:cubicBezTo>
                  <a:pt x="111" y="110"/>
                  <a:pt x="111" y="110"/>
                  <a:pt x="111" y="110"/>
                </a:cubicBezTo>
                <a:cubicBezTo>
                  <a:pt x="99" y="130"/>
                  <a:pt x="99" y="130"/>
                  <a:pt x="99" y="130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99" y="160"/>
                  <a:pt x="109" y="172"/>
                  <a:pt x="128" y="190"/>
                </a:cubicBezTo>
                <a:cubicBezTo>
                  <a:pt x="140" y="199"/>
                  <a:pt x="147" y="203"/>
                  <a:pt x="153" y="204"/>
                </a:cubicBezTo>
                <a:cubicBezTo>
                  <a:pt x="159" y="203"/>
                  <a:pt x="159" y="203"/>
                  <a:pt x="159" y="203"/>
                </a:cubicBezTo>
                <a:cubicBezTo>
                  <a:pt x="164" y="201"/>
                  <a:pt x="164" y="201"/>
                  <a:pt x="164" y="201"/>
                </a:cubicBezTo>
                <a:cubicBezTo>
                  <a:pt x="182" y="183"/>
                  <a:pt x="182" y="183"/>
                  <a:pt x="182" y="183"/>
                </a:cubicBezTo>
                <a:cubicBezTo>
                  <a:pt x="195" y="175"/>
                  <a:pt x="195" y="175"/>
                  <a:pt x="195" y="175"/>
                </a:cubicBezTo>
                <a:cubicBezTo>
                  <a:pt x="195" y="173"/>
                  <a:pt x="195" y="173"/>
                  <a:pt x="195" y="173"/>
                </a:cubicBezTo>
                <a:cubicBezTo>
                  <a:pt x="195" y="173"/>
                  <a:pt x="195" y="173"/>
                  <a:pt x="195" y="173"/>
                </a:cubicBezTo>
                <a:cubicBezTo>
                  <a:pt x="224" y="169"/>
                  <a:pt x="224" y="169"/>
                  <a:pt x="224" y="169"/>
                </a:cubicBezTo>
                <a:cubicBezTo>
                  <a:pt x="232" y="151"/>
                  <a:pt x="232" y="151"/>
                  <a:pt x="232" y="151"/>
                </a:cubicBezTo>
                <a:cubicBezTo>
                  <a:pt x="258" y="137"/>
                  <a:pt x="258" y="137"/>
                  <a:pt x="258" y="137"/>
                </a:cubicBezTo>
                <a:cubicBezTo>
                  <a:pt x="280" y="149"/>
                  <a:pt x="280" y="149"/>
                  <a:pt x="280" y="149"/>
                </a:cubicBezTo>
                <a:cubicBezTo>
                  <a:pt x="280" y="150"/>
                  <a:pt x="280" y="150"/>
                  <a:pt x="280" y="150"/>
                </a:cubicBezTo>
                <a:cubicBezTo>
                  <a:pt x="282" y="151"/>
                  <a:pt x="282" y="151"/>
                  <a:pt x="282" y="151"/>
                </a:cubicBezTo>
                <a:cubicBezTo>
                  <a:pt x="303" y="187"/>
                  <a:pt x="303" y="187"/>
                  <a:pt x="303" y="187"/>
                </a:cubicBezTo>
                <a:cubicBezTo>
                  <a:pt x="312" y="211"/>
                  <a:pt x="312" y="211"/>
                  <a:pt x="312" y="211"/>
                </a:cubicBezTo>
                <a:cubicBezTo>
                  <a:pt x="312" y="215"/>
                  <a:pt x="312" y="215"/>
                  <a:pt x="312" y="215"/>
                </a:cubicBezTo>
                <a:cubicBezTo>
                  <a:pt x="307" y="244"/>
                  <a:pt x="307" y="244"/>
                  <a:pt x="307" y="244"/>
                </a:cubicBezTo>
                <a:cubicBezTo>
                  <a:pt x="316" y="264"/>
                  <a:pt x="316" y="264"/>
                  <a:pt x="316" y="264"/>
                </a:cubicBezTo>
                <a:cubicBezTo>
                  <a:pt x="316" y="267"/>
                  <a:pt x="316" y="267"/>
                  <a:pt x="316" y="267"/>
                </a:cubicBezTo>
                <a:cubicBezTo>
                  <a:pt x="309" y="291"/>
                  <a:pt x="309" y="291"/>
                  <a:pt x="309" y="291"/>
                </a:cubicBezTo>
                <a:cubicBezTo>
                  <a:pt x="309" y="312"/>
                  <a:pt x="309" y="312"/>
                  <a:pt x="309" y="312"/>
                </a:cubicBezTo>
                <a:cubicBezTo>
                  <a:pt x="316" y="331"/>
                  <a:pt x="319" y="343"/>
                  <a:pt x="319" y="347"/>
                </a:cubicBezTo>
                <a:cubicBezTo>
                  <a:pt x="317" y="365"/>
                  <a:pt x="317" y="365"/>
                  <a:pt x="317" y="365"/>
                </a:cubicBezTo>
                <a:cubicBezTo>
                  <a:pt x="317" y="365"/>
                  <a:pt x="317" y="365"/>
                  <a:pt x="317" y="365"/>
                </a:cubicBezTo>
                <a:cubicBezTo>
                  <a:pt x="317" y="366"/>
                  <a:pt x="317" y="366"/>
                  <a:pt x="317" y="366"/>
                </a:cubicBezTo>
                <a:cubicBezTo>
                  <a:pt x="306" y="380"/>
                  <a:pt x="306" y="380"/>
                  <a:pt x="306" y="380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306" y="381"/>
                  <a:pt x="306" y="381"/>
                  <a:pt x="306" y="381"/>
                </a:cubicBezTo>
                <a:cubicBezTo>
                  <a:pt x="296" y="394"/>
                  <a:pt x="296" y="394"/>
                  <a:pt x="296" y="394"/>
                </a:cubicBezTo>
                <a:cubicBezTo>
                  <a:pt x="295" y="417"/>
                  <a:pt x="295" y="417"/>
                  <a:pt x="295" y="417"/>
                </a:cubicBezTo>
                <a:cubicBezTo>
                  <a:pt x="301" y="442"/>
                  <a:pt x="301" y="442"/>
                  <a:pt x="301" y="442"/>
                </a:cubicBezTo>
                <a:cubicBezTo>
                  <a:pt x="301" y="442"/>
                  <a:pt x="301" y="442"/>
                  <a:pt x="301" y="442"/>
                </a:cubicBezTo>
                <a:cubicBezTo>
                  <a:pt x="302" y="443"/>
                  <a:pt x="302" y="443"/>
                  <a:pt x="302" y="443"/>
                </a:cubicBezTo>
                <a:cubicBezTo>
                  <a:pt x="301" y="444"/>
                  <a:pt x="301" y="444"/>
                  <a:pt x="301" y="444"/>
                </a:cubicBezTo>
                <a:cubicBezTo>
                  <a:pt x="301" y="444"/>
                  <a:pt x="301" y="444"/>
                  <a:pt x="301" y="444"/>
                </a:cubicBezTo>
                <a:cubicBezTo>
                  <a:pt x="295" y="481"/>
                  <a:pt x="295" y="481"/>
                  <a:pt x="295" y="481"/>
                </a:cubicBezTo>
                <a:cubicBezTo>
                  <a:pt x="289" y="486"/>
                  <a:pt x="289" y="486"/>
                  <a:pt x="289" y="486"/>
                </a:cubicBezTo>
                <a:cubicBezTo>
                  <a:pt x="285" y="489"/>
                  <a:pt x="280" y="489"/>
                  <a:pt x="274" y="486"/>
                </a:cubicBezTo>
                <a:cubicBezTo>
                  <a:pt x="271" y="486"/>
                  <a:pt x="271" y="486"/>
                  <a:pt x="271" y="486"/>
                </a:cubicBezTo>
                <a:cubicBezTo>
                  <a:pt x="262" y="475"/>
                  <a:pt x="262" y="475"/>
                  <a:pt x="262" y="475"/>
                </a:cubicBezTo>
                <a:cubicBezTo>
                  <a:pt x="251" y="479"/>
                  <a:pt x="251" y="479"/>
                  <a:pt x="251" y="479"/>
                </a:cubicBezTo>
                <a:cubicBezTo>
                  <a:pt x="238" y="493"/>
                  <a:pt x="238" y="493"/>
                  <a:pt x="238" y="493"/>
                </a:cubicBezTo>
                <a:cubicBezTo>
                  <a:pt x="223" y="537"/>
                  <a:pt x="223" y="537"/>
                  <a:pt x="223" y="537"/>
                </a:cubicBezTo>
                <a:cubicBezTo>
                  <a:pt x="223" y="538"/>
                  <a:pt x="223" y="538"/>
                  <a:pt x="223" y="538"/>
                </a:cubicBezTo>
                <a:cubicBezTo>
                  <a:pt x="222" y="539"/>
                  <a:pt x="222" y="539"/>
                  <a:pt x="222" y="539"/>
                </a:cubicBezTo>
                <a:cubicBezTo>
                  <a:pt x="207" y="551"/>
                  <a:pt x="207" y="551"/>
                  <a:pt x="207" y="551"/>
                </a:cubicBezTo>
                <a:cubicBezTo>
                  <a:pt x="205" y="551"/>
                  <a:pt x="205" y="551"/>
                  <a:pt x="205" y="551"/>
                </a:cubicBezTo>
                <a:cubicBezTo>
                  <a:pt x="197" y="552"/>
                  <a:pt x="197" y="552"/>
                  <a:pt x="197" y="552"/>
                </a:cubicBezTo>
                <a:cubicBezTo>
                  <a:pt x="180" y="577"/>
                  <a:pt x="180" y="577"/>
                  <a:pt x="180" y="577"/>
                </a:cubicBezTo>
                <a:cubicBezTo>
                  <a:pt x="188" y="592"/>
                  <a:pt x="188" y="592"/>
                  <a:pt x="188" y="592"/>
                </a:cubicBezTo>
                <a:cubicBezTo>
                  <a:pt x="190" y="595"/>
                  <a:pt x="190" y="595"/>
                  <a:pt x="190" y="595"/>
                </a:cubicBezTo>
                <a:cubicBezTo>
                  <a:pt x="211" y="621"/>
                  <a:pt x="211" y="621"/>
                  <a:pt x="211" y="621"/>
                </a:cubicBezTo>
                <a:cubicBezTo>
                  <a:pt x="211" y="622"/>
                  <a:pt x="211" y="622"/>
                  <a:pt x="211" y="622"/>
                </a:cubicBezTo>
                <a:cubicBezTo>
                  <a:pt x="211" y="630"/>
                  <a:pt x="211" y="630"/>
                  <a:pt x="211" y="630"/>
                </a:cubicBezTo>
                <a:cubicBezTo>
                  <a:pt x="235" y="634"/>
                  <a:pt x="235" y="634"/>
                  <a:pt x="235" y="634"/>
                </a:cubicBezTo>
                <a:cubicBezTo>
                  <a:pt x="239" y="655"/>
                  <a:pt x="239" y="655"/>
                  <a:pt x="239" y="655"/>
                </a:cubicBezTo>
                <a:cubicBezTo>
                  <a:pt x="239" y="656"/>
                  <a:pt x="239" y="656"/>
                  <a:pt x="239" y="656"/>
                </a:cubicBezTo>
                <a:cubicBezTo>
                  <a:pt x="242" y="681"/>
                  <a:pt x="242" y="681"/>
                  <a:pt x="242" y="681"/>
                </a:cubicBezTo>
                <a:cubicBezTo>
                  <a:pt x="248" y="686"/>
                  <a:pt x="248" y="686"/>
                  <a:pt x="248" y="686"/>
                </a:cubicBezTo>
                <a:cubicBezTo>
                  <a:pt x="269" y="680"/>
                  <a:pt x="269" y="680"/>
                  <a:pt x="269" y="680"/>
                </a:cubicBezTo>
                <a:cubicBezTo>
                  <a:pt x="289" y="668"/>
                  <a:pt x="289" y="668"/>
                  <a:pt x="289" y="668"/>
                </a:cubicBezTo>
                <a:cubicBezTo>
                  <a:pt x="293" y="666"/>
                  <a:pt x="293" y="666"/>
                  <a:pt x="293" y="666"/>
                </a:cubicBezTo>
                <a:cubicBezTo>
                  <a:pt x="300" y="702"/>
                  <a:pt x="300" y="702"/>
                  <a:pt x="300" y="702"/>
                </a:cubicBezTo>
                <a:cubicBezTo>
                  <a:pt x="309" y="716"/>
                  <a:pt x="309" y="716"/>
                  <a:pt x="309" y="716"/>
                </a:cubicBezTo>
                <a:cubicBezTo>
                  <a:pt x="312" y="717"/>
                  <a:pt x="312" y="717"/>
                  <a:pt x="312" y="717"/>
                </a:cubicBezTo>
                <a:cubicBezTo>
                  <a:pt x="319" y="732"/>
                  <a:pt x="319" y="732"/>
                  <a:pt x="319" y="732"/>
                </a:cubicBezTo>
                <a:cubicBezTo>
                  <a:pt x="335" y="744"/>
                  <a:pt x="335" y="744"/>
                  <a:pt x="335" y="744"/>
                </a:cubicBezTo>
                <a:cubicBezTo>
                  <a:pt x="337" y="748"/>
                  <a:pt x="342" y="748"/>
                  <a:pt x="347" y="748"/>
                </a:cubicBezTo>
                <a:cubicBezTo>
                  <a:pt x="353" y="749"/>
                  <a:pt x="353" y="749"/>
                  <a:pt x="353" y="749"/>
                </a:cubicBezTo>
                <a:cubicBezTo>
                  <a:pt x="362" y="744"/>
                  <a:pt x="362" y="744"/>
                  <a:pt x="362" y="744"/>
                </a:cubicBezTo>
                <a:cubicBezTo>
                  <a:pt x="370" y="741"/>
                  <a:pt x="377" y="738"/>
                  <a:pt x="385" y="737"/>
                </a:cubicBezTo>
                <a:cubicBezTo>
                  <a:pt x="392" y="734"/>
                  <a:pt x="392" y="734"/>
                  <a:pt x="392" y="734"/>
                </a:cubicBezTo>
                <a:cubicBezTo>
                  <a:pt x="407" y="733"/>
                  <a:pt x="407" y="733"/>
                  <a:pt x="407" y="733"/>
                </a:cubicBezTo>
                <a:cubicBezTo>
                  <a:pt x="412" y="733"/>
                  <a:pt x="414" y="734"/>
                  <a:pt x="417" y="737"/>
                </a:cubicBezTo>
                <a:cubicBezTo>
                  <a:pt x="438" y="723"/>
                  <a:pt x="438" y="723"/>
                  <a:pt x="438" y="723"/>
                </a:cubicBezTo>
                <a:cubicBezTo>
                  <a:pt x="440" y="723"/>
                  <a:pt x="440" y="723"/>
                  <a:pt x="440" y="723"/>
                </a:cubicBezTo>
                <a:cubicBezTo>
                  <a:pt x="442" y="724"/>
                  <a:pt x="442" y="724"/>
                  <a:pt x="442" y="724"/>
                </a:cubicBezTo>
                <a:cubicBezTo>
                  <a:pt x="443" y="723"/>
                  <a:pt x="443" y="723"/>
                  <a:pt x="443" y="723"/>
                </a:cubicBezTo>
                <a:cubicBezTo>
                  <a:pt x="446" y="725"/>
                  <a:pt x="446" y="725"/>
                  <a:pt x="446" y="725"/>
                </a:cubicBezTo>
                <a:cubicBezTo>
                  <a:pt x="454" y="735"/>
                  <a:pt x="458" y="743"/>
                  <a:pt x="458" y="748"/>
                </a:cubicBezTo>
                <a:cubicBezTo>
                  <a:pt x="468" y="763"/>
                  <a:pt x="468" y="763"/>
                  <a:pt x="468" y="763"/>
                </a:cubicBezTo>
                <a:cubicBezTo>
                  <a:pt x="475" y="766"/>
                  <a:pt x="475" y="766"/>
                  <a:pt x="475" y="766"/>
                </a:cubicBezTo>
                <a:cubicBezTo>
                  <a:pt x="476" y="766"/>
                  <a:pt x="476" y="766"/>
                  <a:pt x="476" y="766"/>
                </a:cubicBezTo>
                <a:cubicBezTo>
                  <a:pt x="477" y="766"/>
                  <a:pt x="477" y="766"/>
                  <a:pt x="477" y="766"/>
                </a:cubicBezTo>
                <a:cubicBezTo>
                  <a:pt x="475" y="763"/>
                  <a:pt x="475" y="763"/>
                  <a:pt x="475" y="763"/>
                </a:cubicBezTo>
                <a:cubicBezTo>
                  <a:pt x="474" y="758"/>
                  <a:pt x="474" y="755"/>
                  <a:pt x="475" y="753"/>
                </a:cubicBezTo>
                <a:cubicBezTo>
                  <a:pt x="477" y="750"/>
                  <a:pt x="481" y="748"/>
                  <a:pt x="488" y="748"/>
                </a:cubicBezTo>
                <a:cubicBezTo>
                  <a:pt x="527" y="747"/>
                  <a:pt x="527" y="747"/>
                  <a:pt x="527" y="747"/>
                </a:cubicBezTo>
                <a:cubicBezTo>
                  <a:pt x="528" y="746"/>
                  <a:pt x="528" y="746"/>
                  <a:pt x="528" y="746"/>
                </a:cubicBezTo>
                <a:cubicBezTo>
                  <a:pt x="530" y="746"/>
                  <a:pt x="530" y="746"/>
                  <a:pt x="530" y="746"/>
                </a:cubicBezTo>
                <a:cubicBezTo>
                  <a:pt x="530" y="748"/>
                  <a:pt x="530" y="748"/>
                  <a:pt x="530" y="748"/>
                </a:cubicBezTo>
                <a:cubicBezTo>
                  <a:pt x="532" y="748"/>
                  <a:pt x="532" y="748"/>
                  <a:pt x="532" y="748"/>
                </a:cubicBezTo>
                <a:cubicBezTo>
                  <a:pt x="544" y="770"/>
                  <a:pt x="544" y="770"/>
                  <a:pt x="544" y="770"/>
                </a:cubicBezTo>
                <a:cubicBezTo>
                  <a:pt x="543" y="781"/>
                  <a:pt x="543" y="781"/>
                  <a:pt x="543" y="781"/>
                </a:cubicBezTo>
                <a:cubicBezTo>
                  <a:pt x="542" y="781"/>
                  <a:pt x="542" y="781"/>
                  <a:pt x="542" y="781"/>
                </a:cubicBezTo>
                <a:cubicBezTo>
                  <a:pt x="556" y="785"/>
                  <a:pt x="556" y="785"/>
                  <a:pt x="556" y="785"/>
                </a:cubicBezTo>
                <a:cubicBezTo>
                  <a:pt x="557" y="785"/>
                  <a:pt x="557" y="785"/>
                  <a:pt x="557" y="785"/>
                </a:cubicBezTo>
                <a:cubicBezTo>
                  <a:pt x="556" y="781"/>
                  <a:pt x="556" y="779"/>
                  <a:pt x="559" y="777"/>
                </a:cubicBezTo>
                <a:cubicBezTo>
                  <a:pt x="564" y="776"/>
                  <a:pt x="564" y="776"/>
                  <a:pt x="564" y="776"/>
                </a:cubicBezTo>
                <a:cubicBezTo>
                  <a:pt x="599" y="800"/>
                  <a:pt x="599" y="800"/>
                  <a:pt x="599" y="800"/>
                </a:cubicBezTo>
                <a:cubicBezTo>
                  <a:pt x="602" y="804"/>
                  <a:pt x="604" y="808"/>
                  <a:pt x="605" y="813"/>
                </a:cubicBezTo>
                <a:cubicBezTo>
                  <a:pt x="606" y="828"/>
                  <a:pt x="606" y="828"/>
                  <a:pt x="606" y="828"/>
                </a:cubicBezTo>
                <a:cubicBezTo>
                  <a:pt x="618" y="830"/>
                  <a:pt x="618" y="830"/>
                  <a:pt x="618" y="830"/>
                </a:cubicBezTo>
                <a:cubicBezTo>
                  <a:pt x="625" y="817"/>
                  <a:pt x="625" y="817"/>
                  <a:pt x="625" y="817"/>
                </a:cubicBezTo>
                <a:cubicBezTo>
                  <a:pt x="622" y="811"/>
                  <a:pt x="620" y="805"/>
                  <a:pt x="621" y="800"/>
                </a:cubicBezTo>
                <a:cubicBezTo>
                  <a:pt x="622" y="796"/>
                  <a:pt x="623" y="793"/>
                  <a:pt x="627" y="791"/>
                </a:cubicBezTo>
                <a:cubicBezTo>
                  <a:pt x="630" y="788"/>
                  <a:pt x="630" y="788"/>
                  <a:pt x="630" y="788"/>
                </a:cubicBezTo>
                <a:cubicBezTo>
                  <a:pt x="630" y="786"/>
                  <a:pt x="631" y="785"/>
                  <a:pt x="633" y="784"/>
                </a:cubicBezTo>
                <a:cubicBezTo>
                  <a:pt x="643" y="785"/>
                  <a:pt x="643" y="785"/>
                  <a:pt x="643" y="785"/>
                </a:cubicBezTo>
                <a:cubicBezTo>
                  <a:pt x="648" y="788"/>
                  <a:pt x="652" y="798"/>
                  <a:pt x="655" y="816"/>
                </a:cubicBezTo>
                <a:cubicBezTo>
                  <a:pt x="655" y="818"/>
                  <a:pt x="655" y="818"/>
                  <a:pt x="655" y="818"/>
                </a:cubicBezTo>
                <a:cubicBezTo>
                  <a:pt x="657" y="819"/>
                  <a:pt x="657" y="819"/>
                  <a:pt x="657" y="819"/>
                </a:cubicBezTo>
                <a:cubicBezTo>
                  <a:pt x="658" y="824"/>
                  <a:pt x="664" y="827"/>
                  <a:pt x="674" y="830"/>
                </a:cubicBezTo>
                <a:cubicBezTo>
                  <a:pt x="675" y="830"/>
                  <a:pt x="675" y="830"/>
                  <a:pt x="675" y="830"/>
                </a:cubicBezTo>
                <a:cubicBezTo>
                  <a:pt x="676" y="831"/>
                  <a:pt x="676" y="831"/>
                  <a:pt x="676" y="831"/>
                </a:cubicBezTo>
                <a:cubicBezTo>
                  <a:pt x="709" y="866"/>
                  <a:pt x="709" y="866"/>
                  <a:pt x="709" y="866"/>
                </a:cubicBezTo>
                <a:cubicBezTo>
                  <a:pt x="709" y="866"/>
                  <a:pt x="709" y="866"/>
                  <a:pt x="709" y="866"/>
                </a:cubicBezTo>
                <a:cubicBezTo>
                  <a:pt x="725" y="861"/>
                  <a:pt x="725" y="861"/>
                  <a:pt x="725" y="861"/>
                </a:cubicBezTo>
                <a:cubicBezTo>
                  <a:pt x="723" y="855"/>
                  <a:pt x="723" y="855"/>
                  <a:pt x="723" y="855"/>
                </a:cubicBezTo>
                <a:cubicBezTo>
                  <a:pt x="719" y="850"/>
                  <a:pt x="718" y="845"/>
                  <a:pt x="718" y="842"/>
                </a:cubicBezTo>
                <a:cubicBezTo>
                  <a:pt x="718" y="834"/>
                  <a:pt x="723" y="827"/>
                  <a:pt x="734" y="819"/>
                </a:cubicBezTo>
                <a:cubicBezTo>
                  <a:pt x="752" y="804"/>
                  <a:pt x="752" y="804"/>
                  <a:pt x="752" y="804"/>
                </a:cubicBezTo>
                <a:cubicBezTo>
                  <a:pt x="773" y="818"/>
                  <a:pt x="773" y="818"/>
                  <a:pt x="773" y="818"/>
                </a:cubicBezTo>
                <a:cubicBezTo>
                  <a:pt x="777" y="818"/>
                  <a:pt x="777" y="818"/>
                  <a:pt x="777" y="818"/>
                </a:cubicBezTo>
                <a:cubicBezTo>
                  <a:pt x="781" y="795"/>
                  <a:pt x="781" y="795"/>
                  <a:pt x="781" y="795"/>
                </a:cubicBezTo>
                <a:cubicBezTo>
                  <a:pt x="781" y="791"/>
                  <a:pt x="781" y="791"/>
                  <a:pt x="781" y="791"/>
                </a:cubicBezTo>
                <a:cubicBezTo>
                  <a:pt x="785" y="790"/>
                  <a:pt x="785" y="790"/>
                  <a:pt x="785" y="790"/>
                </a:cubicBezTo>
                <a:cubicBezTo>
                  <a:pt x="802" y="792"/>
                  <a:pt x="802" y="792"/>
                  <a:pt x="802" y="792"/>
                </a:cubicBezTo>
                <a:cubicBezTo>
                  <a:pt x="806" y="795"/>
                  <a:pt x="808" y="798"/>
                  <a:pt x="808" y="804"/>
                </a:cubicBezTo>
                <a:cubicBezTo>
                  <a:pt x="808" y="808"/>
                  <a:pt x="804" y="813"/>
                  <a:pt x="801" y="817"/>
                </a:cubicBezTo>
                <a:cubicBezTo>
                  <a:pt x="804" y="819"/>
                  <a:pt x="804" y="819"/>
                  <a:pt x="804" y="819"/>
                </a:cubicBezTo>
                <a:cubicBezTo>
                  <a:pt x="815" y="825"/>
                  <a:pt x="823" y="829"/>
                  <a:pt x="830" y="830"/>
                </a:cubicBezTo>
                <a:cubicBezTo>
                  <a:pt x="831" y="830"/>
                  <a:pt x="831" y="830"/>
                  <a:pt x="831" y="830"/>
                </a:cubicBezTo>
                <a:cubicBezTo>
                  <a:pt x="831" y="830"/>
                  <a:pt x="831" y="830"/>
                  <a:pt x="831" y="830"/>
                </a:cubicBezTo>
                <a:cubicBezTo>
                  <a:pt x="845" y="837"/>
                  <a:pt x="845" y="837"/>
                  <a:pt x="845" y="837"/>
                </a:cubicBezTo>
                <a:cubicBezTo>
                  <a:pt x="855" y="836"/>
                  <a:pt x="855" y="836"/>
                  <a:pt x="855" y="836"/>
                </a:cubicBezTo>
                <a:cubicBezTo>
                  <a:pt x="839" y="759"/>
                  <a:pt x="839" y="759"/>
                  <a:pt x="839" y="759"/>
                </a:cubicBezTo>
                <a:cubicBezTo>
                  <a:pt x="829" y="753"/>
                  <a:pt x="819" y="740"/>
                  <a:pt x="810" y="725"/>
                </a:cubicBezTo>
                <a:cubicBezTo>
                  <a:pt x="802" y="713"/>
                  <a:pt x="807" y="695"/>
                  <a:pt x="823" y="674"/>
                </a:cubicBezTo>
                <a:cubicBezTo>
                  <a:pt x="833" y="663"/>
                  <a:pt x="845" y="653"/>
                  <a:pt x="857" y="642"/>
                </a:cubicBezTo>
                <a:cubicBezTo>
                  <a:pt x="857" y="642"/>
                  <a:pt x="857" y="642"/>
                  <a:pt x="857" y="642"/>
                </a:cubicBezTo>
                <a:cubicBezTo>
                  <a:pt x="858" y="640"/>
                  <a:pt x="858" y="640"/>
                  <a:pt x="858" y="640"/>
                </a:cubicBezTo>
                <a:cubicBezTo>
                  <a:pt x="873" y="640"/>
                  <a:pt x="873" y="640"/>
                  <a:pt x="873" y="640"/>
                </a:cubicBezTo>
                <a:cubicBezTo>
                  <a:pt x="874" y="642"/>
                  <a:pt x="874" y="642"/>
                  <a:pt x="874" y="642"/>
                </a:cubicBezTo>
                <a:cubicBezTo>
                  <a:pt x="887" y="647"/>
                  <a:pt x="887" y="647"/>
                  <a:pt x="887" y="647"/>
                </a:cubicBezTo>
                <a:cubicBezTo>
                  <a:pt x="913" y="647"/>
                  <a:pt x="913" y="647"/>
                  <a:pt x="913" y="647"/>
                </a:cubicBezTo>
                <a:cubicBezTo>
                  <a:pt x="924" y="642"/>
                  <a:pt x="933" y="626"/>
                  <a:pt x="944" y="601"/>
                </a:cubicBezTo>
                <a:cubicBezTo>
                  <a:pt x="950" y="586"/>
                  <a:pt x="950" y="556"/>
                  <a:pt x="946" y="508"/>
                </a:cubicBezTo>
                <a:close/>
              </a:path>
            </a:pathLst>
          </a:custGeom>
          <a:blipFill>
            <a:blip r:embed="rId2"/>
            <a:stretch>
              <a:fillRect l="-36000" t="-2000" r="-5000"/>
            </a:stretch>
          </a:blipFill>
          <a:ln w="9525">
            <a:noFill/>
            <a:round/>
          </a:ln>
        </p:spPr>
        <p:txBody>
          <a:bodyPr/>
          <a:lstStyle/>
          <a:p>
            <a:endParaRPr lang="zh-CN" altLang="en-US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9" name="Freeform 30"/>
          <p:cNvSpPr/>
          <p:nvPr/>
        </p:nvSpPr>
        <p:spPr bwMode="auto">
          <a:xfrm>
            <a:off x="6528927" y="4808977"/>
            <a:ext cx="913692" cy="634387"/>
          </a:xfrm>
          <a:custGeom>
            <a:avLst/>
            <a:gdLst>
              <a:gd name="T0" fmla="*/ 2147483646 w 573"/>
              <a:gd name="T1" fmla="*/ 2147483646 h 361"/>
              <a:gd name="T2" fmla="*/ 2147483646 w 573"/>
              <a:gd name="T3" fmla="*/ 2147483646 h 361"/>
              <a:gd name="T4" fmla="*/ 2147483646 w 573"/>
              <a:gd name="T5" fmla="*/ 2147483646 h 361"/>
              <a:gd name="T6" fmla="*/ 2147483646 w 573"/>
              <a:gd name="T7" fmla="*/ 2147483646 h 361"/>
              <a:gd name="T8" fmla="*/ 2147483646 w 573"/>
              <a:gd name="T9" fmla="*/ 2147483646 h 361"/>
              <a:gd name="T10" fmla="*/ 2147483646 w 573"/>
              <a:gd name="T11" fmla="*/ 1776698668 h 361"/>
              <a:gd name="T12" fmla="*/ 2147483646 w 573"/>
              <a:gd name="T13" fmla="*/ 2147483646 h 361"/>
              <a:gd name="T14" fmla="*/ 2147483646 w 573"/>
              <a:gd name="T15" fmla="*/ 2147483646 h 361"/>
              <a:gd name="T16" fmla="*/ 2147483646 w 573"/>
              <a:gd name="T17" fmla="*/ 2147483646 h 361"/>
              <a:gd name="T18" fmla="*/ 2147483646 w 573"/>
              <a:gd name="T19" fmla="*/ 2147483646 h 361"/>
              <a:gd name="T20" fmla="*/ 2147483646 w 573"/>
              <a:gd name="T21" fmla="*/ 2147483646 h 361"/>
              <a:gd name="T22" fmla="*/ 2147483646 w 573"/>
              <a:gd name="T23" fmla="*/ 2147483646 h 361"/>
              <a:gd name="T24" fmla="*/ 2147483646 w 573"/>
              <a:gd name="T25" fmla="*/ 2147483646 h 361"/>
              <a:gd name="T26" fmla="*/ 2147483646 w 573"/>
              <a:gd name="T27" fmla="*/ 2147483646 h 361"/>
              <a:gd name="T28" fmla="*/ 0 w 573"/>
              <a:gd name="T29" fmla="*/ 2147483646 h 361"/>
              <a:gd name="T30" fmla="*/ 2147483646 w 573"/>
              <a:gd name="T31" fmla="*/ 2147483646 h 361"/>
              <a:gd name="T32" fmla="*/ 2147483646 w 573"/>
              <a:gd name="T33" fmla="*/ 2147483646 h 361"/>
              <a:gd name="T34" fmla="*/ 2147483646 w 573"/>
              <a:gd name="T35" fmla="*/ 2147483646 h 361"/>
              <a:gd name="T36" fmla="*/ 2147483646 w 573"/>
              <a:gd name="T37" fmla="*/ 2147483646 h 361"/>
              <a:gd name="T38" fmla="*/ 2147483646 w 573"/>
              <a:gd name="T39" fmla="*/ 2147483646 h 361"/>
              <a:gd name="T40" fmla="*/ 2147483646 w 573"/>
              <a:gd name="T41" fmla="*/ 2147483646 h 361"/>
              <a:gd name="T42" fmla="*/ 2147483646 w 573"/>
              <a:gd name="T43" fmla="*/ 2147483646 h 361"/>
              <a:gd name="T44" fmla="*/ 2147483646 w 573"/>
              <a:gd name="T45" fmla="*/ 2147483646 h 361"/>
              <a:gd name="T46" fmla="*/ 2147483646 w 573"/>
              <a:gd name="T47" fmla="*/ 2147483646 h 361"/>
              <a:gd name="T48" fmla="*/ 2147483646 w 573"/>
              <a:gd name="T49" fmla="*/ 2147483646 h 361"/>
              <a:gd name="T50" fmla="*/ 2147483646 w 573"/>
              <a:gd name="T51" fmla="*/ 2147483646 h 361"/>
              <a:gd name="T52" fmla="*/ 2147483646 w 573"/>
              <a:gd name="T53" fmla="*/ 2147483646 h 361"/>
              <a:gd name="T54" fmla="*/ 2147483646 w 573"/>
              <a:gd name="T55" fmla="*/ 2147483646 h 361"/>
              <a:gd name="T56" fmla="*/ 2147483646 w 573"/>
              <a:gd name="T57" fmla="*/ 2147483646 h 361"/>
              <a:gd name="T58" fmla="*/ 2147483646 w 573"/>
              <a:gd name="T59" fmla="*/ 2147483646 h 361"/>
              <a:gd name="T60" fmla="*/ 2147483646 w 573"/>
              <a:gd name="T61" fmla="*/ 2147483646 h 361"/>
              <a:gd name="T62" fmla="*/ 2147483646 w 573"/>
              <a:gd name="T63" fmla="*/ 2147483646 h 361"/>
              <a:gd name="T64" fmla="*/ 2147483646 w 573"/>
              <a:gd name="T65" fmla="*/ 2147483646 h 361"/>
              <a:gd name="T66" fmla="*/ 2147483646 w 573"/>
              <a:gd name="T67" fmla="*/ 2147483646 h 361"/>
              <a:gd name="T68" fmla="*/ 2147483646 w 573"/>
              <a:gd name="T69" fmla="*/ 2147483646 h 361"/>
              <a:gd name="T70" fmla="*/ 2147483646 w 573"/>
              <a:gd name="T71" fmla="*/ 2147483646 h 361"/>
              <a:gd name="T72" fmla="*/ 2147483646 w 573"/>
              <a:gd name="T73" fmla="*/ 2147483646 h 361"/>
              <a:gd name="T74" fmla="*/ 2147483646 w 573"/>
              <a:gd name="T75" fmla="*/ 2147483646 h 361"/>
              <a:gd name="T76" fmla="*/ 2147483646 w 573"/>
              <a:gd name="T77" fmla="*/ 2147483646 h 361"/>
              <a:gd name="T78" fmla="*/ 2147483646 w 573"/>
              <a:gd name="T79" fmla="*/ 2147483646 h 361"/>
              <a:gd name="T80" fmla="*/ 2147483646 w 573"/>
              <a:gd name="T81" fmla="*/ 2147483646 h 361"/>
              <a:gd name="T82" fmla="*/ 2147483646 w 573"/>
              <a:gd name="T83" fmla="*/ 2147483646 h 361"/>
              <a:gd name="T84" fmla="*/ 2147483646 w 573"/>
              <a:gd name="T85" fmla="*/ 2147483646 h 361"/>
              <a:gd name="T86" fmla="*/ 2147483646 w 573"/>
              <a:gd name="T87" fmla="*/ 2147483646 h 361"/>
              <a:gd name="T88" fmla="*/ 2147483646 w 573"/>
              <a:gd name="T89" fmla="*/ 2147483646 h 361"/>
              <a:gd name="T90" fmla="*/ 2147483646 w 573"/>
              <a:gd name="T91" fmla="*/ 2147483646 h 361"/>
              <a:gd name="T92" fmla="*/ 2147483646 w 573"/>
              <a:gd name="T93" fmla="*/ 2147483646 h 361"/>
              <a:gd name="T94" fmla="*/ 2147483646 w 573"/>
              <a:gd name="T95" fmla="*/ 2147483646 h 361"/>
              <a:gd name="T96" fmla="*/ 2147483646 w 573"/>
              <a:gd name="T97" fmla="*/ 2147483646 h 361"/>
              <a:gd name="T98" fmla="*/ 2147483646 w 573"/>
              <a:gd name="T99" fmla="*/ 2147483646 h 361"/>
              <a:gd name="T100" fmla="*/ 2147483646 w 573"/>
              <a:gd name="T101" fmla="*/ 2147483646 h 3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3"/>
              <a:gd name="T154" fmla="*/ 0 h 361"/>
              <a:gd name="T155" fmla="*/ 573 w 573"/>
              <a:gd name="T156" fmla="*/ 361 h 36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3" h="361">
                <a:moveTo>
                  <a:pt x="525" y="11"/>
                </a:moveTo>
                <a:cubicBezTo>
                  <a:pt x="523" y="12"/>
                  <a:pt x="523" y="12"/>
                  <a:pt x="523" y="12"/>
                </a:cubicBezTo>
                <a:cubicBezTo>
                  <a:pt x="523" y="18"/>
                  <a:pt x="520" y="21"/>
                  <a:pt x="514" y="21"/>
                </a:cubicBezTo>
                <a:cubicBezTo>
                  <a:pt x="473" y="16"/>
                  <a:pt x="473" y="16"/>
                  <a:pt x="473" y="16"/>
                </a:cubicBezTo>
                <a:cubicBezTo>
                  <a:pt x="445" y="11"/>
                  <a:pt x="427" y="0"/>
                  <a:pt x="416" y="2"/>
                </a:cubicBezTo>
                <a:cubicBezTo>
                  <a:pt x="396" y="4"/>
                  <a:pt x="358" y="57"/>
                  <a:pt x="358" y="57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60" y="82"/>
                  <a:pt x="360" y="82"/>
                  <a:pt x="360" y="82"/>
                </a:cubicBezTo>
                <a:cubicBezTo>
                  <a:pt x="355" y="83"/>
                  <a:pt x="355" y="83"/>
                  <a:pt x="355" y="83"/>
                </a:cubicBezTo>
                <a:cubicBezTo>
                  <a:pt x="310" y="89"/>
                  <a:pt x="285" y="85"/>
                  <a:pt x="282" y="70"/>
                </a:cubicBezTo>
                <a:cubicBezTo>
                  <a:pt x="277" y="5"/>
                  <a:pt x="277" y="5"/>
                  <a:pt x="277" y="5"/>
                </a:cubicBezTo>
                <a:cubicBezTo>
                  <a:pt x="224" y="2"/>
                  <a:pt x="224" y="2"/>
                  <a:pt x="224" y="2"/>
                </a:cubicBezTo>
                <a:cubicBezTo>
                  <a:pt x="202" y="48"/>
                  <a:pt x="202" y="48"/>
                  <a:pt x="202" y="48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199" y="12"/>
                  <a:pt x="196" y="3"/>
                  <a:pt x="192" y="1"/>
                </a:cubicBezTo>
                <a:cubicBezTo>
                  <a:pt x="169" y="12"/>
                  <a:pt x="169" y="12"/>
                  <a:pt x="169" y="12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58" y="27"/>
                  <a:pt x="158" y="27"/>
                  <a:pt x="158" y="27"/>
                </a:cubicBezTo>
                <a:cubicBezTo>
                  <a:pt x="157" y="27"/>
                  <a:pt x="157" y="27"/>
                  <a:pt x="157" y="27"/>
                </a:cubicBezTo>
                <a:cubicBezTo>
                  <a:pt x="135" y="34"/>
                  <a:pt x="135" y="34"/>
                  <a:pt x="135" y="34"/>
                </a:cubicBezTo>
                <a:cubicBezTo>
                  <a:pt x="112" y="53"/>
                  <a:pt x="92" y="73"/>
                  <a:pt x="74" y="95"/>
                </a:cubicBezTo>
                <a:cubicBezTo>
                  <a:pt x="18" y="171"/>
                  <a:pt x="18" y="171"/>
                  <a:pt x="18" y="171"/>
                </a:cubicBezTo>
                <a:cubicBezTo>
                  <a:pt x="30" y="197"/>
                  <a:pt x="30" y="197"/>
                  <a:pt x="30" y="197"/>
                </a:cubicBezTo>
                <a:cubicBezTo>
                  <a:pt x="30" y="201"/>
                  <a:pt x="30" y="201"/>
                  <a:pt x="30" y="201"/>
                </a:cubicBezTo>
                <a:cubicBezTo>
                  <a:pt x="30" y="201"/>
                  <a:pt x="30" y="201"/>
                  <a:pt x="30" y="201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5" y="209"/>
                  <a:pt x="27" y="218"/>
                  <a:pt x="33" y="229"/>
                </a:cubicBezTo>
                <a:cubicBezTo>
                  <a:pt x="40" y="242"/>
                  <a:pt x="46" y="257"/>
                  <a:pt x="46" y="274"/>
                </a:cubicBezTo>
                <a:cubicBezTo>
                  <a:pt x="46" y="277"/>
                  <a:pt x="46" y="277"/>
                  <a:pt x="46" y="277"/>
                </a:cubicBezTo>
                <a:cubicBezTo>
                  <a:pt x="0" y="304"/>
                  <a:pt x="0" y="304"/>
                  <a:pt x="0" y="304"/>
                </a:cubicBezTo>
                <a:cubicBezTo>
                  <a:pt x="0" y="314"/>
                  <a:pt x="0" y="314"/>
                  <a:pt x="0" y="314"/>
                </a:cubicBezTo>
                <a:cubicBezTo>
                  <a:pt x="21" y="324"/>
                  <a:pt x="21" y="324"/>
                  <a:pt x="21" y="324"/>
                </a:cubicBezTo>
                <a:cubicBezTo>
                  <a:pt x="24" y="325"/>
                  <a:pt x="25" y="327"/>
                  <a:pt x="25" y="328"/>
                </a:cubicBezTo>
                <a:cubicBezTo>
                  <a:pt x="25" y="330"/>
                  <a:pt x="25" y="330"/>
                  <a:pt x="25" y="330"/>
                </a:cubicBezTo>
                <a:cubicBezTo>
                  <a:pt x="24" y="335"/>
                  <a:pt x="32" y="343"/>
                  <a:pt x="48" y="350"/>
                </a:cubicBezTo>
                <a:cubicBezTo>
                  <a:pt x="87" y="361"/>
                  <a:pt x="87" y="361"/>
                  <a:pt x="87" y="361"/>
                </a:cubicBezTo>
                <a:cubicBezTo>
                  <a:pt x="99" y="353"/>
                  <a:pt x="99" y="353"/>
                  <a:pt x="99" y="353"/>
                </a:cubicBezTo>
                <a:cubicBezTo>
                  <a:pt x="111" y="335"/>
                  <a:pt x="111" y="335"/>
                  <a:pt x="111" y="335"/>
                </a:cubicBezTo>
                <a:cubicBezTo>
                  <a:pt x="122" y="305"/>
                  <a:pt x="122" y="305"/>
                  <a:pt x="122" y="305"/>
                </a:cubicBezTo>
                <a:cubicBezTo>
                  <a:pt x="152" y="316"/>
                  <a:pt x="152" y="316"/>
                  <a:pt x="152" y="316"/>
                </a:cubicBezTo>
                <a:cubicBezTo>
                  <a:pt x="157" y="319"/>
                  <a:pt x="157" y="319"/>
                  <a:pt x="157" y="319"/>
                </a:cubicBezTo>
                <a:cubicBezTo>
                  <a:pt x="157" y="321"/>
                  <a:pt x="157" y="321"/>
                  <a:pt x="157" y="321"/>
                </a:cubicBezTo>
                <a:cubicBezTo>
                  <a:pt x="157" y="321"/>
                  <a:pt x="157" y="321"/>
                  <a:pt x="157" y="321"/>
                </a:cubicBezTo>
                <a:cubicBezTo>
                  <a:pt x="157" y="323"/>
                  <a:pt x="157" y="323"/>
                  <a:pt x="157" y="323"/>
                </a:cubicBezTo>
                <a:cubicBezTo>
                  <a:pt x="151" y="335"/>
                  <a:pt x="154" y="344"/>
                  <a:pt x="164" y="349"/>
                </a:cubicBezTo>
                <a:cubicBezTo>
                  <a:pt x="198" y="350"/>
                  <a:pt x="198" y="350"/>
                  <a:pt x="198" y="350"/>
                </a:cubicBezTo>
                <a:cubicBezTo>
                  <a:pt x="209" y="348"/>
                  <a:pt x="219" y="344"/>
                  <a:pt x="225" y="338"/>
                </a:cubicBezTo>
                <a:cubicBezTo>
                  <a:pt x="229" y="333"/>
                  <a:pt x="236" y="332"/>
                  <a:pt x="245" y="333"/>
                </a:cubicBezTo>
                <a:cubicBezTo>
                  <a:pt x="257" y="335"/>
                  <a:pt x="267" y="339"/>
                  <a:pt x="275" y="349"/>
                </a:cubicBezTo>
                <a:cubicBezTo>
                  <a:pt x="282" y="331"/>
                  <a:pt x="282" y="331"/>
                  <a:pt x="282" y="331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85" y="328"/>
                  <a:pt x="285" y="328"/>
                  <a:pt x="285" y="328"/>
                </a:cubicBezTo>
                <a:cubicBezTo>
                  <a:pt x="291" y="325"/>
                  <a:pt x="294" y="319"/>
                  <a:pt x="298" y="312"/>
                </a:cubicBezTo>
                <a:cubicBezTo>
                  <a:pt x="301" y="305"/>
                  <a:pt x="306" y="297"/>
                  <a:pt x="315" y="292"/>
                </a:cubicBezTo>
                <a:cubicBezTo>
                  <a:pt x="330" y="283"/>
                  <a:pt x="330" y="283"/>
                  <a:pt x="330" y="283"/>
                </a:cubicBezTo>
                <a:cubicBezTo>
                  <a:pt x="331" y="282"/>
                  <a:pt x="331" y="282"/>
                  <a:pt x="331" y="282"/>
                </a:cubicBezTo>
                <a:cubicBezTo>
                  <a:pt x="332" y="283"/>
                  <a:pt x="332" y="283"/>
                  <a:pt x="332" y="283"/>
                </a:cubicBezTo>
                <a:cubicBezTo>
                  <a:pt x="333" y="283"/>
                  <a:pt x="333" y="283"/>
                  <a:pt x="333" y="283"/>
                </a:cubicBezTo>
                <a:cubicBezTo>
                  <a:pt x="341" y="286"/>
                  <a:pt x="341" y="286"/>
                  <a:pt x="341" y="286"/>
                </a:cubicBezTo>
                <a:cubicBezTo>
                  <a:pt x="341" y="286"/>
                  <a:pt x="341" y="286"/>
                  <a:pt x="341" y="286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55" y="234"/>
                  <a:pt x="355" y="234"/>
                  <a:pt x="355" y="234"/>
                </a:cubicBezTo>
                <a:cubicBezTo>
                  <a:pt x="355" y="233"/>
                  <a:pt x="355" y="233"/>
                  <a:pt x="355" y="233"/>
                </a:cubicBezTo>
                <a:cubicBezTo>
                  <a:pt x="372" y="230"/>
                  <a:pt x="372" y="230"/>
                  <a:pt x="372" y="230"/>
                </a:cubicBezTo>
                <a:cubicBezTo>
                  <a:pt x="389" y="218"/>
                  <a:pt x="397" y="209"/>
                  <a:pt x="396" y="200"/>
                </a:cubicBezTo>
                <a:cubicBezTo>
                  <a:pt x="393" y="184"/>
                  <a:pt x="393" y="184"/>
                  <a:pt x="393" y="184"/>
                </a:cubicBezTo>
                <a:cubicBezTo>
                  <a:pt x="389" y="174"/>
                  <a:pt x="389" y="166"/>
                  <a:pt x="391" y="163"/>
                </a:cubicBezTo>
                <a:cubicBezTo>
                  <a:pt x="394" y="160"/>
                  <a:pt x="396" y="159"/>
                  <a:pt x="399" y="159"/>
                </a:cubicBezTo>
                <a:cubicBezTo>
                  <a:pt x="407" y="159"/>
                  <a:pt x="415" y="161"/>
                  <a:pt x="424" y="165"/>
                </a:cubicBezTo>
                <a:cubicBezTo>
                  <a:pt x="426" y="148"/>
                  <a:pt x="426" y="148"/>
                  <a:pt x="426" y="148"/>
                </a:cubicBezTo>
                <a:cubicBezTo>
                  <a:pt x="426" y="146"/>
                  <a:pt x="426" y="146"/>
                  <a:pt x="426" y="146"/>
                </a:cubicBezTo>
                <a:cubicBezTo>
                  <a:pt x="427" y="145"/>
                  <a:pt x="427" y="145"/>
                  <a:pt x="427" y="145"/>
                </a:cubicBezTo>
                <a:cubicBezTo>
                  <a:pt x="445" y="137"/>
                  <a:pt x="445" y="137"/>
                  <a:pt x="445" y="137"/>
                </a:cubicBezTo>
                <a:cubicBezTo>
                  <a:pt x="447" y="127"/>
                  <a:pt x="447" y="127"/>
                  <a:pt x="447" y="127"/>
                </a:cubicBezTo>
                <a:cubicBezTo>
                  <a:pt x="436" y="127"/>
                  <a:pt x="436" y="127"/>
                  <a:pt x="436" y="127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5" y="121"/>
                  <a:pt x="435" y="121"/>
                  <a:pt x="435" y="121"/>
                </a:cubicBezTo>
                <a:cubicBezTo>
                  <a:pt x="435" y="118"/>
                  <a:pt x="435" y="118"/>
                  <a:pt x="435" y="118"/>
                </a:cubicBezTo>
                <a:cubicBezTo>
                  <a:pt x="436" y="116"/>
                  <a:pt x="436" y="116"/>
                  <a:pt x="436" y="116"/>
                </a:cubicBezTo>
                <a:cubicBezTo>
                  <a:pt x="439" y="116"/>
                  <a:pt x="439" y="116"/>
                  <a:pt x="439" y="116"/>
                </a:cubicBezTo>
                <a:cubicBezTo>
                  <a:pt x="442" y="116"/>
                  <a:pt x="442" y="116"/>
                  <a:pt x="442" y="116"/>
                </a:cubicBezTo>
                <a:cubicBezTo>
                  <a:pt x="449" y="116"/>
                  <a:pt x="457" y="111"/>
                  <a:pt x="467" y="103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5" y="56"/>
                  <a:pt x="535" y="56"/>
                  <a:pt x="535" y="56"/>
                </a:cubicBezTo>
                <a:cubicBezTo>
                  <a:pt x="557" y="65"/>
                  <a:pt x="557" y="65"/>
                  <a:pt x="557" y="65"/>
                </a:cubicBezTo>
                <a:cubicBezTo>
                  <a:pt x="565" y="64"/>
                  <a:pt x="565" y="64"/>
                  <a:pt x="565" y="64"/>
                </a:cubicBezTo>
                <a:cubicBezTo>
                  <a:pt x="560" y="42"/>
                  <a:pt x="560" y="42"/>
                  <a:pt x="560" y="42"/>
                </a:cubicBezTo>
                <a:cubicBezTo>
                  <a:pt x="560" y="40"/>
                  <a:pt x="560" y="40"/>
                  <a:pt x="560" y="40"/>
                </a:cubicBezTo>
                <a:cubicBezTo>
                  <a:pt x="561" y="39"/>
                  <a:pt x="561" y="39"/>
                  <a:pt x="561" y="39"/>
                </a:cubicBezTo>
                <a:cubicBezTo>
                  <a:pt x="562" y="38"/>
                  <a:pt x="562" y="38"/>
                  <a:pt x="562" y="38"/>
                </a:cubicBezTo>
                <a:cubicBezTo>
                  <a:pt x="573" y="19"/>
                  <a:pt x="573" y="19"/>
                  <a:pt x="573" y="19"/>
                </a:cubicBezTo>
                <a:cubicBezTo>
                  <a:pt x="570" y="16"/>
                  <a:pt x="570" y="16"/>
                  <a:pt x="570" y="16"/>
                </a:cubicBezTo>
                <a:cubicBezTo>
                  <a:pt x="563" y="19"/>
                  <a:pt x="563" y="19"/>
                  <a:pt x="563" y="19"/>
                </a:cubicBezTo>
                <a:cubicBezTo>
                  <a:pt x="563" y="20"/>
                  <a:pt x="563" y="20"/>
                  <a:pt x="563" y="20"/>
                </a:cubicBezTo>
                <a:cubicBezTo>
                  <a:pt x="562" y="20"/>
                  <a:pt x="562" y="20"/>
                  <a:pt x="562" y="20"/>
                </a:cubicBezTo>
                <a:cubicBezTo>
                  <a:pt x="541" y="23"/>
                  <a:pt x="541" y="23"/>
                  <a:pt x="541" y="23"/>
                </a:cubicBezTo>
                <a:cubicBezTo>
                  <a:pt x="535" y="23"/>
                  <a:pt x="535" y="23"/>
                  <a:pt x="535" y="23"/>
                </a:cubicBezTo>
                <a:cubicBezTo>
                  <a:pt x="534" y="23"/>
                  <a:pt x="534" y="23"/>
                  <a:pt x="534" y="23"/>
                </a:cubicBezTo>
                <a:cubicBezTo>
                  <a:pt x="534" y="22"/>
                  <a:pt x="534" y="22"/>
                  <a:pt x="534" y="22"/>
                </a:cubicBezTo>
                <a:cubicBezTo>
                  <a:pt x="533" y="19"/>
                  <a:pt x="533" y="19"/>
                  <a:pt x="533" y="19"/>
                </a:cubicBezTo>
                <a:cubicBezTo>
                  <a:pt x="529" y="11"/>
                  <a:pt x="529" y="11"/>
                  <a:pt x="529" y="11"/>
                </a:cubicBezTo>
                <a:lnTo>
                  <a:pt x="525" y="11"/>
                </a:lnTo>
                <a:close/>
              </a:path>
            </a:pathLst>
          </a:custGeom>
          <a:blipFill>
            <a:blip r:embed="rId2"/>
            <a:stretch>
              <a:fillRect l="-36000" t="-2000" r="-5000"/>
            </a:stretch>
          </a:blipFill>
          <a:ln w="9525">
            <a:noFill/>
            <a:miter lim="800000"/>
          </a:ln>
        </p:spPr>
        <p:txBody>
          <a:bodyPr/>
          <a:lstStyle/>
          <a:p>
            <a:endParaRPr lang="zh-CN" altLang="en-US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7" name="稻壳儿小白白(http://dwz.cn/Wu2UP)"/>
          <p:cNvSpPr txBox="1">
            <a:spLocks noChangeArrowheads="1"/>
          </p:cNvSpPr>
          <p:nvPr/>
        </p:nvSpPr>
        <p:spPr bwMode="auto">
          <a:xfrm>
            <a:off x="7623176" y="2126460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市场状况分析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稻壳儿小白白(http://dwz.cn/Wu2UP)"/>
          <p:cNvSpPr txBox="1">
            <a:spLocks noChangeArrowheads="1"/>
          </p:cNvSpPr>
          <p:nvPr/>
        </p:nvSpPr>
        <p:spPr bwMode="auto">
          <a:xfrm>
            <a:off x="7618896" y="2444040"/>
            <a:ext cx="3030347" cy="4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稻壳儿小白白(http://dwz.cn/Wu2UP)"/>
          <p:cNvSpPr txBox="1">
            <a:spLocks noChangeArrowheads="1"/>
          </p:cNvSpPr>
          <p:nvPr/>
        </p:nvSpPr>
        <p:spPr bwMode="auto">
          <a:xfrm>
            <a:off x="7623176" y="3418400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市场状况分析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稻壳儿小白白(http://dwz.cn/Wu2UP)"/>
          <p:cNvSpPr txBox="1">
            <a:spLocks noChangeArrowheads="1"/>
          </p:cNvSpPr>
          <p:nvPr/>
        </p:nvSpPr>
        <p:spPr bwMode="auto">
          <a:xfrm>
            <a:off x="7618896" y="3735980"/>
            <a:ext cx="3030347" cy="4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稻壳儿小白白(http://dwz.cn/Wu2UP)"/>
          <p:cNvSpPr txBox="1">
            <a:spLocks noChangeArrowheads="1"/>
          </p:cNvSpPr>
          <p:nvPr/>
        </p:nvSpPr>
        <p:spPr bwMode="auto">
          <a:xfrm>
            <a:off x="7618896" y="470289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市场状况分析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稻壳儿小白白(http://dwz.cn/Wu2UP)"/>
          <p:cNvSpPr txBox="1">
            <a:spLocks noChangeArrowheads="1"/>
          </p:cNvSpPr>
          <p:nvPr/>
        </p:nvSpPr>
        <p:spPr bwMode="auto">
          <a:xfrm>
            <a:off x="7614616" y="5020472"/>
            <a:ext cx="3030347" cy="4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组合 156"/>
          <p:cNvGrpSpPr/>
          <p:nvPr/>
        </p:nvGrpSpPr>
        <p:grpSpPr>
          <a:xfrm>
            <a:off x="1966269" y="1548274"/>
            <a:ext cx="9035556" cy="4342589"/>
            <a:chOff x="1342158" y="1306286"/>
            <a:chExt cx="9810854" cy="4715206"/>
          </a:xfrm>
          <a:noFill/>
        </p:grpSpPr>
        <p:sp>
          <p:nvSpPr>
            <p:cNvPr id="3" name="Freeform 5"/>
            <p:cNvSpPr>
              <a:spLocks noChangeArrowheads="1"/>
            </p:cNvSpPr>
            <p:nvPr/>
          </p:nvSpPr>
          <p:spPr bwMode="auto">
            <a:xfrm>
              <a:off x="10255971" y="2060798"/>
              <a:ext cx="78383" cy="29706"/>
            </a:xfrm>
            <a:custGeom>
              <a:avLst/>
              <a:gdLst>
                <a:gd name="T0" fmla="*/ 44173066 w 30"/>
                <a:gd name="T1" fmla="*/ 23975790 h 12"/>
                <a:gd name="T2" fmla="*/ 20245537 w 30"/>
                <a:gd name="T3" fmla="*/ 11987895 h 12"/>
                <a:gd name="T4" fmla="*/ 9202270 w 30"/>
                <a:gd name="T5" fmla="*/ 13985170 h 12"/>
                <a:gd name="T6" fmla="*/ 5521633 w 30"/>
                <a:gd name="T7" fmla="*/ 1998689 h 12"/>
                <a:gd name="T8" fmla="*/ 20245537 w 30"/>
                <a:gd name="T9" fmla="*/ 7991929 h 12"/>
                <a:gd name="T10" fmla="*/ 33129802 w 30"/>
                <a:gd name="T11" fmla="*/ 1998689 h 12"/>
                <a:gd name="T12" fmla="*/ 55216340 w 30"/>
                <a:gd name="T13" fmla="*/ 17982547 h 12"/>
                <a:gd name="T14" fmla="*/ 44173066 w 30"/>
                <a:gd name="T15" fmla="*/ 2397579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2"/>
                <a:gd name="T26" fmla="*/ 30 w 3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2">
                  <a:moveTo>
                    <a:pt x="24" y="12"/>
                  </a:moveTo>
                  <a:cubicBezTo>
                    <a:pt x="19" y="12"/>
                    <a:pt x="12" y="6"/>
                    <a:pt x="11" y="6"/>
                  </a:cubicBezTo>
                  <a:cubicBezTo>
                    <a:pt x="9" y="6"/>
                    <a:pt x="8" y="9"/>
                    <a:pt x="5" y="7"/>
                  </a:cubicBezTo>
                  <a:cubicBezTo>
                    <a:pt x="3" y="6"/>
                    <a:pt x="0" y="1"/>
                    <a:pt x="3" y="1"/>
                  </a:cubicBezTo>
                  <a:cubicBezTo>
                    <a:pt x="5" y="2"/>
                    <a:pt x="9" y="4"/>
                    <a:pt x="11" y="4"/>
                  </a:cubicBezTo>
                  <a:cubicBezTo>
                    <a:pt x="13" y="3"/>
                    <a:pt x="15" y="0"/>
                    <a:pt x="18" y="1"/>
                  </a:cubicBezTo>
                  <a:cubicBezTo>
                    <a:pt x="21" y="3"/>
                    <a:pt x="30" y="9"/>
                    <a:pt x="30" y="9"/>
                  </a:cubicBezTo>
                  <a:cubicBezTo>
                    <a:pt x="29" y="10"/>
                    <a:pt x="26" y="12"/>
                    <a:pt x="24" y="1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" name="Freeform 6"/>
            <p:cNvSpPr>
              <a:spLocks noChangeArrowheads="1"/>
            </p:cNvSpPr>
            <p:nvPr/>
          </p:nvSpPr>
          <p:spPr bwMode="auto">
            <a:xfrm>
              <a:off x="10255971" y="2060798"/>
              <a:ext cx="78383" cy="29706"/>
            </a:xfrm>
            <a:custGeom>
              <a:avLst/>
              <a:gdLst>
                <a:gd name="T0" fmla="*/ 44173066 w 30"/>
                <a:gd name="T1" fmla="*/ 23975790 h 12"/>
                <a:gd name="T2" fmla="*/ 20245537 w 30"/>
                <a:gd name="T3" fmla="*/ 11987895 h 12"/>
                <a:gd name="T4" fmla="*/ 9202270 w 30"/>
                <a:gd name="T5" fmla="*/ 13985170 h 12"/>
                <a:gd name="T6" fmla="*/ 5521633 w 30"/>
                <a:gd name="T7" fmla="*/ 1998689 h 12"/>
                <a:gd name="T8" fmla="*/ 20245537 w 30"/>
                <a:gd name="T9" fmla="*/ 7991929 h 12"/>
                <a:gd name="T10" fmla="*/ 33129802 w 30"/>
                <a:gd name="T11" fmla="*/ 1998689 h 12"/>
                <a:gd name="T12" fmla="*/ 55216340 w 30"/>
                <a:gd name="T13" fmla="*/ 17982547 h 12"/>
                <a:gd name="T14" fmla="*/ 44173066 w 30"/>
                <a:gd name="T15" fmla="*/ 2397579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2"/>
                <a:gd name="T26" fmla="*/ 30 w 3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2">
                  <a:moveTo>
                    <a:pt x="24" y="12"/>
                  </a:moveTo>
                  <a:cubicBezTo>
                    <a:pt x="19" y="12"/>
                    <a:pt x="12" y="6"/>
                    <a:pt x="11" y="6"/>
                  </a:cubicBezTo>
                  <a:cubicBezTo>
                    <a:pt x="9" y="6"/>
                    <a:pt x="8" y="9"/>
                    <a:pt x="5" y="7"/>
                  </a:cubicBezTo>
                  <a:cubicBezTo>
                    <a:pt x="3" y="6"/>
                    <a:pt x="0" y="1"/>
                    <a:pt x="3" y="1"/>
                  </a:cubicBezTo>
                  <a:cubicBezTo>
                    <a:pt x="5" y="2"/>
                    <a:pt x="9" y="4"/>
                    <a:pt x="11" y="4"/>
                  </a:cubicBezTo>
                  <a:cubicBezTo>
                    <a:pt x="13" y="3"/>
                    <a:pt x="15" y="0"/>
                    <a:pt x="18" y="1"/>
                  </a:cubicBezTo>
                  <a:cubicBezTo>
                    <a:pt x="21" y="3"/>
                    <a:pt x="30" y="9"/>
                    <a:pt x="30" y="9"/>
                  </a:cubicBezTo>
                  <a:cubicBezTo>
                    <a:pt x="29" y="10"/>
                    <a:pt x="26" y="12"/>
                    <a:pt x="24" y="1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" name="Freeform 7"/>
            <p:cNvSpPr>
              <a:spLocks noChangeArrowheads="1"/>
            </p:cNvSpPr>
            <p:nvPr/>
          </p:nvSpPr>
          <p:spPr bwMode="auto">
            <a:xfrm>
              <a:off x="3473722" y="1444910"/>
              <a:ext cx="84916" cy="65352"/>
            </a:xfrm>
            <a:custGeom>
              <a:avLst/>
              <a:gdLst>
                <a:gd name="T0" fmla="*/ 9492179 w 32"/>
                <a:gd name="T1" fmla="*/ 13371568 h 27"/>
                <a:gd name="T2" fmla="*/ 20884447 w 32"/>
                <a:gd name="T3" fmla="*/ 7640106 h 27"/>
                <a:gd name="T4" fmla="*/ 30376629 w 32"/>
                <a:gd name="T5" fmla="*/ 5730080 h 27"/>
                <a:gd name="T6" fmla="*/ 30376629 w 32"/>
                <a:gd name="T7" fmla="*/ 11460160 h 27"/>
                <a:gd name="T8" fmla="*/ 18985736 w 32"/>
                <a:gd name="T9" fmla="*/ 19101646 h 27"/>
                <a:gd name="T10" fmla="*/ 11390893 w 32"/>
                <a:gd name="T11" fmla="*/ 30561806 h 27"/>
                <a:gd name="T12" fmla="*/ 17087025 w 32"/>
                <a:gd name="T13" fmla="*/ 32471832 h 27"/>
                <a:gd name="T14" fmla="*/ 22781785 w 32"/>
                <a:gd name="T15" fmla="*/ 42023343 h 27"/>
                <a:gd name="T16" fmla="*/ 36072761 w 32"/>
                <a:gd name="T17" fmla="*/ 49663457 h 27"/>
                <a:gd name="T18" fmla="*/ 51261081 w 32"/>
                <a:gd name="T19" fmla="*/ 47753432 h 27"/>
                <a:gd name="T20" fmla="*/ 53158414 w 32"/>
                <a:gd name="T21" fmla="*/ 38201909 h 27"/>
                <a:gd name="T22" fmla="*/ 58854546 w 32"/>
                <a:gd name="T23" fmla="*/ 26741755 h 27"/>
                <a:gd name="T24" fmla="*/ 58854546 w 32"/>
                <a:gd name="T25" fmla="*/ 13371568 h 27"/>
                <a:gd name="T26" fmla="*/ 53158414 w 32"/>
                <a:gd name="T27" fmla="*/ 1910027 h 27"/>
                <a:gd name="T28" fmla="*/ 34174050 w 32"/>
                <a:gd name="T29" fmla="*/ 0 h 27"/>
                <a:gd name="T30" fmla="*/ 9492179 w 32"/>
                <a:gd name="T31" fmla="*/ 0 h 27"/>
                <a:gd name="T32" fmla="*/ 1898712 w 32"/>
                <a:gd name="T33" fmla="*/ 3820053 h 27"/>
                <a:gd name="T34" fmla="*/ 9492179 w 32"/>
                <a:gd name="T35" fmla="*/ 13371568 h 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27"/>
                <a:gd name="T56" fmla="*/ 32 w 32"/>
                <a:gd name="T57" fmla="*/ 27 h 2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27">
                  <a:moveTo>
                    <a:pt x="5" y="7"/>
                  </a:moveTo>
                  <a:cubicBezTo>
                    <a:pt x="6" y="8"/>
                    <a:pt x="9" y="6"/>
                    <a:pt x="11" y="4"/>
                  </a:cubicBezTo>
                  <a:cubicBezTo>
                    <a:pt x="12" y="3"/>
                    <a:pt x="14" y="3"/>
                    <a:pt x="16" y="3"/>
                  </a:cubicBezTo>
                  <a:cubicBezTo>
                    <a:pt x="17" y="3"/>
                    <a:pt x="16" y="4"/>
                    <a:pt x="16" y="6"/>
                  </a:cubicBezTo>
                  <a:cubicBezTo>
                    <a:pt x="16" y="7"/>
                    <a:pt x="12" y="8"/>
                    <a:pt x="10" y="10"/>
                  </a:cubicBezTo>
                  <a:cubicBezTo>
                    <a:pt x="7" y="11"/>
                    <a:pt x="6" y="13"/>
                    <a:pt x="6" y="16"/>
                  </a:cubicBezTo>
                  <a:cubicBezTo>
                    <a:pt x="6" y="18"/>
                    <a:pt x="8" y="17"/>
                    <a:pt x="9" y="17"/>
                  </a:cubicBezTo>
                  <a:cubicBezTo>
                    <a:pt x="10" y="16"/>
                    <a:pt x="10" y="21"/>
                    <a:pt x="12" y="22"/>
                  </a:cubicBezTo>
                  <a:cubicBezTo>
                    <a:pt x="14" y="23"/>
                    <a:pt x="17" y="25"/>
                    <a:pt x="19" y="26"/>
                  </a:cubicBezTo>
                  <a:cubicBezTo>
                    <a:pt x="21" y="27"/>
                    <a:pt x="25" y="26"/>
                    <a:pt x="27" y="25"/>
                  </a:cubicBezTo>
                  <a:cubicBezTo>
                    <a:pt x="30" y="25"/>
                    <a:pt x="29" y="20"/>
                    <a:pt x="28" y="20"/>
                  </a:cubicBezTo>
                  <a:cubicBezTo>
                    <a:pt x="28" y="19"/>
                    <a:pt x="30" y="15"/>
                    <a:pt x="31" y="14"/>
                  </a:cubicBezTo>
                  <a:cubicBezTo>
                    <a:pt x="31" y="13"/>
                    <a:pt x="32" y="8"/>
                    <a:pt x="31" y="7"/>
                  </a:cubicBezTo>
                  <a:cubicBezTo>
                    <a:pt x="30" y="7"/>
                    <a:pt x="30" y="2"/>
                    <a:pt x="28" y="1"/>
                  </a:cubicBezTo>
                  <a:cubicBezTo>
                    <a:pt x="27" y="0"/>
                    <a:pt x="21" y="0"/>
                    <a:pt x="18" y="0"/>
                  </a:cubicBezTo>
                  <a:cubicBezTo>
                    <a:pt x="15" y="1"/>
                    <a:pt x="10" y="0"/>
                    <a:pt x="5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2" y="3"/>
                    <a:pt x="4" y="5"/>
                    <a:pt x="5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" name="Freeform 8"/>
            <p:cNvSpPr>
              <a:spLocks noChangeArrowheads="1"/>
            </p:cNvSpPr>
            <p:nvPr/>
          </p:nvSpPr>
          <p:spPr bwMode="auto">
            <a:xfrm>
              <a:off x="2857549" y="3934206"/>
              <a:ext cx="34836" cy="29706"/>
            </a:xfrm>
            <a:custGeom>
              <a:avLst/>
              <a:gdLst>
                <a:gd name="T0" fmla="*/ 13552837 w 13"/>
                <a:gd name="T1" fmla="*/ 1998689 h 12"/>
                <a:gd name="T2" fmla="*/ 11617314 w 13"/>
                <a:gd name="T3" fmla="*/ 11987895 h 12"/>
                <a:gd name="T4" fmla="*/ 7744875 w 13"/>
                <a:gd name="T5" fmla="*/ 23975790 h 12"/>
                <a:gd name="T6" fmla="*/ 23234629 w 13"/>
                <a:gd name="T7" fmla="*/ 15983858 h 12"/>
                <a:gd name="T8" fmla="*/ 13552837 w 13"/>
                <a:gd name="T9" fmla="*/ 199868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7" y="1"/>
                  </a:moveTo>
                  <a:cubicBezTo>
                    <a:pt x="5" y="0"/>
                    <a:pt x="5" y="4"/>
                    <a:pt x="6" y="6"/>
                  </a:cubicBezTo>
                  <a:cubicBezTo>
                    <a:pt x="7" y="9"/>
                    <a:pt x="0" y="12"/>
                    <a:pt x="4" y="12"/>
                  </a:cubicBezTo>
                  <a:cubicBezTo>
                    <a:pt x="6" y="12"/>
                    <a:pt x="11" y="9"/>
                    <a:pt x="12" y="8"/>
                  </a:cubicBezTo>
                  <a:cubicBezTo>
                    <a:pt x="13" y="7"/>
                    <a:pt x="9" y="2"/>
                    <a:pt x="7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" name="Freeform 9"/>
            <p:cNvSpPr>
              <a:spLocks noChangeArrowheads="1"/>
            </p:cNvSpPr>
            <p:nvPr/>
          </p:nvSpPr>
          <p:spPr bwMode="auto">
            <a:xfrm>
              <a:off x="5091446" y="1953860"/>
              <a:ext cx="274338" cy="138624"/>
            </a:xfrm>
            <a:custGeom>
              <a:avLst/>
              <a:gdLst>
                <a:gd name="T0" fmla="*/ 143454066 w 103"/>
                <a:gd name="T1" fmla="*/ 82922500 h 57"/>
                <a:gd name="T2" fmla="*/ 162581084 w 103"/>
                <a:gd name="T3" fmla="*/ 79066125 h 57"/>
                <a:gd name="T4" fmla="*/ 174057296 w 103"/>
                <a:gd name="T5" fmla="*/ 65566729 h 57"/>
                <a:gd name="T6" fmla="*/ 189358954 w 103"/>
                <a:gd name="T7" fmla="*/ 52067334 h 57"/>
                <a:gd name="T8" fmla="*/ 189358954 w 103"/>
                <a:gd name="T9" fmla="*/ 38569316 h 57"/>
                <a:gd name="T10" fmla="*/ 177882699 w 103"/>
                <a:gd name="T11" fmla="*/ 28926295 h 57"/>
                <a:gd name="T12" fmla="*/ 172144594 w 103"/>
                <a:gd name="T13" fmla="*/ 17355776 h 57"/>
                <a:gd name="T14" fmla="*/ 172144594 w 103"/>
                <a:gd name="T15" fmla="*/ 9641635 h 57"/>
                <a:gd name="T16" fmla="*/ 170231892 w 103"/>
                <a:gd name="T17" fmla="*/ 5785260 h 57"/>
                <a:gd name="T18" fmla="*/ 160668383 w 103"/>
                <a:gd name="T19" fmla="*/ 11570519 h 57"/>
                <a:gd name="T20" fmla="*/ 153017575 w 103"/>
                <a:gd name="T21" fmla="*/ 0 h 57"/>
                <a:gd name="T22" fmla="*/ 145366768 w 103"/>
                <a:gd name="T23" fmla="*/ 9641635 h 57"/>
                <a:gd name="T24" fmla="*/ 137715960 w 103"/>
                <a:gd name="T25" fmla="*/ 15426894 h 57"/>
                <a:gd name="T26" fmla="*/ 130065153 w 103"/>
                <a:gd name="T27" fmla="*/ 21213540 h 57"/>
                <a:gd name="T28" fmla="*/ 118588942 w 103"/>
                <a:gd name="T29" fmla="*/ 17355776 h 57"/>
                <a:gd name="T30" fmla="*/ 118588942 w 103"/>
                <a:gd name="T31" fmla="*/ 28926295 h 57"/>
                <a:gd name="T32" fmla="*/ 109025432 w 103"/>
                <a:gd name="T33" fmla="*/ 21213540 h 57"/>
                <a:gd name="T34" fmla="*/ 99461923 w 103"/>
                <a:gd name="T35" fmla="*/ 17355776 h 57"/>
                <a:gd name="T36" fmla="*/ 93722434 w 103"/>
                <a:gd name="T37" fmla="*/ 28926295 h 57"/>
                <a:gd name="T38" fmla="*/ 80333500 w 103"/>
                <a:gd name="T39" fmla="*/ 19284658 h 57"/>
                <a:gd name="T40" fmla="*/ 76508096 w 103"/>
                <a:gd name="T41" fmla="*/ 28926295 h 57"/>
                <a:gd name="T42" fmla="*/ 70769990 w 103"/>
                <a:gd name="T43" fmla="*/ 30855177 h 57"/>
                <a:gd name="T44" fmla="*/ 61206481 w 103"/>
                <a:gd name="T45" fmla="*/ 44354573 h 57"/>
                <a:gd name="T46" fmla="*/ 57381077 w 103"/>
                <a:gd name="T47" fmla="*/ 23141038 h 57"/>
                <a:gd name="T48" fmla="*/ 51642972 w 103"/>
                <a:gd name="T49" fmla="*/ 15426894 h 57"/>
                <a:gd name="T50" fmla="*/ 32515942 w 103"/>
                <a:gd name="T51" fmla="*/ 9641635 h 57"/>
                <a:gd name="T52" fmla="*/ 42079452 w 103"/>
                <a:gd name="T53" fmla="*/ 23141038 h 57"/>
                <a:gd name="T54" fmla="*/ 24865135 w 103"/>
                <a:gd name="T55" fmla="*/ 17355776 h 57"/>
                <a:gd name="T56" fmla="*/ 26777837 w 103"/>
                <a:gd name="T57" fmla="*/ 28926295 h 57"/>
                <a:gd name="T58" fmla="*/ 13388918 w 103"/>
                <a:gd name="T59" fmla="*/ 26998802 h 57"/>
                <a:gd name="T60" fmla="*/ 17214322 w 103"/>
                <a:gd name="T61" fmla="*/ 32784059 h 57"/>
                <a:gd name="T62" fmla="*/ 5738108 w 103"/>
                <a:gd name="T63" fmla="*/ 36640434 h 57"/>
                <a:gd name="T64" fmla="*/ 15301620 w 103"/>
                <a:gd name="T65" fmla="*/ 40496809 h 57"/>
                <a:gd name="T66" fmla="*/ 45904866 w 103"/>
                <a:gd name="T67" fmla="*/ 40496809 h 57"/>
                <a:gd name="T68" fmla="*/ 42079452 w 103"/>
                <a:gd name="T69" fmla="*/ 46282077 h 57"/>
                <a:gd name="T70" fmla="*/ 42079452 w 103"/>
                <a:gd name="T71" fmla="*/ 48210959 h 57"/>
                <a:gd name="T72" fmla="*/ 49730270 w 103"/>
                <a:gd name="T73" fmla="*/ 53996215 h 57"/>
                <a:gd name="T74" fmla="*/ 11476217 w 103"/>
                <a:gd name="T75" fmla="*/ 57853979 h 57"/>
                <a:gd name="T76" fmla="*/ 30603241 w 103"/>
                <a:gd name="T77" fmla="*/ 61710354 h 57"/>
                <a:gd name="T78" fmla="*/ 42079452 w 103"/>
                <a:gd name="T79" fmla="*/ 71351986 h 57"/>
                <a:gd name="T80" fmla="*/ 45904866 w 103"/>
                <a:gd name="T81" fmla="*/ 80995007 h 57"/>
                <a:gd name="T82" fmla="*/ 26777837 w 103"/>
                <a:gd name="T83" fmla="*/ 88707757 h 57"/>
                <a:gd name="T84" fmla="*/ 38254048 w 103"/>
                <a:gd name="T85" fmla="*/ 96421917 h 57"/>
                <a:gd name="T86" fmla="*/ 63119183 w 103"/>
                <a:gd name="T87" fmla="*/ 102207174 h 57"/>
                <a:gd name="T88" fmla="*/ 93722434 w 103"/>
                <a:gd name="T89" fmla="*/ 107992431 h 57"/>
                <a:gd name="T90" fmla="*/ 107112730 w 103"/>
                <a:gd name="T91" fmla="*/ 98350799 h 57"/>
                <a:gd name="T92" fmla="*/ 126239749 w 103"/>
                <a:gd name="T93" fmla="*/ 94494424 h 57"/>
                <a:gd name="T94" fmla="*/ 143454066 w 103"/>
                <a:gd name="T95" fmla="*/ 82922500 h 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"/>
                <a:gd name="T145" fmla="*/ 0 h 57"/>
                <a:gd name="T146" fmla="*/ 103 w 103"/>
                <a:gd name="T147" fmla="*/ 57 h 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" h="57">
                  <a:moveTo>
                    <a:pt x="75" y="43"/>
                  </a:moveTo>
                  <a:cubicBezTo>
                    <a:pt x="78" y="41"/>
                    <a:pt x="82" y="41"/>
                    <a:pt x="85" y="41"/>
                  </a:cubicBezTo>
                  <a:cubicBezTo>
                    <a:pt x="87" y="41"/>
                    <a:pt x="90" y="36"/>
                    <a:pt x="91" y="34"/>
                  </a:cubicBezTo>
                  <a:cubicBezTo>
                    <a:pt x="91" y="31"/>
                    <a:pt x="96" y="28"/>
                    <a:pt x="99" y="27"/>
                  </a:cubicBezTo>
                  <a:cubicBezTo>
                    <a:pt x="103" y="26"/>
                    <a:pt x="98" y="23"/>
                    <a:pt x="99" y="20"/>
                  </a:cubicBezTo>
                  <a:cubicBezTo>
                    <a:pt x="99" y="17"/>
                    <a:pt x="97" y="16"/>
                    <a:pt x="93" y="15"/>
                  </a:cubicBezTo>
                  <a:cubicBezTo>
                    <a:pt x="89" y="14"/>
                    <a:pt x="92" y="10"/>
                    <a:pt x="90" y="9"/>
                  </a:cubicBezTo>
                  <a:cubicBezTo>
                    <a:pt x="88" y="8"/>
                    <a:pt x="88" y="7"/>
                    <a:pt x="90" y="5"/>
                  </a:cubicBezTo>
                  <a:cubicBezTo>
                    <a:pt x="92" y="3"/>
                    <a:pt x="92" y="2"/>
                    <a:pt x="89" y="3"/>
                  </a:cubicBezTo>
                  <a:cubicBezTo>
                    <a:pt x="86" y="3"/>
                    <a:pt x="86" y="5"/>
                    <a:pt x="84" y="6"/>
                  </a:cubicBezTo>
                  <a:cubicBezTo>
                    <a:pt x="82" y="6"/>
                    <a:pt x="82" y="0"/>
                    <a:pt x="80" y="0"/>
                  </a:cubicBezTo>
                  <a:cubicBezTo>
                    <a:pt x="78" y="0"/>
                    <a:pt x="75" y="3"/>
                    <a:pt x="76" y="5"/>
                  </a:cubicBezTo>
                  <a:cubicBezTo>
                    <a:pt x="77" y="6"/>
                    <a:pt x="75" y="8"/>
                    <a:pt x="72" y="8"/>
                  </a:cubicBezTo>
                  <a:cubicBezTo>
                    <a:pt x="69" y="8"/>
                    <a:pt x="70" y="9"/>
                    <a:pt x="68" y="11"/>
                  </a:cubicBezTo>
                  <a:cubicBezTo>
                    <a:pt x="66" y="12"/>
                    <a:pt x="64" y="8"/>
                    <a:pt x="62" y="9"/>
                  </a:cubicBezTo>
                  <a:cubicBezTo>
                    <a:pt x="60" y="9"/>
                    <a:pt x="62" y="12"/>
                    <a:pt x="62" y="15"/>
                  </a:cubicBezTo>
                  <a:cubicBezTo>
                    <a:pt x="62" y="17"/>
                    <a:pt x="59" y="15"/>
                    <a:pt x="57" y="11"/>
                  </a:cubicBezTo>
                  <a:cubicBezTo>
                    <a:pt x="56" y="8"/>
                    <a:pt x="55" y="7"/>
                    <a:pt x="52" y="9"/>
                  </a:cubicBezTo>
                  <a:cubicBezTo>
                    <a:pt x="49" y="10"/>
                    <a:pt x="51" y="12"/>
                    <a:pt x="49" y="15"/>
                  </a:cubicBezTo>
                  <a:cubicBezTo>
                    <a:pt x="47" y="17"/>
                    <a:pt x="44" y="10"/>
                    <a:pt x="42" y="10"/>
                  </a:cubicBezTo>
                  <a:cubicBezTo>
                    <a:pt x="39" y="10"/>
                    <a:pt x="41" y="13"/>
                    <a:pt x="40" y="15"/>
                  </a:cubicBezTo>
                  <a:cubicBezTo>
                    <a:pt x="39" y="18"/>
                    <a:pt x="39" y="15"/>
                    <a:pt x="37" y="16"/>
                  </a:cubicBezTo>
                  <a:cubicBezTo>
                    <a:pt x="35" y="17"/>
                    <a:pt x="34" y="23"/>
                    <a:pt x="32" y="23"/>
                  </a:cubicBezTo>
                  <a:cubicBezTo>
                    <a:pt x="30" y="24"/>
                    <a:pt x="32" y="12"/>
                    <a:pt x="30" y="12"/>
                  </a:cubicBezTo>
                  <a:cubicBezTo>
                    <a:pt x="29" y="11"/>
                    <a:pt x="29" y="10"/>
                    <a:pt x="27" y="8"/>
                  </a:cubicBezTo>
                  <a:cubicBezTo>
                    <a:pt x="25" y="5"/>
                    <a:pt x="21" y="3"/>
                    <a:pt x="17" y="5"/>
                  </a:cubicBezTo>
                  <a:cubicBezTo>
                    <a:pt x="13" y="6"/>
                    <a:pt x="22" y="10"/>
                    <a:pt x="22" y="12"/>
                  </a:cubicBezTo>
                  <a:cubicBezTo>
                    <a:pt x="21" y="15"/>
                    <a:pt x="15" y="8"/>
                    <a:pt x="13" y="9"/>
                  </a:cubicBezTo>
                  <a:cubicBezTo>
                    <a:pt x="11" y="10"/>
                    <a:pt x="14" y="13"/>
                    <a:pt x="14" y="15"/>
                  </a:cubicBezTo>
                  <a:cubicBezTo>
                    <a:pt x="13" y="17"/>
                    <a:pt x="10" y="14"/>
                    <a:pt x="7" y="14"/>
                  </a:cubicBezTo>
                  <a:cubicBezTo>
                    <a:pt x="3" y="15"/>
                    <a:pt x="8" y="15"/>
                    <a:pt x="9" y="17"/>
                  </a:cubicBezTo>
                  <a:cubicBezTo>
                    <a:pt x="10" y="18"/>
                    <a:pt x="5" y="17"/>
                    <a:pt x="3" y="19"/>
                  </a:cubicBezTo>
                  <a:cubicBezTo>
                    <a:pt x="0" y="21"/>
                    <a:pt x="5" y="21"/>
                    <a:pt x="8" y="21"/>
                  </a:cubicBezTo>
                  <a:cubicBezTo>
                    <a:pt x="12" y="20"/>
                    <a:pt x="21" y="20"/>
                    <a:pt x="24" y="21"/>
                  </a:cubicBezTo>
                  <a:cubicBezTo>
                    <a:pt x="27" y="22"/>
                    <a:pt x="26" y="22"/>
                    <a:pt x="22" y="24"/>
                  </a:cubicBezTo>
                  <a:cubicBezTo>
                    <a:pt x="18" y="25"/>
                    <a:pt x="21" y="26"/>
                    <a:pt x="22" y="25"/>
                  </a:cubicBezTo>
                  <a:cubicBezTo>
                    <a:pt x="24" y="25"/>
                    <a:pt x="25" y="25"/>
                    <a:pt x="26" y="28"/>
                  </a:cubicBezTo>
                  <a:cubicBezTo>
                    <a:pt x="27" y="30"/>
                    <a:pt x="10" y="28"/>
                    <a:pt x="6" y="30"/>
                  </a:cubicBezTo>
                  <a:cubicBezTo>
                    <a:pt x="2" y="33"/>
                    <a:pt x="13" y="32"/>
                    <a:pt x="16" y="32"/>
                  </a:cubicBezTo>
                  <a:cubicBezTo>
                    <a:pt x="19" y="32"/>
                    <a:pt x="19" y="37"/>
                    <a:pt x="22" y="37"/>
                  </a:cubicBezTo>
                  <a:cubicBezTo>
                    <a:pt x="24" y="37"/>
                    <a:pt x="23" y="37"/>
                    <a:pt x="24" y="42"/>
                  </a:cubicBezTo>
                  <a:cubicBezTo>
                    <a:pt x="25" y="47"/>
                    <a:pt x="17" y="45"/>
                    <a:pt x="14" y="46"/>
                  </a:cubicBezTo>
                  <a:cubicBezTo>
                    <a:pt x="10" y="47"/>
                    <a:pt x="16" y="49"/>
                    <a:pt x="20" y="50"/>
                  </a:cubicBezTo>
                  <a:cubicBezTo>
                    <a:pt x="24" y="50"/>
                    <a:pt x="31" y="51"/>
                    <a:pt x="33" y="53"/>
                  </a:cubicBezTo>
                  <a:cubicBezTo>
                    <a:pt x="35" y="55"/>
                    <a:pt x="44" y="57"/>
                    <a:pt x="49" y="56"/>
                  </a:cubicBezTo>
                  <a:cubicBezTo>
                    <a:pt x="52" y="56"/>
                    <a:pt x="54" y="52"/>
                    <a:pt x="56" y="51"/>
                  </a:cubicBezTo>
                  <a:cubicBezTo>
                    <a:pt x="58" y="49"/>
                    <a:pt x="63" y="50"/>
                    <a:pt x="66" y="49"/>
                  </a:cubicBezTo>
                  <a:cubicBezTo>
                    <a:pt x="69" y="49"/>
                    <a:pt x="73" y="45"/>
                    <a:pt x="75" y="4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5494244" y="2272695"/>
              <a:ext cx="211197" cy="304974"/>
            </a:xfrm>
            <a:custGeom>
              <a:avLst/>
              <a:gdLst>
                <a:gd name="T0" fmla="*/ 7516096 w 80"/>
                <a:gd name="T1" fmla="*/ 40113242 h 126"/>
                <a:gd name="T2" fmla="*/ 1879367 w 80"/>
                <a:gd name="T3" fmla="*/ 47753342 h 126"/>
                <a:gd name="T4" fmla="*/ 13154197 w 80"/>
                <a:gd name="T5" fmla="*/ 57303453 h 126"/>
                <a:gd name="T6" fmla="*/ 20670291 w 80"/>
                <a:gd name="T7" fmla="*/ 55393431 h 126"/>
                <a:gd name="T8" fmla="*/ 16911559 w 80"/>
                <a:gd name="T9" fmla="*/ 63033520 h 126"/>
                <a:gd name="T10" fmla="*/ 11274831 w 80"/>
                <a:gd name="T11" fmla="*/ 72585013 h 126"/>
                <a:gd name="T12" fmla="*/ 24427657 w 80"/>
                <a:gd name="T13" fmla="*/ 66854947 h 126"/>
                <a:gd name="T14" fmla="*/ 28186390 w 80"/>
                <a:gd name="T15" fmla="*/ 76405058 h 126"/>
                <a:gd name="T16" fmla="*/ 30065756 w 80"/>
                <a:gd name="T17" fmla="*/ 87865191 h 126"/>
                <a:gd name="T18" fmla="*/ 26307023 w 80"/>
                <a:gd name="T19" fmla="*/ 103146773 h 126"/>
                <a:gd name="T20" fmla="*/ 33823117 w 80"/>
                <a:gd name="T21" fmla="*/ 114606907 h 126"/>
                <a:gd name="T22" fmla="*/ 50736052 w 80"/>
                <a:gd name="T23" fmla="*/ 110786862 h 126"/>
                <a:gd name="T24" fmla="*/ 54493413 w 80"/>
                <a:gd name="T25" fmla="*/ 129888467 h 126"/>
                <a:gd name="T26" fmla="*/ 60131511 w 80"/>
                <a:gd name="T27" fmla="*/ 141348600 h 126"/>
                <a:gd name="T28" fmla="*/ 43218577 w 80"/>
                <a:gd name="T29" fmla="*/ 154720138 h 126"/>
                <a:gd name="T30" fmla="*/ 30065756 w 80"/>
                <a:gd name="T31" fmla="*/ 158540183 h 126"/>
                <a:gd name="T32" fmla="*/ 33823117 w 80"/>
                <a:gd name="T33" fmla="*/ 168090294 h 126"/>
                <a:gd name="T34" fmla="*/ 37581849 w 80"/>
                <a:gd name="T35" fmla="*/ 175731765 h 126"/>
                <a:gd name="T36" fmla="*/ 16911559 w 80"/>
                <a:gd name="T37" fmla="*/ 191011986 h 126"/>
                <a:gd name="T38" fmla="*/ 35702483 w 80"/>
                <a:gd name="T39" fmla="*/ 198652075 h 126"/>
                <a:gd name="T40" fmla="*/ 52614047 w 80"/>
                <a:gd name="T41" fmla="*/ 204383524 h 126"/>
                <a:gd name="T42" fmla="*/ 31945122 w 80"/>
                <a:gd name="T43" fmla="*/ 212023613 h 126"/>
                <a:gd name="T44" fmla="*/ 22549662 w 80"/>
                <a:gd name="T45" fmla="*/ 225393769 h 126"/>
                <a:gd name="T46" fmla="*/ 11274831 w 80"/>
                <a:gd name="T47" fmla="*/ 238765306 h 126"/>
                <a:gd name="T48" fmla="*/ 33823117 w 80"/>
                <a:gd name="T49" fmla="*/ 231125217 h 126"/>
                <a:gd name="T50" fmla="*/ 48856686 w 80"/>
                <a:gd name="T51" fmla="*/ 229215195 h 126"/>
                <a:gd name="T52" fmla="*/ 60131511 w 80"/>
                <a:gd name="T53" fmla="*/ 219663702 h 126"/>
                <a:gd name="T54" fmla="*/ 78922431 w 80"/>
                <a:gd name="T55" fmla="*/ 221573724 h 126"/>
                <a:gd name="T56" fmla="*/ 107108831 w 80"/>
                <a:gd name="T57" fmla="*/ 215843657 h 126"/>
                <a:gd name="T58" fmla="*/ 133415844 w 80"/>
                <a:gd name="T59" fmla="*/ 208203568 h 126"/>
                <a:gd name="T60" fmla="*/ 125899750 w 80"/>
                <a:gd name="T61" fmla="*/ 196742053 h 126"/>
                <a:gd name="T62" fmla="*/ 144690669 w 80"/>
                <a:gd name="T63" fmla="*/ 171910338 h 126"/>
                <a:gd name="T64" fmla="*/ 120261652 w 80"/>
                <a:gd name="T65" fmla="*/ 164270249 h 126"/>
                <a:gd name="T66" fmla="*/ 120261652 w 80"/>
                <a:gd name="T67" fmla="*/ 156630160 h 126"/>
                <a:gd name="T68" fmla="*/ 114624924 w 80"/>
                <a:gd name="T69" fmla="*/ 143258622 h 126"/>
                <a:gd name="T70" fmla="*/ 103350099 w 80"/>
                <a:gd name="T71" fmla="*/ 122248378 h 126"/>
                <a:gd name="T72" fmla="*/ 86438524 w 80"/>
                <a:gd name="T73" fmla="*/ 105056795 h 126"/>
                <a:gd name="T74" fmla="*/ 78922431 w 80"/>
                <a:gd name="T75" fmla="*/ 82135125 h 126"/>
                <a:gd name="T76" fmla="*/ 69526971 w 80"/>
                <a:gd name="T77" fmla="*/ 68764969 h 126"/>
                <a:gd name="T78" fmla="*/ 84559158 w 80"/>
                <a:gd name="T79" fmla="*/ 49663364 h 126"/>
                <a:gd name="T80" fmla="*/ 86438524 w 80"/>
                <a:gd name="T81" fmla="*/ 34381793 h 126"/>
                <a:gd name="T82" fmla="*/ 67647605 w 80"/>
                <a:gd name="T83" fmla="*/ 30561749 h 126"/>
                <a:gd name="T84" fmla="*/ 43218577 w 80"/>
                <a:gd name="T85" fmla="*/ 38201838 h 126"/>
                <a:gd name="T86" fmla="*/ 56372779 w 80"/>
                <a:gd name="T87" fmla="*/ 19101610 h 126"/>
                <a:gd name="T88" fmla="*/ 67647605 w 80"/>
                <a:gd name="T89" fmla="*/ 5730069 h 126"/>
                <a:gd name="T90" fmla="*/ 52614047 w 80"/>
                <a:gd name="T91" fmla="*/ 3820046 h 126"/>
                <a:gd name="T92" fmla="*/ 28186390 w 80"/>
                <a:gd name="T93" fmla="*/ 5730069 h 126"/>
                <a:gd name="T94" fmla="*/ 22549662 w 80"/>
                <a:gd name="T95" fmla="*/ 17191588 h 126"/>
                <a:gd name="T96" fmla="*/ 28186390 w 80"/>
                <a:gd name="T97" fmla="*/ 24831682 h 126"/>
                <a:gd name="T98" fmla="*/ 16911559 w 80"/>
                <a:gd name="T99" fmla="*/ 36291816 h 126"/>
                <a:gd name="T100" fmla="*/ 15032192 w 80"/>
                <a:gd name="T101" fmla="*/ 45843320 h 126"/>
                <a:gd name="T102" fmla="*/ 7516096 w 80"/>
                <a:gd name="T103" fmla="*/ 40113242 h 1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"/>
                <a:gd name="T157" fmla="*/ 0 h 126"/>
                <a:gd name="T158" fmla="*/ 80 w 80"/>
                <a:gd name="T159" fmla="*/ 126 h 12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" h="126">
                  <a:moveTo>
                    <a:pt x="4" y="21"/>
                  </a:moveTo>
                  <a:cubicBezTo>
                    <a:pt x="4" y="22"/>
                    <a:pt x="0" y="24"/>
                    <a:pt x="1" y="25"/>
                  </a:cubicBezTo>
                  <a:cubicBezTo>
                    <a:pt x="2" y="27"/>
                    <a:pt x="4" y="30"/>
                    <a:pt x="7" y="30"/>
                  </a:cubicBezTo>
                  <a:cubicBezTo>
                    <a:pt x="9" y="29"/>
                    <a:pt x="12" y="28"/>
                    <a:pt x="11" y="29"/>
                  </a:cubicBezTo>
                  <a:cubicBezTo>
                    <a:pt x="11" y="31"/>
                    <a:pt x="11" y="32"/>
                    <a:pt x="9" y="33"/>
                  </a:cubicBezTo>
                  <a:cubicBezTo>
                    <a:pt x="7" y="34"/>
                    <a:pt x="4" y="37"/>
                    <a:pt x="6" y="38"/>
                  </a:cubicBezTo>
                  <a:cubicBezTo>
                    <a:pt x="7" y="38"/>
                    <a:pt x="14" y="34"/>
                    <a:pt x="13" y="35"/>
                  </a:cubicBezTo>
                  <a:cubicBezTo>
                    <a:pt x="13" y="37"/>
                    <a:pt x="14" y="39"/>
                    <a:pt x="15" y="40"/>
                  </a:cubicBezTo>
                  <a:cubicBezTo>
                    <a:pt x="16" y="41"/>
                    <a:pt x="16" y="44"/>
                    <a:pt x="16" y="46"/>
                  </a:cubicBezTo>
                  <a:cubicBezTo>
                    <a:pt x="15" y="48"/>
                    <a:pt x="15" y="53"/>
                    <a:pt x="14" y="54"/>
                  </a:cubicBezTo>
                  <a:cubicBezTo>
                    <a:pt x="13" y="55"/>
                    <a:pt x="14" y="60"/>
                    <a:pt x="18" y="60"/>
                  </a:cubicBezTo>
                  <a:cubicBezTo>
                    <a:pt x="21" y="60"/>
                    <a:pt x="26" y="57"/>
                    <a:pt x="27" y="58"/>
                  </a:cubicBezTo>
                  <a:cubicBezTo>
                    <a:pt x="28" y="60"/>
                    <a:pt x="27" y="66"/>
                    <a:pt x="29" y="68"/>
                  </a:cubicBezTo>
                  <a:cubicBezTo>
                    <a:pt x="32" y="70"/>
                    <a:pt x="33" y="72"/>
                    <a:pt x="32" y="74"/>
                  </a:cubicBezTo>
                  <a:cubicBezTo>
                    <a:pt x="31" y="76"/>
                    <a:pt x="25" y="81"/>
                    <a:pt x="23" y="81"/>
                  </a:cubicBezTo>
                  <a:cubicBezTo>
                    <a:pt x="22" y="81"/>
                    <a:pt x="17" y="80"/>
                    <a:pt x="16" y="83"/>
                  </a:cubicBezTo>
                  <a:cubicBezTo>
                    <a:pt x="15" y="85"/>
                    <a:pt x="16" y="89"/>
                    <a:pt x="18" y="88"/>
                  </a:cubicBezTo>
                  <a:cubicBezTo>
                    <a:pt x="20" y="87"/>
                    <a:pt x="23" y="88"/>
                    <a:pt x="20" y="92"/>
                  </a:cubicBezTo>
                  <a:cubicBezTo>
                    <a:pt x="16" y="95"/>
                    <a:pt x="9" y="98"/>
                    <a:pt x="9" y="100"/>
                  </a:cubicBezTo>
                  <a:cubicBezTo>
                    <a:pt x="9" y="101"/>
                    <a:pt x="15" y="103"/>
                    <a:pt x="19" y="104"/>
                  </a:cubicBezTo>
                  <a:cubicBezTo>
                    <a:pt x="22" y="105"/>
                    <a:pt x="29" y="106"/>
                    <a:pt x="28" y="107"/>
                  </a:cubicBezTo>
                  <a:cubicBezTo>
                    <a:pt x="27" y="108"/>
                    <a:pt x="19" y="109"/>
                    <a:pt x="17" y="111"/>
                  </a:cubicBezTo>
                  <a:cubicBezTo>
                    <a:pt x="15" y="112"/>
                    <a:pt x="13" y="117"/>
                    <a:pt x="12" y="118"/>
                  </a:cubicBezTo>
                  <a:cubicBezTo>
                    <a:pt x="10" y="120"/>
                    <a:pt x="3" y="124"/>
                    <a:pt x="6" y="125"/>
                  </a:cubicBezTo>
                  <a:cubicBezTo>
                    <a:pt x="9" y="126"/>
                    <a:pt x="15" y="121"/>
                    <a:pt x="18" y="121"/>
                  </a:cubicBezTo>
                  <a:cubicBezTo>
                    <a:pt x="20" y="121"/>
                    <a:pt x="23" y="123"/>
                    <a:pt x="26" y="120"/>
                  </a:cubicBezTo>
                  <a:cubicBezTo>
                    <a:pt x="29" y="117"/>
                    <a:pt x="30" y="114"/>
                    <a:pt x="32" y="115"/>
                  </a:cubicBezTo>
                  <a:cubicBezTo>
                    <a:pt x="34" y="116"/>
                    <a:pt x="37" y="119"/>
                    <a:pt x="42" y="116"/>
                  </a:cubicBezTo>
                  <a:cubicBezTo>
                    <a:pt x="47" y="113"/>
                    <a:pt x="53" y="113"/>
                    <a:pt x="57" y="113"/>
                  </a:cubicBezTo>
                  <a:cubicBezTo>
                    <a:pt x="62" y="112"/>
                    <a:pt x="74" y="110"/>
                    <a:pt x="71" y="109"/>
                  </a:cubicBezTo>
                  <a:cubicBezTo>
                    <a:pt x="69" y="107"/>
                    <a:pt x="64" y="106"/>
                    <a:pt x="67" y="103"/>
                  </a:cubicBezTo>
                  <a:cubicBezTo>
                    <a:pt x="70" y="100"/>
                    <a:pt x="80" y="93"/>
                    <a:pt x="77" y="90"/>
                  </a:cubicBezTo>
                  <a:cubicBezTo>
                    <a:pt x="74" y="86"/>
                    <a:pt x="67" y="85"/>
                    <a:pt x="64" y="86"/>
                  </a:cubicBezTo>
                  <a:cubicBezTo>
                    <a:pt x="61" y="87"/>
                    <a:pt x="64" y="84"/>
                    <a:pt x="64" y="82"/>
                  </a:cubicBezTo>
                  <a:cubicBezTo>
                    <a:pt x="63" y="80"/>
                    <a:pt x="62" y="78"/>
                    <a:pt x="61" y="75"/>
                  </a:cubicBezTo>
                  <a:cubicBezTo>
                    <a:pt x="61" y="72"/>
                    <a:pt x="58" y="66"/>
                    <a:pt x="55" y="64"/>
                  </a:cubicBezTo>
                  <a:cubicBezTo>
                    <a:pt x="52" y="63"/>
                    <a:pt x="47" y="59"/>
                    <a:pt x="46" y="55"/>
                  </a:cubicBezTo>
                  <a:cubicBezTo>
                    <a:pt x="44" y="50"/>
                    <a:pt x="46" y="45"/>
                    <a:pt x="42" y="43"/>
                  </a:cubicBezTo>
                  <a:cubicBezTo>
                    <a:pt x="38" y="40"/>
                    <a:pt x="34" y="40"/>
                    <a:pt x="37" y="36"/>
                  </a:cubicBezTo>
                  <a:cubicBezTo>
                    <a:pt x="40" y="33"/>
                    <a:pt x="43" y="28"/>
                    <a:pt x="45" y="26"/>
                  </a:cubicBezTo>
                  <a:cubicBezTo>
                    <a:pt x="47" y="23"/>
                    <a:pt x="51" y="19"/>
                    <a:pt x="46" y="18"/>
                  </a:cubicBezTo>
                  <a:cubicBezTo>
                    <a:pt x="43" y="17"/>
                    <a:pt x="39" y="16"/>
                    <a:pt x="36" y="16"/>
                  </a:cubicBezTo>
                  <a:cubicBezTo>
                    <a:pt x="34" y="16"/>
                    <a:pt x="23" y="21"/>
                    <a:pt x="23" y="20"/>
                  </a:cubicBezTo>
                  <a:cubicBezTo>
                    <a:pt x="24" y="18"/>
                    <a:pt x="29" y="12"/>
                    <a:pt x="30" y="10"/>
                  </a:cubicBezTo>
                  <a:cubicBezTo>
                    <a:pt x="32" y="9"/>
                    <a:pt x="36" y="6"/>
                    <a:pt x="36" y="3"/>
                  </a:cubicBezTo>
                  <a:cubicBezTo>
                    <a:pt x="36" y="0"/>
                    <a:pt x="31" y="2"/>
                    <a:pt x="28" y="2"/>
                  </a:cubicBezTo>
                  <a:cubicBezTo>
                    <a:pt x="25" y="2"/>
                    <a:pt x="16" y="2"/>
                    <a:pt x="15" y="3"/>
                  </a:cubicBezTo>
                  <a:cubicBezTo>
                    <a:pt x="14" y="3"/>
                    <a:pt x="14" y="8"/>
                    <a:pt x="12" y="9"/>
                  </a:cubicBezTo>
                  <a:cubicBezTo>
                    <a:pt x="11" y="9"/>
                    <a:pt x="16" y="11"/>
                    <a:pt x="15" y="13"/>
                  </a:cubicBezTo>
                  <a:cubicBezTo>
                    <a:pt x="13" y="15"/>
                    <a:pt x="8" y="17"/>
                    <a:pt x="9" y="19"/>
                  </a:cubicBezTo>
                  <a:cubicBezTo>
                    <a:pt x="10" y="20"/>
                    <a:pt x="10" y="24"/>
                    <a:pt x="8" y="24"/>
                  </a:cubicBezTo>
                  <a:cubicBezTo>
                    <a:pt x="6" y="24"/>
                    <a:pt x="5" y="20"/>
                    <a:pt x="4" y="2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5372317" y="2403398"/>
              <a:ext cx="137169" cy="120801"/>
            </a:xfrm>
            <a:custGeom>
              <a:avLst/>
              <a:gdLst>
                <a:gd name="T0" fmla="*/ 29256718 w 51"/>
                <a:gd name="T1" fmla="*/ 95159304 h 50"/>
                <a:gd name="T2" fmla="*/ 60463046 w 51"/>
                <a:gd name="T3" fmla="*/ 81836875 h 50"/>
                <a:gd name="T4" fmla="*/ 83866736 w 51"/>
                <a:gd name="T5" fmla="*/ 78030670 h 50"/>
                <a:gd name="T6" fmla="*/ 95569999 w 51"/>
                <a:gd name="T7" fmla="*/ 49483444 h 50"/>
                <a:gd name="T8" fmla="*/ 93618994 w 51"/>
                <a:gd name="T9" fmla="*/ 30451029 h 50"/>
                <a:gd name="T10" fmla="*/ 95569999 w 51"/>
                <a:gd name="T11" fmla="*/ 28547237 h 50"/>
                <a:gd name="T12" fmla="*/ 95569999 w 51"/>
                <a:gd name="T13" fmla="*/ 28547237 h 50"/>
                <a:gd name="T14" fmla="*/ 95569999 w 51"/>
                <a:gd name="T15" fmla="*/ 24741032 h 50"/>
                <a:gd name="T16" fmla="*/ 95569999 w 51"/>
                <a:gd name="T17" fmla="*/ 24741032 h 50"/>
                <a:gd name="T18" fmla="*/ 97519609 w 51"/>
                <a:gd name="T19" fmla="*/ 22838620 h 50"/>
                <a:gd name="T20" fmla="*/ 97519609 w 51"/>
                <a:gd name="T21" fmla="*/ 20934822 h 50"/>
                <a:gd name="T22" fmla="*/ 97519609 w 51"/>
                <a:gd name="T23" fmla="*/ 19032409 h 50"/>
                <a:gd name="T24" fmla="*/ 97519609 w 51"/>
                <a:gd name="T25" fmla="*/ 17128617 h 50"/>
                <a:gd name="T26" fmla="*/ 99470614 w 51"/>
                <a:gd name="T27" fmla="*/ 15224825 h 50"/>
                <a:gd name="T28" fmla="*/ 99470614 w 51"/>
                <a:gd name="T29" fmla="*/ 13322412 h 50"/>
                <a:gd name="T30" fmla="*/ 99470614 w 51"/>
                <a:gd name="T31" fmla="*/ 11418620 h 50"/>
                <a:gd name="T32" fmla="*/ 99470614 w 51"/>
                <a:gd name="T33" fmla="*/ 11418620 h 50"/>
                <a:gd name="T34" fmla="*/ 99470614 w 51"/>
                <a:gd name="T35" fmla="*/ 9516205 h 50"/>
                <a:gd name="T36" fmla="*/ 99470614 w 51"/>
                <a:gd name="T37" fmla="*/ 7612412 h 50"/>
                <a:gd name="T38" fmla="*/ 99470614 w 51"/>
                <a:gd name="T39" fmla="*/ 5710000 h 50"/>
                <a:gd name="T40" fmla="*/ 97519609 w 51"/>
                <a:gd name="T41" fmla="*/ 5710000 h 50"/>
                <a:gd name="T42" fmla="*/ 97519609 w 51"/>
                <a:gd name="T43" fmla="*/ 5710000 h 50"/>
                <a:gd name="T44" fmla="*/ 95569999 w 51"/>
                <a:gd name="T45" fmla="*/ 3806206 h 50"/>
                <a:gd name="T46" fmla="*/ 93618994 w 51"/>
                <a:gd name="T47" fmla="*/ 3806206 h 50"/>
                <a:gd name="T48" fmla="*/ 91669384 w 51"/>
                <a:gd name="T49" fmla="*/ 3806206 h 50"/>
                <a:gd name="T50" fmla="*/ 89718357 w 51"/>
                <a:gd name="T51" fmla="*/ 1903793 h 50"/>
                <a:gd name="T52" fmla="*/ 85817742 w 51"/>
                <a:gd name="T53" fmla="*/ 1903793 h 50"/>
                <a:gd name="T54" fmla="*/ 85817742 w 51"/>
                <a:gd name="T55" fmla="*/ 1903793 h 50"/>
                <a:gd name="T56" fmla="*/ 81917127 w 51"/>
                <a:gd name="T57" fmla="*/ 1903793 h 50"/>
                <a:gd name="T58" fmla="*/ 79966121 w 51"/>
                <a:gd name="T59" fmla="*/ 1903793 h 50"/>
                <a:gd name="T60" fmla="*/ 76065506 w 51"/>
                <a:gd name="T61" fmla="*/ 1903793 h 50"/>
                <a:gd name="T62" fmla="*/ 74115897 w 51"/>
                <a:gd name="T63" fmla="*/ 0 h 50"/>
                <a:gd name="T64" fmla="*/ 70213885 w 51"/>
                <a:gd name="T65" fmla="*/ 0 h 50"/>
                <a:gd name="T66" fmla="*/ 70213885 w 51"/>
                <a:gd name="T67" fmla="*/ 0 h 50"/>
                <a:gd name="T68" fmla="*/ 66313270 w 51"/>
                <a:gd name="T69" fmla="*/ 1903793 h 50"/>
                <a:gd name="T70" fmla="*/ 46810195 w 51"/>
                <a:gd name="T71" fmla="*/ 13322412 h 50"/>
                <a:gd name="T72" fmla="*/ 50710810 w 51"/>
                <a:gd name="T73" fmla="*/ 22838620 h 50"/>
                <a:gd name="T74" fmla="*/ 23405098 w 51"/>
                <a:gd name="T75" fmla="*/ 24741032 h 50"/>
                <a:gd name="T76" fmla="*/ 31206328 w 51"/>
                <a:gd name="T77" fmla="*/ 34257234 h 50"/>
                <a:gd name="T78" fmla="*/ 23405098 w 51"/>
                <a:gd name="T79" fmla="*/ 43773436 h 50"/>
                <a:gd name="T80" fmla="*/ 31206328 w 51"/>
                <a:gd name="T81" fmla="*/ 49483444 h 50"/>
                <a:gd name="T82" fmla="*/ 35106943 w 51"/>
                <a:gd name="T83" fmla="*/ 55192062 h 50"/>
                <a:gd name="T84" fmla="*/ 29256718 w 51"/>
                <a:gd name="T85" fmla="*/ 66612056 h 50"/>
                <a:gd name="T86" fmla="*/ 31206328 w 51"/>
                <a:gd name="T87" fmla="*/ 70418261 h 50"/>
                <a:gd name="T88" fmla="*/ 11701850 w 51"/>
                <a:gd name="T89" fmla="*/ 79934463 h 50"/>
                <a:gd name="T90" fmla="*/ 29256718 w 51"/>
                <a:gd name="T91" fmla="*/ 95159304 h 5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1"/>
                <a:gd name="T139" fmla="*/ 0 h 50"/>
                <a:gd name="T140" fmla="*/ 51 w 51"/>
                <a:gd name="T141" fmla="*/ 50 h 5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1" h="50">
                  <a:moveTo>
                    <a:pt x="15" y="50"/>
                  </a:moveTo>
                  <a:cubicBezTo>
                    <a:pt x="20" y="50"/>
                    <a:pt x="28" y="45"/>
                    <a:pt x="31" y="43"/>
                  </a:cubicBezTo>
                  <a:cubicBezTo>
                    <a:pt x="33" y="42"/>
                    <a:pt x="41" y="41"/>
                    <a:pt x="43" y="41"/>
                  </a:cubicBezTo>
                  <a:cubicBezTo>
                    <a:pt x="45" y="41"/>
                    <a:pt x="49" y="29"/>
                    <a:pt x="49" y="26"/>
                  </a:cubicBezTo>
                  <a:cubicBezTo>
                    <a:pt x="49" y="24"/>
                    <a:pt x="47" y="19"/>
                    <a:pt x="48" y="16"/>
                  </a:cubicBezTo>
                  <a:cubicBezTo>
                    <a:pt x="48" y="16"/>
                    <a:pt x="48" y="15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4"/>
                    <a:pt x="49" y="14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0"/>
                    <a:pt x="50" y="9"/>
                    <a:pt x="50" y="9"/>
                  </a:cubicBezTo>
                  <a:cubicBezTo>
                    <a:pt x="51" y="9"/>
                    <a:pt x="51" y="8"/>
                    <a:pt x="51" y="8"/>
                  </a:cubicBezTo>
                  <a:cubicBezTo>
                    <a:pt x="51" y="8"/>
                    <a:pt x="51" y="7"/>
                    <a:pt x="51" y="7"/>
                  </a:cubicBezTo>
                  <a:cubicBezTo>
                    <a:pt x="51" y="7"/>
                    <a:pt x="51" y="7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5"/>
                    <a:pt x="51" y="4"/>
                    <a:pt x="51" y="4"/>
                  </a:cubicBezTo>
                  <a:cubicBezTo>
                    <a:pt x="51" y="4"/>
                    <a:pt x="51" y="4"/>
                    <a:pt x="51" y="3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49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8" y="2"/>
                    <a:pt x="47" y="2"/>
                    <a:pt x="47" y="2"/>
                  </a:cubicBezTo>
                  <a:cubicBezTo>
                    <a:pt x="47" y="2"/>
                    <a:pt x="46" y="1"/>
                    <a:pt x="46" y="1"/>
                  </a:cubicBezTo>
                  <a:cubicBezTo>
                    <a:pt x="45" y="1"/>
                    <a:pt x="45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3" y="1"/>
                    <a:pt x="42" y="1"/>
                    <a:pt x="42" y="1"/>
                  </a:cubicBezTo>
                  <a:cubicBezTo>
                    <a:pt x="42" y="1"/>
                    <a:pt x="41" y="1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9" y="1"/>
                    <a:pt x="39" y="0"/>
                    <a:pt x="38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4" y="1"/>
                  </a:cubicBezTo>
                  <a:cubicBezTo>
                    <a:pt x="30" y="1"/>
                    <a:pt x="25" y="6"/>
                    <a:pt x="24" y="7"/>
                  </a:cubicBezTo>
                  <a:cubicBezTo>
                    <a:pt x="23" y="8"/>
                    <a:pt x="27" y="11"/>
                    <a:pt x="26" y="12"/>
                  </a:cubicBezTo>
                  <a:cubicBezTo>
                    <a:pt x="24" y="13"/>
                    <a:pt x="18" y="13"/>
                    <a:pt x="12" y="13"/>
                  </a:cubicBezTo>
                  <a:cubicBezTo>
                    <a:pt x="7" y="14"/>
                    <a:pt x="13" y="15"/>
                    <a:pt x="16" y="18"/>
                  </a:cubicBezTo>
                  <a:cubicBezTo>
                    <a:pt x="18" y="21"/>
                    <a:pt x="16" y="20"/>
                    <a:pt x="12" y="23"/>
                  </a:cubicBezTo>
                  <a:cubicBezTo>
                    <a:pt x="8" y="26"/>
                    <a:pt x="11" y="25"/>
                    <a:pt x="16" y="26"/>
                  </a:cubicBezTo>
                  <a:cubicBezTo>
                    <a:pt x="21" y="26"/>
                    <a:pt x="21" y="27"/>
                    <a:pt x="18" y="29"/>
                  </a:cubicBezTo>
                  <a:cubicBezTo>
                    <a:pt x="16" y="30"/>
                    <a:pt x="12" y="35"/>
                    <a:pt x="15" y="35"/>
                  </a:cubicBezTo>
                  <a:cubicBezTo>
                    <a:pt x="18" y="35"/>
                    <a:pt x="19" y="36"/>
                    <a:pt x="16" y="37"/>
                  </a:cubicBezTo>
                  <a:cubicBezTo>
                    <a:pt x="14" y="38"/>
                    <a:pt x="11" y="39"/>
                    <a:pt x="6" y="42"/>
                  </a:cubicBezTo>
                  <a:cubicBezTo>
                    <a:pt x="0" y="44"/>
                    <a:pt x="11" y="50"/>
                    <a:pt x="15" y="5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" name="Freeform 12"/>
            <p:cNvSpPr>
              <a:spLocks noChangeArrowheads="1"/>
            </p:cNvSpPr>
            <p:nvPr/>
          </p:nvSpPr>
          <p:spPr bwMode="auto">
            <a:xfrm>
              <a:off x="5485536" y="2284577"/>
              <a:ext cx="34836" cy="31686"/>
            </a:xfrm>
            <a:custGeom>
              <a:avLst/>
              <a:gdLst>
                <a:gd name="T0" fmla="*/ 5807961 w 13"/>
                <a:gd name="T1" fmla="*/ 21306594 h 13"/>
                <a:gd name="T2" fmla="*/ 19362187 w 13"/>
                <a:gd name="T3" fmla="*/ 3874686 h 13"/>
                <a:gd name="T4" fmla="*/ 0 w 13"/>
                <a:gd name="T5" fmla="*/ 13558617 h 13"/>
                <a:gd name="T6" fmla="*/ 5807961 w 13"/>
                <a:gd name="T7" fmla="*/ 2130659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3"/>
                <a:gd name="T14" fmla="*/ 13 w 1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3">
                  <a:moveTo>
                    <a:pt x="3" y="11"/>
                  </a:moveTo>
                  <a:cubicBezTo>
                    <a:pt x="6" y="9"/>
                    <a:pt x="13" y="0"/>
                    <a:pt x="10" y="2"/>
                  </a:cubicBezTo>
                  <a:cubicBezTo>
                    <a:pt x="7" y="3"/>
                    <a:pt x="1" y="6"/>
                    <a:pt x="0" y="7"/>
                  </a:cubicBezTo>
                  <a:cubicBezTo>
                    <a:pt x="0" y="9"/>
                    <a:pt x="0" y="13"/>
                    <a:pt x="3" y="1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" name="Freeform 13"/>
            <p:cNvSpPr>
              <a:spLocks noChangeArrowheads="1"/>
            </p:cNvSpPr>
            <p:nvPr/>
          </p:nvSpPr>
          <p:spPr bwMode="auto">
            <a:xfrm>
              <a:off x="5855672" y="2791546"/>
              <a:ext cx="34836" cy="51488"/>
            </a:xfrm>
            <a:custGeom>
              <a:avLst/>
              <a:gdLst>
                <a:gd name="T0" fmla="*/ 21297709 w 13"/>
                <a:gd name="T1" fmla="*/ 21559998 h 21"/>
                <a:gd name="T2" fmla="*/ 19362187 w 13"/>
                <a:gd name="T3" fmla="*/ 1960000 h 21"/>
                <a:gd name="T4" fmla="*/ 3872438 w 13"/>
                <a:gd name="T5" fmla="*/ 15680000 h 21"/>
                <a:gd name="T6" fmla="*/ 9680398 w 13"/>
                <a:gd name="T7" fmla="*/ 39199997 h 21"/>
                <a:gd name="T8" fmla="*/ 21297709 w 13"/>
                <a:gd name="T9" fmla="*/ 21559998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1"/>
                <a:gd name="T17" fmla="*/ 13 w 1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1">
                  <a:moveTo>
                    <a:pt x="11" y="11"/>
                  </a:moveTo>
                  <a:cubicBezTo>
                    <a:pt x="11" y="8"/>
                    <a:pt x="13" y="0"/>
                    <a:pt x="10" y="1"/>
                  </a:cubicBezTo>
                  <a:cubicBezTo>
                    <a:pt x="8" y="2"/>
                    <a:pt x="4" y="5"/>
                    <a:pt x="2" y="8"/>
                  </a:cubicBezTo>
                  <a:cubicBezTo>
                    <a:pt x="0" y="10"/>
                    <a:pt x="3" y="21"/>
                    <a:pt x="5" y="20"/>
                  </a:cubicBezTo>
                  <a:cubicBezTo>
                    <a:pt x="7" y="20"/>
                    <a:pt x="11" y="15"/>
                    <a:pt x="11" y="1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" name="Freeform 14"/>
            <p:cNvSpPr>
              <a:spLocks noChangeArrowheads="1"/>
            </p:cNvSpPr>
            <p:nvPr/>
          </p:nvSpPr>
          <p:spPr bwMode="auto">
            <a:xfrm>
              <a:off x="5844788" y="2837094"/>
              <a:ext cx="50078" cy="75253"/>
            </a:xfrm>
            <a:custGeom>
              <a:avLst/>
              <a:gdLst>
                <a:gd name="T0" fmla="*/ 5619386 w 19"/>
                <a:gd name="T1" fmla="*/ 57640797 h 31"/>
                <a:gd name="T2" fmla="*/ 28095557 w 19"/>
                <a:gd name="T3" fmla="*/ 44191180 h 31"/>
                <a:gd name="T4" fmla="*/ 20602585 w 19"/>
                <a:gd name="T5" fmla="*/ 9607261 h 31"/>
                <a:gd name="T6" fmla="*/ 5619386 w 19"/>
                <a:gd name="T7" fmla="*/ 30741573 h 31"/>
                <a:gd name="T8" fmla="*/ 5619386 w 19"/>
                <a:gd name="T9" fmla="*/ 5764079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3" y="30"/>
                  </a:moveTo>
                  <a:cubicBezTo>
                    <a:pt x="6" y="31"/>
                    <a:pt x="14" y="27"/>
                    <a:pt x="15" y="23"/>
                  </a:cubicBezTo>
                  <a:cubicBezTo>
                    <a:pt x="15" y="20"/>
                    <a:pt x="19" y="0"/>
                    <a:pt x="11" y="5"/>
                  </a:cubicBezTo>
                  <a:cubicBezTo>
                    <a:pt x="8" y="7"/>
                    <a:pt x="3" y="14"/>
                    <a:pt x="3" y="16"/>
                  </a:cubicBezTo>
                  <a:cubicBezTo>
                    <a:pt x="3" y="18"/>
                    <a:pt x="0" y="28"/>
                    <a:pt x="3" y="3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" name="Freeform 15"/>
            <p:cNvSpPr>
              <a:spLocks noChangeArrowheads="1"/>
            </p:cNvSpPr>
            <p:nvPr/>
          </p:nvSpPr>
          <p:spPr bwMode="auto">
            <a:xfrm>
              <a:off x="5953651" y="2934132"/>
              <a:ext cx="82736" cy="43567"/>
            </a:xfrm>
            <a:custGeom>
              <a:avLst/>
              <a:gdLst>
                <a:gd name="T0" fmla="*/ 40332065 w 31"/>
                <a:gd name="T1" fmla="*/ 5730003 h 18"/>
                <a:gd name="T2" fmla="*/ 15364795 w 31"/>
                <a:gd name="T3" fmla="*/ 3820001 h 18"/>
                <a:gd name="T4" fmla="*/ 1920773 w 31"/>
                <a:gd name="T5" fmla="*/ 5730003 h 18"/>
                <a:gd name="T6" fmla="*/ 24967275 w 31"/>
                <a:gd name="T7" fmla="*/ 19101387 h 18"/>
                <a:gd name="T8" fmla="*/ 48013778 w 31"/>
                <a:gd name="T9" fmla="*/ 30561392 h 18"/>
                <a:gd name="T10" fmla="*/ 55695480 w 31"/>
                <a:gd name="T11" fmla="*/ 17191387 h 18"/>
                <a:gd name="T12" fmla="*/ 57616252 w 31"/>
                <a:gd name="T13" fmla="*/ 3820001 h 18"/>
                <a:gd name="T14" fmla="*/ 40332065 w 31"/>
                <a:gd name="T15" fmla="*/ 5730003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18"/>
                <a:gd name="T26" fmla="*/ 31 w 31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18">
                  <a:moveTo>
                    <a:pt x="21" y="3"/>
                  </a:moveTo>
                  <a:cubicBezTo>
                    <a:pt x="18" y="4"/>
                    <a:pt x="11" y="3"/>
                    <a:pt x="8" y="2"/>
                  </a:cubicBezTo>
                  <a:cubicBezTo>
                    <a:pt x="5" y="0"/>
                    <a:pt x="2" y="2"/>
                    <a:pt x="1" y="3"/>
                  </a:cubicBezTo>
                  <a:cubicBezTo>
                    <a:pt x="0" y="5"/>
                    <a:pt x="10" y="8"/>
                    <a:pt x="13" y="10"/>
                  </a:cubicBezTo>
                  <a:cubicBezTo>
                    <a:pt x="16" y="11"/>
                    <a:pt x="19" y="14"/>
                    <a:pt x="25" y="16"/>
                  </a:cubicBezTo>
                  <a:cubicBezTo>
                    <a:pt x="30" y="18"/>
                    <a:pt x="29" y="12"/>
                    <a:pt x="29" y="9"/>
                  </a:cubicBezTo>
                  <a:cubicBezTo>
                    <a:pt x="28" y="7"/>
                    <a:pt x="29" y="4"/>
                    <a:pt x="30" y="2"/>
                  </a:cubicBezTo>
                  <a:cubicBezTo>
                    <a:pt x="31" y="1"/>
                    <a:pt x="24" y="2"/>
                    <a:pt x="21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" name="Freeform 16"/>
            <p:cNvSpPr>
              <a:spLocks noChangeArrowheads="1"/>
            </p:cNvSpPr>
            <p:nvPr/>
          </p:nvSpPr>
          <p:spPr bwMode="auto">
            <a:xfrm>
              <a:off x="6249762" y="3003443"/>
              <a:ext cx="93624" cy="13862"/>
            </a:xfrm>
            <a:custGeom>
              <a:avLst/>
              <a:gdLst>
                <a:gd name="T0" fmla="*/ 55947766 w 35"/>
                <a:gd name="T1" fmla="*/ 10441203 h 6"/>
                <a:gd name="T2" fmla="*/ 25080657 w 35"/>
                <a:gd name="T3" fmla="*/ 1739981 h 6"/>
                <a:gd name="T4" fmla="*/ 1929281 w 35"/>
                <a:gd name="T5" fmla="*/ 3479962 h 6"/>
                <a:gd name="T6" fmla="*/ 23151377 w 35"/>
                <a:gd name="T7" fmla="*/ 8701223 h 6"/>
                <a:gd name="T8" fmla="*/ 55947766 w 35"/>
                <a:gd name="T9" fmla="*/ 1044120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"/>
                <a:gd name="T17" fmla="*/ 35 w 3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">
                  <a:moveTo>
                    <a:pt x="29" y="6"/>
                  </a:moveTo>
                  <a:cubicBezTo>
                    <a:pt x="35" y="5"/>
                    <a:pt x="17" y="1"/>
                    <a:pt x="13" y="1"/>
                  </a:cubicBezTo>
                  <a:cubicBezTo>
                    <a:pt x="8" y="0"/>
                    <a:pt x="3" y="1"/>
                    <a:pt x="1" y="2"/>
                  </a:cubicBezTo>
                  <a:cubicBezTo>
                    <a:pt x="0" y="3"/>
                    <a:pt x="9" y="4"/>
                    <a:pt x="12" y="5"/>
                  </a:cubicBezTo>
                  <a:cubicBezTo>
                    <a:pt x="16" y="6"/>
                    <a:pt x="22" y="6"/>
                    <a:pt x="29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" name="Freeform 17">
              <a:hlinkClick r:id="rId2"/>
            </p:cNvPr>
            <p:cNvSpPr>
              <a:spLocks noChangeArrowheads="1"/>
            </p:cNvSpPr>
            <p:nvPr/>
          </p:nvSpPr>
          <p:spPr bwMode="auto">
            <a:xfrm>
              <a:off x="5084913" y="1306286"/>
              <a:ext cx="5190650" cy="3707209"/>
            </a:xfrm>
            <a:custGeom>
              <a:avLst/>
              <a:gdLst>
                <a:gd name="T0" fmla="*/ 2147483647 w 1948"/>
                <a:gd name="T1" fmla="*/ 381925779 h 1528"/>
                <a:gd name="T2" fmla="*/ 2147483647 w 1948"/>
                <a:gd name="T3" fmla="*/ 282125779 h 1528"/>
                <a:gd name="T4" fmla="*/ 2147483647 w 1948"/>
                <a:gd name="T5" fmla="*/ 274448117 h 1528"/>
                <a:gd name="T6" fmla="*/ 2147483647 w 1948"/>
                <a:gd name="T7" fmla="*/ 182325866 h 1528"/>
                <a:gd name="T8" fmla="*/ 2101944762 w 1948"/>
                <a:gd name="T9" fmla="*/ 71010779 h 1528"/>
                <a:gd name="T10" fmla="*/ 1828194727 w 1948"/>
                <a:gd name="T11" fmla="*/ 272529394 h 1528"/>
                <a:gd name="T12" fmla="*/ 1707590800 w 1948"/>
                <a:gd name="T13" fmla="*/ 387683333 h 1528"/>
                <a:gd name="T14" fmla="*/ 1671218824 w 1948"/>
                <a:gd name="T15" fmla="*/ 303237273 h 1528"/>
                <a:gd name="T16" fmla="*/ 1443412138 w 1948"/>
                <a:gd name="T17" fmla="*/ 420309935 h 1528"/>
                <a:gd name="T18" fmla="*/ 1213690900 w 1948"/>
                <a:gd name="T19" fmla="*/ 493240801 h 1528"/>
                <a:gd name="T20" fmla="*/ 997371174 w 1948"/>
                <a:gd name="T21" fmla="*/ 485563138 h 1528"/>
                <a:gd name="T22" fmla="*/ 947597686 w 1948"/>
                <a:gd name="T23" fmla="*/ 368490563 h 1528"/>
                <a:gd name="T24" fmla="*/ 832737067 w 1948"/>
                <a:gd name="T25" fmla="*/ 351217814 h 1528"/>
                <a:gd name="T26" fmla="*/ 714049248 w 1948"/>
                <a:gd name="T27" fmla="*/ 435663874 h 1528"/>
                <a:gd name="T28" fmla="*/ 568558577 w 1948"/>
                <a:gd name="T29" fmla="*/ 635262316 h 1528"/>
                <a:gd name="T30" fmla="*/ 610673860 w 1948"/>
                <a:gd name="T31" fmla="*/ 740819956 h 1528"/>
                <a:gd name="T32" fmla="*/ 733191474 w 1948"/>
                <a:gd name="T33" fmla="*/ 677485303 h 1528"/>
                <a:gd name="T34" fmla="*/ 851880503 w 1948"/>
                <a:gd name="T35" fmla="*/ 725465844 h 1528"/>
                <a:gd name="T36" fmla="*/ 794451577 w 1948"/>
                <a:gd name="T37" fmla="*/ 854053701 h 1528"/>
                <a:gd name="T38" fmla="*/ 597273732 w 1948"/>
                <a:gd name="T39" fmla="*/ 882842857 h 1528"/>
                <a:gd name="T40" fmla="*/ 568558577 w 1948"/>
                <a:gd name="T41" fmla="*/ 875165194 h 1528"/>
                <a:gd name="T42" fmla="*/ 438384315 w 1948"/>
                <a:gd name="T43" fmla="*/ 974965108 h 1528"/>
                <a:gd name="T44" fmla="*/ 225891530 w 1948"/>
                <a:gd name="T45" fmla="*/ 1207190151 h 1528"/>
                <a:gd name="T46" fmla="*/ 451784444 w 1948"/>
                <a:gd name="T47" fmla="*/ 1199513874 h 1528"/>
                <a:gd name="T48" fmla="*/ 714049248 w 1948"/>
                <a:gd name="T49" fmla="*/ 1260929631 h 1528"/>
                <a:gd name="T50" fmla="*/ 719791172 w 1948"/>
                <a:gd name="T51" fmla="*/ 1174563549 h 1528"/>
                <a:gd name="T52" fmla="*/ 805936809 w 1948"/>
                <a:gd name="T53" fmla="*/ 1283959848 h 1528"/>
                <a:gd name="T54" fmla="*/ 913140607 w 1948"/>
                <a:gd name="T55" fmla="*/ 1224464198 h 1528"/>
                <a:gd name="T56" fmla="*/ 1050973073 w 1948"/>
                <a:gd name="T57" fmla="*/ 1130421839 h 1528"/>
                <a:gd name="T58" fmla="*/ 1162003898 w 1948"/>
                <a:gd name="T59" fmla="*/ 1168805995 h 1528"/>
                <a:gd name="T60" fmla="*/ 934197557 w 1948"/>
                <a:gd name="T61" fmla="*/ 1312747618 h 1528"/>
                <a:gd name="T62" fmla="*/ 1052886586 w 1948"/>
                <a:gd name="T63" fmla="*/ 1418305086 h 1528"/>
                <a:gd name="T64" fmla="*/ 603017039 w 1948"/>
                <a:gd name="T65" fmla="*/ 1397193592 h 1528"/>
                <a:gd name="T66" fmla="*/ 199091273 w 1948"/>
                <a:gd name="T67" fmla="*/ 1414466254 h 1528"/>
                <a:gd name="T68" fmla="*/ 21058339 w 1948"/>
                <a:gd name="T69" fmla="*/ 1759926774 h 1528"/>
                <a:gd name="T70" fmla="*/ 80402178 w 1948"/>
                <a:gd name="T71" fmla="*/ 1913464782 h 1528"/>
                <a:gd name="T72" fmla="*/ 313951892 w 1948"/>
                <a:gd name="T73" fmla="*/ 1980638094 h 1528"/>
                <a:gd name="T74" fmla="*/ 428812597 w 1948"/>
                <a:gd name="T75" fmla="*/ 1949930215 h 1528"/>
                <a:gd name="T76" fmla="*/ 522614883 w 1948"/>
                <a:gd name="T77" fmla="*/ 2099629393 h 1528"/>
                <a:gd name="T78" fmla="*/ 574301884 w 1948"/>
                <a:gd name="T79" fmla="*/ 2147483647 h 1528"/>
                <a:gd name="T80" fmla="*/ 673847478 w 1948"/>
                <a:gd name="T81" fmla="*/ 2147483647 h 1528"/>
                <a:gd name="T82" fmla="*/ 1091173459 w 1948"/>
                <a:gd name="T83" fmla="*/ 2147483647 h 1528"/>
                <a:gd name="T84" fmla="*/ 1206034078 w 1948"/>
                <a:gd name="T85" fmla="*/ 2116902055 h 1528"/>
                <a:gd name="T86" fmla="*/ 1144775358 w 1948"/>
                <a:gd name="T87" fmla="*/ 1717703787 h 1528"/>
                <a:gd name="T88" fmla="*/ 1217519310 w 1948"/>
                <a:gd name="T89" fmla="*/ 1731139003 h 1528"/>
                <a:gd name="T90" fmla="*/ 1487442664 w 1948"/>
                <a:gd name="T91" fmla="*/ 1708107401 h 1528"/>
                <a:gd name="T92" fmla="*/ 1387896725 w 1948"/>
                <a:gd name="T93" fmla="*/ 1569923332 h 1528"/>
                <a:gd name="T94" fmla="*/ 1338123237 w 1948"/>
                <a:gd name="T95" fmla="*/ 1460528419 h 1528"/>
                <a:gd name="T96" fmla="*/ 1738220852 w 1948"/>
                <a:gd name="T97" fmla="*/ 1617903873 h 1528"/>
                <a:gd name="T98" fmla="*/ 2147483647 w 1948"/>
                <a:gd name="T99" fmla="*/ 1633257813 h 1528"/>
                <a:gd name="T100" fmla="*/ 2147483647 w 1948"/>
                <a:gd name="T101" fmla="*/ 1815583592 h 1528"/>
                <a:gd name="T102" fmla="*/ 2147483647 w 1948"/>
                <a:gd name="T103" fmla="*/ 2051648852 h 1528"/>
                <a:gd name="T104" fmla="*/ 2147483647 w 1948"/>
                <a:gd name="T105" fmla="*/ 1815583592 h 1528"/>
                <a:gd name="T106" fmla="*/ 2147483647 w 1948"/>
                <a:gd name="T107" fmla="*/ 1658208137 h 1528"/>
                <a:gd name="T108" fmla="*/ 2147483647 w 1948"/>
                <a:gd name="T109" fmla="*/ 1502751406 h 1528"/>
                <a:gd name="T110" fmla="*/ 2147483647 w 1948"/>
                <a:gd name="T111" fmla="*/ 1251333246 h 1528"/>
                <a:gd name="T112" fmla="*/ 2147483647 w 1948"/>
                <a:gd name="T113" fmla="*/ 1293556233 h 1528"/>
                <a:gd name="T114" fmla="*/ 2147483647 w 1948"/>
                <a:gd name="T115" fmla="*/ 896276688 h 1528"/>
                <a:gd name="T116" fmla="*/ 2147483647 w 1948"/>
                <a:gd name="T117" fmla="*/ 742738679 h 1528"/>
                <a:gd name="T118" fmla="*/ 2147483647 w 1948"/>
                <a:gd name="T119" fmla="*/ 982641385 h 1528"/>
                <a:gd name="T120" fmla="*/ 2147483647 w 1948"/>
                <a:gd name="T121" fmla="*/ 704354350 h 1528"/>
                <a:gd name="T122" fmla="*/ 2147483647 w 1948"/>
                <a:gd name="T123" fmla="*/ 533543679 h 15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48"/>
                <a:gd name="T187" fmla="*/ 0 h 1528"/>
                <a:gd name="T188" fmla="*/ 1948 w 1948"/>
                <a:gd name="T189" fmla="*/ 1528 h 15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48" h="1528">
                  <a:moveTo>
                    <a:pt x="1940" y="269"/>
                  </a:moveTo>
                  <a:cubicBezTo>
                    <a:pt x="1934" y="268"/>
                    <a:pt x="1933" y="263"/>
                    <a:pt x="1932" y="261"/>
                  </a:cubicBezTo>
                  <a:cubicBezTo>
                    <a:pt x="1930" y="259"/>
                    <a:pt x="1929" y="260"/>
                    <a:pt x="1928" y="261"/>
                  </a:cubicBezTo>
                  <a:cubicBezTo>
                    <a:pt x="1926" y="262"/>
                    <a:pt x="1923" y="254"/>
                    <a:pt x="1921" y="255"/>
                  </a:cubicBezTo>
                  <a:cubicBezTo>
                    <a:pt x="1918" y="255"/>
                    <a:pt x="1914" y="253"/>
                    <a:pt x="1913" y="253"/>
                  </a:cubicBezTo>
                  <a:cubicBezTo>
                    <a:pt x="1912" y="254"/>
                    <a:pt x="1905" y="252"/>
                    <a:pt x="1904" y="254"/>
                  </a:cubicBezTo>
                  <a:cubicBezTo>
                    <a:pt x="1902" y="255"/>
                    <a:pt x="1906" y="265"/>
                    <a:pt x="1904" y="265"/>
                  </a:cubicBezTo>
                  <a:cubicBezTo>
                    <a:pt x="1903" y="266"/>
                    <a:pt x="1897" y="249"/>
                    <a:pt x="1897" y="248"/>
                  </a:cubicBezTo>
                  <a:cubicBezTo>
                    <a:pt x="1896" y="246"/>
                    <a:pt x="1893" y="242"/>
                    <a:pt x="1892" y="242"/>
                  </a:cubicBezTo>
                  <a:cubicBezTo>
                    <a:pt x="1891" y="242"/>
                    <a:pt x="1882" y="241"/>
                    <a:pt x="1877" y="241"/>
                  </a:cubicBezTo>
                  <a:cubicBezTo>
                    <a:pt x="1873" y="240"/>
                    <a:pt x="1869" y="233"/>
                    <a:pt x="1866" y="232"/>
                  </a:cubicBezTo>
                  <a:cubicBezTo>
                    <a:pt x="1862" y="232"/>
                    <a:pt x="1856" y="230"/>
                    <a:pt x="1852" y="228"/>
                  </a:cubicBezTo>
                  <a:cubicBezTo>
                    <a:pt x="1848" y="226"/>
                    <a:pt x="1847" y="225"/>
                    <a:pt x="1840" y="223"/>
                  </a:cubicBezTo>
                  <a:cubicBezTo>
                    <a:pt x="1834" y="220"/>
                    <a:pt x="1833" y="218"/>
                    <a:pt x="1830" y="216"/>
                  </a:cubicBezTo>
                  <a:cubicBezTo>
                    <a:pt x="1827" y="214"/>
                    <a:pt x="1825" y="215"/>
                    <a:pt x="1823" y="214"/>
                  </a:cubicBezTo>
                  <a:cubicBezTo>
                    <a:pt x="1820" y="213"/>
                    <a:pt x="1819" y="208"/>
                    <a:pt x="1816" y="207"/>
                  </a:cubicBezTo>
                  <a:cubicBezTo>
                    <a:pt x="1813" y="206"/>
                    <a:pt x="1806" y="204"/>
                    <a:pt x="1802" y="203"/>
                  </a:cubicBezTo>
                  <a:cubicBezTo>
                    <a:pt x="1798" y="202"/>
                    <a:pt x="1799" y="199"/>
                    <a:pt x="1792" y="196"/>
                  </a:cubicBezTo>
                  <a:cubicBezTo>
                    <a:pt x="1785" y="194"/>
                    <a:pt x="1765" y="196"/>
                    <a:pt x="1758" y="195"/>
                  </a:cubicBezTo>
                  <a:cubicBezTo>
                    <a:pt x="1752" y="195"/>
                    <a:pt x="1747" y="190"/>
                    <a:pt x="1746" y="192"/>
                  </a:cubicBezTo>
                  <a:cubicBezTo>
                    <a:pt x="1744" y="194"/>
                    <a:pt x="1747" y="195"/>
                    <a:pt x="1749" y="197"/>
                  </a:cubicBezTo>
                  <a:cubicBezTo>
                    <a:pt x="1750" y="198"/>
                    <a:pt x="1744" y="198"/>
                    <a:pt x="1745" y="200"/>
                  </a:cubicBezTo>
                  <a:cubicBezTo>
                    <a:pt x="1745" y="202"/>
                    <a:pt x="1747" y="204"/>
                    <a:pt x="1750" y="204"/>
                  </a:cubicBezTo>
                  <a:cubicBezTo>
                    <a:pt x="1753" y="205"/>
                    <a:pt x="1752" y="206"/>
                    <a:pt x="1752" y="208"/>
                  </a:cubicBezTo>
                  <a:cubicBezTo>
                    <a:pt x="1751" y="210"/>
                    <a:pt x="1752" y="212"/>
                    <a:pt x="1755" y="213"/>
                  </a:cubicBezTo>
                  <a:cubicBezTo>
                    <a:pt x="1757" y="214"/>
                    <a:pt x="1755" y="216"/>
                    <a:pt x="1753" y="217"/>
                  </a:cubicBezTo>
                  <a:cubicBezTo>
                    <a:pt x="1752" y="217"/>
                    <a:pt x="1753" y="222"/>
                    <a:pt x="1751" y="222"/>
                  </a:cubicBezTo>
                  <a:cubicBezTo>
                    <a:pt x="1750" y="223"/>
                    <a:pt x="1747" y="219"/>
                    <a:pt x="1746" y="218"/>
                  </a:cubicBezTo>
                  <a:cubicBezTo>
                    <a:pt x="1744" y="218"/>
                    <a:pt x="1746" y="222"/>
                    <a:pt x="1745" y="223"/>
                  </a:cubicBezTo>
                  <a:cubicBezTo>
                    <a:pt x="1745" y="224"/>
                    <a:pt x="1740" y="217"/>
                    <a:pt x="1740" y="215"/>
                  </a:cubicBezTo>
                  <a:cubicBezTo>
                    <a:pt x="1739" y="213"/>
                    <a:pt x="1731" y="210"/>
                    <a:pt x="1729" y="208"/>
                  </a:cubicBezTo>
                  <a:cubicBezTo>
                    <a:pt x="1727" y="206"/>
                    <a:pt x="1726" y="200"/>
                    <a:pt x="1724" y="199"/>
                  </a:cubicBezTo>
                  <a:cubicBezTo>
                    <a:pt x="1721" y="198"/>
                    <a:pt x="1722" y="199"/>
                    <a:pt x="1722" y="201"/>
                  </a:cubicBezTo>
                  <a:cubicBezTo>
                    <a:pt x="1722" y="203"/>
                    <a:pt x="1705" y="202"/>
                    <a:pt x="1699" y="201"/>
                  </a:cubicBezTo>
                  <a:cubicBezTo>
                    <a:pt x="1694" y="199"/>
                    <a:pt x="1682" y="198"/>
                    <a:pt x="1679" y="199"/>
                  </a:cubicBezTo>
                  <a:cubicBezTo>
                    <a:pt x="1675" y="200"/>
                    <a:pt x="1672" y="203"/>
                    <a:pt x="1672" y="206"/>
                  </a:cubicBezTo>
                  <a:cubicBezTo>
                    <a:pt x="1671" y="208"/>
                    <a:pt x="1674" y="216"/>
                    <a:pt x="1673" y="217"/>
                  </a:cubicBezTo>
                  <a:cubicBezTo>
                    <a:pt x="1672" y="218"/>
                    <a:pt x="1668" y="210"/>
                    <a:pt x="1668" y="208"/>
                  </a:cubicBezTo>
                  <a:cubicBezTo>
                    <a:pt x="1669" y="207"/>
                    <a:pt x="1665" y="206"/>
                    <a:pt x="1662" y="204"/>
                  </a:cubicBezTo>
                  <a:cubicBezTo>
                    <a:pt x="1658" y="201"/>
                    <a:pt x="1656" y="199"/>
                    <a:pt x="1653" y="197"/>
                  </a:cubicBezTo>
                  <a:cubicBezTo>
                    <a:pt x="1650" y="195"/>
                    <a:pt x="1652" y="196"/>
                    <a:pt x="1652" y="194"/>
                  </a:cubicBezTo>
                  <a:cubicBezTo>
                    <a:pt x="1652" y="192"/>
                    <a:pt x="1650" y="190"/>
                    <a:pt x="1648" y="187"/>
                  </a:cubicBezTo>
                  <a:cubicBezTo>
                    <a:pt x="1646" y="183"/>
                    <a:pt x="1640" y="176"/>
                    <a:pt x="1634" y="174"/>
                  </a:cubicBezTo>
                  <a:cubicBezTo>
                    <a:pt x="1628" y="172"/>
                    <a:pt x="1613" y="173"/>
                    <a:pt x="1605" y="174"/>
                  </a:cubicBezTo>
                  <a:cubicBezTo>
                    <a:pt x="1598" y="175"/>
                    <a:pt x="1588" y="178"/>
                    <a:pt x="1584" y="178"/>
                  </a:cubicBezTo>
                  <a:cubicBezTo>
                    <a:pt x="1580" y="178"/>
                    <a:pt x="1575" y="175"/>
                    <a:pt x="1572" y="173"/>
                  </a:cubicBezTo>
                  <a:cubicBezTo>
                    <a:pt x="1569" y="172"/>
                    <a:pt x="1560" y="163"/>
                    <a:pt x="1557" y="161"/>
                  </a:cubicBezTo>
                  <a:cubicBezTo>
                    <a:pt x="1555" y="158"/>
                    <a:pt x="1550" y="159"/>
                    <a:pt x="1551" y="157"/>
                  </a:cubicBezTo>
                  <a:cubicBezTo>
                    <a:pt x="1551" y="155"/>
                    <a:pt x="1555" y="157"/>
                    <a:pt x="1557" y="157"/>
                  </a:cubicBezTo>
                  <a:cubicBezTo>
                    <a:pt x="1558" y="158"/>
                    <a:pt x="1556" y="152"/>
                    <a:pt x="1554" y="150"/>
                  </a:cubicBezTo>
                  <a:cubicBezTo>
                    <a:pt x="1552" y="148"/>
                    <a:pt x="1547" y="145"/>
                    <a:pt x="1542" y="145"/>
                  </a:cubicBezTo>
                  <a:cubicBezTo>
                    <a:pt x="1537" y="145"/>
                    <a:pt x="1535" y="143"/>
                    <a:pt x="1530" y="143"/>
                  </a:cubicBezTo>
                  <a:cubicBezTo>
                    <a:pt x="1526" y="143"/>
                    <a:pt x="1528" y="144"/>
                    <a:pt x="1527" y="145"/>
                  </a:cubicBezTo>
                  <a:cubicBezTo>
                    <a:pt x="1525" y="145"/>
                    <a:pt x="1522" y="144"/>
                    <a:pt x="1520" y="144"/>
                  </a:cubicBezTo>
                  <a:cubicBezTo>
                    <a:pt x="1517" y="144"/>
                    <a:pt x="1515" y="147"/>
                    <a:pt x="1514" y="148"/>
                  </a:cubicBezTo>
                  <a:cubicBezTo>
                    <a:pt x="1512" y="149"/>
                    <a:pt x="1507" y="148"/>
                    <a:pt x="1503" y="148"/>
                  </a:cubicBezTo>
                  <a:cubicBezTo>
                    <a:pt x="1499" y="148"/>
                    <a:pt x="1502" y="147"/>
                    <a:pt x="1503" y="145"/>
                  </a:cubicBezTo>
                  <a:cubicBezTo>
                    <a:pt x="1505" y="144"/>
                    <a:pt x="1504" y="143"/>
                    <a:pt x="1503" y="142"/>
                  </a:cubicBezTo>
                  <a:cubicBezTo>
                    <a:pt x="1502" y="141"/>
                    <a:pt x="1504" y="140"/>
                    <a:pt x="1506" y="140"/>
                  </a:cubicBezTo>
                  <a:cubicBezTo>
                    <a:pt x="1509" y="140"/>
                    <a:pt x="1521" y="143"/>
                    <a:pt x="1524" y="143"/>
                  </a:cubicBezTo>
                  <a:cubicBezTo>
                    <a:pt x="1527" y="142"/>
                    <a:pt x="1508" y="137"/>
                    <a:pt x="1502" y="137"/>
                  </a:cubicBezTo>
                  <a:cubicBezTo>
                    <a:pt x="1495" y="137"/>
                    <a:pt x="1479" y="135"/>
                    <a:pt x="1476" y="136"/>
                  </a:cubicBezTo>
                  <a:cubicBezTo>
                    <a:pt x="1473" y="137"/>
                    <a:pt x="1463" y="140"/>
                    <a:pt x="1461" y="140"/>
                  </a:cubicBezTo>
                  <a:cubicBezTo>
                    <a:pt x="1459" y="140"/>
                    <a:pt x="1459" y="144"/>
                    <a:pt x="1461" y="147"/>
                  </a:cubicBezTo>
                  <a:cubicBezTo>
                    <a:pt x="1462" y="150"/>
                    <a:pt x="1462" y="147"/>
                    <a:pt x="1464" y="146"/>
                  </a:cubicBezTo>
                  <a:cubicBezTo>
                    <a:pt x="1465" y="145"/>
                    <a:pt x="1466" y="147"/>
                    <a:pt x="1469" y="148"/>
                  </a:cubicBezTo>
                  <a:cubicBezTo>
                    <a:pt x="1472" y="149"/>
                    <a:pt x="1466" y="148"/>
                    <a:pt x="1467" y="149"/>
                  </a:cubicBezTo>
                  <a:cubicBezTo>
                    <a:pt x="1467" y="150"/>
                    <a:pt x="1466" y="150"/>
                    <a:pt x="1464" y="152"/>
                  </a:cubicBezTo>
                  <a:cubicBezTo>
                    <a:pt x="1463" y="155"/>
                    <a:pt x="1471" y="160"/>
                    <a:pt x="1472" y="162"/>
                  </a:cubicBezTo>
                  <a:cubicBezTo>
                    <a:pt x="1473" y="163"/>
                    <a:pt x="1471" y="162"/>
                    <a:pt x="1469" y="162"/>
                  </a:cubicBezTo>
                  <a:cubicBezTo>
                    <a:pt x="1467" y="162"/>
                    <a:pt x="1467" y="163"/>
                    <a:pt x="1465" y="164"/>
                  </a:cubicBezTo>
                  <a:cubicBezTo>
                    <a:pt x="1464" y="165"/>
                    <a:pt x="1460" y="160"/>
                    <a:pt x="1461" y="159"/>
                  </a:cubicBezTo>
                  <a:cubicBezTo>
                    <a:pt x="1461" y="158"/>
                    <a:pt x="1456" y="158"/>
                    <a:pt x="1454" y="159"/>
                  </a:cubicBezTo>
                  <a:cubicBezTo>
                    <a:pt x="1452" y="160"/>
                    <a:pt x="1456" y="164"/>
                    <a:pt x="1457" y="165"/>
                  </a:cubicBezTo>
                  <a:cubicBezTo>
                    <a:pt x="1459" y="167"/>
                    <a:pt x="1456" y="166"/>
                    <a:pt x="1454" y="166"/>
                  </a:cubicBezTo>
                  <a:cubicBezTo>
                    <a:pt x="1453" y="166"/>
                    <a:pt x="1455" y="171"/>
                    <a:pt x="1453" y="171"/>
                  </a:cubicBezTo>
                  <a:cubicBezTo>
                    <a:pt x="1451" y="171"/>
                    <a:pt x="1447" y="165"/>
                    <a:pt x="1444" y="164"/>
                  </a:cubicBezTo>
                  <a:cubicBezTo>
                    <a:pt x="1440" y="162"/>
                    <a:pt x="1439" y="161"/>
                    <a:pt x="1436" y="161"/>
                  </a:cubicBezTo>
                  <a:cubicBezTo>
                    <a:pt x="1433" y="162"/>
                    <a:pt x="1432" y="159"/>
                    <a:pt x="1427" y="159"/>
                  </a:cubicBezTo>
                  <a:cubicBezTo>
                    <a:pt x="1423" y="158"/>
                    <a:pt x="1422" y="161"/>
                    <a:pt x="1421" y="162"/>
                  </a:cubicBezTo>
                  <a:cubicBezTo>
                    <a:pt x="1420" y="163"/>
                    <a:pt x="1417" y="163"/>
                    <a:pt x="1414" y="163"/>
                  </a:cubicBezTo>
                  <a:cubicBezTo>
                    <a:pt x="1412" y="163"/>
                    <a:pt x="1408" y="155"/>
                    <a:pt x="1405" y="153"/>
                  </a:cubicBezTo>
                  <a:cubicBezTo>
                    <a:pt x="1403" y="151"/>
                    <a:pt x="1404" y="153"/>
                    <a:pt x="1402" y="157"/>
                  </a:cubicBezTo>
                  <a:cubicBezTo>
                    <a:pt x="1400" y="160"/>
                    <a:pt x="1400" y="164"/>
                    <a:pt x="1402" y="169"/>
                  </a:cubicBezTo>
                  <a:cubicBezTo>
                    <a:pt x="1403" y="174"/>
                    <a:pt x="1398" y="178"/>
                    <a:pt x="1397" y="179"/>
                  </a:cubicBezTo>
                  <a:cubicBezTo>
                    <a:pt x="1396" y="180"/>
                    <a:pt x="1395" y="176"/>
                    <a:pt x="1394" y="175"/>
                  </a:cubicBezTo>
                  <a:cubicBezTo>
                    <a:pt x="1393" y="174"/>
                    <a:pt x="1390" y="174"/>
                    <a:pt x="1389" y="174"/>
                  </a:cubicBezTo>
                  <a:cubicBezTo>
                    <a:pt x="1387" y="174"/>
                    <a:pt x="1386" y="171"/>
                    <a:pt x="1385" y="169"/>
                  </a:cubicBezTo>
                  <a:cubicBezTo>
                    <a:pt x="1385" y="167"/>
                    <a:pt x="1383" y="166"/>
                    <a:pt x="1382" y="165"/>
                  </a:cubicBezTo>
                  <a:cubicBezTo>
                    <a:pt x="1380" y="163"/>
                    <a:pt x="1380" y="162"/>
                    <a:pt x="1376" y="160"/>
                  </a:cubicBezTo>
                  <a:cubicBezTo>
                    <a:pt x="1372" y="158"/>
                    <a:pt x="1374" y="158"/>
                    <a:pt x="1372" y="155"/>
                  </a:cubicBezTo>
                  <a:cubicBezTo>
                    <a:pt x="1371" y="153"/>
                    <a:pt x="1370" y="155"/>
                    <a:pt x="1369" y="155"/>
                  </a:cubicBezTo>
                  <a:cubicBezTo>
                    <a:pt x="1368" y="155"/>
                    <a:pt x="1367" y="153"/>
                    <a:pt x="1367" y="152"/>
                  </a:cubicBezTo>
                  <a:cubicBezTo>
                    <a:pt x="1366" y="150"/>
                    <a:pt x="1364" y="151"/>
                    <a:pt x="1363" y="152"/>
                  </a:cubicBezTo>
                  <a:cubicBezTo>
                    <a:pt x="1362" y="152"/>
                    <a:pt x="1359" y="146"/>
                    <a:pt x="1358" y="145"/>
                  </a:cubicBezTo>
                  <a:cubicBezTo>
                    <a:pt x="1356" y="144"/>
                    <a:pt x="1352" y="143"/>
                    <a:pt x="1350" y="143"/>
                  </a:cubicBezTo>
                  <a:cubicBezTo>
                    <a:pt x="1347" y="144"/>
                    <a:pt x="1343" y="140"/>
                    <a:pt x="1343" y="138"/>
                  </a:cubicBezTo>
                  <a:cubicBezTo>
                    <a:pt x="1343" y="137"/>
                    <a:pt x="1353" y="140"/>
                    <a:pt x="1357" y="142"/>
                  </a:cubicBezTo>
                  <a:cubicBezTo>
                    <a:pt x="1361" y="143"/>
                    <a:pt x="1361" y="145"/>
                    <a:pt x="1365" y="148"/>
                  </a:cubicBezTo>
                  <a:cubicBezTo>
                    <a:pt x="1368" y="150"/>
                    <a:pt x="1371" y="151"/>
                    <a:pt x="1371" y="149"/>
                  </a:cubicBezTo>
                  <a:cubicBezTo>
                    <a:pt x="1370" y="147"/>
                    <a:pt x="1369" y="134"/>
                    <a:pt x="1369" y="132"/>
                  </a:cubicBezTo>
                  <a:cubicBezTo>
                    <a:pt x="1368" y="129"/>
                    <a:pt x="1364" y="128"/>
                    <a:pt x="1360" y="126"/>
                  </a:cubicBezTo>
                  <a:cubicBezTo>
                    <a:pt x="1356" y="123"/>
                    <a:pt x="1358" y="120"/>
                    <a:pt x="1354" y="119"/>
                  </a:cubicBezTo>
                  <a:cubicBezTo>
                    <a:pt x="1350" y="118"/>
                    <a:pt x="1352" y="117"/>
                    <a:pt x="1349" y="117"/>
                  </a:cubicBezTo>
                  <a:cubicBezTo>
                    <a:pt x="1346" y="117"/>
                    <a:pt x="1342" y="115"/>
                    <a:pt x="1341" y="116"/>
                  </a:cubicBezTo>
                  <a:cubicBezTo>
                    <a:pt x="1340" y="117"/>
                    <a:pt x="1338" y="117"/>
                    <a:pt x="1333" y="116"/>
                  </a:cubicBezTo>
                  <a:cubicBezTo>
                    <a:pt x="1329" y="115"/>
                    <a:pt x="1326" y="116"/>
                    <a:pt x="1324" y="114"/>
                  </a:cubicBezTo>
                  <a:cubicBezTo>
                    <a:pt x="1322" y="111"/>
                    <a:pt x="1322" y="110"/>
                    <a:pt x="1318" y="110"/>
                  </a:cubicBezTo>
                  <a:cubicBezTo>
                    <a:pt x="1315" y="110"/>
                    <a:pt x="1313" y="108"/>
                    <a:pt x="1311" y="108"/>
                  </a:cubicBezTo>
                  <a:cubicBezTo>
                    <a:pt x="1309" y="108"/>
                    <a:pt x="1307" y="111"/>
                    <a:pt x="1306" y="113"/>
                  </a:cubicBezTo>
                  <a:cubicBezTo>
                    <a:pt x="1306" y="115"/>
                    <a:pt x="1310" y="117"/>
                    <a:pt x="1312" y="119"/>
                  </a:cubicBezTo>
                  <a:cubicBezTo>
                    <a:pt x="1315" y="120"/>
                    <a:pt x="1315" y="121"/>
                    <a:pt x="1312" y="122"/>
                  </a:cubicBezTo>
                  <a:cubicBezTo>
                    <a:pt x="1310" y="123"/>
                    <a:pt x="1311" y="123"/>
                    <a:pt x="1314" y="126"/>
                  </a:cubicBezTo>
                  <a:cubicBezTo>
                    <a:pt x="1317" y="129"/>
                    <a:pt x="1310" y="126"/>
                    <a:pt x="1312" y="129"/>
                  </a:cubicBezTo>
                  <a:cubicBezTo>
                    <a:pt x="1314" y="132"/>
                    <a:pt x="1306" y="131"/>
                    <a:pt x="1300" y="129"/>
                  </a:cubicBezTo>
                  <a:cubicBezTo>
                    <a:pt x="1294" y="127"/>
                    <a:pt x="1289" y="129"/>
                    <a:pt x="1287" y="129"/>
                  </a:cubicBezTo>
                  <a:cubicBezTo>
                    <a:pt x="1284" y="129"/>
                    <a:pt x="1281" y="121"/>
                    <a:pt x="1281" y="120"/>
                  </a:cubicBezTo>
                  <a:cubicBezTo>
                    <a:pt x="1280" y="119"/>
                    <a:pt x="1273" y="118"/>
                    <a:pt x="1269" y="119"/>
                  </a:cubicBezTo>
                  <a:cubicBezTo>
                    <a:pt x="1264" y="119"/>
                    <a:pt x="1258" y="115"/>
                    <a:pt x="1256" y="115"/>
                  </a:cubicBezTo>
                  <a:cubicBezTo>
                    <a:pt x="1253" y="114"/>
                    <a:pt x="1254" y="115"/>
                    <a:pt x="1252" y="116"/>
                  </a:cubicBezTo>
                  <a:cubicBezTo>
                    <a:pt x="1251" y="118"/>
                    <a:pt x="1241" y="112"/>
                    <a:pt x="1237" y="112"/>
                  </a:cubicBezTo>
                  <a:cubicBezTo>
                    <a:pt x="1233" y="112"/>
                    <a:pt x="1229" y="110"/>
                    <a:pt x="1228" y="113"/>
                  </a:cubicBezTo>
                  <a:cubicBezTo>
                    <a:pt x="1227" y="116"/>
                    <a:pt x="1233" y="120"/>
                    <a:pt x="1235" y="123"/>
                  </a:cubicBezTo>
                  <a:cubicBezTo>
                    <a:pt x="1237" y="126"/>
                    <a:pt x="1231" y="129"/>
                    <a:pt x="1229" y="130"/>
                  </a:cubicBezTo>
                  <a:cubicBezTo>
                    <a:pt x="1227" y="131"/>
                    <a:pt x="1230" y="126"/>
                    <a:pt x="1229" y="124"/>
                  </a:cubicBezTo>
                  <a:cubicBezTo>
                    <a:pt x="1229" y="122"/>
                    <a:pt x="1222" y="108"/>
                    <a:pt x="1221" y="106"/>
                  </a:cubicBezTo>
                  <a:cubicBezTo>
                    <a:pt x="1221" y="103"/>
                    <a:pt x="1217" y="104"/>
                    <a:pt x="1214" y="104"/>
                  </a:cubicBezTo>
                  <a:cubicBezTo>
                    <a:pt x="1211" y="105"/>
                    <a:pt x="1210" y="97"/>
                    <a:pt x="1209" y="95"/>
                  </a:cubicBezTo>
                  <a:cubicBezTo>
                    <a:pt x="1209" y="94"/>
                    <a:pt x="1208" y="97"/>
                    <a:pt x="1204" y="98"/>
                  </a:cubicBezTo>
                  <a:cubicBezTo>
                    <a:pt x="1201" y="99"/>
                    <a:pt x="1202" y="99"/>
                    <a:pt x="1198" y="102"/>
                  </a:cubicBezTo>
                  <a:cubicBezTo>
                    <a:pt x="1195" y="106"/>
                    <a:pt x="1193" y="106"/>
                    <a:pt x="1189" y="108"/>
                  </a:cubicBezTo>
                  <a:cubicBezTo>
                    <a:pt x="1185" y="110"/>
                    <a:pt x="1178" y="122"/>
                    <a:pt x="1174" y="125"/>
                  </a:cubicBezTo>
                  <a:cubicBezTo>
                    <a:pt x="1170" y="127"/>
                    <a:pt x="1173" y="119"/>
                    <a:pt x="1173" y="113"/>
                  </a:cubicBezTo>
                  <a:cubicBezTo>
                    <a:pt x="1173" y="107"/>
                    <a:pt x="1171" y="105"/>
                    <a:pt x="1170" y="103"/>
                  </a:cubicBezTo>
                  <a:cubicBezTo>
                    <a:pt x="1170" y="101"/>
                    <a:pt x="1176" y="105"/>
                    <a:pt x="1178" y="104"/>
                  </a:cubicBezTo>
                  <a:cubicBezTo>
                    <a:pt x="1180" y="103"/>
                    <a:pt x="1190" y="90"/>
                    <a:pt x="1193" y="88"/>
                  </a:cubicBezTo>
                  <a:cubicBezTo>
                    <a:pt x="1195" y="87"/>
                    <a:pt x="1196" y="86"/>
                    <a:pt x="1200" y="83"/>
                  </a:cubicBezTo>
                  <a:cubicBezTo>
                    <a:pt x="1204" y="81"/>
                    <a:pt x="1207" y="82"/>
                    <a:pt x="1212" y="78"/>
                  </a:cubicBezTo>
                  <a:cubicBezTo>
                    <a:pt x="1217" y="74"/>
                    <a:pt x="1216" y="60"/>
                    <a:pt x="1216" y="55"/>
                  </a:cubicBezTo>
                  <a:cubicBezTo>
                    <a:pt x="1215" y="50"/>
                    <a:pt x="1215" y="46"/>
                    <a:pt x="1213" y="44"/>
                  </a:cubicBezTo>
                  <a:cubicBezTo>
                    <a:pt x="1210" y="42"/>
                    <a:pt x="1211" y="40"/>
                    <a:pt x="1209" y="37"/>
                  </a:cubicBezTo>
                  <a:cubicBezTo>
                    <a:pt x="1206" y="33"/>
                    <a:pt x="1204" y="32"/>
                    <a:pt x="1202" y="32"/>
                  </a:cubicBezTo>
                  <a:cubicBezTo>
                    <a:pt x="1199" y="32"/>
                    <a:pt x="1196" y="30"/>
                    <a:pt x="1196" y="30"/>
                  </a:cubicBezTo>
                  <a:cubicBezTo>
                    <a:pt x="1195" y="30"/>
                    <a:pt x="1192" y="32"/>
                    <a:pt x="1190" y="32"/>
                  </a:cubicBezTo>
                  <a:cubicBezTo>
                    <a:pt x="1188" y="33"/>
                    <a:pt x="1167" y="31"/>
                    <a:pt x="1160" y="31"/>
                  </a:cubicBezTo>
                  <a:cubicBezTo>
                    <a:pt x="1154" y="32"/>
                    <a:pt x="1156" y="35"/>
                    <a:pt x="1153" y="36"/>
                  </a:cubicBezTo>
                  <a:cubicBezTo>
                    <a:pt x="1150" y="38"/>
                    <a:pt x="1147" y="40"/>
                    <a:pt x="1145" y="41"/>
                  </a:cubicBezTo>
                  <a:cubicBezTo>
                    <a:pt x="1144" y="42"/>
                    <a:pt x="1144" y="35"/>
                    <a:pt x="1144" y="34"/>
                  </a:cubicBezTo>
                  <a:cubicBezTo>
                    <a:pt x="1145" y="32"/>
                    <a:pt x="1147" y="25"/>
                    <a:pt x="1148" y="23"/>
                  </a:cubicBezTo>
                  <a:cubicBezTo>
                    <a:pt x="1149" y="22"/>
                    <a:pt x="1142" y="22"/>
                    <a:pt x="1140" y="22"/>
                  </a:cubicBezTo>
                  <a:cubicBezTo>
                    <a:pt x="1138" y="22"/>
                    <a:pt x="1143" y="19"/>
                    <a:pt x="1144" y="17"/>
                  </a:cubicBezTo>
                  <a:cubicBezTo>
                    <a:pt x="1145" y="16"/>
                    <a:pt x="1146" y="16"/>
                    <a:pt x="1146" y="12"/>
                  </a:cubicBezTo>
                  <a:cubicBezTo>
                    <a:pt x="1145" y="9"/>
                    <a:pt x="1146" y="9"/>
                    <a:pt x="1141" y="7"/>
                  </a:cubicBezTo>
                  <a:cubicBezTo>
                    <a:pt x="1137" y="6"/>
                    <a:pt x="1136" y="3"/>
                    <a:pt x="1132" y="2"/>
                  </a:cubicBezTo>
                  <a:cubicBezTo>
                    <a:pt x="1128" y="0"/>
                    <a:pt x="1128" y="0"/>
                    <a:pt x="1126" y="0"/>
                  </a:cubicBezTo>
                  <a:cubicBezTo>
                    <a:pt x="1124" y="0"/>
                    <a:pt x="1124" y="1"/>
                    <a:pt x="1121" y="2"/>
                  </a:cubicBezTo>
                  <a:cubicBezTo>
                    <a:pt x="1118" y="3"/>
                    <a:pt x="1112" y="5"/>
                    <a:pt x="1112" y="8"/>
                  </a:cubicBezTo>
                  <a:cubicBezTo>
                    <a:pt x="1111" y="10"/>
                    <a:pt x="1111" y="13"/>
                    <a:pt x="1108" y="17"/>
                  </a:cubicBezTo>
                  <a:cubicBezTo>
                    <a:pt x="1104" y="21"/>
                    <a:pt x="1107" y="24"/>
                    <a:pt x="1107" y="29"/>
                  </a:cubicBezTo>
                  <a:cubicBezTo>
                    <a:pt x="1107" y="34"/>
                    <a:pt x="1105" y="36"/>
                    <a:pt x="1098" y="37"/>
                  </a:cubicBezTo>
                  <a:cubicBezTo>
                    <a:pt x="1090" y="39"/>
                    <a:pt x="1090" y="35"/>
                    <a:pt x="1087" y="38"/>
                  </a:cubicBezTo>
                  <a:cubicBezTo>
                    <a:pt x="1085" y="41"/>
                    <a:pt x="1090" y="45"/>
                    <a:pt x="1099" y="50"/>
                  </a:cubicBezTo>
                  <a:cubicBezTo>
                    <a:pt x="1108" y="54"/>
                    <a:pt x="1107" y="52"/>
                    <a:pt x="1107" y="54"/>
                  </a:cubicBezTo>
                  <a:cubicBezTo>
                    <a:pt x="1106" y="56"/>
                    <a:pt x="1101" y="54"/>
                    <a:pt x="1098" y="54"/>
                  </a:cubicBezTo>
                  <a:cubicBezTo>
                    <a:pt x="1096" y="55"/>
                    <a:pt x="1100" y="57"/>
                    <a:pt x="1102" y="57"/>
                  </a:cubicBezTo>
                  <a:cubicBezTo>
                    <a:pt x="1105" y="57"/>
                    <a:pt x="1106" y="58"/>
                    <a:pt x="1108" y="61"/>
                  </a:cubicBezTo>
                  <a:cubicBezTo>
                    <a:pt x="1110" y="65"/>
                    <a:pt x="1107" y="68"/>
                    <a:pt x="1106" y="69"/>
                  </a:cubicBezTo>
                  <a:cubicBezTo>
                    <a:pt x="1106" y="71"/>
                    <a:pt x="1106" y="66"/>
                    <a:pt x="1105" y="63"/>
                  </a:cubicBezTo>
                  <a:cubicBezTo>
                    <a:pt x="1104" y="61"/>
                    <a:pt x="1102" y="61"/>
                    <a:pt x="1098" y="62"/>
                  </a:cubicBezTo>
                  <a:cubicBezTo>
                    <a:pt x="1095" y="63"/>
                    <a:pt x="1093" y="60"/>
                    <a:pt x="1092" y="58"/>
                  </a:cubicBezTo>
                  <a:cubicBezTo>
                    <a:pt x="1091" y="55"/>
                    <a:pt x="1088" y="52"/>
                    <a:pt x="1084" y="51"/>
                  </a:cubicBezTo>
                  <a:cubicBezTo>
                    <a:pt x="1079" y="50"/>
                    <a:pt x="1079" y="51"/>
                    <a:pt x="1075" y="52"/>
                  </a:cubicBezTo>
                  <a:cubicBezTo>
                    <a:pt x="1072" y="53"/>
                    <a:pt x="1074" y="49"/>
                    <a:pt x="1071" y="47"/>
                  </a:cubicBezTo>
                  <a:cubicBezTo>
                    <a:pt x="1069" y="45"/>
                    <a:pt x="1069" y="45"/>
                    <a:pt x="1066" y="45"/>
                  </a:cubicBezTo>
                  <a:cubicBezTo>
                    <a:pt x="1063" y="46"/>
                    <a:pt x="1062" y="47"/>
                    <a:pt x="1058" y="46"/>
                  </a:cubicBezTo>
                  <a:cubicBezTo>
                    <a:pt x="1053" y="46"/>
                    <a:pt x="1053" y="48"/>
                    <a:pt x="1049" y="48"/>
                  </a:cubicBezTo>
                  <a:cubicBezTo>
                    <a:pt x="1046" y="48"/>
                    <a:pt x="1048" y="46"/>
                    <a:pt x="1048" y="44"/>
                  </a:cubicBezTo>
                  <a:cubicBezTo>
                    <a:pt x="1048" y="43"/>
                    <a:pt x="1044" y="47"/>
                    <a:pt x="1040" y="48"/>
                  </a:cubicBezTo>
                  <a:cubicBezTo>
                    <a:pt x="1037" y="48"/>
                    <a:pt x="1033" y="51"/>
                    <a:pt x="1031" y="53"/>
                  </a:cubicBezTo>
                  <a:cubicBezTo>
                    <a:pt x="1029" y="54"/>
                    <a:pt x="1018" y="56"/>
                    <a:pt x="1012" y="60"/>
                  </a:cubicBezTo>
                  <a:cubicBezTo>
                    <a:pt x="1006" y="63"/>
                    <a:pt x="1004" y="69"/>
                    <a:pt x="1001" y="72"/>
                  </a:cubicBezTo>
                  <a:cubicBezTo>
                    <a:pt x="997" y="74"/>
                    <a:pt x="999" y="76"/>
                    <a:pt x="996" y="77"/>
                  </a:cubicBezTo>
                  <a:cubicBezTo>
                    <a:pt x="992" y="79"/>
                    <a:pt x="988" y="80"/>
                    <a:pt x="985" y="82"/>
                  </a:cubicBezTo>
                  <a:cubicBezTo>
                    <a:pt x="982" y="84"/>
                    <a:pt x="983" y="86"/>
                    <a:pt x="979" y="87"/>
                  </a:cubicBezTo>
                  <a:cubicBezTo>
                    <a:pt x="976" y="89"/>
                    <a:pt x="977" y="92"/>
                    <a:pt x="978" y="95"/>
                  </a:cubicBezTo>
                  <a:cubicBezTo>
                    <a:pt x="978" y="97"/>
                    <a:pt x="983" y="98"/>
                    <a:pt x="981" y="99"/>
                  </a:cubicBezTo>
                  <a:cubicBezTo>
                    <a:pt x="980" y="101"/>
                    <a:pt x="981" y="104"/>
                    <a:pt x="975" y="104"/>
                  </a:cubicBezTo>
                  <a:cubicBezTo>
                    <a:pt x="970" y="104"/>
                    <a:pt x="969" y="107"/>
                    <a:pt x="962" y="109"/>
                  </a:cubicBezTo>
                  <a:cubicBezTo>
                    <a:pt x="954" y="111"/>
                    <a:pt x="949" y="110"/>
                    <a:pt x="946" y="111"/>
                  </a:cubicBezTo>
                  <a:cubicBezTo>
                    <a:pt x="943" y="113"/>
                    <a:pt x="946" y="121"/>
                    <a:pt x="945" y="124"/>
                  </a:cubicBezTo>
                  <a:cubicBezTo>
                    <a:pt x="944" y="128"/>
                    <a:pt x="946" y="130"/>
                    <a:pt x="948" y="134"/>
                  </a:cubicBezTo>
                  <a:cubicBezTo>
                    <a:pt x="950" y="138"/>
                    <a:pt x="952" y="140"/>
                    <a:pt x="955" y="142"/>
                  </a:cubicBezTo>
                  <a:cubicBezTo>
                    <a:pt x="958" y="143"/>
                    <a:pt x="963" y="146"/>
                    <a:pt x="966" y="148"/>
                  </a:cubicBezTo>
                  <a:cubicBezTo>
                    <a:pt x="968" y="151"/>
                    <a:pt x="971" y="151"/>
                    <a:pt x="973" y="153"/>
                  </a:cubicBezTo>
                  <a:cubicBezTo>
                    <a:pt x="976" y="154"/>
                    <a:pt x="976" y="162"/>
                    <a:pt x="975" y="164"/>
                  </a:cubicBezTo>
                  <a:cubicBezTo>
                    <a:pt x="975" y="166"/>
                    <a:pt x="974" y="176"/>
                    <a:pt x="974" y="178"/>
                  </a:cubicBezTo>
                  <a:cubicBezTo>
                    <a:pt x="973" y="181"/>
                    <a:pt x="970" y="173"/>
                    <a:pt x="969" y="173"/>
                  </a:cubicBezTo>
                  <a:cubicBezTo>
                    <a:pt x="969" y="172"/>
                    <a:pt x="966" y="172"/>
                    <a:pt x="964" y="173"/>
                  </a:cubicBezTo>
                  <a:cubicBezTo>
                    <a:pt x="962" y="175"/>
                    <a:pt x="966" y="168"/>
                    <a:pt x="968" y="166"/>
                  </a:cubicBezTo>
                  <a:cubicBezTo>
                    <a:pt x="970" y="164"/>
                    <a:pt x="970" y="160"/>
                    <a:pt x="971" y="158"/>
                  </a:cubicBezTo>
                  <a:cubicBezTo>
                    <a:pt x="972" y="156"/>
                    <a:pt x="956" y="154"/>
                    <a:pt x="952" y="152"/>
                  </a:cubicBezTo>
                  <a:cubicBezTo>
                    <a:pt x="948" y="151"/>
                    <a:pt x="940" y="136"/>
                    <a:pt x="938" y="132"/>
                  </a:cubicBezTo>
                  <a:cubicBezTo>
                    <a:pt x="936" y="129"/>
                    <a:pt x="931" y="128"/>
                    <a:pt x="929" y="129"/>
                  </a:cubicBezTo>
                  <a:cubicBezTo>
                    <a:pt x="928" y="129"/>
                    <a:pt x="922" y="133"/>
                    <a:pt x="922" y="134"/>
                  </a:cubicBezTo>
                  <a:cubicBezTo>
                    <a:pt x="921" y="136"/>
                    <a:pt x="925" y="137"/>
                    <a:pt x="927" y="138"/>
                  </a:cubicBezTo>
                  <a:cubicBezTo>
                    <a:pt x="930" y="139"/>
                    <a:pt x="930" y="142"/>
                    <a:pt x="928" y="143"/>
                  </a:cubicBezTo>
                  <a:cubicBezTo>
                    <a:pt x="927" y="144"/>
                    <a:pt x="926" y="139"/>
                    <a:pt x="924" y="141"/>
                  </a:cubicBezTo>
                  <a:cubicBezTo>
                    <a:pt x="922" y="142"/>
                    <a:pt x="919" y="139"/>
                    <a:pt x="916" y="138"/>
                  </a:cubicBezTo>
                  <a:cubicBezTo>
                    <a:pt x="913" y="138"/>
                    <a:pt x="907" y="138"/>
                    <a:pt x="908" y="140"/>
                  </a:cubicBezTo>
                  <a:cubicBezTo>
                    <a:pt x="910" y="141"/>
                    <a:pt x="908" y="144"/>
                    <a:pt x="909" y="146"/>
                  </a:cubicBezTo>
                  <a:cubicBezTo>
                    <a:pt x="910" y="149"/>
                    <a:pt x="916" y="153"/>
                    <a:pt x="918" y="154"/>
                  </a:cubicBezTo>
                  <a:cubicBezTo>
                    <a:pt x="920" y="155"/>
                    <a:pt x="926" y="155"/>
                    <a:pt x="927" y="157"/>
                  </a:cubicBezTo>
                  <a:cubicBezTo>
                    <a:pt x="929" y="159"/>
                    <a:pt x="930" y="164"/>
                    <a:pt x="928" y="165"/>
                  </a:cubicBezTo>
                  <a:cubicBezTo>
                    <a:pt x="927" y="167"/>
                    <a:pt x="922" y="162"/>
                    <a:pt x="919" y="163"/>
                  </a:cubicBezTo>
                  <a:cubicBezTo>
                    <a:pt x="915" y="164"/>
                    <a:pt x="911" y="164"/>
                    <a:pt x="909" y="164"/>
                  </a:cubicBezTo>
                  <a:cubicBezTo>
                    <a:pt x="906" y="164"/>
                    <a:pt x="904" y="162"/>
                    <a:pt x="904" y="158"/>
                  </a:cubicBezTo>
                  <a:cubicBezTo>
                    <a:pt x="904" y="155"/>
                    <a:pt x="904" y="136"/>
                    <a:pt x="902" y="133"/>
                  </a:cubicBezTo>
                  <a:cubicBezTo>
                    <a:pt x="899" y="131"/>
                    <a:pt x="896" y="129"/>
                    <a:pt x="896" y="129"/>
                  </a:cubicBezTo>
                  <a:cubicBezTo>
                    <a:pt x="895" y="130"/>
                    <a:pt x="896" y="140"/>
                    <a:pt x="896" y="143"/>
                  </a:cubicBezTo>
                  <a:cubicBezTo>
                    <a:pt x="896" y="146"/>
                    <a:pt x="886" y="150"/>
                    <a:pt x="887" y="154"/>
                  </a:cubicBezTo>
                  <a:cubicBezTo>
                    <a:pt x="887" y="157"/>
                    <a:pt x="884" y="159"/>
                    <a:pt x="883" y="162"/>
                  </a:cubicBezTo>
                  <a:cubicBezTo>
                    <a:pt x="882" y="165"/>
                    <a:pt x="892" y="172"/>
                    <a:pt x="894" y="174"/>
                  </a:cubicBezTo>
                  <a:cubicBezTo>
                    <a:pt x="896" y="176"/>
                    <a:pt x="893" y="180"/>
                    <a:pt x="893" y="181"/>
                  </a:cubicBezTo>
                  <a:cubicBezTo>
                    <a:pt x="893" y="182"/>
                    <a:pt x="892" y="197"/>
                    <a:pt x="892" y="202"/>
                  </a:cubicBezTo>
                  <a:cubicBezTo>
                    <a:pt x="893" y="207"/>
                    <a:pt x="894" y="212"/>
                    <a:pt x="896" y="213"/>
                  </a:cubicBezTo>
                  <a:cubicBezTo>
                    <a:pt x="898" y="214"/>
                    <a:pt x="899" y="212"/>
                    <a:pt x="901" y="212"/>
                  </a:cubicBezTo>
                  <a:cubicBezTo>
                    <a:pt x="904" y="212"/>
                    <a:pt x="905" y="209"/>
                    <a:pt x="908" y="209"/>
                  </a:cubicBezTo>
                  <a:cubicBezTo>
                    <a:pt x="911" y="209"/>
                    <a:pt x="918" y="208"/>
                    <a:pt x="923" y="209"/>
                  </a:cubicBezTo>
                  <a:cubicBezTo>
                    <a:pt x="928" y="211"/>
                    <a:pt x="928" y="214"/>
                    <a:pt x="929" y="217"/>
                  </a:cubicBezTo>
                  <a:cubicBezTo>
                    <a:pt x="931" y="221"/>
                    <a:pt x="935" y="225"/>
                    <a:pt x="937" y="228"/>
                  </a:cubicBezTo>
                  <a:cubicBezTo>
                    <a:pt x="939" y="232"/>
                    <a:pt x="932" y="232"/>
                    <a:pt x="932" y="238"/>
                  </a:cubicBezTo>
                  <a:cubicBezTo>
                    <a:pt x="932" y="245"/>
                    <a:pt x="936" y="247"/>
                    <a:pt x="941" y="248"/>
                  </a:cubicBezTo>
                  <a:cubicBezTo>
                    <a:pt x="945" y="250"/>
                    <a:pt x="939" y="250"/>
                    <a:pt x="937" y="250"/>
                  </a:cubicBezTo>
                  <a:cubicBezTo>
                    <a:pt x="934" y="250"/>
                    <a:pt x="932" y="252"/>
                    <a:pt x="931" y="254"/>
                  </a:cubicBezTo>
                  <a:cubicBezTo>
                    <a:pt x="930" y="255"/>
                    <a:pt x="928" y="252"/>
                    <a:pt x="926" y="250"/>
                  </a:cubicBezTo>
                  <a:cubicBezTo>
                    <a:pt x="924" y="249"/>
                    <a:pt x="924" y="236"/>
                    <a:pt x="923" y="231"/>
                  </a:cubicBezTo>
                  <a:cubicBezTo>
                    <a:pt x="922" y="226"/>
                    <a:pt x="920" y="219"/>
                    <a:pt x="917" y="218"/>
                  </a:cubicBezTo>
                  <a:cubicBezTo>
                    <a:pt x="914" y="216"/>
                    <a:pt x="899" y="226"/>
                    <a:pt x="899" y="228"/>
                  </a:cubicBezTo>
                  <a:cubicBezTo>
                    <a:pt x="898" y="230"/>
                    <a:pt x="900" y="231"/>
                    <a:pt x="902" y="234"/>
                  </a:cubicBezTo>
                  <a:cubicBezTo>
                    <a:pt x="904" y="237"/>
                    <a:pt x="900" y="244"/>
                    <a:pt x="897" y="251"/>
                  </a:cubicBezTo>
                  <a:cubicBezTo>
                    <a:pt x="895" y="257"/>
                    <a:pt x="889" y="266"/>
                    <a:pt x="887" y="267"/>
                  </a:cubicBezTo>
                  <a:cubicBezTo>
                    <a:pt x="884" y="269"/>
                    <a:pt x="890" y="272"/>
                    <a:pt x="893" y="276"/>
                  </a:cubicBezTo>
                  <a:cubicBezTo>
                    <a:pt x="896" y="279"/>
                    <a:pt x="896" y="282"/>
                    <a:pt x="894" y="285"/>
                  </a:cubicBezTo>
                  <a:cubicBezTo>
                    <a:pt x="892" y="288"/>
                    <a:pt x="886" y="274"/>
                    <a:pt x="884" y="271"/>
                  </a:cubicBezTo>
                  <a:cubicBezTo>
                    <a:pt x="881" y="269"/>
                    <a:pt x="874" y="269"/>
                    <a:pt x="869" y="269"/>
                  </a:cubicBezTo>
                  <a:cubicBezTo>
                    <a:pt x="863" y="269"/>
                    <a:pt x="858" y="266"/>
                    <a:pt x="855" y="263"/>
                  </a:cubicBezTo>
                  <a:cubicBezTo>
                    <a:pt x="852" y="260"/>
                    <a:pt x="851" y="262"/>
                    <a:pt x="849" y="263"/>
                  </a:cubicBezTo>
                  <a:cubicBezTo>
                    <a:pt x="847" y="264"/>
                    <a:pt x="847" y="261"/>
                    <a:pt x="848" y="259"/>
                  </a:cubicBezTo>
                  <a:cubicBezTo>
                    <a:pt x="850" y="257"/>
                    <a:pt x="862" y="259"/>
                    <a:pt x="867" y="259"/>
                  </a:cubicBezTo>
                  <a:cubicBezTo>
                    <a:pt x="873" y="259"/>
                    <a:pt x="874" y="258"/>
                    <a:pt x="879" y="256"/>
                  </a:cubicBezTo>
                  <a:cubicBezTo>
                    <a:pt x="883" y="253"/>
                    <a:pt x="889" y="230"/>
                    <a:pt x="889" y="228"/>
                  </a:cubicBezTo>
                  <a:cubicBezTo>
                    <a:pt x="890" y="226"/>
                    <a:pt x="888" y="222"/>
                    <a:pt x="885" y="220"/>
                  </a:cubicBezTo>
                  <a:cubicBezTo>
                    <a:pt x="882" y="218"/>
                    <a:pt x="879" y="207"/>
                    <a:pt x="879" y="199"/>
                  </a:cubicBezTo>
                  <a:cubicBezTo>
                    <a:pt x="878" y="192"/>
                    <a:pt x="879" y="183"/>
                    <a:pt x="879" y="179"/>
                  </a:cubicBezTo>
                  <a:cubicBezTo>
                    <a:pt x="878" y="176"/>
                    <a:pt x="872" y="169"/>
                    <a:pt x="870" y="166"/>
                  </a:cubicBezTo>
                  <a:cubicBezTo>
                    <a:pt x="869" y="163"/>
                    <a:pt x="871" y="160"/>
                    <a:pt x="873" y="158"/>
                  </a:cubicBezTo>
                  <a:cubicBezTo>
                    <a:pt x="874" y="156"/>
                    <a:pt x="875" y="141"/>
                    <a:pt x="875" y="139"/>
                  </a:cubicBezTo>
                  <a:cubicBezTo>
                    <a:pt x="875" y="136"/>
                    <a:pt x="878" y="135"/>
                    <a:pt x="878" y="133"/>
                  </a:cubicBezTo>
                  <a:cubicBezTo>
                    <a:pt x="878" y="131"/>
                    <a:pt x="874" y="129"/>
                    <a:pt x="871" y="129"/>
                  </a:cubicBezTo>
                  <a:cubicBezTo>
                    <a:pt x="868" y="129"/>
                    <a:pt x="864" y="130"/>
                    <a:pt x="859" y="130"/>
                  </a:cubicBezTo>
                  <a:cubicBezTo>
                    <a:pt x="853" y="130"/>
                    <a:pt x="852" y="129"/>
                    <a:pt x="851" y="128"/>
                  </a:cubicBezTo>
                  <a:cubicBezTo>
                    <a:pt x="850" y="127"/>
                    <a:pt x="847" y="129"/>
                    <a:pt x="845" y="131"/>
                  </a:cubicBezTo>
                  <a:cubicBezTo>
                    <a:pt x="844" y="132"/>
                    <a:pt x="846" y="136"/>
                    <a:pt x="841" y="150"/>
                  </a:cubicBezTo>
                  <a:cubicBezTo>
                    <a:pt x="837" y="164"/>
                    <a:pt x="826" y="165"/>
                    <a:pt x="826" y="167"/>
                  </a:cubicBezTo>
                  <a:cubicBezTo>
                    <a:pt x="826" y="170"/>
                    <a:pt x="824" y="172"/>
                    <a:pt x="823" y="174"/>
                  </a:cubicBezTo>
                  <a:cubicBezTo>
                    <a:pt x="822" y="177"/>
                    <a:pt x="824" y="176"/>
                    <a:pt x="826" y="176"/>
                  </a:cubicBezTo>
                  <a:cubicBezTo>
                    <a:pt x="829" y="176"/>
                    <a:pt x="829" y="190"/>
                    <a:pt x="829" y="193"/>
                  </a:cubicBezTo>
                  <a:cubicBezTo>
                    <a:pt x="829" y="195"/>
                    <a:pt x="827" y="193"/>
                    <a:pt x="826" y="193"/>
                  </a:cubicBezTo>
                  <a:cubicBezTo>
                    <a:pt x="825" y="194"/>
                    <a:pt x="825" y="202"/>
                    <a:pt x="828" y="204"/>
                  </a:cubicBezTo>
                  <a:cubicBezTo>
                    <a:pt x="830" y="206"/>
                    <a:pt x="830" y="203"/>
                    <a:pt x="832" y="202"/>
                  </a:cubicBezTo>
                  <a:cubicBezTo>
                    <a:pt x="834" y="202"/>
                    <a:pt x="835" y="210"/>
                    <a:pt x="837" y="213"/>
                  </a:cubicBezTo>
                  <a:cubicBezTo>
                    <a:pt x="840" y="216"/>
                    <a:pt x="844" y="217"/>
                    <a:pt x="846" y="216"/>
                  </a:cubicBezTo>
                  <a:cubicBezTo>
                    <a:pt x="849" y="215"/>
                    <a:pt x="847" y="229"/>
                    <a:pt x="845" y="231"/>
                  </a:cubicBezTo>
                  <a:cubicBezTo>
                    <a:pt x="843" y="233"/>
                    <a:pt x="841" y="223"/>
                    <a:pt x="836" y="219"/>
                  </a:cubicBezTo>
                  <a:cubicBezTo>
                    <a:pt x="830" y="216"/>
                    <a:pt x="824" y="212"/>
                    <a:pt x="822" y="211"/>
                  </a:cubicBezTo>
                  <a:cubicBezTo>
                    <a:pt x="820" y="210"/>
                    <a:pt x="810" y="202"/>
                    <a:pt x="804" y="202"/>
                  </a:cubicBezTo>
                  <a:cubicBezTo>
                    <a:pt x="799" y="202"/>
                    <a:pt x="793" y="199"/>
                    <a:pt x="787" y="199"/>
                  </a:cubicBezTo>
                  <a:cubicBezTo>
                    <a:pt x="781" y="199"/>
                    <a:pt x="780" y="197"/>
                    <a:pt x="778" y="196"/>
                  </a:cubicBezTo>
                  <a:cubicBezTo>
                    <a:pt x="776" y="194"/>
                    <a:pt x="773" y="196"/>
                    <a:pt x="774" y="198"/>
                  </a:cubicBezTo>
                  <a:cubicBezTo>
                    <a:pt x="774" y="199"/>
                    <a:pt x="770" y="202"/>
                    <a:pt x="772" y="206"/>
                  </a:cubicBezTo>
                  <a:cubicBezTo>
                    <a:pt x="774" y="210"/>
                    <a:pt x="776" y="213"/>
                    <a:pt x="778" y="216"/>
                  </a:cubicBezTo>
                  <a:cubicBezTo>
                    <a:pt x="779" y="219"/>
                    <a:pt x="774" y="220"/>
                    <a:pt x="771" y="220"/>
                  </a:cubicBezTo>
                  <a:cubicBezTo>
                    <a:pt x="768" y="221"/>
                    <a:pt x="770" y="224"/>
                    <a:pt x="770" y="228"/>
                  </a:cubicBezTo>
                  <a:cubicBezTo>
                    <a:pt x="770" y="232"/>
                    <a:pt x="767" y="227"/>
                    <a:pt x="765" y="226"/>
                  </a:cubicBezTo>
                  <a:cubicBezTo>
                    <a:pt x="762" y="226"/>
                    <a:pt x="763" y="225"/>
                    <a:pt x="764" y="225"/>
                  </a:cubicBezTo>
                  <a:cubicBezTo>
                    <a:pt x="766" y="224"/>
                    <a:pt x="765" y="222"/>
                    <a:pt x="765" y="221"/>
                  </a:cubicBezTo>
                  <a:cubicBezTo>
                    <a:pt x="766" y="220"/>
                    <a:pt x="764" y="218"/>
                    <a:pt x="762" y="217"/>
                  </a:cubicBezTo>
                  <a:cubicBezTo>
                    <a:pt x="760" y="216"/>
                    <a:pt x="758" y="217"/>
                    <a:pt x="754" y="219"/>
                  </a:cubicBezTo>
                  <a:cubicBezTo>
                    <a:pt x="750" y="222"/>
                    <a:pt x="749" y="222"/>
                    <a:pt x="743" y="223"/>
                  </a:cubicBezTo>
                  <a:cubicBezTo>
                    <a:pt x="737" y="224"/>
                    <a:pt x="737" y="222"/>
                    <a:pt x="733" y="223"/>
                  </a:cubicBezTo>
                  <a:cubicBezTo>
                    <a:pt x="729" y="225"/>
                    <a:pt x="728" y="225"/>
                    <a:pt x="727" y="227"/>
                  </a:cubicBezTo>
                  <a:cubicBezTo>
                    <a:pt x="725" y="229"/>
                    <a:pt x="728" y="230"/>
                    <a:pt x="725" y="231"/>
                  </a:cubicBezTo>
                  <a:cubicBezTo>
                    <a:pt x="722" y="232"/>
                    <a:pt x="722" y="229"/>
                    <a:pt x="720" y="232"/>
                  </a:cubicBezTo>
                  <a:cubicBezTo>
                    <a:pt x="719" y="235"/>
                    <a:pt x="717" y="235"/>
                    <a:pt x="715" y="236"/>
                  </a:cubicBezTo>
                  <a:cubicBezTo>
                    <a:pt x="713" y="237"/>
                    <a:pt x="714" y="236"/>
                    <a:pt x="711" y="236"/>
                  </a:cubicBezTo>
                  <a:cubicBezTo>
                    <a:pt x="709" y="237"/>
                    <a:pt x="710" y="234"/>
                    <a:pt x="708" y="235"/>
                  </a:cubicBezTo>
                  <a:cubicBezTo>
                    <a:pt x="705" y="236"/>
                    <a:pt x="707" y="233"/>
                    <a:pt x="708" y="232"/>
                  </a:cubicBezTo>
                  <a:cubicBezTo>
                    <a:pt x="709" y="231"/>
                    <a:pt x="715" y="228"/>
                    <a:pt x="716" y="227"/>
                  </a:cubicBezTo>
                  <a:cubicBezTo>
                    <a:pt x="717" y="226"/>
                    <a:pt x="717" y="219"/>
                    <a:pt x="716" y="218"/>
                  </a:cubicBezTo>
                  <a:cubicBezTo>
                    <a:pt x="716" y="217"/>
                    <a:pt x="720" y="215"/>
                    <a:pt x="721" y="214"/>
                  </a:cubicBezTo>
                  <a:cubicBezTo>
                    <a:pt x="722" y="214"/>
                    <a:pt x="716" y="216"/>
                    <a:pt x="713" y="217"/>
                  </a:cubicBezTo>
                  <a:cubicBezTo>
                    <a:pt x="710" y="218"/>
                    <a:pt x="705" y="222"/>
                    <a:pt x="702" y="224"/>
                  </a:cubicBezTo>
                  <a:cubicBezTo>
                    <a:pt x="700" y="225"/>
                    <a:pt x="697" y="226"/>
                    <a:pt x="691" y="227"/>
                  </a:cubicBezTo>
                  <a:cubicBezTo>
                    <a:pt x="684" y="229"/>
                    <a:pt x="682" y="235"/>
                    <a:pt x="680" y="236"/>
                  </a:cubicBezTo>
                  <a:cubicBezTo>
                    <a:pt x="679" y="236"/>
                    <a:pt x="675" y="235"/>
                    <a:pt x="673" y="235"/>
                  </a:cubicBezTo>
                  <a:cubicBezTo>
                    <a:pt x="671" y="235"/>
                    <a:pt x="674" y="238"/>
                    <a:pt x="675" y="239"/>
                  </a:cubicBezTo>
                  <a:cubicBezTo>
                    <a:pt x="676" y="240"/>
                    <a:pt x="668" y="241"/>
                    <a:pt x="667" y="242"/>
                  </a:cubicBezTo>
                  <a:cubicBezTo>
                    <a:pt x="665" y="242"/>
                    <a:pt x="667" y="247"/>
                    <a:pt x="666" y="252"/>
                  </a:cubicBezTo>
                  <a:cubicBezTo>
                    <a:pt x="665" y="258"/>
                    <a:pt x="656" y="255"/>
                    <a:pt x="651" y="256"/>
                  </a:cubicBezTo>
                  <a:cubicBezTo>
                    <a:pt x="646" y="257"/>
                    <a:pt x="647" y="253"/>
                    <a:pt x="645" y="250"/>
                  </a:cubicBezTo>
                  <a:cubicBezTo>
                    <a:pt x="643" y="248"/>
                    <a:pt x="641" y="248"/>
                    <a:pt x="639" y="247"/>
                  </a:cubicBezTo>
                  <a:cubicBezTo>
                    <a:pt x="637" y="246"/>
                    <a:pt x="639" y="242"/>
                    <a:pt x="641" y="240"/>
                  </a:cubicBezTo>
                  <a:cubicBezTo>
                    <a:pt x="643" y="238"/>
                    <a:pt x="650" y="236"/>
                    <a:pt x="651" y="235"/>
                  </a:cubicBezTo>
                  <a:cubicBezTo>
                    <a:pt x="653" y="234"/>
                    <a:pt x="647" y="230"/>
                    <a:pt x="646" y="227"/>
                  </a:cubicBezTo>
                  <a:cubicBezTo>
                    <a:pt x="645" y="225"/>
                    <a:pt x="640" y="224"/>
                    <a:pt x="636" y="223"/>
                  </a:cubicBezTo>
                  <a:cubicBezTo>
                    <a:pt x="631" y="223"/>
                    <a:pt x="628" y="222"/>
                    <a:pt x="624" y="221"/>
                  </a:cubicBezTo>
                  <a:cubicBezTo>
                    <a:pt x="620" y="220"/>
                    <a:pt x="623" y="223"/>
                    <a:pt x="624" y="224"/>
                  </a:cubicBezTo>
                  <a:cubicBezTo>
                    <a:pt x="625" y="226"/>
                    <a:pt x="629" y="229"/>
                    <a:pt x="630" y="233"/>
                  </a:cubicBezTo>
                  <a:cubicBezTo>
                    <a:pt x="631" y="236"/>
                    <a:pt x="624" y="247"/>
                    <a:pt x="624" y="249"/>
                  </a:cubicBezTo>
                  <a:cubicBezTo>
                    <a:pt x="624" y="252"/>
                    <a:pt x="632" y="253"/>
                    <a:pt x="634" y="257"/>
                  </a:cubicBezTo>
                  <a:cubicBezTo>
                    <a:pt x="637" y="261"/>
                    <a:pt x="630" y="269"/>
                    <a:pt x="628" y="271"/>
                  </a:cubicBezTo>
                  <a:cubicBezTo>
                    <a:pt x="627" y="272"/>
                    <a:pt x="623" y="271"/>
                    <a:pt x="623" y="270"/>
                  </a:cubicBezTo>
                  <a:cubicBezTo>
                    <a:pt x="623" y="269"/>
                    <a:pt x="620" y="266"/>
                    <a:pt x="618" y="267"/>
                  </a:cubicBezTo>
                  <a:cubicBezTo>
                    <a:pt x="615" y="267"/>
                    <a:pt x="615" y="265"/>
                    <a:pt x="614" y="264"/>
                  </a:cubicBezTo>
                  <a:cubicBezTo>
                    <a:pt x="613" y="264"/>
                    <a:pt x="609" y="268"/>
                    <a:pt x="607" y="270"/>
                  </a:cubicBezTo>
                  <a:cubicBezTo>
                    <a:pt x="605" y="272"/>
                    <a:pt x="599" y="273"/>
                    <a:pt x="597" y="276"/>
                  </a:cubicBezTo>
                  <a:cubicBezTo>
                    <a:pt x="595" y="278"/>
                    <a:pt x="591" y="281"/>
                    <a:pt x="589" y="283"/>
                  </a:cubicBezTo>
                  <a:cubicBezTo>
                    <a:pt x="588" y="285"/>
                    <a:pt x="595" y="292"/>
                    <a:pt x="597" y="294"/>
                  </a:cubicBezTo>
                  <a:cubicBezTo>
                    <a:pt x="599" y="295"/>
                    <a:pt x="598" y="297"/>
                    <a:pt x="596" y="299"/>
                  </a:cubicBezTo>
                  <a:cubicBezTo>
                    <a:pt x="595" y="301"/>
                    <a:pt x="585" y="297"/>
                    <a:pt x="583" y="296"/>
                  </a:cubicBezTo>
                  <a:cubicBezTo>
                    <a:pt x="580" y="294"/>
                    <a:pt x="579" y="295"/>
                    <a:pt x="577" y="296"/>
                  </a:cubicBezTo>
                  <a:cubicBezTo>
                    <a:pt x="575" y="297"/>
                    <a:pt x="571" y="293"/>
                    <a:pt x="570" y="291"/>
                  </a:cubicBezTo>
                  <a:cubicBezTo>
                    <a:pt x="568" y="288"/>
                    <a:pt x="566" y="290"/>
                    <a:pt x="564" y="289"/>
                  </a:cubicBezTo>
                  <a:cubicBezTo>
                    <a:pt x="562" y="288"/>
                    <a:pt x="563" y="289"/>
                    <a:pt x="562" y="291"/>
                  </a:cubicBezTo>
                  <a:cubicBezTo>
                    <a:pt x="562" y="292"/>
                    <a:pt x="561" y="293"/>
                    <a:pt x="559" y="293"/>
                  </a:cubicBezTo>
                  <a:cubicBezTo>
                    <a:pt x="558" y="294"/>
                    <a:pt x="559" y="298"/>
                    <a:pt x="563" y="303"/>
                  </a:cubicBezTo>
                  <a:cubicBezTo>
                    <a:pt x="567" y="307"/>
                    <a:pt x="567" y="304"/>
                    <a:pt x="570" y="303"/>
                  </a:cubicBezTo>
                  <a:cubicBezTo>
                    <a:pt x="574" y="302"/>
                    <a:pt x="572" y="309"/>
                    <a:pt x="574" y="311"/>
                  </a:cubicBezTo>
                  <a:cubicBezTo>
                    <a:pt x="576" y="313"/>
                    <a:pt x="571" y="313"/>
                    <a:pt x="569" y="314"/>
                  </a:cubicBezTo>
                  <a:cubicBezTo>
                    <a:pt x="567" y="314"/>
                    <a:pt x="561" y="313"/>
                    <a:pt x="558" y="311"/>
                  </a:cubicBezTo>
                  <a:cubicBezTo>
                    <a:pt x="554" y="308"/>
                    <a:pt x="555" y="305"/>
                    <a:pt x="553" y="305"/>
                  </a:cubicBezTo>
                  <a:cubicBezTo>
                    <a:pt x="550" y="305"/>
                    <a:pt x="548" y="304"/>
                    <a:pt x="546" y="302"/>
                  </a:cubicBezTo>
                  <a:cubicBezTo>
                    <a:pt x="544" y="300"/>
                    <a:pt x="542" y="299"/>
                    <a:pt x="543" y="298"/>
                  </a:cubicBezTo>
                  <a:cubicBezTo>
                    <a:pt x="544" y="297"/>
                    <a:pt x="544" y="291"/>
                    <a:pt x="543" y="287"/>
                  </a:cubicBezTo>
                  <a:cubicBezTo>
                    <a:pt x="542" y="284"/>
                    <a:pt x="539" y="285"/>
                    <a:pt x="541" y="284"/>
                  </a:cubicBezTo>
                  <a:cubicBezTo>
                    <a:pt x="543" y="284"/>
                    <a:pt x="544" y="278"/>
                    <a:pt x="543" y="277"/>
                  </a:cubicBezTo>
                  <a:cubicBezTo>
                    <a:pt x="542" y="276"/>
                    <a:pt x="534" y="270"/>
                    <a:pt x="533" y="270"/>
                  </a:cubicBezTo>
                  <a:cubicBezTo>
                    <a:pt x="532" y="270"/>
                    <a:pt x="529" y="266"/>
                    <a:pt x="529" y="265"/>
                  </a:cubicBezTo>
                  <a:cubicBezTo>
                    <a:pt x="529" y="264"/>
                    <a:pt x="526" y="261"/>
                    <a:pt x="524" y="261"/>
                  </a:cubicBezTo>
                  <a:cubicBezTo>
                    <a:pt x="523" y="261"/>
                    <a:pt x="519" y="261"/>
                    <a:pt x="516" y="260"/>
                  </a:cubicBezTo>
                  <a:cubicBezTo>
                    <a:pt x="514" y="258"/>
                    <a:pt x="517" y="257"/>
                    <a:pt x="519" y="256"/>
                  </a:cubicBezTo>
                  <a:cubicBezTo>
                    <a:pt x="520" y="256"/>
                    <a:pt x="520" y="253"/>
                    <a:pt x="521" y="253"/>
                  </a:cubicBezTo>
                  <a:cubicBezTo>
                    <a:pt x="523" y="252"/>
                    <a:pt x="526" y="257"/>
                    <a:pt x="529" y="259"/>
                  </a:cubicBezTo>
                  <a:cubicBezTo>
                    <a:pt x="532" y="261"/>
                    <a:pt x="542" y="264"/>
                    <a:pt x="545" y="266"/>
                  </a:cubicBezTo>
                  <a:cubicBezTo>
                    <a:pt x="548" y="267"/>
                    <a:pt x="558" y="269"/>
                    <a:pt x="563" y="270"/>
                  </a:cubicBezTo>
                  <a:cubicBezTo>
                    <a:pt x="568" y="271"/>
                    <a:pt x="575" y="273"/>
                    <a:pt x="578" y="273"/>
                  </a:cubicBezTo>
                  <a:cubicBezTo>
                    <a:pt x="582" y="273"/>
                    <a:pt x="586" y="270"/>
                    <a:pt x="589" y="270"/>
                  </a:cubicBezTo>
                  <a:cubicBezTo>
                    <a:pt x="593" y="270"/>
                    <a:pt x="596" y="268"/>
                    <a:pt x="599" y="263"/>
                  </a:cubicBezTo>
                  <a:cubicBezTo>
                    <a:pt x="603" y="259"/>
                    <a:pt x="603" y="251"/>
                    <a:pt x="602" y="250"/>
                  </a:cubicBezTo>
                  <a:cubicBezTo>
                    <a:pt x="601" y="249"/>
                    <a:pt x="602" y="240"/>
                    <a:pt x="599" y="238"/>
                  </a:cubicBezTo>
                  <a:cubicBezTo>
                    <a:pt x="597" y="237"/>
                    <a:pt x="596" y="236"/>
                    <a:pt x="594" y="234"/>
                  </a:cubicBezTo>
                  <a:cubicBezTo>
                    <a:pt x="591" y="232"/>
                    <a:pt x="589" y="231"/>
                    <a:pt x="587" y="232"/>
                  </a:cubicBezTo>
                  <a:cubicBezTo>
                    <a:pt x="586" y="233"/>
                    <a:pt x="585" y="230"/>
                    <a:pt x="582" y="228"/>
                  </a:cubicBezTo>
                  <a:cubicBezTo>
                    <a:pt x="580" y="227"/>
                    <a:pt x="579" y="227"/>
                    <a:pt x="576" y="226"/>
                  </a:cubicBezTo>
                  <a:cubicBezTo>
                    <a:pt x="572" y="226"/>
                    <a:pt x="572" y="225"/>
                    <a:pt x="569" y="222"/>
                  </a:cubicBezTo>
                  <a:cubicBezTo>
                    <a:pt x="566" y="219"/>
                    <a:pt x="555" y="213"/>
                    <a:pt x="553" y="212"/>
                  </a:cubicBezTo>
                  <a:cubicBezTo>
                    <a:pt x="550" y="210"/>
                    <a:pt x="545" y="209"/>
                    <a:pt x="542" y="209"/>
                  </a:cubicBezTo>
                  <a:cubicBezTo>
                    <a:pt x="538" y="210"/>
                    <a:pt x="537" y="208"/>
                    <a:pt x="534" y="208"/>
                  </a:cubicBezTo>
                  <a:cubicBezTo>
                    <a:pt x="532" y="209"/>
                    <a:pt x="530" y="208"/>
                    <a:pt x="530" y="206"/>
                  </a:cubicBezTo>
                  <a:cubicBezTo>
                    <a:pt x="530" y="205"/>
                    <a:pt x="527" y="206"/>
                    <a:pt x="524" y="208"/>
                  </a:cubicBezTo>
                  <a:cubicBezTo>
                    <a:pt x="521" y="210"/>
                    <a:pt x="526" y="205"/>
                    <a:pt x="523" y="205"/>
                  </a:cubicBezTo>
                  <a:cubicBezTo>
                    <a:pt x="521" y="205"/>
                    <a:pt x="518" y="202"/>
                    <a:pt x="520" y="203"/>
                  </a:cubicBezTo>
                  <a:cubicBezTo>
                    <a:pt x="522" y="203"/>
                    <a:pt x="529" y="200"/>
                    <a:pt x="525" y="198"/>
                  </a:cubicBezTo>
                  <a:cubicBezTo>
                    <a:pt x="521" y="196"/>
                    <a:pt x="516" y="195"/>
                    <a:pt x="514" y="197"/>
                  </a:cubicBezTo>
                  <a:cubicBezTo>
                    <a:pt x="514" y="197"/>
                    <a:pt x="513" y="198"/>
                    <a:pt x="513" y="198"/>
                  </a:cubicBezTo>
                  <a:cubicBezTo>
                    <a:pt x="513" y="198"/>
                    <a:pt x="512" y="198"/>
                    <a:pt x="512" y="198"/>
                  </a:cubicBezTo>
                  <a:cubicBezTo>
                    <a:pt x="512" y="198"/>
                    <a:pt x="511" y="199"/>
                    <a:pt x="511" y="199"/>
                  </a:cubicBezTo>
                  <a:cubicBezTo>
                    <a:pt x="510" y="199"/>
                    <a:pt x="510" y="199"/>
                    <a:pt x="510" y="199"/>
                  </a:cubicBezTo>
                  <a:cubicBezTo>
                    <a:pt x="509" y="199"/>
                    <a:pt x="509" y="199"/>
                    <a:pt x="508" y="199"/>
                  </a:cubicBezTo>
                  <a:cubicBezTo>
                    <a:pt x="508" y="199"/>
                    <a:pt x="507" y="199"/>
                    <a:pt x="506" y="199"/>
                  </a:cubicBezTo>
                  <a:cubicBezTo>
                    <a:pt x="506" y="199"/>
                    <a:pt x="505" y="199"/>
                    <a:pt x="504" y="199"/>
                  </a:cubicBezTo>
                  <a:cubicBezTo>
                    <a:pt x="499" y="199"/>
                    <a:pt x="495" y="197"/>
                    <a:pt x="495" y="195"/>
                  </a:cubicBezTo>
                  <a:cubicBezTo>
                    <a:pt x="495" y="194"/>
                    <a:pt x="488" y="193"/>
                    <a:pt x="487" y="191"/>
                  </a:cubicBezTo>
                  <a:cubicBezTo>
                    <a:pt x="485" y="190"/>
                    <a:pt x="491" y="191"/>
                    <a:pt x="495" y="192"/>
                  </a:cubicBezTo>
                  <a:cubicBezTo>
                    <a:pt x="499" y="192"/>
                    <a:pt x="499" y="192"/>
                    <a:pt x="501" y="191"/>
                  </a:cubicBezTo>
                  <a:cubicBezTo>
                    <a:pt x="503" y="190"/>
                    <a:pt x="506" y="188"/>
                    <a:pt x="507" y="186"/>
                  </a:cubicBezTo>
                  <a:cubicBezTo>
                    <a:pt x="508" y="185"/>
                    <a:pt x="507" y="183"/>
                    <a:pt x="505" y="183"/>
                  </a:cubicBezTo>
                  <a:cubicBezTo>
                    <a:pt x="502" y="183"/>
                    <a:pt x="502" y="180"/>
                    <a:pt x="498" y="180"/>
                  </a:cubicBezTo>
                  <a:cubicBezTo>
                    <a:pt x="495" y="179"/>
                    <a:pt x="496" y="178"/>
                    <a:pt x="494" y="178"/>
                  </a:cubicBezTo>
                  <a:cubicBezTo>
                    <a:pt x="491" y="179"/>
                    <a:pt x="493" y="176"/>
                    <a:pt x="491" y="174"/>
                  </a:cubicBezTo>
                  <a:cubicBezTo>
                    <a:pt x="488" y="172"/>
                    <a:pt x="487" y="175"/>
                    <a:pt x="485" y="176"/>
                  </a:cubicBezTo>
                  <a:cubicBezTo>
                    <a:pt x="484" y="178"/>
                    <a:pt x="484" y="180"/>
                    <a:pt x="482" y="181"/>
                  </a:cubicBezTo>
                  <a:cubicBezTo>
                    <a:pt x="480" y="182"/>
                    <a:pt x="481" y="180"/>
                    <a:pt x="482" y="179"/>
                  </a:cubicBezTo>
                  <a:cubicBezTo>
                    <a:pt x="483" y="178"/>
                    <a:pt x="481" y="179"/>
                    <a:pt x="480" y="179"/>
                  </a:cubicBezTo>
                  <a:cubicBezTo>
                    <a:pt x="478" y="179"/>
                    <a:pt x="478" y="178"/>
                    <a:pt x="480" y="177"/>
                  </a:cubicBezTo>
                  <a:cubicBezTo>
                    <a:pt x="482" y="176"/>
                    <a:pt x="484" y="173"/>
                    <a:pt x="484" y="172"/>
                  </a:cubicBezTo>
                  <a:cubicBezTo>
                    <a:pt x="484" y="171"/>
                    <a:pt x="482" y="168"/>
                    <a:pt x="481" y="169"/>
                  </a:cubicBezTo>
                  <a:cubicBezTo>
                    <a:pt x="479" y="171"/>
                    <a:pt x="476" y="169"/>
                    <a:pt x="475" y="170"/>
                  </a:cubicBezTo>
                  <a:cubicBezTo>
                    <a:pt x="474" y="171"/>
                    <a:pt x="471" y="176"/>
                    <a:pt x="471" y="179"/>
                  </a:cubicBezTo>
                  <a:cubicBezTo>
                    <a:pt x="471" y="182"/>
                    <a:pt x="469" y="182"/>
                    <a:pt x="468" y="182"/>
                  </a:cubicBezTo>
                  <a:cubicBezTo>
                    <a:pt x="466" y="182"/>
                    <a:pt x="469" y="170"/>
                    <a:pt x="470" y="169"/>
                  </a:cubicBezTo>
                  <a:cubicBezTo>
                    <a:pt x="470" y="168"/>
                    <a:pt x="467" y="170"/>
                    <a:pt x="465" y="172"/>
                  </a:cubicBezTo>
                  <a:cubicBezTo>
                    <a:pt x="462" y="175"/>
                    <a:pt x="460" y="178"/>
                    <a:pt x="459" y="180"/>
                  </a:cubicBezTo>
                  <a:cubicBezTo>
                    <a:pt x="458" y="183"/>
                    <a:pt x="456" y="188"/>
                    <a:pt x="454" y="191"/>
                  </a:cubicBezTo>
                  <a:cubicBezTo>
                    <a:pt x="452" y="193"/>
                    <a:pt x="453" y="186"/>
                    <a:pt x="454" y="185"/>
                  </a:cubicBezTo>
                  <a:cubicBezTo>
                    <a:pt x="456" y="183"/>
                    <a:pt x="456" y="179"/>
                    <a:pt x="458" y="177"/>
                  </a:cubicBezTo>
                  <a:cubicBezTo>
                    <a:pt x="459" y="176"/>
                    <a:pt x="462" y="172"/>
                    <a:pt x="460" y="173"/>
                  </a:cubicBezTo>
                  <a:cubicBezTo>
                    <a:pt x="457" y="173"/>
                    <a:pt x="456" y="170"/>
                    <a:pt x="454" y="171"/>
                  </a:cubicBezTo>
                  <a:cubicBezTo>
                    <a:pt x="452" y="172"/>
                    <a:pt x="451" y="171"/>
                    <a:pt x="450" y="170"/>
                  </a:cubicBezTo>
                  <a:cubicBezTo>
                    <a:pt x="448" y="169"/>
                    <a:pt x="448" y="172"/>
                    <a:pt x="449" y="174"/>
                  </a:cubicBezTo>
                  <a:cubicBezTo>
                    <a:pt x="450" y="175"/>
                    <a:pt x="447" y="176"/>
                    <a:pt x="447" y="178"/>
                  </a:cubicBezTo>
                  <a:cubicBezTo>
                    <a:pt x="447" y="179"/>
                    <a:pt x="446" y="178"/>
                    <a:pt x="445" y="177"/>
                  </a:cubicBezTo>
                  <a:cubicBezTo>
                    <a:pt x="444" y="177"/>
                    <a:pt x="444" y="180"/>
                    <a:pt x="445" y="182"/>
                  </a:cubicBezTo>
                  <a:cubicBezTo>
                    <a:pt x="446" y="183"/>
                    <a:pt x="442" y="181"/>
                    <a:pt x="442" y="180"/>
                  </a:cubicBezTo>
                  <a:cubicBezTo>
                    <a:pt x="441" y="179"/>
                    <a:pt x="439" y="180"/>
                    <a:pt x="437" y="180"/>
                  </a:cubicBezTo>
                  <a:cubicBezTo>
                    <a:pt x="435" y="181"/>
                    <a:pt x="435" y="182"/>
                    <a:pt x="435" y="183"/>
                  </a:cubicBezTo>
                  <a:cubicBezTo>
                    <a:pt x="435" y="185"/>
                    <a:pt x="440" y="188"/>
                    <a:pt x="439" y="189"/>
                  </a:cubicBezTo>
                  <a:cubicBezTo>
                    <a:pt x="438" y="189"/>
                    <a:pt x="438" y="192"/>
                    <a:pt x="438" y="195"/>
                  </a:cubicBezTo>
                  <a:cubicBezTo>
                    <a:pt x="438" y="197"/>
                    <a:pt x="435" y="192"/>
                    <a:pt x="434" y="193"/>
                  </a:cubicBezTo>
                  <a:cubicBezTo>
                    <a:pt x="433" y="194"/>
                    <a:pt x="432" y="190"/>
                    <a:pt x="434" y="189"/>
                  </a:cubicBezTo>
                  <a:cubicBezTo>
                    <a:pt x="435" y="188"/>
                    <a:pt x="434" y="185"/>
                    <a:pt x="431" y="186"/>
                  </a:cubicBezTo>
                  <a:cubicBezTo>
                    <a:pt x="428" y="188"/>
                    <a:pt x="429" y="184"/>
                    <a:pt x="425" y="185"/>
                  </a:cubicBezTo>
                  <a:cubicBezTo>
                    <a:pt x="421" y="186"/>
                    <a:pt x="418" y="187"/>
                    <a:pt x="417" y="189"/>
                  </a:cubicBezTo>
                  <a:cubicBezTo>
                    <a:pt x="417" y="190"/>
                    <a:pt x="423" y="192"/>
                    <a:pt x="426" y="193"/>
                  </a:cubicBezTo>
                  <a:cubicBezTo>
                    <a:pt x="428" y="194"/>
                    <a:pt x="426" y="197"/>
                    <a:pt x="427" y="198"/>
                  </a:cubicBezTo>
                  <a:cubicBezTo>
                    <a:pt x="428" y="199"/>
                    <a:pt x="422" y="194"/>
                    <a:pt x="420" y="194"/>
                  </a:cubicBezTo>
                  <a:cubicBezTo>
                    <a:pt x="418" y="193"/>
                    <a:pt x="420" y="196"/>
                    <a:pt x="420" y="198"/>
                  </a:cubicBezTo>
                  <a:cubicBezTo>
                    <a:pt x="420" y="199"/>
                    <a:pt x="419" y="196"/>
                    <a:pt x="417" y="195"/>
                  </a:cubicBezTo>
                  <a:cubicBezTo>
                    <a:pt x="416" y="194"/>
                    <a:pt x="416" y="200"/>
                    <a:pt x="414" y="200"/>
                  </a:cubicBezTo>
                  <a:cubicBezTo>
                    <a:pt x="411" y="201"/>
                    <a:pt x="413" y="196"/>
                    <a:pt x="413" y="195"/>
                  </a:cubicBezTo>
                  <a:cubicBezTo>
                    <a:pt x="414" y="194"/>
                    <a:pt x="412" y="197"/>
                    <a:pt x="410" y="199"/>
                  </a:cubicBezTo>
                  <a:cubicBezTo>
                    <a:pt x="408" y="201"/>
                    <a:pt x="408" y="199"/>
                    <a:pt x="409" y="197"/>
                  </a:cubicBezTo>
                  <a:cubicBezTo>
                    <a:pt x="409" y="195"/>
                    <a:pt x="407" y="194"/>
                    <a:pt x="404" y="194"/>
                  </a:cubicBezTo>
                  <a:cubicBezTo>
                    <a:pt x="400" y="194"/>
                    <a:pt x="403" y="191"/>
                    <a:pt x="403" y="189"/>
                  </a:cubicBezTo>
                  <a:cubicBezTo>
                    <a:pt x="403" y="187"/>
                    <a:pt x="400" y="190"/>
                    <a:pt x="399" y="192"/>
                  </a:cubicBezTo>
                  <a:cubicBezTo>
                    <a:pt x="397" y="195"/>
                    <a:pt x="396" y="194"/>
                    <a:pt x="398" y="198"/>
                  </a:cubicBezTo>
                  <a:cubicBezTo>
                    <a:pt x="399" y="201"/>
                    <a:pt x="394" y="199"/>
                    <a:pt x="393" y="201"/>
                  </a:cubicBezTo>
                  <a:cubicBezTo>
                    <a:pt x="392" y="203"/>
                    <a:pt x="394" y="203"/>
                    <a:pt x="397" y="204"/>
                  </a:cubicBezTo>
                  <a:cubicBezTo>
                    <a:pt x="399" y="205"/>
                    <a:pt x="398" y="208"/>
                    <a:pt x="398" y="209"/>
                  </a:cubicBezTo>
                  <a:cubicBezTo>
                    <a:pt x="399" y="210"/>
                    <a:pt x="393" y="209"/>
                    <a:pt x="392" y="210"/>
                  </a:cubicBezTo>
                  <a:cubicBezTo>
                    <a:pt x="392" y="212"/>
                    <a:pt x="390" y="213"/>
                    <a:pt x="388" y="214"/>
                  </a:cubicBezTo>
                  <a:cubicBezTo>
                    <a:pt x="385" y="214"/>
                    <a:pt x="386" y="215"/>
                    <a:pt x="388" y="216"/>
                  </a:cubicBezTo>
                  <a:cubicBezTo>
                    <a:pt x="390" y="218"/>
                    <a:pt x="388" y="218"/>
                    <a:pt x="386" y="218"/>
                  </a:cubicBezTo>
                  <a:cubicBezTo>
                    <a:pt x="385" y="217"/>
                    <a:pt x="382" y="219"/>
                    <a:pt x="380" y="220"/>
                  </a:cubicBezTo>
                  <a:cubicBezTo>
                    <a:pt x="379" y="221"/>
                    <a:pt x="376" y="222"/>
                    <a:pt x="375" y="220"/>
                  </a:cubicBezTo>
                  <a:cubicBezTo>
                    <a:pt x="373" y="219"/>
                    <a:pt x="370" y="219"/>
                    <a:pt x="370" y="221"/>
                  </a:cubicBezTo>
                  <a:cubicBezTo>
                    <a:pt x="370" y="224"/>
                    <a:pt x="367" y="226"/>
                    <a:pt x="367" y="227"/>
                  </a:cubicBezTo>
                  <a:cubicBezTo>
                    <a:pt x="367" y="228"/>
                    <a:pt x="370" y="228"/>
                    <a:pt x="373" y="227"/>
                  </a:cubicBezTo>
                  <a:cubicBezTo>
                    <a:pt x="376" y="226"/>
                    <a:pt x="372" y="229"/>
                    <a:pt x="370" y="232"/>
                  </a:cubicBezTo>
                  <a:cubicBezTo>
                    <a:pt x="368" y="234"/>
                    <a:pt x="371" y="233"/>
                    <a:pt x="374" y="232"/>
                  </a:cubicBezTo>
                  <a:cubicBezTo>
                    <a:pt x="376" y="231"/>
                    <a:pt x="375" y="234"/>
                    <a:pt x="373" y="235"/>
                  </a:cubicBezTo>
                  <a:cubicBezTo>
                    <a:pt x="370" y="236"/>
                    <a:pt x="367" y="236"/>
                    <a:pt x="366" y="239"/>
                  </a:cubicBezTo>
                  <a:cubicBezTo>
                    <a:pt x="364" y="241"/>
                    <a:pt x="369" y="241"/>
                    <a:pt x="372" y="241"/>
                  </a:cubicBezTo>
                  <a:cubicBezTo>
                    <a:pt x="376" y="242"/>
                    <a:pt x="361" y="240"/>
                    <a:pt x="362" y="243"/>
                  </a:cubicBezTo>
                  <a:cubicBezTo>
                    <a:pt x="363" y="245"/>
                    <a:pt x="359" y="247"/>
                    <a:pt x="359" y="248"/>
                  </a:cubicBezTo>
                  <a:cubicBezTo>
                    <a:pt x="359" y="250"/>
                    <a:pt x="363" y="249"/>
                    <a:pt x="365" y="249"/>
                  </a:cubicBezTo>
                  <a:cubicBezTo>
                    <a:pt x="367" y="249"/>
                    <a:pt x="360" y="252"/>
                    <a:pt x="358" y="252"/>
                  </a:cubicBezTo>
                  <a:cubicBezTo>
                    <a:pt x="356" y="252"/>
                    <a:pt x="352" y="255"/>
                    <a:pt x="353" y="257"/>
                  </a:cubicBezTo>
                  <a:cubicBezTo>
                    <a:pt x="353" y="259"/>
                    <a:pt x="350" y="260"/>
                    <a:pt x="348" y="262"/>
                  </a:cubicBezTo>
                  <a:cubicBezTo>
                    <a:pt x="346" y="264"/>
                    <a:pt x="344" y="267"/>
                    <a:pt x="344" y="269"/>
                  </a:cubicBezTo>
                  <a:cubicBezTo>
                    <a:pt x="345" y="270"/>
                    <a:pt x="346" y="269"/>
                    <a:pt x="350" y="272"/>
                  </a:cubicBezTo>
                  <a:cubicBezTo>
                    <a:pt x="354" y="274"/>
                    <a:pt x="347" y="272"/>
                    <a:pt x="344" y="272"/>
                  </a:cubicBezTo>
                  <a:cubicBezTo>
                    <a:pt x="342" y="272"/>
                    <a:pt x="340" y="275"/>
                    <a:pt x="342" y="276"/>
                  </a:cubicBezTo>
                  <a:cubicBezTo>
                    <a:pt x="344" y="277"/>
                    <a:pt x="342" y="278"/>
                    <a:pt x="342" y="281"/>
                  </a:cubicBezTo>
                  <a:cubicBezTo>
                    <a:pt x="342" y="284"/>
                    <a:pt x="339" y="286"/>
                    <a:pt x="337" y="288"/>
                  </a:cubicBezTo>
                  <a:cubicBezTo>
                    <a:pt x="335" y="291"/>
                    <a:pt x="339" y="290"/>
                    <a:pt x="341" y="289"/>
                  </a:cubicBezTo>
                  <a:cubicBezTo>
                    <a:pt x="343" y="288"/>
                    <a:pt x="337" y="293"/>
                    <a:pt x="335" y="294"/>
                  </a:cubicBezTo>
                  <a:cubicBezTo>
                    <a:pt x="333" y="296"/>
                    <a:pt x="331" y="296"/>
                    <a:pt x="331" y="299"/>
                  </a:cubicBezTo>
                  <a:cubicBezTo>
                    <a:pt x="331" y="301"/>
                    <a:pt x="328" y="299"/>
                    <a:pt x="325" y="299"/>
                  </a:cubicBezTo>
                  <a:cubicBezTo>
                    <a:pt x="322" y="299"/>
                    <a:pt x="319" y="307"/>
                    <a:pt x="317" y="308"/>
                  </a:cubicBezTo>
                  <a:cubicBezTo>
                    <a:pt x="316" y="310"/>
                    <a:pt x="313" y="313"/>
                    <a:pt x="312" y="314"/>
                  </a:cubicBezTo>
                  <a:cubicBezTo>
                    <a:pt x="311" y="315"/>
                    <a:pt x="316" y="317"/>
                    <a:pt x="318" y="317"/>
                  </a:cubicBezTo>
                  <a:cubicBezTo>
                    <a:pt x="321" y="317"/>
                    <a:pt x="325" y="315"/>
                    <a:pt x="326" y="314"/>
                  </a:cubicBezTo>
                  <a:cubicBezTo>
                    <a:pt x="328" y="313"/>
                    <a:pt x="321" y="319"/>
                    <a:pt x="318" y="320"/>
                  </a:cubicBezTo>
                  <a:cubicBezTo>
                    <a:pt x="316" y="321"/>
                    <a:pt x="315" y="318"/>
                    <a:pt x="314" y="318"/>
                  </a:cubicBezTo>
                  <a:cubicBezTo>
                    <a:pt x="313" y="318"/>
                    <a:pt x="312" y="320"/>
                    <a:pt x="311" y="321"/>
                  </a:cubicBezTo>
                  <a:cubicBezTo>
                    <a:pt x="310" y="322"/>
                    <a:pt x="305" y="321"/>
                    <a:pt x="303" y="322"/>
                  </a:cubicBezTo>
                  <a:cubicBezTo>
                    <a:pt x="302" y="323"/>
                    <a:pt x="300" y="325"/>
                    <a:pt x="301" y="327"/>
                  </a:cubicBezTo>
                  <a:cubicBezTo>
                    <a:pt x="302" y="329"/>
                    <a:pt x="301" y="330"/>
                    <a:pt x="302" y="332"/>
                  </a:cubicBezTo>
                  <a:cubicBezTo>
                    <a:pt x="303" y="335"/>
                    <a:pt x="300" y="331"/>
                    <a:pt x="297" y="331"/>
                  </a:cubicBezTo>
                  <a:cubicBezTo>
                    <a:pt x="294" y="330"/>
                    <a:pt x="294" y="332"/>
                    <a:pt x="291" y="334"/>
                  </a:cubicBezTo>
                  <a:cubicBezTo>
                    <a:pt x="289" y="335"/>
                    <a:pt x="284" y="334"/>
                    <a:pt x="282" y="335"/>
                  </a:cubicBezTo>
                  <a:cubicBezTo>
                    <a:pt x="280" y="336"/>
                    <a:pt x="283" y="337"/>
                    <a:pt x="285" y="338"/>
                  </a:cubicBezTo>
                  <a:cubicBezTo>
                    <a:pt x="288" y="340"/>
                    <a:pt x="284" y="339"/>
                    <a:pt x="280" y="338"/>
                  </a:cubicBezTo>
                  <a:cubicBezTo>
                    <a:pt x="276" y="338"/>
                    <a:pt x="278" y="340"/>
                    <a:pt x="277" y="342"/>
                  </a:cubicBezTo>
                  <a:cubicBezTo>
                    <a:pt x="277" y="344"/>
                    <a:pt x="272" y="343"/>
                    <a:pt x="271" y="344"/>
                  </a:cubicBezTo>
                  <a:cubicBezTo>
                    <a:pt x="269" y="346"/>
                    <a:pt x="274" y="347"/>
                    <a:pt x="272" y="347"/>
                  </a:cubicBezTo>
                  <a:cubicBezTo>
                    <a:pt x="270" y="347"/>
                    <a:pt x="266" y="348"/>
                    <a:pt x="268" y="350"/>
                  </a:cubicBezTo>
                  <a:cubicBezTo>
                    <a:pt x="270" y="353"/>
                    <a:pt x="269" y="353"/>
                    <a:pt x="271" y="357"/>
                  </a:cubicBezTo>
                  <a:cubicBezTo>
                    <a:pt x="273" y="361"/>
                    <a:pt x="276" y="360"/>
                    <a:pt x="272" y="360"/>
                  </a:cubicBezTo>
                  <a:cubicBezTo>
                    <a:pt x="267" y="360"/>
                    <a:pt x="268" y="361"/>
                    <a:pt x="270" y="364"/>
                  </a:cubicBezTo>
                  <a:cubicBezTo>
                    <a:pt x="272" y="366"/>
                    <a:pt x="271" y="365"/>
                    <a:pt x="267" y="367"/>
                  </a:cubicBezTo>
                  <a:cubicBezTo>
                    <a:pt x="262" y="368"/>
                    <a:pt x="267" y="368"/>
                    <a:pt x="269" y="370"/>
                  </a:cubicBezTo>
                  <a:cubicBezTo>
                    <a:pt x="271" y="372"/>
                    <a:pt x="267" y="373"/>
                    <a:pt x="269" y="374"/>
                  </a:cubicBezTo>
                  <a:cubicBezTo>
                    <a:pt x="272" y="374"/>
                    <a:pt x="266" y="377"/>
                    <a:pt x="269" y="379"/>
                  </a:cubicBezTo>
                  <a:cubicBezTo>
                    <a:pt x="273" y="381"/>
                    <a:pt x="272" y="379"/>
                    <a:pt x="275" y="376"/>
                  </a:cubicBezTo>
                  <a:cubicBezTo>
                    <a:pt x="278" y="374"/>
                    <a:pt x="275" y="378"/>
                    <a:pt x="273" y="382"/>
                  </a:cubicBezTo>
                  <a:cubicBezTo>
                    <a:pt x="271" y="385"/>
                    <a:pt x="271" y="381"/>
                    <a:pt x="267" y="382"/>
                  </a:cubicBezTo>
                  <a:cubicBezTo>
                    <a:pt x="263" y="383"/>
                    <a:pt x="268" y="385"/>
                    <a:pt x="269" y="389"/>
                  </a:cubicBezTo>
                  <a:cubicBezTo>
                    <a:pt x="269" y="392"/>
                    <a:pt x="269" y="391"/>
                    <a:pt x="272" y="391"/>
                  </a:cubicBezTo>
                  <a:cubicBezTo>
                    <a:pt x="275" y="391"/>
                    <a:pt x="275" y="390"/>
                    <a:pt x="277" y="389"/>
                  </a:cubicBezTo>
                  <a:cubicBezTo>
                    <a:pt x="278" y="387"/>
                    <a:pt x="276" y="392"/>
                    <a:pt x="276" y="395"/>
                  </a:cubicBezTo>
                  <a:cubicBezTo>
                    <a:pt x="277" y="397"/>
                    <a:pt x="274" y="394"/>
                    <a:pt x="271" y="396"/>
                  </a:cubicBezTo>
                  <a:cubicBezTo>
                    <a:pt x="269" y="397"/>
                    <a:pt x="271" y="400"/>
                    <a:pt x="272" y="402"/>
                  </a:cubicBezTo>
                  <a:cubicBezTo>
                    <a:pt x="274" y="403"/>
                    <a:pt x="278" y="406"/>
                    <a:pt x="280" y="408"/>
                  </a:cubicBezTo>
                  <a:cubicBezTo>
                    <a:pt x="283" y="410"/>
                    <a:pt x="287" y="410"/>
                    <a:pt x="291" y="409"/>
                  </a:cubicBezTo>
                  <a:cubicBezTo>
                    <a:pt x="294" y="407"/>
                    <a:pt x="293" y="410"/>
                    <a:pt x="296" y="408"/>
                  </a:cubicBezTo>
                  <a:cubicBezTo>
                    <a:pt x="299" y="406"/>
                    <a:pt x="303" y="403"/>
                    <a:pt x="307" y="397"/>
                  </a:cubicBezTo>
                  <a:cubicBezTo>
                    <a:pt x="311" y="392"/>
                    <a:pt x="312" y="392"/>
                    <a:pt x="315" y="392"/>
                  </a:cubicBezTo>
                  <a:cubicBezTo>
                    <a:pt x="318" y="391"/>
                    <a:pt x="318" y="390"/>
                    <a:pt x="318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7"/>
                    <a:pt x="319" y="387"/>
                  </a:cubicBezTo>
                  <a:cubicBezTo>
                    <a:pt x="319" y="387"/>
                    <a:pt x="319" y="387"/>
                    <a:pt x="319" y="387"/>
                  </a:cubicBezTo>
                  <a:cubicBezTo>
                    <a:pt x="319" y="388"/>
                    <a:pt x="320" y="388"/>
                    <a:pt x="320" y="388"/>
                  </a:cubicBezTo>
                  <a:cubicBezTo>
                    <a:pt x="320" y="389"/>
                    <a:pt x="320" y="389"/>
                    <a:pt x="320" y="390"/>
                  </a:cubicBezTo>
                  <a:cubicBezTo>
                    <a:pt x="320" y="390"/>
                    <a:pt x="320" y="390"/>
                    <a:pt x="320" y="390"/>
                  </a:cubicBezTo>
                  <a:cubicBezTo>
                    <a:pt x="320" y="391"/>
                    <a:pt x="321" y="391"/>
                    <a:pt x="321" y="392"/>
                  </a:cubicBezTo>
                  <a:cubicBezTo>
                    <a:pt x="321" y="392"/>
                    <a:pt x="321" y="392"/>
                    <a:pt x="321" y="392"/>
                  </a:cubicBezTo>
                  <a:cubicBezTo>
                    <a:pt x="321" y="393"/>
                    <a:pt x="321" y="393"/>
                    <a:pt x="322" y="394"/>
                  </a:cubicBezTo>
                  <a:cubicBezTo>
                    <a:pt x="322" y="394"/>
                    <a:pt x="322" y="394"/>
                    <a:pt x="322" y="394"/>
                  </a:cubicBezTo>
                  <a:cubicBezTo>
                    <a:pt x="322" y="394"/>
                    <a:pt x="322" y="395"/>
                    <a:pt x="322" y="395"/>
                  </a:cubicBezTo>
                  <a:cubicBezTo>
                    <a:pt x="324" y="398"/>
                    <a:pt x="323" y="405"/>
                    <a:pt x="325" y="407"/>
                  </a:cubicBezTo>
                  <a:cubicBezTo>
                    <a:pt x="326" y="409"/>
                    <a:pt x="327" y="409"/>
                    <a:pt x="330" y="407"/>
                  </a:cubicBezTo>
                  <a:cubicBezTo>
                    <a:pt x="333" y="405"/>
                    <a:pt x="329" y="415"/>
                    <a:pt x="328" y="417"/>
                  </a:cubicBezTo>
                  <a:cubicBezTo>
                    <a:pt x="328" y="420"/>
                    <a:pt x="333" y="426"/>
                    <a:pt x="334" y="429"/>
                  </a:cubicBezTo>
                  <a:cubicBezTo>
                    <a:pt x="336" y="432"/>
                    <a:pt x="337" y="437"/>
                    <a:pt x="338" y="439"/>
                  </a:cubicBezTo>
                  <a:cubicBezTo>
                    <a:pt x="338" y="441"/>
                    <a:pt x="335" y="447"/>
                    <a:pt x="336" y="447"/>
                  </a:cubicBezTo>
                  <a:cubicBezTo>
                    <a:pt x="338" y="447"/>
                    <a:pt x="342" y="450"/>
                    <a:pt x="346" y="450"/>
                  </a:cubicBezTo>
                  <a:cubicBezTo>
                    <a:pt x="350" y="450"/>
                    <a:pt x="351" y="449"/>
                    <a:pt x="352" y="447"/>
                  </a:cubicBezTo>
                  <a:cubicBezTo>
                    <a:pt x="353" y="444"/>
                    <a:pt x="352" y="442"/>
                    <a:pt x="358" y="439"/>
                  </a:cubicBezTo>
                  <a:cubicBezTo>
                    <a:pt x="363" y="435"/>
                    <a:pt x="365" y="438"/>
                    <a:pt x="367" y="437"/>
                  </a:cubicBezTo>
                  <a:cubicBezTo>
                    <a:pt x="369" y="437"/>
                    <a:pt x="374" y="423"/>
                    <a:pt x="375" y="419"/>
                  </a:cubicBezTo>
                  <a:cubicBezTo>
                    <a:pt x="376" y="414"/>
                    <a:pt x="376" y="409"/>
                    <a:pt x="376" y="407"/>
                  </a:cubicBezTo>
                  <a:cubicBezTo>
                    <a:pt x="377" y="405"/>
                    <a:pt x="383" y="397"/>
                    <a:pt x="384" y="396"/>
                  </a:cubicBezTo>
                  <a:cubicBezTo>
                    <a:pt x="386" y="394"/>
                    <a:pt x="387" y="396"/>
                    <a:pt x="388" y="396"/>
                  </a:cubicBezTo>
                  <a:cubicBezTo>
                    <a:pt x="389" y="395"/>
                    <a:pt x="392" y="388"/>
                    <a:pt x="394" y="387"/>
                  </a:cubicBezTo>
                  <a:cubicBezTo>
                    <a:pt x="395" y="386"/>
                    <a:pt x="397" y="384"/>
                    <a:pt x="397" y="382"/>
                  </a:cubicBezTo>
                  <a:cubicBezTo>
                    <a:pt x="397" y="380"/>
                    <a:pt x="395" y="376"/>
                    <a:pt x="394" y="373"/>
                  </a:cubicBezTo>
                  <a:cubicBezTo>
                    <a:pt x="394" y="370"/>
                    <a:pt x="390" y="369"/>
                    <a:pt x="386" y="369"/>
                  </a:cubicBezTo>
                  <a:cubicBezTo>
                    <a:pt x="383" y="369"/>
                    <a:pt x="382" y="366"/>
                    <a:pt x="380" y="363"/>
                  </a:cubicBezTo>
                  <a:cubicBezTo>
                    <a:pt x="378" y="360"/>
                    <a:pt x="381" y="355"/>
                    <a:pt x="383" y="353"/>
                  </a:cubicBezTo>
                  <a:cubicBezTo>
                    <a:pt x="384" y="351"/>
                    <a:pt x="384" y="344"/>
                    <a:pt x="384" y="342"/>
                  </a:cubicBezTo>
                  <a:cubicBezTo>
                    <a:pt x="385" y="340"/>
                    <a:pt x="381" y="338"/>
                    <a:pt x="381" y="336"/>
                  </a:cubicBezTo>
                  <a:cubicBezTo>
                    <a:pt x="381" y="334"/>
                    <a:pt x="384" y="337"/>
                    <a:pt x="386" y="337"/>
                  </a:cubicBezTo>
                  <a:cubicBezTo>
                    <a:pt x="389" y="337"/>
                    <a:pt x="394" y="330"/>
                    <a:pt x="396" y="328"/>
                  </a:cubicBezTo>
                  <a:cubicBezTo>
                    <a:pt x="397" y="326"/>
                    <a:pt x="399" y="321"/>
                    <a:pt x="400" y="320"/>
                  </a:cubicBezTo>
                  <a:cubicBezTo>
                    <a:pt x="400" y="319"/>
                    <a:pt x="407" y="316"/>
                    <a:pt x="409" y="315"/>
                  </a:cubicBezTo>
                  <a:cubicBezTo>
                    <a:pt x="410" y="314"/>
                    <a:pt x="415" y="313"/>
                    <a:pt x="416" y="310"/>
                  </a:cubicBezTo>
                  <a:cubicBezTo>
                    <a:pt x="416" y="307"/>
                    <a:pt x="421" y="303"/>
                    <a:pt x="423" y="301"/>
                  </a:cubicBezTo>
                  <a:cubicBezTo>
                    <a:pt x="425" y="299"/>
                    <a:pt x="421" y="298"/>
                    <a:pt x="420" y="295"/>
                  </a:cubicBezTo>
                  <a:cubicBezTo>
                    <a:pt x="418" y="293"/>
                    <a:pt x="420" y="293"/>
                    <a:pt x="421" y="291"/>
                  </a:cubicBezTo>
                  <a:cubicBezTo>
                    <a:pt x="423" y="290"/>
                    <a:pt x="423" y="289"/>
                    <a:pt x="423" y="288"/>
                  </a:cubicBezTo>
                  <a:cubicBezTo>
                    <a:pt x="424" y="287"/>
                    <a:pt x="426" y="286"/>
                    <a:pt x="429" y="284"/>
                  </a:cubicBezTo>
                  <a:cubicBezTo>
                    <a:pt x="431" y="282"/>
                    <a:pt x="429" y="282"/>
                    <a:pt x="429" y="280"/>
                  </a:cubicBezTo>
                  <a:cubicBezTo>
                    <a:pt x="430" y="278"/>
                    <a:pt x="434" y="279"/>
                    <a:pt x="438" y="280"/>
                  </a:cubicBezTo>
                  <a:cubicBezTo>
                    <a:pt x="439" y="280"/>
                    <a:pt x="439" y="280"/>
                    <a:pt x="440" y="280"/>
                  </a:cubicBezTo>
                  <a:cubicBezTo>
                    <a:pt x="440" y="280"/>
                    <a:pt x="441" y="280"/>
                    <a:pt x="441" y="280"/>
                  </a:cubicBezTo>
                  <a:cubicBezTo>
                    <a:pt x="441" y="280"/>
                    <a:pt x="442" y="280"/>
                    <a:pt x="442" y="280"/>
                  </a:cubicBezTo>
                  <a:cubicBezTo>
                    <a:pt x="443" y="280"/>
                    <a:pt x="443" y="280"/>
                    <a:pt x="443" y="280"/>
                  </a:cubicBezTo>
                  <a:cubicBezTo>
                    <a:pt x="444" y="280"/>
                    <a:pt x="445" y="279"/>
                    <a:pt x="445" y="279"/>
                  </a:cubicBezTo>
                  <a:cubicBezTo>
                    <a:pt x="446" y="279"/>
                    <a:pt x="447" y="279"/>
                    <a:pt x="447" y="279"/>
                  </a:cubicBezTo>
                  <a:cubicBezTo>
                    <a:pt x="451" y="279"/>
                    <a:pt x="453" y="282"/>
                    <a:pt x="454" y="284"/>
                  </a:cubicBezTo>
                  <a:cubicBezTo>
                    <a:pt x="456" y="286"/>
                    <a:pt x="455" y="293"/>
                    <a:pt x="452" y="293"/>
                  </a:cubicBezTo>
                  <a:cubicBezTo>
                    <a:pt x="450" y="294"/>
                    <a:pt x="444" y="302"/>
                    <a:pt x="443" y="305"/>
                  </a:cubicBezTo>
                  <a:cubicBezTo>
                    <a:pt x="442" y="307"/>
                    <a:pt x="432" y="315"/>
                    <a:pt x="431" y="318"/>
                  </a:cubicBezTo>
                  <a:cubicBezTo>
                    <a:pt x="429" y="322"/>
                    <a:pt x="421" y="329"/>
                    <a:pt x="419" y="331"/>
                  </a:cubicBezTo>
                  <a:cubicBezTo>
                    <a:pt x="416" y="334"/>
                    <a:pt x="418" y="334"/>
                    <a:pt x="419" y="338"/>
                  </a:cubicBezTo>
                  <a:cubicBezTo>
                    <a:pt x="420" y="342"/>
                    <a:pt x="423" y="353"/>
                    <a:pt x="422" y="355"/>
                  </a:cubicBezTo>
                  <a:cubicBezTo>
                    <a:pt x="421" y="358"/>
                    <a:pt x="420" y="362"/>
                    <a:pt x="420" y="364"/>
                  </a:cubicBezTo>
                  <a:cubicBezTo>
                    <a:pt x="420" y="366"/>
                    <a:pt x="421" y="369"/>
                    <a:pt x="424" y="369"/>
                  </a:cubicBezTo>
                  <a:cubicBezTo>
                    <a:pt x="426" y="369"/>
                    <a:pt x="430" y="371"/>
                    <a:pt x="430" y="373"/>
                  </a:cubicBezTo>
                  <a:cubicBezTo>
                    <a:pt x="430" y="375"/>
                    <a:pt x="431" y="377"/>
                    <a:pt x="434" y="378"/>
                  </a:cubicBezTo>
                  <a:cubicBezTo>
                    <a:pt x="437" y="379"/>
                    <a:pt x="443" y="379"/>
                    <a:pt x="445" y="378"/>
                  </a:cubicBezTo>
                  <a:cubicBezTo>
                    <a:pt x="446" y="377"/>
                    <a:pt x="448" y="375"/>
                    <a:pt x="454" y="375"/>
                  </a:cubicBezTo>
                  <a:cubicBezTo>
                    <a:pt x="459" y="374"/>
                    <a:pt x="465" y="374"/>
                    <a:pt x="468" y="372"/>
                  </a:cubicBezTo>
                  <a:cubicBezTo>
                    <a:pt x="470" y="370"/>
                    <a:pt x="473" y="370"/>
                    <a:pt x="474" y="371"/>
                  </a:cubicBezTo>
                  <a:cubicBezTo>
                    <a:pt x="475" y="371"/>
                    <a:pt x="476" y="371"/>
                    <a:pt x="476" y="371"/>
                  </a:cubicBezTo>
                  <a:cubicBezTo>
                    <a:pt x="476" y="371"/>
                    <a:pt x="477" y="371"/>
                    <a:pt x="477" y="371"/>
                  </a:cubicBezTo>
                  <a:cubicBezTo>
                    <a:pt x="478" y="371"/>
                    <a:pt x="480" y="371"/>
                    <a:pt x="482" y="370"/>
                  </a:cubicBezTo>
                  <a:cubicBezTo>
                    <a:pt x="485" y="369"/>
                    <a:pt x="487" y="368"/>
                    <a:pt x="486" y="372"/>
                  </a:cubicBezTo>
                  <a:cubicBezTo>
                    <a:pt x="485" y="376"/>
                    <a:pt x="490" y="374"/>
                    <a:pt x="492" y="375"/>
                  </a:cubicBezTo>
                  <a:cubicBezTo>
                    <a:pt x="495" y="376"/>
                    <a:pt x="496" y="380"/>
                    <a:pt x="492" y="380"/>
                  </a:cubicBezTo>
                  <a:cubicBezTo>
                    <a:pt x="488" y="381"/>
                    <a:pt x="482" y="381"/>
                    <a:pt x="482" y="383"/>
                  </a:cubicBezTo>
                  <a:cubicBezTo>
                    <a:pt x="483" y="383"/>
                    <a:pt x="483" y="384"/>
                    <a:pt x="483" y="384"/>
                  </a:cubicBezTo>
                  <a:cubicBezTo>
                    <a:pt x="483" y="384"/>
                    <a:pt x="483" y="384"/>
                    <a:pt x="483" y="384"/>
                  </a:cubicBezTo>
                  <a:cubicBezTo>
                    <a:pt x="483" y="385"/>
                    <a:pt x="483" y="386"/>
                    <a:pt x="481" y="386"/>
                  </a:cubicBezTo>
                  <a:cubicBezTo>
                    <a:pt x="480" y="386"/>
                    <a:pt x="480" y="386"/>
                    <a:pt x="479" y="386"/>
                  </a:cubicBezTo>
                  <a:cubicBezTo>
                    <a:pt x="479" y="386"/>
                    <a:pt x="478" y="386"/>
                    <a:pt x="478" y="386"/>
                  </a:cubicBezTo>
                  <a:cubicBezTo>
                    <a:pt x="472" y="386"/>
                    <a:pt x="460" y="386"/>
                    <a:pt x="455" y="386"/>
                  </a:cubicBezTo>
                  <a:cubicBezTo>
                    <a:pt x="450" y="386"/>
                    <a:pt x="441" y="390"/>
                    <a:pt x="440" y="394"/>
                  </a:cubicBezTo>
                  <a:cubicBezTo>
                    <a:pt x="440" y="398"/>
                    <a:pt x="442" y="402"/>
                    <a:pt x="445" y="404"/>
                  </a:cubicBezTo>
                  <a:cubicBezTo>
                    <a:pt x="445" y="404"/>
                    <a:pt x="446" y="404"/>
                    <a:pt x="446" y="405"/>
                  </a:cubicBezTo>
                  <a:cubicBezTo>
                    <a:pt x="446" y="405"/>
                    <a:pt x="446" y="405"/>
                    <a:pt x="446" y="405"/>
                  </a:cubicBezTo>
                  <a:cubicBezTo>
                    <a:pt x="447" y="406"/>
                    <a:pt x="447" y="406"/>
                    <a:pt x="447" y="407"/>
                  </a:cubicBezTo>
                  <a:cubicBezTo>
                    <a:pt x="447" y="407"/>
                    <a:pt x="447" y="407"/>
                    <a:pt x="447" y="407"/>
                  </a:cubicBezTo>
                  <a:cubicBezTo>
                    <a:pt x="448" y="409"/>
                    <a:pt x="448" y="410"/>
                    <a:pt x="448" y="412"/>
                  </a:cubicBezTo>
                  <a:cubicBezTo>
                    <a:pt x="448" y="413"/>
                    <a:pt x="448" y="415"/>
                    <a:pt x="448" y="416"/>
                  </a:cubicBezTo>
                  <a:cubicBezTo>
                    <a:pt x="448" y="421"/>
                    <a:pt x="444" y="426"/>
                    <a:pt x="441" y="425"/>
                  </a:cubicBezTo>
                  <a:cubicBezTo>
                    <a:pt x="438" y="425"/>
                    <a:pt x="431" y="415"/>
                    <a:pt x="429" y="414"/>
                  </a:cubicBezTo>
                  <a:cubicBezTo>
                    <a:pt x="426" y="414"/>
                    <a:pt x="421" y="417"/>
                    <a:pt x="421" y="419"/>
                  </a:cubicBezTo>
                  <a:cubicBezTo>
                    <a:pt x="420" y="421"/>
                    <a:pt x="419" y="425"/>
                    <a:pt x="417" y="427"/>
                  </a:cubicBezTo>
                  <a:cubicBezTo>
                    <a:pt x="416" y="428"/>
                    <a:pt x="416" y="431"/>
                    <a:pt x="416" y="434"/>
                  </a:cubicBezTo>
                  <a:cubicBezTo>
                    <a:pt x="416" y="436"/>
                    <a:pt x="416" y="438"/>
                    <a:pt x="415" y="439"/>
                  </a:cubicBezTo>
                  <a:cubicBezTo>
                    <a:pt x="415" y="439"/>
                    <a:pt x="415" y="439"/>
                    <a:pt x="415" y="439"/>
                  </a:cubicBezTo>
                  <a:cubicBezTo>
                    <a:pt x="415" y="441"/>
                    <a:pt x="415" y="443"/>
                    <a:pt x="415" y="445"/>
                  </a:cubicBezTo>
                  <a:cubicBezTo>
                    <a:pt x="415" y="446"/>
                    <a:pt x="414" y="447"/>
                    <a:pt x="413" y="448"/>
                  </a:cubicBezTo>
                  <a:cubicBezTo>
                    <a:pt x="413" y="448"/>
                    <a:pt x="413" y="448"/>
                    <a:pt x="413" y="448"/>
                  </a:cubicBezTo>
                  <a:cubicBezTo>
                    <a:pt x="413" y="449"/>
                    <a:pt x="412" y="450"/>
                    <a:pt x="411" y="451"/>
                  </a:cubicBezTo>
                  <a:cubicBezTo>
                    <a:pt x="411" y="451"/>
                    <a:pt x="411" y="451"/>
                    <a:pt x="411" y="451"/>
                  </a:cubicBezTo>
                  <a:cubicBezTo>
                    <a:pt x="410" y="452"/>
                    <a:pt x="408" y="453"/>
                    <a:pt x="407" y="454"/>
                  </a:cubicBezTo>
                  <a:cubicBezTo>
                    <a:pt x="407" y="455"/>
                    <a:pt x="407" y="455"/>
                    <a:pt x="407" y="455"/>
                  </a:cubicBezTo>
                  <a:cubicBezTo>
                    <a:pt x="406" y="455"/>
                    <a:pt x="406" y="456"/>
                    <a:pt x="406" y="456"/>
                  </a:cubicBezTo>
                  <a:cubicBezTo>
                    <a:pt x="406" y="456"/>
                    <a:pt x="406" y="456"/>
                    <a:pt x="405" y="457"/>
                  </a:cubicBezTo>
                  <a:cubicBezTo>
                    <a:pt x="405" y="457"/>
                    <a:pt x="405" y="458"/>
                    <a:pt x="405" y="459"/>
                  </a:cubicBezTo>
                  <a:cubicBezTo>
                    <a:pt x="404" y="459"/>
                    <a:pt x="404" y="459"/>
                    <a:pt x="404" y="459"/>
                  </a:cubicBezTo>
                  <a:cubicBezTo>
                    <a:pt x="404" y="460"/>
                    <a:pt x="403" y="460"/>
                    <a:pt x="403" y="461"/>
                  </a:cubicBezTo>
                  <a:cubicBezTo>
                    <a:pt x="403" y="461"/>
                    <a:pt x="403" y="461"/>
                    <a:pt x="402" y="461"/>
                  </a:cubicBezTo>
                  <a:cubicBezTo>
                    <a:pt x="402" y="461"/>
                    <a:pt x="401" y="462"/>
                    <a:pt x="400" y="462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399" y="463"/>
                    <a:pt x="398" y="463"/>
                    <a:pt x="397" y="463"/>
                  </a:cubicBezTo>
                  <a:cubicBezTo>
                    <a:pt x="394" y="463"/>
                    <a:pt x="395" y="458"/>
                    <a:pt x="390" y="458"/>
                  </a:cubicBezTo>
                  <a:cubicBezTo>
                    <a:pt x="384" y="458"/>
                    <a:pt x="370" y="461"/>
                    <a:pt x="365" y="464"/>
                  </a:cubicBezTo>
                  <a:cubicBezTo>
                    <a:pt x="364" y="464"/>
                    <a:pt x="362" y="465"/>
                    <a:pt x="361" y="465"/>
                  </a:cubicBezTo>
                  <a:cubicBezTo>
                    <a:pt x="361" y="466"/>
                    <a:pt x="360" y="466"/>
                    <a:pt x="360" y="466"/>
                  </a:cubicBezTo>
                  <a:cubicBezTo>
                    <a:pt x="359" y="466"/>
                    <a:pt x="358" y="466"/>
                    <a:pt x="358" y="466"/>
                  </a:cubicBezTo>
                  <a:cubicBezTo>
                    <a:pt x="357" y="467"/>
                    <a:pt x="357" y="467"/>
                    <a:pt x="356" y="467"/>
                  </a:cubicBezTo>
                  <a:cubicBezTo>
                    <a:pt x="356" y="467"/>
                    <a:pt x="355" y="467"/>
                    <a:pt x="354" y="467"/>
                  </a:cubicBezTo>
                  <a:cubicBezTo>
                    <a:pt x="354" y="467"/>
                    <a:pt x="353" y="467"/>
                    <a:pt x="353" y="467"/>
                  </a:cubicBezTo>
                  <a:cubicBezTo>
                    <a:pt x="352" y="467"/>
                    <a:pt x="351" y="467"/>
                    <a:pt x="350" y="467"/>
                  </a:cubicBezTo>
                  <a:cubicBezTo>
                    <a:pt x="346" y="467"/>
                    <a:pt x="347" y="462"/>
                    <a:pt x="346" y="461"/>
                  </a:cubicBezTo>
                  <a:cubicBezTo>
                    <a:pt x="346" y="461"/>
                    <a:pt x="344" y="463"/>
                    <a:pt x="343" y="465"/>
                  </a:cubicBezTo>
                  <a:cubicBezTo>
                    <a:pt x="341" y="467"/>
                    <a:pt x="339" y="462"/>
                    <a:pt x="336" y="462"/>
                  </a:cubicBezTo>
                  <a:cubicBezTo>
                    <a:pt x="332" y="462"/>
                    <a:pt x="326" y="467"/>
                    <a:pt x="323" y="467"/>
                  </a:cubicBezTo>
                  <a:cubicBezTo>
                    <a:pt x="320" y="468"/>
                    <a:pt x="323" y="464"/>
                    <a:pt x="322" y="462"/>
                  </a:cubicBezTo>
                  <a:cubicBezTo>
                    <a:pt x="322" y="460"/>
                    <a:pt x="314" y="465"/>
                    <a:pt x="313" y="464"/>
                  </a:cubicBezTo>
                  <a:cubicBezTo>
                    <a:pt x="312" y="464"/>
                    <a:pt x="310" y="461"/>
                    <a:pt x="312" y="460"/>
                  </a:cubicBezTo>
                  <a:cubicBezTo>
                    <a:pt x="312" y="460"/>
                    <a:pt x="312" y="460"/>
                    <a:pt x="312" y="460"/>
                  </a:cubicBezTo>
                  <a:cubicBezTo>
                    <a:pt x="312" y="459"/>
                    <a:pt x="312" y="459"/>
                    <a:pt x="312" y="459"/>
                  </a:cubicBezTo>
                  <a:cubicBezTo>
                    <a:pt x="312" y="459"/>
                    <a:pt x="312" y="459"/>
                    <a:pt x="312" y="459"/>
                  </a:cubicBezTo>
                  <a:cubicBezTo>
                    <a:pt x="312" y="458"/>
                    <a:pt x="311" y="458"/>
                    <a:pt x="311" y="458"/>
                  </a:cubicBezTo>
                  <a:cubicBezTo>
                    <a:pt x="311" y="458"/>
                    <a:pt x="311" y="458"/>
                    <a:pt x="311" y="457"/>
                  </a:cubicBezTo>
                  <a:cubicBezTo>
                    <a:pt x="311" y="457"/>
                    <a:pt x="311" y="457"/>
                    <a:pt x="310" y="456"/>
                  </a:cubicBezTo>
                  <a:cubicBezTo>
                    <a:pt x="310" y="456"/>
                    <a:pt x="310" y="456"/>
                    <a:pt x="310" y="456"/>
                  </a:cubicBezTo>
                  <a:cubicBezTo>
                    <a:pt x="310" y="456"/>
                    <a:pt x="310" y="456"/>
                    <a:pt x="310" y="456"/>
                  </a:cubicBezTo>
                  <a:cubicBezTo>
                    <a:pt x="310" y="455"/>
                    <a:pt x="309" y="455"/>
                    <a:pt x="309" y="455"/>
                  </a:cubicBezTo>
                  <a:cubicBezTo>
                    <a:pt x="309" y="454"/>
                    <a:pt x="309" y="454"/>
                    <a:pt x="309" y="454"/>
                  </a:cubicBezTo>
                  <a:cubicBezTo>
                    <a:pt x="308" y="454"/>
                    <a:pt x="308" y="454"/>
                    <a:pt x="308" y="453"/>
                  </a:cubicBezTo>
                  <a:cubicBezTo>
                    <a:pt x="308" y="453"/>
                    <a:pt x="308" y="453"/>
                    <a:pt x="308" y="453"/>
                  </a:cubicBezTo>
                  <a:cubicBezTo>
                    <a:pt x="308" y="453"/>
                    <a:pt x="308" y="452"/>
                    <a:pt x="308" y="452"/>
                  </a:cubicBezTo>
                  <a:cubicBezTo>
                    <a:pt x="308" y="452"/>
                    <a:pt x="307" y="452"/>
                    <a:pt x="308" y="452"/>
                  </a:cubicBezTo>
                  <a:cubicBezTo>
                    <a:pt x="308" y="450"/>
                    <a:pt x="313" y="452"/>
                    <a:pt x="316" y="450"/>
                  </a:cubicBezTo>
                  <a:cubicBezTo>
                    <a:pt x="319" y="449"/>
                    <a:pt x="311" y="447"/>
                    <a:pt x="309" y="447"/>
                  </a:cubicBezTo>
                  <a:cubicBezTo>
                    <a:pt x="306" y="446"/>
                    <a:pt x="311" y="442"/>
                    <a:pt x="314" y="439"/>
                  </a:cubicBezTo>
                  <a:cubicBezTo>
                    <a:pt x="317" y="435"/>
                    <a:pt x="319" y="436"/>
                    <a:pt x="320" y="434"/>
                  </a:cubicBezTo>
                  <a:cubicBezTo>
                    <a:pt x="321" y="432"/>
                    <a:pt x="317" y="432"/>
                    <a:pt x="315" y="434"/>
                  </a:cubicBezTo>
                  <a:cubicBezTo>
                    <a:pt x="312" y="435"/>
                    <a:pt x="312" y="425"/>
                    <a:pt x="314" y="425"/>
                  </a:cubicBezTo>
                  <a:cubicBezTo>
                    <a:pt x="316" y="424"/>
                    <a:pt x="317" y="418"/>
                    <a:pt x="317" y="416"/>
                  </a:cubicBezTo>
                  <a:cubicBezTo>
                    <a:pt x="317" y="413"/>
                    <a:pt x="312" y="418"/>
                    <a:pt x="310" y="419"/>
                  </a:cubicBezTo>
                  <a:cubicBezTo>
                    <a:pt x="308" y="421"/>
                    <a:pt x="305" y="424"/>
                    <a:pt x="307" y="425"/>
                  </a:cubicBezTo>
                  <a:cubicBezTo>
                    <a:pt x="309" y="427"/>
                    <a:pt x="305" y="430"/>
                    <a:pt x="304" y="430"/>
                  </a:cubicBezTo>
                  <a:cubicBezTo>
                    <a:pt x="302" y="431"/>
                    <a:pt x="301" y="426"/>
                    <a:pt x="300" y="425"/>
                  </a:cubicBezTo>
                  <a:cubicBezTo>
                    <a:pt x="298" y="423"/>
                    <a:pt x="297" y="427"/>
                    <a:pt x="296" y="429"/>
                  </a:cubicBezTo>
                  <a:cubicBezTo>
                    <a:pt x="294" y="430"/>
                    <a:pt x="295" y="438"/>
                    <a:pt x="294" y="440"/>
                  </a:cubicBezTo>
                  <a:cubicBezTo>
                    <a:pt x="293" y="442"/>
                    <a:pt x="295" y="445"/>
                    <a:pt x="295" y="449"/>
                  </a:cubicBezTo>
                  <a:cubicBezTo>
                    <a:pt x="295" y="450"/>
                    <a:pt x="296" y="450"/>
                    <a:pt x="296" y="451"/>
                  </a:cubicBezTo>
                  <a:cubicBezTo>
                    <a:pt x="296" y="451"/>
                    <a:pt x="296" y="451"/>
                    <a:pt x="296" y="451"/>
                  </a:cubicBezTo>
                  <a:cubicBezTo>
                    <a:pt x="296" y="452"/>
                    <a:pt x="296" y="452"/>
                    <a:pt x="296" y="453"/>
                  </a:cubicBezTo>
                  <a:cubicBezTo>
                    <a:pt x="296" y="454"/>
                    <a:pt x="296" y="455"/>
                    <a:pt x="297" y="456"/>
                  </a:cubicBezTo>
                  <a:cubicBezTo>
                    <a:pt x="297" y="456"/>
                    <a:pt x="297" y="456"/>
                    <a:pt x="297" y="456"/>
                  </a:cubicBezTo>
                  <a:cubicBezTo>
                    <a:pt x="297" y="457"/>
                    <a:pt x="297" y="458"/>
                    <a:pt x="297" y="459"/>
                  </a:cubicBezTo>
                  <a:cubicBezTo>
                    <a:pt x="297" y="459"/>
                    <a:pt x="298" y="460"/>
                    <a:pt x="298" y="460"/>
                  </a:cubicBezTo>
                  <a:cubicBezTo>
                    <a:pt x="298" y="461"/>
                    <a:pt x="298" y="462"/>
                    <a:pt x="298" y="462"/>
                  </a:cubicBezTo>
                  <a:cubicBezTo>
                    <a:pt x="298" y="463"/>
                    <a:pt x="298" y="463"/>
                    <a:pt x="298" y="463"/>
                  </a:cubicBezTo>
                  <a:cubicBezTo>
                    <a:pt x="298" y="464"/>
                    <a:pt x="298" y="465"/>
                    <a:pt x="299" y="465"/>
                  </a:cubicBezTo>
                  <a:cubicBezTo>
                    <a:pt x="299" y="465"/>
                    <a:pt x="299" y="466"/>
                    <a:pt x="299" y="466"/>
                  </a:cubicBezTo>
                  <a:cubicBezTo>
                    <a:pt x="299" y="467"/>
                    <a:pt x="299" y="467"/>
                    <a:pt x="299" y="468"/>
                  </a:cubicBezTo>
                  <a:cubicBezTo>
                    <a:pt x="299" y="470"/>
                    <a:pt x="298" y="472"/>
                    <a:pt x="295" y="474"/>
                  </a:cubicBezTo>
                  <a:cubicBezTo>
                    <a:pt x="293" y="476"/>
                    <a:pt x="287" y="469"/>
                    <a:pt x="284" y="472"/>
                  </a:cubicBezTo>
                  <a:cubicBezTo>
                    <a:pt x="283" y="473"/>
                    <a:pt x="282" y="473"/>
                    <a:pt x="281" y="474"/>
                  </a:cubicBezTo>
                  <a:cubicBezTo>
                    <a:pt x="281" y="474"/>
                    <a:pt x="280" y="474"/>
                    <a:pt x="280" y="475"/>
                  </a:cubicBezTo>
                  <a:cubicBezTo>
                    <a:pt x="279" y="475"/>
                    <a:pt x="279" y="475"/>
                    <a:pt x="278" y="476"/>
                  </a:cubicBezTo>
                  <a:cubicBezTo>
                    <a:pt x="278" y="476"/>
                    <a:pt x="278" y="476"/>
                    <a:pt x="277" y="476"/>
                  </a:cubicBezTo>
                  <a:cubicBezTo>
                    <a:pt x="276" y="476"/>
                    <a:pt x="275" y="476"/>
                    <a:pt x="275" y="476"/>
                  </a:cubicBezTo>
                  <a:cubicBezTo>
                    <a:pt x="272" y="476"/>
                    <a:pt x="269" y="477"/>
                    <a:pt x="266" y="480"/>
                  </a:cubicBezTo>
                  <a:cubicBezTo>
                    <a:pt x="263" y="483"/>
                    <a:pt x="263" y="483"/>
                    <a:pt x="261" y="483"/>
                  </a:cubicBezTo>
                  <a:cubicBezTo>
                    <a:pt x="259" y="483"/>
                    <a:pt x="253" y="494"/>
                    <a:pt x="251" y="499"/>
                  </a:cubicBezTo>
                  <a:cubicBezTo>
                    <a:pt x="251" y="500"/>
                    <a:pt x="250" y="500"/>
                    <a:pt x="250" y="501"/>
                  </a:cubicBezTo>
                  <a:cubicBezTo>
                    <a:pt x="250" y="501"/>
                    <a:pt x="250" y="501"/>
                    <a:pt x="249" y="501"/>
                  </a:cubicBezTo>
                  <a:cubicBezTo>
                    <a:pt x="249" y="502"/>
                    <a:pt x="248" y="503"/>
                    <a:pt x="248" y="503"/>
                  </a:cubicBezTo>
                  <a:cubicBezTo>
                    <a:pt x="248" y="503"/>
                    <a:pt x="248" y="503"/>
                    <a:pt x="248" y="503"/>
                  </a:cubicBezTo>
                  <a:cubicBezTo>
                    <a:pt x="247" y="503"/>
                    <a:pt x="247" y="504"/>
                    <a:pt x="246" y="504"/>
                  </a:cubicBezTo>
                  <a:cubicBezTo>
                    <a:pt x="246" y="504"/>
                    <a:pt x="246" y="504"/>
                    <a:pt x="246" y="504"/>
                  </a:cubicBezTo>
                  <a:cubicBezTo>
                    <a:pt x="245" y="504"/>
                    <a:pt x="245" y="504"/>
                    <a:pt x="245" y="505"/>
                  </a:cubicBezTo>
                  <a:cubicBezTo>
                    <a:pt x="244" y="505"/>
                    <a:pt x="244" y="505"/>
                    <a:pt x="244" y="505"/>
                  </a:cubicBezTo>
                  <a:cubicBezTo>
                    <a:pt x="244" y="505"/>
                    <a:pt x="243" y="505"/>
                    <a:pt x="243" y="505"/>
                  </a:cubicBezTo>
                  <a:cubicBezTo>
                    <a:pt x="243" y="505"/>
                    <a:pt x="243" y="505"/>
                    <a:pt x="243" y="505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0" y="505"/>
                    <a:pt x="238" y="505"/>
                    <a:pt x="236" y="505"/>
                  </a:cubicBezTo>
                  <a:cubicBezTo>
                    <a:pt x="234" y="505"/>
                    <a:pt x="233" y="505"/>
                    <a:pt x="231" y="506"/>
                  </a:cubicBezTo>
                  <a:cubicBezTo>
                    <a:pt x="231" y="506"/>
                    <a:pt x="231" y="506"/>
                    <a:pt x="231" y="506"/>
                  </a:cubicBezTo>
                  <a:cubicBezTo>
                    <a:pt x="230" y="507"/>
                    <a:pt x="229" y="507"/>
                    <a:pt x="229" y="508"/>
                  </a:cubicBezTo>
                  <a:cubicBezTo>
                    <a:pt x="227" y="511"/>
                    <a:pt x="228" y="516"/>
                    <a:pt x="228" y="518"/>
                  </a:cubicBezTo>
                  <a:cubicBezTo>
                    <a:pt x="228" y="519"/>
                    <a:pt x="224" y="523"/>
                    <a:pt x="222" y="524"/>
                  </a:cubicBezTo>
                  <a:cubicBezTo>
                    <a:pt x="221" y="525"/>
                    <a:pt x="218" y="524"/>
                    <a:pt x="215" y="526"/>
                  </a:cubicBezTo>
                  <a:cubicBezTo>
                    <a:pt x="212" y="528"/>
                    <a:pt x="213" y="530"/>
                    <a:pt x="209" y="533"/>
                  </a:cubicBezTo>
                  <a:cubicBezTo>
                    <a:pt x="205" y="535"/>
                    <a:pt x="203" y="533"/>
                    <a:pt x="199" y="531"/>
                  </a:cubicBezTo>
                  <a:cubicBezTo>
                    <a:pt x="195" y="529"/>
                    <a:pt x="193" y="529"/>
                    <a:pt x="194" y="531"/>
                  </a:cubicBezTo>
                  <a:cubicBezTo>
                    <a:pt x="195" y="534"/>
                    <a:pt x="196" y="538"/>
                    <a:pt x="197" y="540"/>
                  </a:cubicBezTo>
                  <a:cubicBezTo>
                    <a:pt x="197" y="542"/>
                    <a:pt x="194" y="542"/>
                    <a:pt x="190" y="543"/>
                  </a:cubicBezTo>
                  <a:cubicBezTo>
                    <a:pt x="185" y="544"/>
                    <a:pt x="181" y="539"/>
                    <a:pt x="173" y="540"/>
                  </a:cubicBezTo>
                  <a:cubicBezTo>
                    <a:pt x="166" y="541"/>
                    <a:pt x="163" y="542"/>
                    <a:pt x="164" y="543"/>
                  </a:cubicBezTo>
                  <a:cubicBezTo>
                    <a:pt x="166" y="544"/>
                    <a:pt x="165" y="548"/>
                    <a:pt x="166" y="550"/>
                  </a:cubicBezTo>
                  <a:cubicBezTo>
                    <a:pt x="167" y="553"/>
                    <a:pt x="184" y="559"/>
                    <a:pt x="187" y="559"/>
                  </a:cubicBezTo>
                  <a:cubicBezTo>
                    <a:pt x="190" y="560"/>
                    <a:pt x="188" y="563"/>
                    <a:pt x="189" y="566"/>
                  </a:cubicBezTo>
                  <a:cubicBezTo>
                    <a:pt x="189" y="568"/>
                    <a:pt x="195" y="570"/>
                    <a:pt x="197" y="581"/>
                  </a:cubicBezTo>
                  <a:cubicBezTo>
                    <a:pt x="199" y="592"/>
                    <a:pt x="194" y="594"/>
                    <a:pt x="194" y="598"/>
                  </a:cubicBezTo>
                  <a:cubicBezTo>
                    <a:pt x="194" y="599"/>
                    <a:pt x="194" y="600"/>
                    <a:pt x="194" y="601"/>
                  </a:cubicBezTo>
                  <a:cubicBezTo>
                    <a:pt x="194" y="602"/>
                    <a:pt x="194" y="602"/>
                    <a:pt x="193" y="602"/>
                  </a:cubicBezTo>
                  <a:cubicBezTo>
                    <a:pt x="193" y="603"/>
                    <a:pt x="193" y="603"/>
                    <a:pt x="193" y="604"/>
                  </a:cubicBezTo>
                  <a:cubicBezTo>
                    <a:pt x="193" y="604"/>
                    <a:pt x="193" y="605"/>
                    <a:pt x="192" y="605"/>
                  </a:cubicBezTo>
                  <a:cubicBezTo>
                    <a:pt x="192" y="605"/>
                    <a:pt x="192" y="606"/>
                    <a:pt x="191" y="606"/>
                  </a:cubicBezTo>
                  <a:cubicBezTo>
                    <a:pt x="191" y="607"/>
                    <a:pt x="191" y="607"/>
                    <a:pt x="190" y="607"/>
                  </a:cubicBezTo>
                  <a:cubicBezTo>
                    <a:pt x="190" y="608"/>
                    <a:pt x="189" y="608"/>
                    <a:pt x="188" y="609"/>
                  </a:cubicBezTo>
                  <a:cubicBezTo>
                    <a:pt x="183" y="610"/>
                    <a:pt x="171" y="605"/>
                    <a:pt x="165" y="606"/>
                  </a:cubicBezTo>
                  <a:cubicBezTo>
                    <a:pt x="158" y="607"/>
                    <a:pt x="145" y="606"/>
                    <a:pt x="139" y="606"/>
                  </a:cubicBezTo>
                  <a:cubicBezTo>
                    <a:pt x="133" y="605"/>
                    <a:pt x="128" y="606"/>
                    <a:pt x="126" y="608"/>
                  </a:cubicBezTo>
                  <a:cubicBezTo>
                    <a:pt x="124" y="610"/>
                    <a:pt x="120" y="609"/>
                    <a:pt x="116" y="612"/>
                  </a:cubicBezTo>
                  <a:cubicBezTo>
                    <a:pt x="111" y="614"/>
                    <a:pt x="116" y="616"/>
                    <a:pt x="117" y="621"/>
                  </a:cubicBezTo>
                  <a:cubicBezTo>
                    <a:pt x="117" y="621"/>
                    <a:pt x="117" y="622"/>
                    <a:pt x="117" y="623"/>
                  </a:cubicBezTo>
                  <a:cubicBezTo>
                    <a:pt x="117" y="623"/>
                    <a:pt x="117" y="624"/>
                    <a:pt x="117" y="625"/>
                  </a:cubicBezTo>
                  <a:cubicBezTo>
                    <a:pt x="117" y="626"/>
                    <a:pt x="117" y="626"/>
                    <a:pt x="118" y="627"/>
                  </a:cubicBezTo>
                  <a:cubicBezTo>
                    <a:pt x="118" y="627"/>
                    <a:pt x="118" y="627"/>
                    <a:pt x="118" y="628"/>
                  </a:cubicBezTo>
                  <a:cubicBezTo>
                    <a:pt x="118" y="628"/>
                    <a:pt x="118" y="629"/>
                    <a:pt x="118" y="629"/>
                  </a:cubicBezTo>
                  <a:cubicBezTo>
                    <a:pt x="118" y="630"/>
                    <a:pt x="118" y="630"/>
                    <a:pt x="118" y="631"/>
                  </a:cubicBezTo>
                  <a:cubicBezTo>
                    <a:pt x="118" y="631"/>
                    <a:pt x="118" y="632"/>
                    <a:pt x="118" y="632"/>
                  </a:cubicBezTo>
                  <a:cubicBezTo>
                    <a:pt x="118" y="633"/>
                    <a:pt x="118" y="635"/>
                    <a:pt x="118" y="636"/>
                  </a:cubicBezTo>
                  <a:cubicBezTo>
                    <a:pt x="118" y="637"/>
                    <a:pt x="118" y="637"/>
                    <a:pt x="118" y="637"/>
                  </a:cubicBezTo>
                  <a:cubicBezTo>
                    <a:pt x="118" y="637"/>
                    <a:pt x="118" y="638"/>
                    <a:pt x="119" y="638"/>
                  </a:cubicBezTo>
                  <a:cubicBezTo>
                    <a:pt x="119" y="639"/>
                    <a:pt x="119" y="639"/>
                    <a:pt x="119" y="639"/>
                  </a:cubicBezTo>
                  <a:cubicBezTo>
                    <a:pt x="119" y="640"/>
                    <a:pt x="119" y="640"/>
                    <a:pt x="119" y="640"/>
                  </a:cubicBezTo>
                  <a:cubicBezTo>
                    <a:pt x="119" y="641"/>
                    <a:pt x="119" y="642"/>
                    <a:pt x="119" y="642"/>
                  </a:cubicBezTo>
                  <a:cubicBezTo>
                    <a:pt x="119" y="646"/>
                    <a:pt x="112" y="656"/>
                    <a:pt x="109" y="661"/>
                  </a:cubicBezTo>
                  <a:cubicBezTo>
                    <a:pt x="106" y="666"/>
                    <a:pt x="111" y="664"/>
                    <a:pt x="112" y="665"/>
                  </a:cubicBezTo>
                  <a:cubicBezTo>
                    <a:pt x="114" y="666"/>
                    <a:pt x="114" y="672"/>
                    <a:pt x="114" y="676"/>
                  </a:cubicBezTo>
                  <a:cubicBezTo>
                    <a:pt x="113" y="680"/>
                    <a:pt x="113" y="682"/>
                    <a:pt x="118" y="683"/>
                  </a:cubicBezTo>
                  <a:cubicBezTo>
                    <a:pt x="119" y="683"/>
                    <a:pt x="120" y="683"/>
                    <a:pt x="121" y="683"/>
                  </a:cubicBezTo>
                  <a:cubicBezTo>
                    <a:pt x="121" y="683"/>
                    <a:pt x="122" y="683"/>
                    <a:pt x="122" y="683"/>
                  </a:cubicBezTo>
                  <a:cubicBezTo>
                    <a:pt x="122" y="683"/>
                    <a:pt x="123" y="683"/>
                    <a:pt x="123" y="682"/>
                  </a:cubicBezTo>
                  <a:cubicBezTo>
                    <a:pt x="124" y="682"/>
                    <a:pt x="124" y="682"/>
                    <a:pt x="124" y="682"/>
                  </a:cubicBezTo>
                  <a:cubicBezTo>
                    <a:pt x="125" y="682"/>
                    <a:pt x="125" y="682"/>
                    <a:pt x="126" y="682"/>
                  </a:cubicBezTo>
                  <a:cubicBezTo>
                    <a:pt x="126" y="682"/>
                    <a:pt x="127" y="681"/>
                    <a:pt x="128" y="681"/>
                  </a:cubicBezTo>
                  <a:cubicBezTo>
                    <a:pt x="131" y="681"/>
                    <a:pt x="140" y="692"/>
                    <a:pt x="141" y="694"/>
                  </a:cubicBezTo>
                  <a:cubicBezTo>
                    <a:pt x="142" y="696"/>
                    <a:pt x="145" y="696"/>
                    <a:pt x="147" y="694"/>
                  </a:cubicBezTo>
                  <a:cubicBezTo>
                    <a:pt x="149" y="692"/>
                    <a:pt x="150" y="691"/>
                    <a:pt x="156" y="689"/>
                  </a:cubicBezTo>
                  <a:cubicBezTo>
                    <a:pt x="162" y="687"/>
                    <a:pt x="159" y="689"/>
                    <a:pt x="163" y="689"/>
                  </a:cubicBezTo>
                  <a:cubicBezTo>
                    <a:pt x="167" y="689"/>
                    <a:pt x="188" y="681"/>
                    <a:pt x="192" y="679"/>
                  </a:cubicBezTo>
                  <a:cubicBezTo>
                    <a:pt x="196" y="677"/>
                    <a:pt x="196" y="675"/>
                    <a:pt x="197" y="673"/>
                  </a:cubicBezTo>
                  <a:cubicBezTo>
                    <a:pt x="198" y="671"/>
                    <a:pt x="202" y="667"/>
                    <a:pt x="204" y="664"/>
                  </a:cubicBezTo>
                  <a:cubicBezTo>
                    <a:pt x="205" y="662"/>
                    <a:pt x="203" y="660"/>
                    <a:pt x="202" y="654"/>
                  </a:cubicBezTo>
                  <a:cubicBezTo>
                    <a:pt x="201" y="649"/>
                    <a:pt x="209" y="642"/>
                    <a:pt x="210" y="641"/>
                  </a:cubicBezTo>
                  <a:cubicBezTo>
                    <a:pt x="210" y="639"/>
                    <a:pt x="215" y="637"/>
                    <a:pt x="219" y="634"/>
                  </a:cubicBezTo>
                  <a:cubicBezTo>
                    <a:pt x="223" y="632"/>
                    <a:pt x="221" y="634"/>
                    <a:pt x="223" y="634"/>
                  </a:cubicBezTo>
                  <a:cubicBezTo>
                    <a:pt x="224" y="634"/>
                    <a:pt x="233" y="629"/>
                    <a:pt x="235" y="626"/>
                  </a:cubicBezTo>
                  <a:cubicBezTo>
                    <a:pt x="236" y="626"/>
                    <a:pt x="236" y="626"/>
                    <a:pt x="236" y="625"/>
                  </a:cubicBezTo>
                  <a:cubicBezTo>
                    <a:pt x="236" y="625"/>
                    <a:pt x="236" y="625"/>
                    <a:pt x="236" y="625"/>
                  </a:cubicBezTo>
                  <a:cubicBezTo>
                    <a:pt x="236" y="625"/>
                    <a:pt x="237" y="624"/>
                    <a:pt x="237" y="624"/>
                  </a:cubicBezTo>
                  <a:cubicBezTo>
                    <a:pt x="237" y="624"/>
                    <a:pt x="237" y="624"/>
                    <a:pt x="237" y="624"/>
                  </a:cubicBezTo>
                  <a:cubicBezTo>
                    <a:pt x="237" y="623"/>
                    <a:pt x="237" y="623"/>
                    <a:pt x="237" y="623"/>
                  </a:cubicBezTo>
                  <a:cubicBezTo>
                    <a:pt x="237" y="623"/>
                    <a:pt x="237" y="622"/>
                    <a:pt x="237" y="622"/>
                  </a:cubicBezTo>
                  <a:cubicBezTo>
                    <a:pt x="237" y="621"/>
                    <a:pt x="236" y="620"/>
                    <a:pt x="236" y="619"/>
                  </a:cubicBezTo>
                  <a:cubicBezTo>
                    <a:pt x="236" y="618"/>
                    <a:pt x="235" y="618"/>
                    <a:pt x="235" y="618"/>
                  </a:cubicBezTo>
                  <a:cubicBezTo>
                    <a:pt x="235" y="616"/>
                    <a:pt x="245" y="607"/>
                    <a:pt x="248" y="606"/>
                  </a:cubicBezTo>
                  <a:cubicBezTo>
                    <a:pt x="251" y="606"/>
                    <a:pt x="260" y="611"/>
                    <a:pt x="267" y="611"/>
                  </a:cubicBezTo>
                  <a:cubicBezTo>
                    <a:pt x="268" y="611"/>
                    <a:pt x="269" y="610"/>
                    <a:pt x="271" y="610"/>
                  </a:cubicBezTo>
                  <a:cubicBezTo>
                    <a:pt x="271" y="609"/>
                    <a:pt x="272" y="609"/>
                    <a:pt x="273" y="609"/>
                  </a:cubicBezTo>
                  <a:cubicBezTo>
                    <a:pt x="273" y="608"/>
                    <a:pt x="274" y="608"/>
                    <a:pt x="274" y="608"/>
                  </a:cubicBezTo>
                  <a:cubicBezTo>
                    <a:pt x="275" y="608"/>
                    <a:pt x="275" y="607"/>
                    <a:pt x="275" y="607"/>
                  </a:cubicBezTo>
                  <a:cubicBezTo>
                    <a:pt x="276" y="607"/>
                    <a:pt x="276" y="607"/>
                    <a:pt x="276" y="607"/>
                  </a:cubicBezTo>
                  <a:cubicBezTo>
                    <a:pt x="277" y="606"/>
                    <a:pt x="278" y="606"/>
                    <a:pt x="278" y="605"/>
                  </a:cubicBezTo>
                  <a:cubicBezTo>
                    <a:pt x="278" y="605"/>
                    <a:pt x="278" y="605"/>
                    <a:pt x="279" y="605"/>
                  </a:cubicBezTo>
                  <a:cubicBezTo>
                    <a:pt x="279" y="605"/>
                    <a:pt x="279" y="605"/>
                    <a:pt x="279" y="605"/>
                  </a:cubicBezTo>
                  <a:cubicBezTo>
                    <a:pt x="281" y="604"/>
                    <a:pt x="282" y="603"/>
                    <a:pt x="283" y="602"/>
                  </a:cubicBezTo>
                  <a:cubicBezTo>
                    <a:pt x="283" y="602"/>
                    <a:pt x="284" y="602"/>
                    <a:pt x="284" y="602"/>
                  </a:cubicBezTo>
                  <a:cubicBezTo>
                    <a:pt x="285" y="601"/>
                    <a:pt x="286" y="600"/>
                    <a:pt x="287" y="599"/>
                  </a:cubicBezTo>
                  <a:cubicBezTo>
                    <a:pt x="287" y="599"/>
                    <a:pt x="288" y="599"/>
                    <a:pt x="288" y="599"/>
                  </a:cubicBezTo>
                  <a:cubicBezTo>
                    <a:pt x="289" y="598"/>
                    <a:pt x="290" y="597"/>
                    <a:pt x="291" y="596"/>
                  </a:cubicBezTo>
                  <a:cubicBezTo>
                    <a:pt x="292" y="596"/>
                    <a:pt x="292" y="595"/>
                    <a:pt x="293" y="595"/>
                  </a:cubicBezTo>
                  <a:cubicBezTo>
                    <a:pt x="295" y="593"/>
                    <a:pt x="302" y="597"/>
                    <a:pt x="305" y="599"/>
                  </a:cubicBezTo>
                  <a:cubicBezTo>
                    <a:pt x="309" y="600"/>
                    <a:pt x="309" y="604"/>
                    <a:pt x="313" y="610"/>
                  </a:cubicBezTo>
                  <a:cubicBezTo>
                    <a:pt x="316" y="616"/>
                    <a:pt x="325" y="623"/>
                    <a:pt x="327" y="625"/>
                  </a:cubicBezTo>
                  <a:cubicBezTo>
                    <a:pt x="329" y="627"/>
                    <a:pt x="346" y="637"/>
                    <a:pt x="350" y="640"/>
                  </a:cubicBezTo>
                  <a:cubicBezTo>
                    <a:pt x="353" y="642"/>
                    <a:pt x="355" y="647"/>
                    <a:pt x="357" y="648"/>
                  </a:cubicBezTo>
                  <a:cubicBezTo>
                    <a:pt x="360" y="649"/>
                    <a:pt x="362" y="651"/>
                    <a:pt x="363" y="654"/>
                  </a:cubicBezTo>
                  <a:cubicBezTo>
                    <a:pt x="364" y="657"/>
                    <a:pt x="367" y="659"/>
                    <a:pt x="366" y="663"/>
                  </a:cubicBezTo>
                  <a:cubicBezTo>
                    <a:pt x="365" y="666"/>
                    <a:pt x="361" y="673"/>
                    <a:pt x="362" y="674"/>
                  </a:cubicBezTo>
                  <a:cubicBezTo>
                    <a:pt x="364" y="676"/>
                    <a:pt x="368" y="668"/>
                    <a:pt x="369" y="667"/>
                  </a:cubicBezTo>
                  <a:cubicBezTo>
                    <a:pt x="370" y="665"/>
                    <a:pt x="372" y="659"/>
                    <a:pt x="373" y="657"/>
                  </a:cubicBezTo>
                  <a:cubicBezTo>
                    <a:pt x="374" y="654"/>
                    <a:pt x="370" y="653"/>
                    <a:pt x="369" y="651"/>
                  </a:cubicBezTo>
                  <a:cubicBezTo>
                    <a:pt x="368" y="650"/>
                    <a:pt x="372" y="645"/>
                    <a:pt x="373" y="645"/>
                  </a:cubicBezTo>
                  <a:cubicBezTo>
                    <a:pt x="374" y="644"/>
                    <a:pt x="378" y="645"/>
                    <a:pt x="381" y="647"/>
                  </a:cubicBezTo>
                  <a:cubicBezTo>
                    <a:pt x="385" y="649"/>
                    <a:pt x="387" y="648"/>
                    <a:pt x="388" y="646"/>
                  </a:cubicBezTo>
                  <a:cubicBezTo>
                    <a:pt x="389" y="645"/>
                    <a:pt x="384" y="639"/>
                    <a:pt x="380" y="636"/>
                  </a:cubicBezTo>
                  <a:cubicBezTo>
                    <a:pt x="377" y="634"/>
                    <a:pt x="368" y="633"/>
                    <a:pt x="365" y="632"/>
                  </a:cubicBezTo>
                  <a:cubicBezTo>
                    <a:pt x="363" y="631"/>
                    <a:pt x="364" y="627"/>
                    <a:pt x="365" y="625"/>
                  </a:cubicBezTo>
                  <a:cubicBezTo>
                    <a:pt x="365" y="624"/>
                    <a:pt x="360" y="624"/>
                    <a:pt x="357" y="625"/>
                  </a:cubicBezTo>
                  <a:cubicBezTo>
                    <a:pt x="354" y="625"/>
                    <a:pt x="353" y="622"/>
                    <a:pt x="350" y="620"/>
                  </a:cubicBezTo>
                  <a:cubicBezTo>
                    <a:pt x="347" y="617"/>
                    <a:pt x="342" y="609"/>
                    <a:pt x="342" y="607"/>
                  </a:cubicBezTo>
                  <a:cubicBezTo>
                    <a:pt x="341" y="604"/>
                    <a:pt x="337" y="601"/>
                    <a:pt x="335" y="601"/>
                  </a:cubicBezTo>
                  <a:cubicBezTo>
                    <a:pt x="332" y="600"/>
                    <a:pt x="332" y="595"/>
                    <a:pt x="329" y="595"/>
                  </a:cubicBezTo>
                  <a:cubicBezTo>
                    <a:pt x="326" y="594"/>
                    <a:pt x="329" y="591"/>
                    <a:pt x="331" y="588"/>
                  </a:cubicBezTo>
                  <a:cubicBezTo>
                    <a:pt x="333" y="586"/>
                    <a:pt x="331" y="587"/>
                    <a:pt x="329" y="586"/>
                  </a:cubicBezTo>
                  <a:cubicBezTo>
                    <a:pt x="327" y="584"/>
                    <a:pt x="329" y="584"/>
                    <a:pt x="331" y="583"/>
                  </a:cubicBezTo>
                  <a:cubicBezTo>
                    <a:pt x="333" y="582"/>
                    <a:pt x="338" y="579"/>
                    <a:pt x="340" y="579"/>
                  </a:cubicBezTo>
                  <a:cubicBezTo>
                    <a:pt x="340" y="579"/>
                    <a:pt x="340" y="579"/>
                    <a:pt x="340" y="579"/>
                  </a:cubicBezTo>
                  <a:cubicBezTo>
                    <a:pt x="340" y="579"/>
                    <a:pt x="340" y="579"/>
                    <a:pt x="341" y="579"/>
                  </a:cubicBezTo>
                  <a:cubicBezTo>
                    <a:pt x="341" y="579"/>
                    <a:pt x="341" y="579"/>
                    <a:pt x="341" y="579"/>
                  </a:cubicBezTo>
                  <a:cubicBezTo>
                    <a:pt x="341" y="579"/>
                    <a:pt x="341" y="580"/>
                    <a:pt x="341" y="580"/>
                  </a:cubicBezTo>
                  <a:cubicBezTo>
                    <a:pt x="341" y="580"/>
                    <a:pt x="341" y="580"/>
                    <a:pt x="341" y="580"/>
                  </a:cubicBezTo>
                  <a:cubicBezTo>
                    <a:pt x="341" y="581"/>
                    <a:pt x="342" y="582"/>
                    <a:pt x="342" y="583"/>
                  </a:cubicBezTo>
                  <a:cubicBezTo>
                    <a:pt x="342" y="583"/>
                    <a:pt x="342" y="583"/>
                    <a:pt x="342" y="583"/>
                  </a:cubicBezTo>
                  <a:cubicBezTo>
                    <a:pt x="342" y="584"/>
                    <a:pt x="343" y="585"/>
                    <a:pt x="343" y="585"/>
                  </a:cubicBezTo>
                  <a:cubicBezTo>
                    <a:pt x="343" y="586"/>
                    <a:pt x="343" y="586"/>
                    <a:pt x="343" y="586"/>
                  </a:cubicBezTo>
                  <a:cubicBezTo>
                    <a:pt x="343" y="587"/>
                    <a:pt x="344" y="587"/>
                    <a:pt x="344" y="588"/>
                  </a:cubicBezTo>
                  <a:cubicBezTo>
                    <a:pt x="347" y="591"/>
                    <a:pt x="348" y="587"/>
                    <a:pt x="350" y="586"/>
                  </a:cubicBezTo>
                  <a:cubicBezTo>
                    <a:pt x="352" y="584"/>
                    <a:pt x="350" y="588"/>
                    <a:pt x="350" y="592"/>
                  </a:cubicBezTo>
                  <a:cubicBezTo>
                    <a:pt x="350" y="596"/>
                    <a:pt x="351" y="594"/>
                    <a:pt x="355" y="596"/>
                  </a:cubicBezTo>
                  <a:cubicBezTo>
                    <a:pt x="359" y="598"/>
                    <a:pt x="356" y="599"/>
                    <a:pt x="358" y="602"/>
                  </a:cubicBezTo>
                  <a:cubicBezTo>
                    <a:pt x="360" y="605"/>
                    <a:pt x="366" y="606"/>
                    <a:pt x="369" y="607"/>
                  </a:cubicBezTo>
                  <a:cubicBezTo>
                    <a:pt x="372" y="608"/>
                    <a:pt x="374" y="611"/>
                    <a:pt x="376" y="612"/>
                  </a:cubicBezTo>
                  <a:cubicBezTo>
                    <a:pt x="376" y="613"/>
                    <a:pt x="377" y="613"/>
                    <a:pt x="377" y="613"/>
                  </a:cubicBezTo>
                  <a:cubicBezTo>
                    <a:pt x="377" y="613"/>
                    <a:pt x="377" y="613"/>
                    <a:pt x="377" y="613"/>
                  </a:cubicBezTo>
                  <a:cubicBezTo>
                    <a:pt x="377" y="613"/>
                    <a:pt x="377" y="613"/>
                    <a:pt x="378" y="613"/>
                  </a:cubicBezTo>
                  <a:cubicBezTo>
                    <a:pt x="378" y="613"/>
                    <a:pt x="379" y="614"/>
                    <a:pt x="379" y="614"/>
                  </a:cubicBezTo>
                  <a:cubicBezTo>
                    <a:pt x="380" y="614"/>
                    <a:pt x="381" y="614"/>
                    <a:pt x="382" y="615"/>
                  </a:cubicBezTo>
                  <a:cubicBezTo>
                    <a:pt x="383" y="615"/>
                    <a:pt x="384" y="616"/>
                    <a:pt x="385" y="617"/>
                  </a:cubicBezTo>
                  <a:cubicBezTo>
                    <a:pt x="386" y="617"/>
                    <a:pt x="387" y="618"/>
                    <a:pt x="388" y="619"/>
                  </a:cubicBezTo>
                  <a:cubicBezTo>
                    <a:pt x="388" y="619"/>
                    <a:pt x="388" y="619"/>
                    <a:pt x="388" y="619"/>
                  </a:cubicBezTo>
                  <a:cubicBezTo>
                    <a:pt x="389" y="620"/>
                    <a:pt x="390" y="621"/>
                    <a:pt x="391" y="622"/>
                  </a:cubicBezTo>
                  <a:cubicBezTo>
                    <a:pt x="391" y="623"/>
                    <a:pt x="392" y="623"/>
                    <a:pt x="392" y="623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5" y="625"/>
                  </a:cubicBezTo>
                  <a:cubicBezTo>
                    <a:pt x="395" y="625"/>
                    <a:pt x="396" y="625"/>
                    <a:pt x="396" y="626"/>
                  </a:cubicBezTo>
                  <a:cubicBezTo>
                    <a:pt x="397" y="626"/>
                    <a:pt x="397" y="626"/>
                    <a:pt x="397" y="626"/>
                  </a:cubicBezTo>
                  <a:cubicBezTo>
                    <a:pt x="397" y="626"/>
                    <a:pt x="398" y="627"/>
                    <a:pt x="398" y="628"/>
                  </a:cubicBezTo>
                  <a:cubicBezTo>
                    <a:pt x="399" y="631"/>
                    <a:pt x="397" y="640"/>
                    <a:pt x="398" y="646"/>
                  </a:cubicBezTo>
                  <a:cubicBezTo>
                    <a:pt x="399" y="647"/>
                    <a:pt x="399" y="648"/>
                    <a:pt x="399" y="649"/>
                  </a:cubicBezTo>
                  <a:cubicBezTo>
                    <a:pt x="399" y="649"/>
                    <a:pt x="399" y="649"/>
                    <a:pt x="399" y="650"/>
                  </a:cubicBezTo>
                  <a:cubicBezTo>
                    <a:pt x="400" y="650"/>
                    <a:pt x="400" y="651"/>
                    <a:pt x="400" y="651"/>
                  </a:cubicBezTo>
                  <a:cubicBezTo>
                    <a:pt x="400" y="651"/>
                    <a:pt x="400" y="651"/>
                    <a:pt x="400" y="651"/>
                  </a:cubicBezTo>
                  <a:cubicBezTo>
                    <a:pt x="400" y="652"/>
                    <a:pt x="400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02" y="654"/>
                    <a:pt x="402" y="654"/>
                    <a:pt x="402" y="655"/>
                  </a:cubicBezTo>
                  <a:cubicBezTo>
                    <a:pt x="402" y="655"/>
                    <a:pt x="402" y="655"/>
                    <a:pt x="403" y="656"/>
                  </a:cubicBezTo>
                  <a:cubicBezTo>
                    <a:pt x="404" y="660"/>
                    <a:pt x="407" y="656"/>
                    <a:pt x="408" y="657"/>
                  </a:cubicBezTo>
                  <a:cubicBezTo>
                    <a:pt x="409" y="658"/>
                    <a:pt x="409" y="657"/>
                    <a:pt x="413" y="660"/>
                  </a:cubicBezTo>
                  <a:cubicBezTo>
                    <a:pt x="416" y="663"/>
                    <a:pt x="411" y="663"/>
                    <a:pt x="414" y="665"/>
                  </a:cubicBezTo>
                  <a:cubicBezTo>
                    <a:pt x="417" y="667"/>
                    <a:pt x="430" y="667"/>
                    <a:pt x="432" y="667"/>
                  </a:cubicBezTo>
                  <a:cubicBezTo>
                    <a:pt x="434" y="667"/>
                    <a:pt x="434" y="670"/>
                    <a:pt x="432" y="671"/>
                  </a:cubicBezTo>
                  <a:cubicBezTo>
                    <a:pt x="430" y="672"/>
                    <a:pt x="423" y="670"/>
                    <a:pt x="421" y="669"/>
                  </a:cubicBezTo>
                  <a:cubicBezTo>
                    <a:pt x="418" y="669"/>
                    <a:pt x="417" y="670"/>
                    <a:pt x="415" y="672"/>
                  </a:cubicBezTo>
                  <a:cubicBezTo>
                    <a:pt x="414" y="674"/>
                    <a:pt x="419" y="677"/>
                    <a:pt x="419" y="679"/>
                  </a:cubicBezTo>
                  <a:cubicBezTo>
                    <a:pt x="419" y="682"/>
                    <a:pt x="421" y="683"/>
                    <a:pt x="423" y="683"/>
                  </a:cubicBezTo>
                  <a:cubicBezTo>
                    <a:pt x="426" y="683"/>
                    <a:pt x="425" y="686"/>
                    <a:pt x="427" y="689"/>
                  </a:cubicBezTo>
                  <a:cubicBezTo>
                    <a:pt x="429" y="691"/>
                    <a:pt x="430" y="685"/>
                    <a:pt x="432" y="686"/>
                  </a:cubicBezTo>
                  <a:cubicBezTo>
                    <a:pt x="433" y="686"/>
                    <a:pt x="433" y="683"/>
                    <a:pt x="434" y="679"/>
                  </a:cubicBezTo>
                  <a:cubicBezTo>
                    <a:pt x="434" y="676"/>
                    <a:pt x="436" y="676"/>
                    <a:pt x="436" y="676"/>
                  </a:cubicBezTo>
                  <a:cubicBezTo>
                    <a:pt x="437" y="675"/>
                    <a:pt x="437" y="673"/>
                    <a:pt x="437" y="671"/>
                  </a:cubicBezTo>
                  <a:cubicBezTo>
                    <a:pt x="438" y="668"/>
                    <a:pt x="439" y="671"/>
                    <a:pt x="440" y="672"/>
                  </a:cubicBezTo>
                  <a:cubicBezTo>
                    <a:pt x="442" y="673"/>
                    <a:pt x="441" y="671"/>
                    <a:pt x="441" y="669"/>
                  </a:cubicBezTo>
                  <a:cubicBezTo>
                    <a:pt x="442" y="668"/>
                    <a:pt x="447" y="671"/>
                    <a:pt x="449" y="671"/>
                  </a:cubicBezTo>
                  <a:cubicBezTo>
                    <a:pt x="450" y="672"/>
                    <a:pt x="449" y="671"/>
                    <a:pt x="448" y="668"/>
                  </a:cubicBezTo>
                  <a:cubicBezTo>
                    <a:pt x="447" y="665"/>
                    <a:pt x="447" y="665"/>
                    <a:pt x="443" y="664"/>
                  </a:cubicBezTo>
                  <a:cubicBezTo>
                    <a:pt x="440" y="663"/>
                    <a:pt x="438" y="657"/>
                    <a:pt x="434" y="653"/>
                  </a:cubicBezTo>
                  <a:cubicBezTo>
                    <a:pt x="431" y="650"/>
                    <a:pt x="430" y="645"/>
                    <a:pt x="431" y="643"/>
                  </a:cubicBezTo>
                  <a:cubicBezTo>
                    <a:pt x="432" y="641"/>
                    <a:pt x="436" y="645"/>
                    <a:pt x="438" y="646"/>
                  </a:cubicBezTo>
                  <a:cubicBezTo>
                    <a:pt x="441" y="646"/>
                    <a:pt x="441" y="643"/>
                    <a:pt x="441" y="640"/>
                  </a:cubicBezTo>
                  <a:cubicBezTo>
                    <a:pt x="440" y="638"/>
                    <a:pt x="446" y="639"/>
                    <a:pt x="450" y="639"/>
                  </a:cubicBezTo>
                  <a:cubicBezTo>
                    <a:pt x="454" y="639"/>
                    <a:pt x="455" y="638"/>
                    <a:pt x="458" y="637"/>
                  </a:cubicBezTo>
                  <a:cubicBezTo>
                    <a:pt x="459" y="637"/>
                    <a:pt x="459" y="637"/>
                    <a:pt x="460" y="637"/>
                  </a:cubicBezTo>
                  <a:cubicBezTo>
                    <a:pt x="460" y="637"/>
                    <a:pt x="460" y="637"/>
                    <a:pt x="460" y="637"/>
                  </a:cubicBezTo>
                  <a:cubicBezTo>
                    <a:pt x="461" y="637"/>
                    <a:pt x="461" y="637"/>
                    <a:pt x="462" y="637"/>
                  </a:cubicBezTo>
                  <a:cubicBezTo>
                    <a:pt x="462" y="638"/>
                    <a:pt x="463" y="638"/>
                    <a:pt x="463" y="638"/>
                  </a:cubicBezTo>
                  <a:cubicBezTo>
                    <a:pt x="463" y="638"/>
                    <a:pt x="463" y="638"/>
                    <a:pt x="463" y="638"/>
                  </a:cubicBezTo>
                  <a:cubicBezTo>
                    <a:pt x="465" y="639"/>
                    <a:pt x="466" y="639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8" y="640"/>
                    <a:pt x="469" y="640"/>
                    <a:pt x="469" y="640"/>
                  </a:cubicBezTo>
                  <a:cubicBezTo>
                    <a:pt x="473" y="640"/>
                    <a:pt x="474" y="639"/>
                    <a:pt x="477" y="638"/>
                  </a:cubicBezTo>
                  <a:cubicBezTo>
                    <a:pt x="480" y="638"/>
                    <a:pt x="479" y="639"/>
                    <a:pt x="485" y="635"/>
                  </a:cubicBezTo>
                  <a:cubicBezTo>
                    <a:pt x="490" y="632"/>
                    <a:pt x="489" y="634"/>
                    <a:pt x="486" y="631"/>
                  </a:cubicBezTo>
                  <a:cubicBezTo>
                    <a:pt x="486" y="631"/>
                    <a:pt x="485" y="631"/>
                    <a:pt x="485" y="631"/>
                  </a:cubicBezTo>
                  <a:cubicBezTo>
                    <a:pt x="485" y="630"/>
                    <a:pt x="485" y="630"/>
                    <a:pt x="485" y="630"/>
                  </a:cubicBezTo>
                  <a:cubicBezTo>
                    <a:pt x="485" y="630"/>
                    <a:pt x="485" y="630"/>
                    <a:pt x="485" y="630"/>
                  </a:cubicBezTo>
                  <a:cubicBezTo>
                    <a:pt x="485" y="630"/>
                    <a:pt x="485" y="629"/>
                    <a:pt x="485" y="629"/>
                  </a:cubicBezTo>
                  <a:cubicBezTo>
                    <a:pt x="485" y="629"/>
                    <a:pt x="485" y="629"/>
                    <a:pt x="485" y="629"/>
                  </a:cubicBezTo>
                  <a:cubicBezTo>
                    <a:pt x="485" y="629"/>
                    <a:pt x="485" y="629"/>
                    <a:pt x="485" y="629"/>
                  </a:cubicBezTo>
                  <a:cubicBezTo>
                    <a:pt x="485" y="627"/>
                    <a:pt x="486" y="625"/>
                    <a:pt x="485" y="622"/>
                  </a:cubicBezTo>
                  <a:cubicBezTo>
                    <a:pt x="484" y="618"/>
                    <a:pt x="479" y="618"/>
                    <a:pt x="480" y="615"/>
                  </a:cubicBezTo>
                  <a:cubicBezTo>
                    <a:pt x="481" y="612"/>
                    <a:pt x="483" y="612"/>
                    <a:pt x="483" y="610"/>
                  </a:cubicBezTo>
                  <a:cubicBezTo>
                    <a:pt x="483" y="609"/>
                    <a:pt x="483" y="609"/>
                    <a:pt x="484" y="608"/>
                  </a:cubicBezTo>
                  <a:cubicBezTo>
                    <a:pt x="484" y="608"/>
                    <a:pt x="484" y="608"/>
                    <a:pt x="484" y="608"/>
                  </a:cubicBezTo>
                  <a:cubicBezTo>
                    <a:pt x="484" y="608"/>
                    <a:pt x="484" y="607"/>
                    <a:pt x="485" y="607"/>
                  </a:cubicBezTo>
                  <a:cubicBezTo>
                    <a:pt x="485" y="606"/>
                    <a:pt x="485" y="606"/>
                    <a:pt x="485" y="606"/>
                  </a:cubicBezTo>
                  <a:cubicBezTo>
                    <a:pt x="486" y="606"/>
                    <a:pt x="486" y="605"/>
                    <a:pt x="486" y="605"/>
                  </a:cubicBezTo>
                  <a:cubicBezTo>
                    <a:pt x="487" y="604"/>
                    <a:pt x="489" y="598"/>
                    <a:pt x="489" y="595"/>
                  </a:cubicBezTo>
                  <a:cubicBezTo>
                    <a:pt x="489" y="593"/>
                    <a:pt x="493" y="589"/>
                    <a:pt x="497" y="587"/>
                  </a:cubicBezTo>
                  <a:cubicBezTo>
                    <a:pt x="502" y="586"/>
                    <a:pt x="501" y="583"/>
                    <a:pt x="501" y="580"/>
                  </a:cubicBezTo>
                  <a:cubicBezTo>
                    <a:pt x="501" y="580"/>
                    <a:pt x="501" y="580"/>
                    <a:pt x="501" y="580"/>
                  </a:cubicBezTo>
                  <a:cubicBezTo>
                    <a:pt x="501" y="579"/>
                    <a:pt x="501" y="579"/>
                    <a:pt x="501" y="579"/>
                  </a:cubicBezTo>
                  <a:cubicBezTo>
                    <a:pt x="501" y="578"/>
                    <a:pt x="501" y="578"/>
                    <a:pt x="502" y="578"/>
                  </a:cubicBezTo>
                  <a:cubicBezTo>
                    <a:pt x="502" y="577"/>
                    <a:pt x="504" y="576"/>
                    <a:pt x="505" y="574"/>
                  </a:cubicBezTo>
                  <a:cubicBezTo>
                    <a:pt x="507" y="572"/>
                    <a:pt x="509" y="569"/>
                    <a:pt x="511" y="566"/>
                  </a:cubicBezTo>
                  <a:cubicBezTo>
                    <a:pt x="512" y="563"/>
                    <a:pt x="521" y="564"/>
                    <a:pt x="522" y="564"/>
                  </a:cubicBezTo>
                  <a:cubicBezTo>
                    <a:pt x="524" y="564"/>
                    <a:pt x="524" y="568"/>
                    <a:pt x="525" y="570"/>
                  </a:cubicBezTo>
                  <a:cubicBezTo>
                    <a:pt x="526" y="572"/>
                    <a:pt x="537" y="570"/>
                    <a:pt x="539" y="570"/>
                  </a:cubicBezTo>
                  <a:cubicBezTo>
                    <a:pt x="542" y="570"/>
                    <a:pt x="536" y="574"/>
                    <a:pt x="531" y="576"/>
                  </a:cubicBezTo>
                  <a:cubicBezTo>
                    <a:pt x="527" y="577"/>
                    <a:pt x="526" y="579"/>
                    <a:pt x="528" y="580"/>
                  </a:cubicBezTo>
                  <a:cubicBezTo>
                    <a:pt x="531" y="582"/>
                    <a:pt x="534" y="586"/>
                    <a:pt x="536" y="589"/>
                  </a:cubicBezTo>
                  <a:cubicBezTo>
                    <a:pt x="538" y="592"/>
                    <a:pt x="540" y="593"/>
                    <a:pt x="543" y="593"/>
                  </a:cubicBezTo>
                  <a:cubicBezTo>
                    <a:pt x="547" y="593"/>
                    <a:pt x="547" y="590"/>
                    <a:pt x="549" y="589"/>
                  </a:cubicBezTo>
                  <a:cubicBezTo>
                    <a:pt x="551" y="587"/>
                    <a:pt x="554" y="586"/>
                    <a:pt x="556" y="586"/>
                  </a:cubicBezTo>
                  <a:cubicBezTo>
                    <a:pt x="557" y="585"/>
                    <a:pt x="558" y="588"/>
                    <a:pt x="560" y="588"/>
                  </a:cubicBezTo>
                  <a:cubicBezTo>
                    <a:pt x="563" y="589"/>
                    <a:pt x="563" y="587"/>
                    <a:pt x="566" y="589"/>
                  </a:cubicBezTo>
                  <a:cubicBezTo>
                    <a:pt x="569" y="590"/>
                    <a:pt x="566" y="587"/>
                    <a:pt x="566" y="584"/>
                  </a:cubicBezTo>
                  <a:cubicBezTo>
                    <a:pt x="565" y="581"/>
                    <a:pt x="565" y="582"/>
                    <a:pt x="563" y="580"/>
                  </a:cubicBezTo>
                  <a:cubicBezTo>
                    <a:pt x="562" y="577"/>
                    <a:pt x="558" y="579"/>
                    <a:pt x="555" y="579"/>
                  </a:cubicBezTo>
                  <a:cubicBezTo>
                    <a:pt x="552" y="579"/>
                    <a:pt x="552" y="574"/>
                    <a:pt x="550" y="573"/>
                  </a:cubicBezTo>
                  <a:cubicBezTo>
                    <a:pt x="548" y="572"/>
                    <a:pt x="552" y="570"/>
                    <a:pt x="554" y="569"/>
                  </a:cubicBezTo>
                  <a:cubicBezTo>
                    <a:pt x="556" y="568"/>
                    <a:pt x="559" y="566"/>
                    <a:pt x="561" y="564"/>
                  </a:cubicBezTo>
                  <a:cubicBezTo>
                    <a:pt x="563" y="563"/>
                    <a:pt x="566" y="564"/>
                    <a:pt x="569" y="564"/>
                  </a:cubicBezTo>
                  <a:cubicBezTo>
                    <a:pt x="572" y="563"/>
                    <a:pt x="575" y="560"/>
                    <a:pt x="578" y="560"/>
                  </a:cubicBezTo>
                  <a:cubicBezTo>
                    <a:pt x="579" y="560"/>
                    <a:pt x="580" y="560"/>
                    <a:pt x="581" y="560"/>
                  </a:cubicBezTo>
                  <a:cubicBezTo>
                    <a:pt x="581" y="560"/>
                    <a:pt x="581" y="559"/>
                    <a:pt x="581" y="559"/>
                  </a:cubicBezTo>
                  <a:cubicBezTo>
                    <a:pt x="582" y="559"/>
                    <a:pt x="583" y="559"/>
                    <a:pt x="583" y="559"/>
                  </a:cubicBezTo>
                  <a:cubicBezTo>
                    <a:pt x="584" y="559"/>
                    <a:pt x="584" y="559"/>
                    <a:pt x="584" y="559"/>
                  </a:cubicBezTo>
                  <a:cubicBezTo>
                    <a:pt x="585" y="559"/>
                    <a:pt x="586" y="558"/>
                    <a:pt x="586" y="558"/>
                  </a:cubicBezTo>
                  <a:cubicBezTo>
                    <a:pt x="587" y="558"/>
                    <a:pt x="587" y="558"/>
                    <a:pt x="587" y="558"/>
                  </a:cubicBezTo>
                  <a:cubicBezTo>
                    <a:pt x="587" y="558"/>
                    <a:pt x="587" y="558"/>
                    <a:pt x="587" y="558"/>
                  </a:cubicBezTo>
                  <a:cubicBezTo>
                    <a:pt x="588" y="558"/>
                    <a:pt x="589" y="558"/>
                    <a:pt x="589" y="558"/>
                  </a:cubicBezTo>
                  <a:cubicBezTo>
                    <a:pt x="591" y="557"/>
                    <a:pt x="594" y="557"/>
                    <a:pt x="594" y="559"/>
                  </a:cubicBezTo>
                  <a:cubicBezTo>
                    <a:pt x="593" y="560"/>
                    <a:pt x="587" y="563"/>
                    <a:pt x="584" y="565"/>
                  </a:cubicBezTo>
                  <a:cubicBezTo>
                    <a:pt x="582" y="566"/>
                    <a:pt x="579" y="566"/>
                    <a:pt x="580" y="569"/>
                  </a:cubicBezTo>
                  <a:cubicBezTo>
                    <a:pt x="580" y="572"/>
                    <a:pt x="580" y="580"/>
                    <a:pt x="577" y="582"/>
                  </a:cubicBezTo>
                  <a:cubicBezTo>
                    <a:pt x="574" y="583"/>
                    <a:pt x="573" y="582"/>
                    <a:pt x="571" y="583"/>
                  </a:cubicBezTo>
                  <a:cubicBezTo>
                    <a:pt x="568" y="584"/>
                    <a:pt x="573" y="587"/>
                    <a:pt x="577" y="590"/>
                  </a:cubicBezTo>
                  <a:cubicBezTo>
                    <a:pt x="581" y="593"/>
                    <a:pt x="584" y="591"/>
                    <a:pt x="587" y="592"/>
                  </a:cubicBezTo>
                  <a:cubicBezTo>
                    <a:pt x="591" y="594"/>
                    <a:pt x="598" y="603"/>
                    <a:pt x="601" y="606"/>
                  </a:cubicBezTo>
                  <a:cubicBezTo>
                    <a:pt x="601" y="606"/>
                    <a:pt x="601" y="607"/>
                    <a:pt x="602" y="607"/>
                  </a:cubicBezTo>
                  <a:cubicBezTo>
                    <a:pt x="602" y="607"/>
                    <a:pt x="602" y="607"/>
                    <a:pt x="602" y="607"/>
                  </a:cubicBezTo>
                  <a:cubicBezTo>
                    <a:pt x="602" y="607"/>
                    <a:pt x="603" y="608"/>
                    <a:pt x="603" y="608"/>
                  </a:cubicBezTo>
                  <a:cubicBezTo>
                    <a:pt x="603" y="608"/>
                    <a:pt x="603" y="608"/>
                    <a:pt x="603" y="608"/>
                  </a:cubicBezTo>
                  <a:cubicBezTo>
                    <a:pt x="604" y="609"/>
                    <a:pt x="605" y="609"/>
                    <a:pt x="607" y="609"/>
                  </a:cubicBezTo>
                  <a:cubicBezTo>
                    <a:pt x="608" y="609"/>
                    <a:pt x="609" y="609"/>
                    <a:pt x="610" y="609"/>
                  </a:cubicBezTo>
                  <a:cubicBezTo>
                    <a:pt x="615" y="610"/>
                    <a:pt x="614" y="611"/>
                    <a:pt x="616" y="616"/>
                  </a:cubicBezTo>
                  <a:cubicBezTo>
                    <a:pt x="618" y="621"/>
                    <a:pt x="620" y="622"/>
                    <a:pt x="620" y="626"/>
                  </a:cubicBezTo>
                  <a:cubicBezTo>
                    <a:pt x="620" y="626"/>
                    <a:pt x="620" y="627"/>
                    <a:pt x="620" y="627"/>
                  </a:cubicBezTo>
                  <a:cubicBezTo>
                    <a:pt x="620" y="628"/>
                    <a:pt x="619" y="628"/>
                    <a:pt x="619" y="628"/>
                  </a:cubicBezTo>
                  <a:cubicBezTo>
                    <a:pt x="619" y="628"/>
                    <a:pt x="619" y="628"/>
                    <a:pt x="619" y="628"/>
                  </a:cubicBezTo>
                  <a:cubicBezTo>
                    <a:pt x="618" y="629"/>
                    <a:pt x="618" y="630"/>
                    <a:pt x="617" y="630"/>
                  </a:cubicBezTo>
                  <a:cubicBezTo>
                    <a:pt x="617" y="630"/>
                    <a:pt x="617" y="630"/>
                    <a:pt x="617" y="631"/>
                  </a:cubicBezTo>
                  <a:cubicBezTo>
                    <a:pt x="615" y="632"/>
                    <a:pt x="613" y="633"/>
                    <a:pt x="611" y="634"/>
                  </a:cubicBezTo>
                  <a:cubicBezTo>
                    <a:pt x="610" y="634"/>
                    <a:pt x="610" y="634"/>
                    <a:pt x="610" y="634"/>
                  </a:cubicBezTo>
                  <a:cubicBezTo>
                    <a:pt x="609" y="634"/>
                    <a:pt x="608" y="635"/>
                    <a:pt x="607" y="635"/>
                  </a:cubicBezTo>
                  <a:cubicBezTo>
                    <a:pt x="601" y="637"/>
                    <a:pt x="601" y="635"/>
                    <a:pt x="598" y="635"/>
                  </a:cubicBezTo>
                  <a:cubicBezTo>
                    <a:pt x="595" y="636"/>
                    <a:pt x="592" y="637"/>
                    <a:pt x="586" y="636"/>
                  </a:cubicBezTo>
                  <a:cubicBezTo>
                    <a:pt x="580" y="636"/>
                    <a:pt x="571" y="633"/>
                    <a:pt x="568" y="631"/>
                  </a:cubicBezTo>
                  <a:cubicBezTo>
                    <a:pt x="564" y="630"/>
                    <a:pt x="564" y="626"/>
                    <a:pt x="558" y="626"/>
                  </a:cubicBezTo>
                  <a:cubicBezTo>
                    <a:pt x="552" y="626"/>
                    <a:pt x="549" y="623"/>
                    <a:pt x="538" y="623"/>
                  </a:cubicBezTo>
                  <a:cubicBezTo>
                    <a:pt x="527" y="623"/>
                    <a:pt x="526" y="625"/>
                    <a:pt x="519" y="629"/>
                  </a:cubicBezTo>
                  <a:cubicBezTo>
                    <a:pt x="512" y="634"/>
                    <a:pt x="502" y="633"/>
                    <a:pt x="497" y="633"/>
                  </a:cubicBezTo>
                  <a:cubicBezTo>
                    <a:pt x="492" y="633"/>
                    <a:pt x="496" y="635"/>
                    <a:pt x="498" y="638"/>
                  </a:cubicBezTo>
                  <a:cubicBezTo>
                    <a:pt x="500" y="640"/>
                    <a:pt x="497" y="638"/>
                    <a:pt x="493" y="639"/>
                  </a:cubicBezTo>
                  <a:cubicBezTo>
                    <a:pt x="490" y="640"/>
                    <a:pt x="493" y="640"/>
                    <a:pt x="492" y="642"/>
                  </a:cubicBezTo>
                  <a:cubicBezTo>
                    <a:pt x="490" y="643"/>
                    <a:pt x="479" y="642"/>
                    <a:pt x="475" y="643"/>
                  </a:cubicBezTo>
                  <a:cubicBezTo>
                    <a:pt x="472" y="643"/>
                    <a:pt x="470" y="646"/>
                    <a:pt x="469" y="649"/>
                  </a:cubicBezTo>
                  <a:cubicBezTo>
                    <a:pt x="467" y="651"/>
                    <a:pt x="469" y="654"/>
                    <a:pt x="471" y="657"/>
                  </a:cubicBezTo>
                  <a:cubicBezTo>
                    <a:pt x="473" y="659"/>
                    <a:pt x="472" y="662"/>
                    <a:pt x="470" y="663"/>
                  </a:cubicBezTo>
                  <a:cubicBezTo>
                    <a:pt x="468" y="665"/>
                    <a:pt x="464" y="664"/>
                    <a:pt x="462" y="664"/>
                  </a:cubicBezTo>
                  <a:cubicBezTo>
                    <a:pt x="460" y="664"/>
                    <a:pt x="462" y="666"/>
                    <a:pt x="466" y="668"/>
                  </a:cubicBezTo>
                  <a:cubicBezTo>
                    <a:pt x="469" y="670"/>
                    <a:pt x="471" y="669"/>
                    <a:pt x="473" y="668"/>
                  </a:cubicBezTo>
                  <a:cubicBezTo>
                    <a:pt x="476" y="668"/>
                    <a:pt x="475" y="671"/>
                    <a:pt x="474" y="672"/>
                  </a:cubicBezTo>
                  <a:cubicBezTo>
                    <a:pt x="473" y="674"/>
                    <a:pt x="473" y="676"/>
                    <a:pt x="475" y="677"/>
                  </a:cubicBezTo>
                  <a:cubicBezTo>
                    <a:pt x="477" y="679"/>
                    <a:pt x="477" y="680"/>
                    <a:pt x="480" y="681"/>
                  </a:cubicBezTo>
                  <a:cubicBezTo>
                    <a:pt x="483" y="682"/>
                    <a:pt x="485" y="683"/>
                    <a:pt x="488" y="684"/>
                  </a:cubicBezTo>
                  <a:cubicBezTo>
                    <a:pt x="491" y="686"/>
                    <a:pt x="493" y="686"/>
                    <a:pt x="496" y="688"/>
                  </a:cubicBezTo>
                  <a:cubicBezTo>
                    <a:pt x="499" y="690"/>
                    <a:pt x="503" y="692"/>
                    <a:pt x="506" y="692"/>
                  </a:cubicBezTo>
                  <a:cubicBezTo>
                    <a:pt x="510" y="692"/>
                    <a:pt x="510" y="687"/>
                    <a:pt x="510" y="686"/>
                  </a:cubicBezTo>
                  <a:cubicBezTo>
                    <a:pt x="511" y="684"/>
                    <a:pt x="521" y="687"/>
                    <a:pt x="526" y="690"/>
                  </a:cubicBezTo>
                  <a:cubicBezTo>
                    <a:pt x="530" y="693"/>
                    <a:pt x="537" y="692"/>
                    <a:pt x="542" y="691"/>
                  </a:cubicBezTo>
                  <a:cubicBezTo>
                    <a:pt x="547" y="691"/>
                    <a:pt x="549" y="686"/>
                    <a:pt x="550" y="684"/>
                  </a:cubicBezTo>
                  <a:cubicBezTo>
                    <a:pt x="552" y="683"/>
                    <a:pt x="554" y="684"/>
                    <a:pt x="556" y="684"/>
                  </a:cubicBezTo>
                  <a:cubicBezTo>
                    <a:pt x="559" y="683"/>
                    <a:pt x="558" y="685"/>
                    <a:pt x="560" y="686"/>
                  </a:cubicBezTo>
                  <a:cubicBezTo>
                    <a:pt x="563" y="687"/>
                    <a:pt x="563" y="685"/>
                    <a:pt x="564" y="685"/>
                  </a:cubicBezTo>
                  <a:cubicBezTo>
                    <a:pt x="565" y="685"/>
                    <a:pt x="565" y="685"/>
                    <a:pt x="565" y="686"/>
                  </a:cubicBezTo>
                  <a:cubicBezTo>
                    <a:pt x="565" y="686"/>
                    <a:pt x="565" y="686"/>
                    <a:pt x="565" y="686"/>
                  </a:cubicBezTo>
                  <a:cubicBezTo>
                    <a:pt x="565" y="686"/>
                    <a:pt x="565" y="686"/>
                    <a:pt x="565" y="687"/>
                  </a:cubicBezTo>
                  <a:cubicBezTo>
                    <a:pt x="565" y="687"/>
                    <a:pt x="565" y="687"/>
                    <a:pt x="565" y="687"/>
                  </a:cubicBezTo>
                  <a:cubicBezTo>
                    <a:pt x="565" y="687"/>
                    <a:pt x="564" y="687"/>
                    <a:pt x="564" y="688"/>
                  </a:cubicBezTo>
                  <a:cubicBezTo>
                    <a:pt x="564" y="689"/>
                    <a:pt x="564" y="690"/>
                    <a:pt x="564" y="691"/>
                  </a:cubicBezTo>
                  <a:cubicBezTo>
                    <a:pt x="564" y="692"/>
                    <a:pt x="564" y="692"/>
                    <a:pt x="564" y="692"/>
                  </a:cubicBezTo>
                  <a:cubicBezTo>
                    <a:pt x="563" y="692"/>
                    <a:pt x="563" y="693"/>
                    <a:pt x="563" y="693"/>
                  </a:cubicBezTo>
                  <a:cubicBezTo>
                    <a:pt x="564" y="695"/>
                    <a:pt x="564" y="704"/>
                    <a:pt x="563" y="707"/>
                  </a:cubicBezTo>
                  <a:cubicBezTo>
                    <a:pt x="563" y="708"/>
                    <a:pt x="563" y="709"/>
                    <a:pt x="563" y="709"/>
                  </a:cubicBezTo>
                  <a:cubicBezTo>
                    <a:pt x="563" y="709"/>
                    <a:pt x="562" y="710"/>
                    <a:pt x="562" y="710"/>
                  </a:cubicBezTo>
                  <a:cubicBezTo>
                    <a:pt x="562" y="710"/>
                    <a:pt x="562" y="711"/>
                    <a:pt x="561" y="711"/>
                  </a:cubicBezTo>
                  <a:cubicBezTo>
                    <a:pt x="560" y="711"/>
                    <a:pt x="560" y="712"/>
                    <a:pt x="560" y="712"/>
                  </a:cubicBezTo>
                  <a:cubicBezTo>
                    <a:pt x="559" y="712"/>
                    <a:pt x="559" y="713"/>
                    <a:pt x="559" y="713"/>
                  </a:cubicBezTo>
                  <a:cubicBezTo>
                    <a:pt x="559" y="713"/>
                    <a:pt x="558" y="714"/>
                    <a:pt x="558" y="715"/>
                  </a:cubicBezTo>
                  <a:cubicBezTo>
                    <a:pt x="558" y="715"/>
                    <a:pt x="558" y="716"/>
                    <a:pt x="558" y="717"/>
                  </a:cubicBezTo>
                  <a:cubicBezTo>
                    <a:pt x="558" y="717"/>
                    <a:pt x="558" y="717"/>
                    <a:pt x="558" y="717"/>
                  </a:cubicBezTo>
                  <a:cubicBezTo>
                    <a:pt x="558" y="719"/>
                    <a:pt x="557" y="721"/>
                    <a:pt x="557" y="723"/>
                  </a:cubicBezTo>
                  <a:cubicBezTo>
                    <a:pt x="557" y="723"/>
                    <a:pt x="557" y="724"/>
                    <a:pt x="557" y="724"/>
                  </a:cubicBezTo>
                  <a:cubicBezTo>
                    <a:pt x="556" y="725"/>
                    <a:pt x="556" y="726"/>
                    <a:pt x="555" y="727"/>
                  </a:cubicBezTo>
                  <a:cubicBezTo>
                    <a:pt x="554" y="729"/>
                    <a:pt x="553" y="732"/>
                    <a:pt x="552" y="733"/>
                  </a:cubicBezTo>
                  <a:cubicBezTo>
                    <a:pt x="551" y="735"/>
                    <a:pt x="551" y="736"/>
                    <a:pt x="550" y="738"/>
                  </a:cubicBezTo>
                  <a:cubicBezTo>
                    <a:pt x="550" y="738"/>
                    <a:pt x="550" y="739"/>
                    <a:pt x="550" y="739"/>
                  </a:cubicBezTo>
                  <a:cubicBezTo>
                    <a:pt x="549" y="740"/>
                    <a:pt x="549" y="741"/>
                    <a:pt x="548" y="743"/>
                  </a:cubicBezTo>
                  <a:cubicBezTo>
                    <a:pt x="548" y="743"/>
                    <a:pt x="548" y="743"/>
                    <a:pt x="548" y="744"/>
                  </a:cubicBezTo>
                  <a:cubicBezTo>
                    <a:pt x="547" y="744"/>
                    <a:pt x="547" y="745"/>
                    <a:pt x="547" y="745"/>
                  </a:cubicBezTo>
                  <a:cubicBezTo>
                    <a:pt x="547" y="746"/>
                    <a:pt x="546" y="747"/>
                    <a:pt x="546" y="748"/>
                  </a:cubicBezTo>
                  <a:cubicBezTo>
                    <a:pt x="543" y="751"/>
                    <a:pt x="530" y="748"/>
                    <a:pt x="526" y="748"/>
                  </a:cubicBezTo>
                  <a:cubicBezTo>
                    <a:pt x="523" y="749"/>
                    <a:pt x="522" y="746"/>
                    <a:pt x="519" y="744"/>
                  </a:cubicBezTo>
                  <a:cubicBezTo>
                    <a:pt x="517" y="742"/>
                    <a:pt x="516" y="746"/>
                    <a:pt x="513" y="744"/>
                  </a:cubicBezTo>
                  <a:cubicBezTo>
                    <a:pt x="511" y="742"/>
                    <a:pt x="511" y="743"/>
                    <a:pt x="509" y="744"/>
                  </a:cubicBezTo>
                  <a:cubicBezTo>
                    <a:pt x="506" y="746"/>
                    <a:pt x="499" y="751"/>
                    <a:pt x="497" y="753"/>
                  </a:cubicBezTo>
                  <a:cubicBezTo>
                    <a:pt x="494" y="754"/>
                    <a:pt x="480" y="750"/>
                    <a:pt x="476" y="749"/>
                  </a:cubicBezTo>
                  <a:cubicBezTo>
                    <a:pt x="472" y="747"/>
                    <a:pt x="461" y="745"/>
                    <a:pt x="458" y="745"/>
                  </a:cubicBezTo>
                  <a:cubicBezTo>
                    <a:pt x="458" y="745"/>
                    <a:pt x="457" y="744"/>
                    <a:pt x="456" y="744"/>
                  </a:cubicBezTo>
                  <a:cubicBezTo>
                    <a:pt x="454" y="744"/>
                    <a:pt x="451" y="743"/>
                    <a:pt x="448" y="742"/>
                  </a:cubicBezTo>
                  <a:cubicBezTo>
                    <a:pt x="447" y="742"/>
                    <a:pt x="447" y="741"/>
                    <a:pt x="446" y="741"/>
                  </a:cubicBezTo>
                  <a:cubicBezTo>
                    <a:pt x="444" y="741"/>
                    <a:pt x="443" y="740"/>
                    <a:pt x="441" y="740"/>
                  </a:cubicBezTo>
                  <a:cubicBezTo>
                    <a:pt x="433" y="739"/>
                    <a:pt x="435" y="739"/>
                    <a:pt x="433" y="736"/>
                  </a:cubicBezTo>
                  <a:cubicBezTo>
                    <a:pt x="431" y="733"/>
                    <a:pt x="429" y="731"/>
                    <a:pt x="425" y="730"/>
                  </a:cubicBezTo>
                  <a:cubicBezTo>
                    <a:pt x="421" y="730"/>
                    <a:pt x="409" y="734"/>
                    <a:pt x="406" y="736"/>
                  </a:cubicBezTo>
                  <a:cubicBezTo>
                    <a:pt x="403" y="738"/>
                    <a:pt x="400" y="738"/>
                    <a:pt x="401" y="744"/>
                  </a:cubicBezTo>
                  <a:cubicBezTo>
                    <a:pt x="403" y="750"/>
                    <a:pt x="403" y="755"/>
                    <a:pt x="397" y="758"/>
                  </a:cubicBezTo>
                  <a:cubicBezTo>
                    <a:pt x="392" y="761"/>
                    <a:pt x="389" y="759"/>
                    <a:pt x="382" y="755"/>
                  </a:cubicBezTo>
                  <a:cubicBezTo>
                    <a:pt x="375" y="751"/>
                    <a:pt x="371" y="750"/>
                    <a:pt x="366" y="750"/>
                  </a:cubicBezTo>
                  <a:cubicBezTo>
                    <a:pt x="360" y="750"/>
                    <a:pt x="356" y="744"/>
                    <a:pt x="355" y="742"/>
                  </a:cubicBezTo>
                  <a:cubicBezTo>
                    <a:pt x="355" y="739"/>
                    <a:pt x="354" y="735"/>
                    <a:pt x="350" y="735"/>
                  </a:cubicBezTo>
                  <a:cubicBezTo>
                    <a:pt x="346" y="735"/>
                    <a:pt x="343" y="731"/>
                    <a:pt x="337" y="731"/>
                  </a:cubicBezTo>
                  <a:cubicBezTo>
                    <a:pt x="331" y="730"/>
                    <a:pt x="326" y="731"/>
                    <a:pt x="323" y="729"/>
                  </a:cubicBezTo>
                  <a:cubicBezTo>
                    <a:pt x="322" y="729"/>
                    <a:pt x="321" y="728"/>
                    <a:pt x="320" y="728"/>
                  </a:cubicBezTo>
                  <a:cubicBezTo>
                    <a:pt x="320" y="728"/>
                    <a:pt x="320" y="728"/>
                    <a:pt x="319" y="728"/>
                  </a:cubicBezTo>
                  <a:cubicBezTo>
                    <a:pt x="319" y="728"/>
                    <a:pt x="319" y="727"/>
                    <a:pt x="319" y="727"/>
                  </a:cubicBezTo>
                  <a:cubicBezTo>
                    <a:pt x="318" y="727"/>
                    <a:pt x="318" y="727"/>
                    <a:pt x="317" y="727"/>
                  </a:cubicBezTo>
                  <a:cubicBezTo>
                    <a:pt x="317" y="727"/>
                    <a:pt x="317" y="727"/>
                    <a:pt x="317" y="727"/>
                  </a:cubicBezTo>
                  <a:cubicBezTo>
                    <a:pt x="316" y="727"/>
                    <a:pt x="315" y="728"/>
                    <a:pt x="315" y="728"/>
                  </a:cubicBezTo>
                  <a:cubicBezTo>
                    <a:pt x="311" y="729"/>
                    <a:pt x="312" y="727"/>
                    <a:pt x="313" y="724"/>
                  </a:cubicBezTo>
                  <a:cubicBezTo>
                    <a:pt x="313" y="721"/>
                    <a:pt x="309" y="724"/>
                    <a:pt x="305" y="722"/>
                  </a:cubicBezTo>
                  <a:cubicBezTo>
                    <a:pt x="302" y="720"/>
                    <a:pt x="306" y="713"/>
                    <a:pt x="308" y="711"/>
                  </a:cubicBezTo>
                  <a:cubicBezTo>
                    <a:pt x="311" y="709"/>
                    <a:pt x="313" y="702"/>
                    <a:pt x="311" y="700"/>
                  </a:cubicBezTo>
                  <a:cubicBezTo>
                    <a:pt x="310" y="698"/>
                    <a:pt x="310" y="692"/>
                    <a:pt x="311" y="690"/>
                  </a:cubicBezTo>
                  <a:cubicBezTo>
                    <a:pt x="312" y="687"/>
                    <a:pt x="315" y="684"/>
                    <a:pt x="312" y="685"/>
                  </a:cubicBezTo>
                  <a:cubicBezTo>
                    <a:pt x="309" y="685"/>
                    <a:pt x="308" y="683"/>
                    <a:pt x="305" y="680"/>
                  </a:cubicBezTo>
                  <a:cubicBezTo>
                    <a:pt x="302" y="677"/>
                    <a:pt x="293" y="683"/>
                    <a:pt x="291" y="684"/>
                  </a:cubicBezTo>
                  <a:cubicBezTo>
                    <a:pt x="290" y="684"/>
                    <a:pt x="289" y="684"/>
                    <a:pt x="289" y="684"/>
                  </a:cubicBezTo>
                  <a:cubicBezTo>
                    <a:pt x="287" y="684"/>
                    <a:pt x="286" y="684"/>
                    <a:pt x="284" y="684"/>
                  </a:cubicBezTo>
                  <a:cubicBezTo>
                    <a:pt x="283" y="683"/>
                    <a:pt x="281" y="683"/>
                    <a:pt x="278" y="683"/>
                  </a:cubicBezTo>
                  <a:cubicBezTo>
                    <a:pt x="273" y="682"/>
                    <a:pt x="263" y="686"/>
                    <a:pt x="259" y="687"/>
                  </a:cubicBezTo>
                  <a:cubicBezTo>
                    <a:pt x="254" y="689"/>
                    <a:pt x="253" y="687"/>
                    <a:pt x="251" y="685"/>
                  </a:cubicBezTo>
                  <a:cubicBezTo>
                    <a:pt x="249" y="684"/>
                    <a:pt x="242" y="686"/>
                    <a:pt x="236" y="685"/>
                  </a:cubicBezTo>
                  <a:cubicBezTo>
                    <a:pt x="230" y="685"/>
                    <a:pt x="232" y="684"/>
                    <a:pt x="229" y="683"/>
                  </a:cubicBezTo>
                  <a:cubicBezTo>
                    <a:pt x="227" y="682"/>
                    <a:pt x="224" y="686"/>
                    <a:pt x="223" y="688"/>
                  </a:cubicBezTo>
                  <a:cubicBezTo>
                    <a:pt x="222" y="689"/>
                    <a:pt x="215" y="690"/>
                    <a:pt x="210" y="691"/>
                  </a:cubicBezTo>
                  <a:cubicBezTo>
                    <a:pt x="206" y="693"/>
                    <a:pt x="203" y="696"/>
                    <a:pt x="201" y="697"/>
                  </a:cubicBezTo>
                  <a:cubicBezTo>
                    <a:pt x="199" y="698"/>
                    <a:pt x="194" y="698"/>
                    <a:pt x="190" y="700"/>
                  </a:cubicBezTo>
                  <a:cubicBezTo>
                    <a:pt x="189" y="700"/>
                    <a:pt x="188" y="700"/>
                    <a:pt x="188" y="701"/>
                  </a:cubicBezTo>
                  <a:cubicBezTo>
                    <a:pt x="187" y="701"/>
                    <a:pt x="187" y="701"/>
                    <a:pt x="187" y="701"/>
                  </a:cubicBezTo>
                  <a:cubicBezTo>
                    <a:pt x="186" y="702"/>
                    <a:pt x="186" y="702"/>
                    <a:pt x="185" y="703"/>
                  </a:cubicBezTo>
                  <a:cubicBezTo>
                    <a:pt x="185" y="703"/>
                    <a:pt x="185" y="703"/>
                    <a:pt x="184" y="703"/>
                  </a:cubicBezTo>
                  <a:cubicBezTo>
                    <a:pt x="184" y="704"/>
                    <a:pt x="183" y="704"/>
                    <a:pt x="183" y="705"/>
                  </a:cubicBezTo>
                  <a:cubicBezTo>
                    <a:pt x="182" y="705"/>
                    <a:pt x="182" y="706"/>
                    <a:pt x="181" y="706"/>
                  </a:cubicBezTo>
                  <a:cubicBezTo>
                    <a:pt x="178" y="708"/>
                    <a:pt x="177" y="706"/>
                    <a:pt x="174" y="704"/>
                  </a:cubicBezTo>
                  <a:cubicBezTo>
                    <a:pt x="172" y="703"/>
                    <a:pt x="161" y="705"/>
                    <a:pt x="157" y="704"/>
                  </a:cubicBezTo>
                  <a:cubicBezTo>
                    <a:pt x="152" y="704"/>
                    <a:pt x="148" y="698"/>
                    <a:pt x="145" y="698"/>
                  </a:cubicBezTo>
                  <a:cubicBezTo>
                    <a:pt x="143" y="698"/>
                    <a:pt x="139" y="702"/>
                    <a:pt x="138" y="706"/>
                  </a:cubicBezTo>
                  <a:cubicBezTo>
                    <a:pt x="136" y="710"/>
                    <a:pt x="131" y="718"/>
                    <a:pt x="126" y="722"/>
                  </a:cubicBezTo>
                  <a:cubicBezTo>
                    <a:pt x="120" y="726"/>
                    <a:pt x="115" y="724"/>
                    <a:pt x="112" y="726"/>
                  </a:cubicBezTo>
                  <a:cubicBezTo>
                    <a:pt x="110" y="729"/>
                    <a:pt x="106" y="733"/>
                    <a:pt x="104" y="737"/>
                  </a:cubicBezTo>
                  <a:cubicBezTo>
                    <a:pt x="103" y="741"/>
                    <a:pt x="101" y="740"/>
                    <a:pt x="98" y="744"/>
                  </a:cubicBezTo>
                  <a:cubicBezTo>
                    <a:pt x="95" y="748"/>
                    <a:pt x="97" y="754"/>
                    <a:pt x="96" y="763"/>
                  </a:cubicBezTo>
                  <a:cubicBezTo>
                    <a:pt x="95" y="773"/>
                    <a:pt x="81" y="779"/>
                    <a:pt x="74" y="781"/>
                  </a:cubicBezTo>
                  <a:cubicBezTo>
                    <a:pt x="73" y="782"/>
                    <a:pt x="71" y="782"/>
                    <a:pt x="70" y="783"/>
                  </a:cubicBezTo>
                  <a:cubicBezTo>
                    <a:pt x="69" y="783"/>
                    <a:pt x="69" y="784"/>
                    <a:pt x="68" y="784"/>
                  </a:cubicBezTo>
                  <a:cubicBezTo>
                    <a:pt x="67" y="784"/>
                    <a:pt x="66" y="785"/>
                    <a:pt x="66" y="785"/>
                  </a:cubicBezTo>
                  <a:cubicBezTo>
                    <a:pt x="65" y="786"/>
                    <a:pt x="64" y="786"/>
                    <a:pt x="64" y="787"/>
                  </a:cubicBezTo>
                  <a:cubicBezTo>
                    <a:pt x="63" y="787"/>
                    <a:pt x="62" y="787"/>
                    <a:pt x="62" y="788"/>
                  </a:cubicBezTo>
                  <a:cubicBezTo>
                    <a:pt x="61" y="788"/>
                    <a:pt x="61" y="789"/>
                    <a:pt x="60" y="789"/>
                  </a:cubicBezTo>
                  <a:cubicBezTo>
                    <a:pt x="60" y="789"/>
                    <a:pt x="60" y="790"/>
                    <a:pt x="59" y="790"/>
                  </a:cubicBezTo>
                  <a:cubicBezTo>
                    <a:pt x="59" y="790"/>
                    <a:pt x="59" y="791"/>
                    <a:pt x="58" y="791"/>
                  </a:cubicBezTo>
                  <a:cubicBezTo>
                    <a:pt x="55" y="794"/>
                    <a:pt x="54" y="798"/>
                    <a:pt x="49" y="801"/>
                  </a:cubicBezTo>
                  <a:cubicBezTo>
                    <a:pt x="44" y="804"/>
                    <a:pt x="40" y="816"/>
                    <a:pt x="40" y="819"/>
                  </a:cubicBezTo>
                  <a:cubicBezTo>
                    <a:pt x="39" y="822"/>
                    <a:pt x="25" y="831"/>
                    <a:pt x="24" y="836"/>
                  </a:cubicBezTo>
                  <a:cubicBezTo>
                    <a:pt x="23" y="841"/>
                    <a:pt x="18" y="847"/>
                    <a:pt x="15" y="848"/>
                  </a:cubicBezTo>
                  <a:cubicBezTo>
                    <a:pt x="15" y="849"/>
                    <a:pt x="15" y="849"/>
                    <a:pt x="14" y="850"/>
                  </a:cubicBezTo>
                  <a:cubicBezTo>
                    <a:pt x="14" y="850"/>
                    <a:pt x="14" y="850"/>
                    <a:pt x="14" y="850"/>
                  </a:cubicBezTo>
                  <a:cubicBezTo>
                    <a:pt x="13" y="851"/>
                    <a:pt x="13" y="851"/>
                    <a:pt x="13" y="852"/>
                  </a:cubicBezTo>
                  <a:cubicBezTo>
                    <a:pt x="13" y="852"/>
                    <a:pt x="13" y="852"/>
                    <a:pt x="13" y="852"/>
                  </a:cubicBezTo>
                  <a:cubicBezTo>
                    <a:pt x="13" y="853"/>
                    <a:pt x="12" y="854"/>
                    <a:pt x="12" y="855"/>
                  </a:cubicBezTo>
                  <a:cubicBezTo>
                    <a:pt x="12" y="855"/>
                    <a:pt x="12" y="855"/>
                    <a:pt x="12" y="855"/>
                  </a:cubicBezTo>
                  <a:cubicBezTo>
                    <a:pt x="12" y="857"/>
                    <a:pt x="12" y="858"/>
                    <a:pt x="12" y="859"/>
                  </a:cubicBezTo>
                  <a:cubicBezTo>
                    <a:pt x="12" y="860"/>
                    <a:pt x="12" y="860"/>
                    <a:pt x="12" y="861"/>
                  </a:cubicBezTo>
                  <a:cubicBezTo>
                    <a:pt x="12" y="864"/>
                    <a:pt x="18" y="867"/>
                    <a:pt x="19" y="870"/>
                  </a:cubicBezTo>
                  <a:cubicBezTo>
                    <a:pt x="21" y="872"/>
                    <a:pt x="18" y="874"/>
                    <a:pt x="17" y="878"/>
                  </a:cubicBezTo>
                  <a:cubicBezTo>
                    <a:pt x="16" y="882"/>
                    <a:pt x="19" y="884"/>
                    <a:pt x="21" y="889"/>
                  </a:cubicBezTo>
                  <a:cubicBezTo>
                    <a:pt x="22" y="895"/>
                    <a:pt x="16" y="900"/>
                    <a:pt x="16" y="905"/>
                  </a:cubicBezTo>
                  <a:cubicBezTo>
                    <a:pt x="16" y="907"/>
                    <a:pt x="15" y="908"/>
                    <a:pt x="15" y="910"/>
                  </a:cubicBezTo>
                  <a:cubicBezTo>
                    <a:pt x="14" y="911"/>
                    <a:pt x="14" y="912"/>
                    <a:pt x="14" y="913"/>
                  </a:cubicBezTo>
                  <a:cubicBezTo>
                    <a:pt x="13" y="914"/>
                    <a:pt x="13" y="914"/>
                    <a:pt x="13" y="914"/>
                  </a:cubicBezTo>
                  <a:cubicBezTo>
                    <a:pt x="13" y="915"/>
                    <a:pt x="12" y="916"/>
                    <a:pt x="12" y="917"/>
                  </a:cubicBezTo>
                  <a:cubicBezTo>
                    <a:pt x="11" y="917"/>
                    <a:pt x="11" y="917"/>
                    <a:pt x="11" y="917"/>
                  </a:cubicBezTo>
                  <a:cubicBezTo>
                    <a:pt x="10" y="918"/>
                    <a:pt x="10" y="919"/>
                    <a:pt x="9" y="920"/>
                  </a:cubicBezTo>
                  <a:cubicBezTo>
                    <a:pt x="6" y="922"/>
                    <a:pt x="0" y="927"/>
                    <a:pt x="4" y="930"/>
                  </a:cubicBezTo>
                  <a:cubicBezTo>
                    <a:pt x="8" y="932"/>
                    <a:pt x="6" y="933"/>
                    <a:pt x="8" y="939"/>
                  </a:cubicBezTo>
                  <a:cubicBezTo>
                    <a:pt x="8" y="940"/>
                    <a:pt x="8" y="940"/>
                    <a:pt x="8" y="940"/>
                  </a:cubicBezTo>
                  <a:cubicBezTo>
                    <a:pt x="9" y="942"/>
                    <a:pt x="9" y="944"/>
                    <a:pt x="9" y="945"/>
                  </a:cubicBezTo>
                  <a:cubicBezTo>
                    <a:pt x="9" y="945"/>
                    <a:pt x="9" y="945"/>
                    <a:pt x="9" y="945"/>
                  </a:cubicBezTo>
                  <a:cubicBezTo>
                    <a:pt x="8" y="946"/>
                    <a:pt x="7" y="946"/>
                    <a:pt x="7" y="948"/>
                  </a:cubicBezTo>
                  <a:cubicBezTo>
                    <a:pt x="6" y="948"/>
                    <a:pt x="6" y="949"/>
                    <a:pt x="6" y="949"/>
                  </a:cubicBezTo>
                  <a:cubicBezTo>
                    <a:pt x="6" y="950"/>
                    <a:pt x="6" y="951"/>
                    <a:pt x="6" y="952"/>
                  </a:cubicBezTo>
                  <a:cubicBezTo>
                    <a:pt x="6" y="952"/>
                    <a:pt x="6" y="952"/>
                    <a:pt x="6" y="952"/>
                  </a:cubicBezTo>
                  <a:cubicBezTo>
                    <a:pt x="6" y="952"/>
                    <a:pt x="7" y="953"/>
                    <a:pt x="8" y="954"/>
                  </a:cubicBezTo>
                  <a:cubicBezTo>
                    <a:pt x="8" y="954"/>
                    <a:pt x="8" y="954"/>
                    <a:pt x="8" y="954"/>
                  </a:cubicBezTo>
                  <a:cubicBezTo>
                    <a:pt x="8" y="954"/>
                    <a:pt x="8" y="954"/>
                    <a:pt x="8" y="954"/>
                  </a:cubicBezTo>
                  <a:cubicBezTo>
                    <a:pt x="9" y="955"/>
                    <a:pt x="10" y="955"/>
                    <a:pt x="11" y="956"/>
                  </a:cubicBezTo>
                  <a:cubicBezTo>
                    <a:pt x="12" y="957"/>
                    <a:pt x="14" y="958"/>
                    <a:pt x="15" y="959"/>
                  </a:cubicBezTo>
                  <a:cubicBezTo>
                    <a:pt x="20" y="963"/>
                    <a:pt x="18" y="964"/>
                    <a:pt x="19" y="965"/>
                  </a:cubicBezTo>
                  <a:cubicBezTo>
                    <a:pt x="19" y="965"/>
                    <a:pt x="19" y="966"/>
                    <a:pt x="20" y="966"/>
                  </a:cubicBezTo>
                  <a:cubicBezTo>
                    <a:pt x="20" y="967"/>
                    <a:pt x="21" y="967"/>
                    <a:pt x="21" y="968"/>
                  </a:cubicBezTo>
                  <a:cubicBezTo>
                    <a:pt x="21" y="968"/>
                    <a:pt x="21" y="968"/>
                    <a:pt x="21" y="968"/>
                  </a:cubicBezTo>
                  <a:cubicBezTo>
                    <a:pt x="22" y="969"/>
                    <a:pt x="22" y="969"/>
                    <a:pt x="22" y="969"/>
                  </a:cubicBezTo>
                  <a:cubicBezTo>
                    <a:pt x="22" y="969"/>
                    <a:pt x="23" y="970"/>
                    <a:pt x="23" y="970"/>
                  </a:cubicBezTo>
                  <a:cubicBezTo>
                    <a:pt x="24" y="971"/>
                    <a:pt x="25" y="971"/>
                    <a:pt x="26" y="972"/>
                  </a:cubicBezTo>
                  <a:cubicBezTo>
                    <a:pt x="32" y="975"/>
                    <a:pt x="31" y="976"/>
                    <a:pt x="32" y="979"/>
                  </a:cubicBezTo>
                  <a:cubicBezTo>
                    <a:pt x="34" y="981"/>
                    <a:pt x="36" y="985"/>
                    <a:pt x="38" y="986"/>
                  </a:cubicBezTo>
                  <a:cubicBezTo>
                    <a:pt x="38" y="986"/>
                    <a:pt x="38" y="986"/>
                    <a:pt x="38" y="986"/>
                  </a:cubicBezTo>
                  <a:cubicBezTo>
                    <a:pt x="38" y="987"/>
                    <a:pt x="39" y="987"/>
                    <a:pt x="39" y="987"/>
                  </a:cubicBezTo>
                  <a:cubicBezTo>
                    <a:pt x="39" y="987"/>
                    <a:pt x="39" y="988"/>
                    <a:pt x="39" y="988"/>
                  </a:cubicBezTo>
                  <a:cubicBezTo>
                    <a:pt x="39" y="988"/>
                    <a:pt x="39" y="988"/>
                    <a:pt x="39" y="989"/>
                  </a:cubicBezTo>
                  <a:cubicBezTo>
                    <a:pt x="39" y="989"/>
                    <a:pt x="40" y="990"/>
                    <a:pt x="40" y="990"/>
                  </a:cubicBezTo>
                  <a:cubicBezTo>
                    <a:pt x="40" y="992"/>
                    <a:pt x="41" y="993"/>
                    <a:pt x="41" y="995"/>
                  </a:cubicBezTo>
                  <a:cubicBezTo>
                    <a:pt x="41" y="995"/>
                    <a:pt x="41" y="995"/>
                    <a:pt x="41" y="995"/>
                  </a:cubicBezTo>
                  <a:cubicBezTo>
                    <a:pt x="41" y="996"/>
                    <a:pt x="42" y="996"/>
                    <a:pt x="42" y="997"/>
                  </a:cubicBezTo>
                  <a:cubicBezTo>
                    <a:pt x="43" y="999"/>
                    <a:pt x="44" y="1002"/>
                    <a:pt x="46" y="1004"/>
                  </a:cubicBezTo>
                  <a:cubicBezTo>
                    <a:pt x="46" y="1005"/>
                    <a:pt x="47" y="1006"/>
                    <a:pt x="48" y="1006"/>
                  </a:cubicBezTo>
                  <a:cubicBezTo>
                    <a:pt x="48" y="1007"/>
                    <a:pt x="49" y="1007"/>
                    <a:pt x="49" y="1007"/>
                  </a:cubicBezTo>
                  <a:cubicBezTo>
                    <a:pt x="50" y="1008"/>
                    <a:pt x="51" y="1008"/>
                    <a:pt x="51" y="1009"/>
                  </a:cubicBezTo>
                  <a:cubicBezTo>
                    <a:pt x="52" y="1009"/>
                    <a:pt x="52" y="1009"/>
                    <a:pt x="52" y="1009"/>
                  </a:cubicBezTo>
                  <a:cubicBezTo>
                    <a:pt x="53" y="1010"/>
                    <a:pt x="55" y="1011"/>
                    <a:pt x="56" y="1012"/>
                  </a:cubicBezTo>
                  <a:cubicBezTo>
                    <a:pt x="57" y="1012"/>
                    <a:pt x="58" y="1013"/>
                    <a:pt x="59" y="1014"/>
                  </a:cubicBezTo>
                  <a:cubicBezTo>
                    <a:pt x="64" y="1017"/>
                    <a:pt x="76" y="1026"/>
                    <a:pt x="80" y="1029"/>
                  </a:cubicBezTo>
                  <a:cubicBezTo>
                    <a:pt x="81" y="1030"/>
                    <a:pt x="82" y="1031"/>
                    <a:pt x="84" y="1031"/>
                  </a:cubicBezTo>
                  <a:cubicBezTo>
                    <a:pt x="84" y="1032"/>
                    <a:pt x="85" y="1032"/>
                    <a:pt x="85" y="1032"/>
                  </a:cubicBezTo>
                  <a:cubicBezTo>
                    <a:pt x="86" y="1032"/>
                    <a:pt x="87" y="1033"/>
                    <a:pt x="88" y="1033"/>
                  </a:cubicBezTo>
                  <a:cubicBezTo>
                    <a:pt x="89" y="1034"/>
                    <a:pt x="90" y="1034"/>
                    <a:pt x="91" y="1034"/>
                  </a:cubicBezTo>
                  <a:cubicBezTo>
                    <a:pt x="92" y="1035"/>
                    <a:pt x="93" y="1035"/>
                    <a:pt x="93" y="1035"/>
                  </a:cubicBezTo>
                  <a:cubicBezTo>
                    <a:pt x="94" y="1035"/>
                    <a:pt x="95" y="1036"/>
                    <a:pt x="96" y="1036"/>
                  </a:cubicBezTo>
                  <a:cubicBezTo>
                    <a:pt x="97" y="1036"/>
                    <a:pt x="97" y="1036"/>
                    <a:pt x="97" y="1036"/>
                  </a:cubicBezTo>
                  <a:cubicBezTo>
                    <a:pt x="97" y="1036"/>
                    <a:pt x="98" y="1036"/>
                    <a:pt x="98" y="1036"/>
                  </a:cubicBezTo>
                  <a:cubicBezTo>
                    <a:pt x="103" y="1037"/>
                    <a:pt x="125" y="1027"/>
                    <a:pt x="132" y="1027"/>
                  </a:cubicBezTo>
                  <a:cubicBezTo>
                    <a:pt x="133" y="1027"/>
                    <a:pt x="134" y="1027"/>
                    <a:pt x="135" y="1027"/>
                  </a:cubicBezTo>
                  <a:cubicBezTo>
                    <a:pt x="135" y="1027"/>
                    <a:pt x="136" y="1027"/>
                    <a:pt x="136" y="1028"/>
                  </a:cubicBezTo>
                  <a:cubicBezTo>
                    <a:pt x="137" y="1028"/>
                    <a:pt x="138" y="1028"/>
                    <a:pt x="138" y="1028"/>
                  </a:cubicBezTo>
                  <a:cubicBezTo>
                    <a:pt x="139" y="1028"/>
                    <a:pt x="139" y="1028"/>
                    <a:pt x="140" y="1028"/>
                  </a:cubicBezTo>
                  <a:cubicBezTo>
                    <a:pt x="141" y="1028"/>
                    <a:pt x="141" y="1029"/>
                    <a:pt x="142" y="1029"/>
                  </a:cubicBezTo>
                  <a:cubicBezTo>
                    <a:pt x="143" y="1029"/>
                    <a:pt x="143" y="1029"/>
                    <a:pt x="144" y="1029"/>
                  </a:cubicBezTo>
                  <a:cubicBezTo>
                    <a:pt x="145" y="1029"/>
                    <a:pt x="146" y="1030"/>
                    <a:pt x="146" y="1030"/>
                  </a:cubicBezTo>
                  <a:cubicBezTo>
                    <a:pt x="147" y="1030"/>
                    <a:pt x="147" y="1030"/>
                    <a:pt x="147" y="1030"/>
                  </a:cubicBezTo>
                  <a:cubicBezTo>
                    <a:pt x="151" y="1031"/>
                    <a:pt x="153" y="1032"/>
                    <a:pt x="156" y="1032"/>
                  </a:cubicBezTo>
                  <a:cubicBezTo>
                    <a:pt x="156" y="1032"/>
                    <a:pt x="156" y="1032"/>
                    <a:pt x="156" y="1032"/>
                  </a:cubicBezTo>
                  <a:cubicBezTo>
                    <a:pt x="157" y="1033"/>
                    <a:pt x="158" y="1033"/>
                    <a:pt x="159" y="1033"/>
                  </a:cubicBezTo>
                  <a:cubicBezTo>
                    <a:pt x="159" y="1033"/>
                    <a:pt x="160" y="1033"/>
                    <a:pt x="161" y="1033"/>
                  </a:cubicBezTo>
                  <a:cubicBezTo>
                    <a:pt x="161" y="1033"/>
                    <a:pt x="161" y="1033"/>
                    <a:pt x="161" y="1033"/>
                  </a:cubicBezTo>
                  <a:cubicBezTo>
                    <a:pt x="162" y="1033"/>
                    <a:pt x="163" y="1033"/>
                    <a:pt x="163" y="1033"/>
                  </a:cubicBezTo>
                  <a:cubicBezTo>
                    <a:pt x="164" y="1032"/>
                    <a:pt x="164" y="1032"/>
                    <a:pt x="164" y="1032"/>
                  </a:cubicBezTo>
                  <a:cubicBezTo>
                    <a:pt x="165" y="1032"/>
                    <a:pt x="166" y="1032"/>
                    <a:pt x="167" y="1032"/>
                  </a:cubicBezTo>
                  <a:cubicBezTo>
                    <a:pt x="167" y="1031"/>
                    <a:pt x="168" y="1031"/>
                    <a:pt x="168" y="1031"/>
                  </a:cubicBezTo>
                  <a:cubicBezTo>
                    <a:pt x="169" y="1031"/>
                    <a:pt x="170" y="1031"/>
                    <a:pt x="171" y="1030"/>
                  </a:cubicBezTo>
                  <a:cubicBezTo>
                    <a:pt x="171" y="1030"/>
                    <a:pt x="172" y="1030"/>
                    <a:pt x="172" y="1030"/>
                  </a:cubicBezTo>
                  <a:cubicBezTo>
                    <a:pt x="173" y="1029"/>
                    <a:pt x="174" y="1029"/>
                    <a:pt x="175" y="1029"/>
                  </a:cubicBezTo>
                  <a:cubicBezTo>
                    <a:pt x="175" y="1028"/>
                    <a:pt x="176" y="1028"/>
                    <a:pt x="176" y="1028"/>
                  </a:cubicBezTo>
                  <a:cubicBezTo>
                    <a:pt x="179" y="1027"/>
                    <a:pt x="182" y="1026"/>
                    <a:pt x="184" y="1025"/>
                  </a:cubicBezTo>
                  <a:cubicBezTo>
                    <a:pt x="184" y="1025"/>
                    <a:pt x="185" y="1025"/>
                    <a:pt x="185" y="1024"/>
                  </a:cubicBezTo>
                  <a:cubicBezTo>
                    <a:pt x="187" y="1023"/>
                    <a:pt x="189" y="1022"/>
                    <a:pt x="191" y="1021"/>
                  </a:cubicBezTo>
                  <a:cubicBezTo>
                    <a:pt x="191" y="1021"/>
                    <a:pt x="192" y="1021"/>
                    <a:pt x="192" y="1021"/>
                  </a:cubicBezTo>
                  <a:cubicBezTo>
                    <a:pt x="192" y="1021"/>
                    <a:pt x="193" y="1021"/>
                    <a:pt x="194" y="1020"/>
                  </a:cubicBezTo>
                  <a:cubicBezTo>
                    <a:pt x="194" y="1020"/>
                    <a:pt x="194" y="1020"/>
                    <a:pt x="194" y="1020"/>
                  </a:cubicBezTo>
                  <a:cubicBezTo>
                    <a:pt x="195" y="1020"/>
                    <a:pt x="195" y="1019"/>
                    <a:pt x="196" y="1019"/>
                  </a:cubicBezTo>
                  <a:cubicBezTo>
                    <a:pt x="196" y="1019"/>
                    <a:pt x="196" y="1019"/>
                    <a:pt x="196" y="1019"/>
                  </a:cubicBezTo>
                  <a:cubicBezTo>
                    <a:pt x="197" y="1019"/>
                    <a:pt x="197" y="1018"/>
                    <a:pt x="198" y="1018"/>
                  </a:cubicBezTo>
                  <a:cubicBezTo>
                    <a:pt x="198" y="1018"/>
                    <a:pt x="198" y="1018"/>
                    <a:pt x="198" y="1018"/>
                  </a:cubicBezTo>
                  <a:cubicBezTo>
                    <a:pt x="198" y="1018"/>
                    <a:pt x="198" y="1018"/>
                    <a:pt x="198" y="1018"/>
                  </a:cubicBezTo>
                  <a:cubicBezTo>
                    <a:pt x="198" y="1018"/>
                    <a:pt x="199" y="1017"/>
                    <a:pt x="200" y="1017"/>
                  </a:cubicBezTo>
                  <a:cubicBezTo>
                    <a:pt x="200" y="1017"/>
                    <a:pt x="200" y="1017"/>
                    <a:pt x="200" y="1017"/>
                  </a:cubicBezTo>
                  <a:cubicBezTo>
                    <a:pt x="200" y="1017"/>
                    <a:pt x="201" y="1017"/>
                    <a:pt x="202" y="1017"/>
                  </a:cubicBezTo>
                  <a:cubicBezTo>
                    <a:pt x="202" y="1017"/>
                    <a:pt x="202" y="1017"/>
                    <a:pt x="202" y="1017"/>
                  </a:cubicBezTo>
                  <a:cubicBezTo>
                    <a:pt x="204" y="1017"/>
                    <a:pt x="207" y="1017"/>
                    <a:pt x="210" y="1016"/>
                  </a:cubicBezTo>
                  <a:cubicBezTo>
                    <a:pt x="211" y="1016"/>
                    <a:pt x="213" y="1016"/>
                    <a:pt x="215" y="1016"/>
                  </a:cubicBezTo>
                  <a:cubicBezTo>
                    <a:pt x="215" y="1016"/>
                    <a:pt x="215" y="1016"/>
                    <a:pt x="215" y="1016"/>
                  </a:cubicBezTo>
                  <a:cubicBezTo>
                    <a:pt x="216" y="1016"/>
                    <a:pt x="217" y="1016"/>
                    <a:pt x="218" y="1016"/>
                  </a:cubicBezTo>
                  <a:cubicBezTo>
                    <a:pt x="218" y="1016"/>
                    <a:pt x="218" y="1016"/>
                    <a:pt x="218" y="1016"/>
                  </a:cubicBezTo>
                  <a:cubicBezTo>
                    <a:pt x="219" y="1016"/>
                    <a:pt x="219" y="1016"/>
                    <a:pt x="220" y="1016"/>
                  </a:cubicBezTo>
                  <a:cubicBezTo>
                    <a:pt x="220" y="1016"/>
                    <a:pt x="220" y="1016"/>
                    <a:pt x="220" y="1016"/>
                  </a:cubicBezTo>
                  <a:cubicBezTo>
                    <a:pt x="221" y="1016"/>
                    <a:pt x="222" y="1016"/>
                    <a:pt x="222" y="1016"/>
                  </a:cubicBezTo>
                  <a:cubicBezTo>
                    <a:pt x="222" y="1016"/>
                    <a:pt x="223" y="1016"/>
                    <a:pt x="223" y="1016"/>
                  </a:cubicBezTo>
                  <a:cubicBezTo>
                    <a:pt x="223" y="1016"/>
                    <a:pt x="223" y="1016"/>
                    <a:pt x="224" y="1016"/>
                  </a:cubicBezTo>
                  <a:cubicBezTo>
                    <a:pt x="224" y="1016"/>
                    <a:pt x="224" y="1016"/>
                    <a:pt x="224" y="1016"/>
                  </a:cubicBezTo>
                  <a:cubicBezTo>
                    <a:pt x="225" y="1016"/>
                    <a:pt x="225" y="1016"/>
                    <a:pt x="225" y="1016"/>
                  </a:cubicBezTo>
                  <a:cubicBezTo>
                    <a:pt x="226" y="1016"/>
                    <a:pt x="226" y="1016"/>
                    <a:pt x="226" y="1016"/>
                  </a:cubicBezTo>
                  <a:cubicBezTo>
                    <a:pt x="229" y="1016"/>
                    <a:pt x="235" y="1024"/>
                    <a:pt x="236" y="1026"/>
                  </a:cubicBezTo>
                  <a:cubicBezTo>
                    <a:pt x="238" y="1027"/>
                    <a:pt x="239" y="1038"/>
                    <a:pt x="243" y="1039"/>
                  </a:cubicBezTo>
                  <a:cubicBezTo>
                    <a:pt x="244" y="1040"/>
                    <a:pt x="244" y="1040"/>
                    <a:pt x="245" y="1040"/>
                  </a:cubicBezTo>
                  <a:cubicBezTo>
                    <a:pt x="245" y="1040"/>
                    <a:pt x="246" y="1040"/>
                    <a:pt x="246" y="1040"/>
                  </a:cubicBezTo>
                  <a:cubicBezTo>
                    <a:pt x="247" y="1040"/>
                    <a:pt x="248" y="1040"/>
                    <a:pt x="249" y="1040"/>
                  </a:cubicBezTo>
                  <a:cubicBezTo>
                    <a:pt x="249" y="1040"/>
                    <a:pt x="249" y="1040"/>
                    <a:pt x="249" y="1040"/>
                  </a:cubicBezTo>
                  <a:cubicBezTo>
                    <a:pt x="250" y="1040"/>
                    <a:pt x="251" y="1040"/>
                    <a:pt x="253" y="1040"/>
                  </a:cubicBezTo>
                  <a:cubicBezTo>
                    <a:pt x="253" y="1040"/>
                    <a:pt x="253" y="1040"/>
                    <a:pt x="253" y="1040"/>
                  </a:cubicBezTo>
                  <a:cubicBezTo>
                    <a:pt x="258" y="1039"/>
                    <a:pt x="263" y="1039"/>
                    <a:pt x="268" y="1039"/>
                  </a:cubicBezTo>
                  <a:cubicBezTo>
                    <a:pt x="268" y="1038"/>
                    <a:pt x="269" y="1038"/>
                    <a:pt x="269" y="1038"/>
                  </a:cubicBezTo>
                  <a:cubicBezTo>
                    <a:pt x="270" y="1038"/>
                    <a:pt x="270" y="1038"/>
                    <a:pt x="271" y="1038"/>
                  </a:cubicBezTo>
                  <a:cubicBezTo>
                    <a:pt x="272" y="1038"/>
                    <a:pt x="272" y="1038"/>
                    <a:pt x="273" y="1038"/>
                  </a:cubicBezTo>
                  <a:cubicBezTo>
                    <a:pt x="279" y="1039"/>
                    <a:pt x="279" y="1042"/>
                    <a:pt x="281" y="1043"/>
                  </a:cubicBezTo>
                  <a:cubicBezTo>
                    <a:pt x="283" y="1045"/>
                    <a:pt x="286" y="1052"/>
                    <a:pt x="285" y="1057"/>
                  </a:cubicBezTo>
                  <a:cubicBezTo>
                    <a:pt x="285" y="1058"/>
                    <a:pt x="285" y="1059"/>
                    <a:pt x="284" y="1060"/>
                  </a:cubicBezTo>
                  <a:cubicBezTo>
                    <a:pt x="284" y="1061"/>
                    <a:pt x="284" y="1061"/>
                    <a:pt x="284" y="1062"/>
                  </a:cubicBezTo>
                  <a:cubicBezTo>
                    <a:pt x="283" y="1062"/>
                    <a:pt x="283" y="1063"/>
                    <a:pt x="283" y="1064"/>
                  </a:cubicBezTo>
                  <a:cubicBezTo>
                    <a:pt x="282" y="1065"/>
                    <a:pt x="282" y="1067"/>
                    <a:pt x="281" y="1068"/>
                  </a:cubicBezTo>
                  <a:cubicBezTo>
                    <a:pt x="281" y="1068"/>
                    <a:pt x="281" y="1068"/>
                    <a:pt x="281" y="1069"/>
                  </a:cubicBezTo>
                  <a:cubicBezTo>
                    <a:pt x="280" y="1070"/>
                    <a:pt x="280" y="1071"/>
                    <a:pt x="280" y="1071"/>
                  </a:cubicBezTo>
                  <a:cubicBezTo>
                    <a:pt x="280" y="1072"/>
                    <a:pt x="280" y="1073"/>
                    <a:pt x="280" y="1073"/>
                  </a:cubicBezTo>
                  <a:cubicBezTo>
                    <a:pt x="280" y="1074"/>
                    <a:pt x="280" y="1074"/>
                    <a:pt x="280" y="1074"/>
                  </a:cubicBezTo>
                  <a:cubicBezTo>
                    <a:pt x="280" y="1075"/>
                    <a:pt x="280" y="1075"/>
                    <a:pt x="280" y="1076"/>
                  </a:cubicBezTo>
                  <a:cubicBezTo>
                    <a:pt x="280" y="1076"/>
                    <a:pt x="280" y="1076"/>
                    <a:pt x="280" y="1076"/>
                  </a:cubicBezTo>
                  <a:cubicBezTo>
                    <a:pt x="279" y="1079"/>
                    <a:pt x="279" y="1081"/>
                    <a:pt x="279" y="1083"/>
                  </a:cubicBezTo>
                  <a:cubicBezTo>
                    <a:pt x="279" y="1083"/>
                    <a:pt x="279" y="1083"/>
                    <a:pt x="279" y="1084"/>
                  </a:cubicBezTo>
                  <a:cubicBezTo>
                    <a:pt x="278" y="1084"/>
                    <a:pt x="278" y="1085"/>
                    <a:pt x="278" y="1086"/>
                  </a:cubicBezTo>
                  <a:cubicBezTo>
                    <a:pt x="278" y="1086"/>
                    <a:pt x="278" y="1086"/>
                    <a:pt x="278" y="1087"/>
                  </a:cubicBezTo>
                  <a:cubicBezTo>
                    <a:pt x="278" y="1087"/>
                    <a:pt x="278" y="1088"/>
                    <a:pt x="277" y="1089"/>
                  </a:cubicBezTo>
                  <a:cubicBezTo>
                    <a:pt x="276" y="1091"/>
                    <a:pt x="277" y="1092"/>
                    <a:pt x="273" y="1094"/>
                  </a:cubicBezTo>
                  <a:cubicBezTo>
                    <a:pt x="269" y="1096"/>
                    <a:pt x="273" y="1098"/>
                    <a:pt x="276" y="1102"/>
                  </a:cubicBezTo>
                  <a:cubicBezTo>
                    <a:pt x="279" y="1106"/>
                    <a:pt x="277" y="1105"/>
                    <a:pt x="278" y="1109"/>
                  </a:cubicBezTo>
                  <a:cubicBezTo>
                    <a:pt x="278" y="1110"/>
                    <a:pt x="279" y="1110"/>
                    <a:pt x="279" y="1111"/>
                  </a:cubicBezTo>
                  <a:cubicBezTo>
                    <a:pt x="279" y="1111"/>
                    <a:pt x="279" y="1111"/>
                    <a:pt x="279" y="1111"/>
                  </a:cubicBezTo>
                  <a:cubicBezTo>
                    <a:pt x="280" y="1112"/>
                    <a:pt x="281" y="1113"/>
                    <a:pt x="281" y="1114"/>
                  </a:cubicBezTo>
                  <a:cubicBezTo>
                    <a:pt x="282" y="1114"/>
                    <a:pt x="282" y="1114"/>
                    <a:pt x="282" y="1114"/>
                  </a:cubicBezTo>
                  <a:cubicBezTo>
                    <a:pt x="283" y="1115"/>
                    <a:pt x="284" y="1117"/>
                    <a:pt x="285" y="1118"/>
                  </a:cubicBezTo>
                  <a:cubicBezTo>
                    <a:pt x="285" y="1118"/>
                    <a:pt x="285" y="1118"/>
                    <a:pt x="285" y="1118"/>
                  </a:cubicBezTo>
                  <a:cubicBezTo>
                    <a:pt x="289" y="1123"/>
                    <a:pt x="294" y="1129"/>
                    <a:pt x="298" y="1133"/>
                  </a:cubicBezTo>
                  <a:cubicBezTo>
                    <a:pt x="298" y="1133"/>
                    <a:pt x="298" y="1133"/>
                    <a:pt x="299" y="1133"/>
                  </a:cubicBezTo>
                  <a:cubicBezTo>
                    <a:pt x="299" y="1134"/>
                    <a:pt x="299" y="1134"/>
                    <a:pt x="300" y="1135"/>
                  </a:cubicBezTo>
                  <a:cubicBezTo>
                    <a:pt x="300" y="1135"/>
                    <a:pt x="300" y="1135"/>
                    <a:pt x="300" y="1135"/>
                  </a:cubicBezTo>
                  <a:cubicBezTo>
                    <a:pt x="301" y="1136"/>
                    <a:pt x="301" y="1136"/>
                    <a:pt x="301" y="1136"/>
                  </a:cubicBezTo>
                  <a:cubicBezTo>
                    <a:pt x="301" y="1136"/>
                    <a:pt x="302" y="1137"/>
                    <a:pt x="302" y="1137"/>
                  </a:cubicBezTo>
                  <a:cubicBezTo>
                    <a:pt x="302" y="1137"/>
                    <a:pt x="302" y="1137"/>
                    <a:pt x="302" y="1137"/>
                  </a:cubicBezTo>
                  <a:cubicBezTo>
                    <a:pt x="302" y="1138"/>
                    <a:pt x="303" y="1138"/>
                    <a:pt x="303" y="1138"/>
                  </a:cubicBezTo>
                  <a:cubicBezTo>
                    <a:pt x="303" y="1139"/>
                    <a:pt x="303" y="1140"/>
                    <a:pt x="303" y="1140"/>
                  </a:cubicBezTo>
                  <a:cubicBezTo>
                    <a:pt x="304" y="1143"/>
                    <a:pt x="305" y="1145"/>
                    <a:pt x="305" y="1148"/>
                  </a:cubicBezTo>
                  <a:cubicBezTo>
                    <a:pt x="305" y="1149"/>
                    <a:pt x="305" y="1149"/>
                    <a:pt x="305" y="1150"/>
                  </a:cubicBezTo>
                  <a:cubicBezTo>
                    <a:pt x="305" y="1151"/>
                    <a:pt x="305" y="1152"/>
                    <a:pt x="305" y="1152"/>
                  </a:cubicBezTo>
                  <a:cubicBezTo>
                    <a:pt x="305" y="1152"/>
                    <a:pt x="306" y="1153"/>
                    <a:pt x="306" y="1153"/>
                  </a:cubicBezTo>
                  <a:cubicBezTo>
                    <a:pt x="307" y="1155"/>
                    <a:pt x="310" y="1158"/>
                    <a:pt x="311" y="1159"/>
                  </a:cubicBezTo>
                  <a:cubicBezTo>
                    <a:pt x="311" y="1159"/>
                    <a:pt x="311" y="1160"/>
                    <a:pt x="311" y="1160"/>
                  </a:cubicBezTo>
                  <a:cubicBezTo>
                    <a:pt x="312" y="1161"/>
                    <a:pt x="313" y="1170"/>
                    <a:pt x="315" y="1175"/>
                  </a:cubicBezTo>
                  <a:cubicBezTo>
                    <a:pt x="317" y="1180"/>
                    <a:pt x="315" y="1194"/>
                    <a:pt x="317" y="1198"/>
                  </a:cubicBezTo>
                  <a:cubicBezTo>
                    <a:pt x="320" y="1203"/>
                    <a:pt x="321" y="1214"/>
                    <a:pt x="321" y="1219"/>
                  </a:cubicBezTo>
                  <a:cubicBezTo>
                    <a:pt x="321" y="1224"/>
                    <a:pt x="321" y="1223"/>
                    <a:pt x="318" y="1227"/>
                  </a:cubicBezTo>
                  <a:cubicBezTo>
                    <a:pt x="315" y="1230"/>
                    <a:pt x="312" y="1231"/>
                    <a:pt x="310" y="1234"/>
                  </a:cubicBezTo>
                  <a:cubicBezTo>
                    <a:pt x="308" y="1237"/>
                    <a:pt x="302" y="1264"/>
                    <a:pt x="301" y="1268"/>
                  </a:cubicBezTo>
                  <a:cubicBezTo>
                    <a:pt x="301" y="1268"/>
                    <a:pt x="301" y="1269"/>
                    <a:pt x="301" y="1270"/>
                  </a:cubicBezTo>
                  <a:cubicBezTo>
                    <a:pt x="300" y="1270"/>
                    <a:pt x="300" y="1270"/>
                    <a:pt x="300" y="1271"/>
                  </a:cubicBezTo>
                  <a:cubicBezTo>
                    <a:pt x="300" y="1271"/>
                    <a:pt x="300" y="1272"/>
                    <a:pt x="300" y="1273"/>
                  </a:cubicBezTo>
                  <a:cubicBezTo>
                    <a:pt x="300" y="1274"/>
                    <a:pt x="300" y="1274"/>
                    <a:pt x="300" y="1274"/>
                  </a:cubicBezTo>
                  <a:cubicBezTo>
                    <a:pt x="300" y="1276"/>
                    <a:pt x="300" y="1277"/>
                    <a:pt x="300" y="1278"/>
                  </a:cubicBezTo>
                  <a:cubicBezTo>
                    <a:pt x="300" y="1278"/>
                    <a:pt x="300" y="1279"/>
                    <a:pt x="300" y="1279"/>
                  </a:cubicBezTo>
                  <a:cubicBezTo>
                    <a:pt x="300" y="1281"/>
                    <a:pt x="300" y="1282"/>
                    <a:pt x="300" y="1283"/>
                  </a:cubicBezTo>
                  <a:cubicBezTo>
                    <a:pt x="300" y="1284"/>
                    <a:pt x="300" y="1284"/>
                    <a:pt x="300" y="1284"/>
                  </a:cubicBezTo>
                  <a:cubicBezTo>
                    <a:pt x="300" y="1284"/>
                    <a:pt x="300" y="1284"/>
                    <a:pt x="300" y="1285"/>
                  </a:cubicBezTo>
                  <a:cubicBezTo>
                    <a:pt x="300" y="1285"/>
                    <a:pt x="300" y="1286"/>
                    <a:pt x="300" y="1286"/>
                  </a:cubicBezTo>
                  <a:cubicBezTo>
                    <a:pt x="300" y="1287"/>
                    <a:pt x="300" y="1288"/>
                    <a:pt x="300" y="1289"/>
                  </a:cubicBezTo>
                  <a:cubicBezTo>
                    <a:pt x="300" y="1289"/>
                    <a:pt x="300" y="1290"/>
                    <a:pt x="300" y="1290"/>
                  </a:cubicBezTo>
                  <a:cubicBezTo>
                    <a:pt x="300" y="1291"/>
                    <a:pt x="300" y="1292"/>
                    <a:pt x="300" y="1293"/>
                  </a:cubicBezTo>
                  <a:cubicBezTo>
                    <a:pt x="301" y="1293"/>
                    <a:pt x="301" y="1294"/>
                    <a:pt x="301" y="1294"/>
                  </a:cubicBezTo>
                  <a:cubicBezTo>
                    <a:pt x="301" y="1295"/>
                    <a:pt x="301" y="1296"/>
                    <a:pt x="302" y="1297"/>
                  </a:cubicBezTo>
                  <a:cubicBezTo>
                    <a:pt x="306" y="1304"/>
                    <a:pt x="313" y="1315"/>
                    <a:pt x="314" y="1324"/>
                  </a:cubicBezTo>
                  <a:cubicBezTo>
                    <a:pt x="315" y="1332"/>
                    <a:pt x="320" y="1338"/>
                    <a:pt x="325" y="1346"/>
                  </a:cubicBezTo>
                  <a:cubicBezTo>
                    <a:pt x="330" y="1354"/>
                    <a:pt x="326" y="1371"/>
                    <a:pt x="328" y="1379"/>
                  </a:cubicBezTo>
                  <a:cubicBezTo>
                    <a:pt x="331" y="1388"/>
                    <a:pt x="332" y="1396"/>
                    <a:pt x="332" y="1406"/>
                  </a:cubicBezTo>
                  <a:cubicBezTo>
                    <a:pt x="332" y="1408"/>
                    <a:pt x="332" y="1409"/>
                    <a:pt x="332" y="1410"/>
                  </a:cubicBezTo>
                  <a:cubicBezTo>
                    <a:pt x="332" y="1411"/>
                    <a:pt x="332" y="1411"/>
                    <a:pt x="333" y="1411"/>
                  </a:cubicBezTo>
                  <a:cubicBezTo>
                    <a:pt x="333" y="1412"/>
                    <a:pt x="333" y="1413"/>
                    <a:pt x="333" y="1414"/>
                  </a:cubicBezTo>
                  <a:cubicBezTo>
                    <a:pt x="334" y="1415"/>
                    <a:pt x="334" y="1415"/>
                    <a:pt x="334" y="1416"/>
                  </a:cubicBezTo>
                  <a:cubicBezTo>
                    <a:pt x="334" y="1416"/>
                    <a:pt x="335" y="1417"/>
                    <a:pt x="335" y="1418"/>
                  </a:cubicBezTo>
                  <a:cubicBezTo>
                    <a:pt x="336" y="1419"/>
                    <a:pt x="336" y="1419"/>
                    <a:pt x="336" y="1420"/>
                  </a:cubicBezTo>
                  <a:cubicBezTo>
                    <a:pt x="337" y="1420"/>
                    <a:pt x="337" y="1421"/>
                    <a:pt x="338" y="1422"/>
                  </a:cubicBezTo>
                  <a:cubicBezTo>
                    <a:pt x="338" y="1422"/>
                    <a:pt x="338" y="1423"/>
                    <a:pt x="339" y="1423"/>
                  </a:cubicBezTo>
                  <a:cubicBezTo>
                    <a:pt x="339" y="1424"/>
                    <a:pt x="340" y="1425"/>
                    <a:pt x="340" y="1426"/>
                  </a:cubicBezTo>
                  <a:cubicBezTo>
                    <a:pt x="340" y="1426"/>
                    <a:pt x="341" y="1427"/>
                    <a:pt x="341" y="1427"/>
                  </a:cubicBezTo>
                  <a:cubicBezTo>
                    <a:pt x="342" y="1428"/>
                    <a:pt x="342" y="1428"/>
                    <a:pt x="343" y="1429"/>
                  </a:cubicBezTo>
                  <a:cubicBezTo>
                    <a:pt x="343" y="1429"/>
                    <a:pt x="343" y="1430"/>
                    <a:pt x="344" y="1430"/>
                  </a:cubicBezTo>
                  <a:cubicBezTo>
                    <a:pt x="344" y="1431"/>
                    <a:pt x="345" y="1431"/>
                    <a:pt x="345" y="1432"/>
                  </a:cubicBezTo>
                  <a:cubicBezTo>
                    <a:pt x="346" y="1433"/>
                    <a:pt x="347" y="1434"/>
                    <a:pt x="348" y="1435"/>
                  </a:cubicBezTo>
                  <a:cubicBezTo>
                    <a:pt x="353" y="1441"/>
                    <a:pt x="355" y="1445"/>
                    <a:pt x="357" y="1451"/>
                  </a:cubicBezTo>
                  <a:cubicBezTo>
                    <a:pt x="359" y="1458"/>
                    <a:pt x="354" y="1454"/>
                    <a:pt x="352" y="1457"/>
                  </a:cubicBezTo>
                  <a:cubicBezTo>
                    <a:pt x="350" y="1460"/>
                    <a:pt x="354" y="1468"/>
                    <a:pt x="357" y="1476"/>
                  </a:cubicBezTo>
                  <a:cubicBezTo>
                    <a:pt x="360" y="1483"/>
                    <a:pt x="360" y="1491"/>
                    <a:pt x="357" y="1495"/>
                  </a:cubicBezTo>
                  <a:cubicBezTo>
                    <a:pt x="354" y="1499"/>
                    <a:pt x="356" y="1500"/>
                    <a:pt x="358" y="1506"/>
                  </a:cubicBezTo>
                  <a:cubicBezTo>
                    <a:pt x="360" y="1511"/>
                    <a:pt x="360" y="1512"/>
                    <a:pt x="361" y="1517"/>
                  </a:cubicBezTo>
                  <a:cubicBezTo>
                    <a:pt x="362" y="1522"/>
                    <a:pt x="365" y="1520"/>
                    <a:pt x="369" y="1521"/>
                  </a:cubicBezTo>
                  <a:cubicBezTo>
                    <a:pt x="372" y="1522"/>
                    <a:pt x="372" y="1526"/>
                    <a:pt x="378" y="1527"/>
                  </a:cubicBezTo>
                  <a:cubicBezTo>
                    <a:pt x="383" y="1528"/>
                    <a:pt x="383" y="1525"/>
                    <a:pt x="385" y="1523"/>
                  </a:cubicBezTo>
                  <a:cubicBezTo>
                    <a:pt x="387" y="1520"/>
                    <a:pt x="392" y="1522"/>
                    <a:pt x="395" y="1522"/>
                  </a:cubicBezTo>
                  <a:cubicBezTo>
                    <a:pt x="398" y="1522"/>
                    <a:pt x="398" y="1520"/>
                    <a:pt x="402" y="1517"/>
                  </a:cubicBezTo>
                  <a:cubicBezTo>
                    <a:pt x="406" y="1514"/>
                    <a:pt x="407" y="1514"/>
                    <a:pt x="413" y="1515"/>
                  </a:cubicBezTo>
                  <a:cubicBezTo>
                    <a:pt x="419" y="1515"/>
                    <a:pt x="424" y="1513"/>
                    <a:pt x="428" y="1514"/>
                  </a:cubicBezTo>
                  <a:cubicBezTo>
                    <a:pt x="432" y="1515"/>
                    <a:pt x="436" y="1517"/>
                    <a:pt x="439" y="1515"/>
                  </a:cubicBezTo>
                  <a:cubicBezTo>
                    <a:pt x="441" y="1514"/>
                    <a:pt x="449" y="1514"/>
                    <a:pt x="452" y="1513"/>
                  </a:cubicBezTo>
                  <a:cubicBezTo>
                    <a:pt x="455" y="1511"/>
                    <a:pt x="461" y="1510"/>
                    <a:pt x="465" y="1506"/>
                  </a:cubicBezTo>
                  <a:cubicBezTo>
                    <a:pt x="469" y="1503"/>
                    <a:pt x="484" y="1488"/>
                    <a:pt x="486" y="1487"/>
                  </a:cubicBezTo>
                  <a:cubicBezTo>
                    <a:pt x="488" y="1486"/>
                    <a:pt x="501" y="1469"/>
                    <a:pt x="503" y="1465"/>
                  </a:cubicBezTo>
                  <a:cubicBezTo>
                    <a:pt x="506" y="1461"/>
                    <a:pt x="508" y="1461"/>
                    <a:pt x="511" y="1461"/>
                  </a:cubicBezTo>
                  <a:cubicBezTo>
                    <a:pt x="513" y="1461"/>
                    <a:pt x="521" y="1449"/>
                    <a:pt x="523" y="1445"/>
                  </a:cubicBezTo>
                  <a:cubicBezTo>
                    <a:pt x="525" y="1441"/>
                    <a:pt x="530" y="1437"/>
                    <a:pt x="533" y="1434"/>
                  </a:cubicBezTo>
                  <a:cubicBezTo>
                    <a:pt x="535" y="1431"/>
                    <a:pt x="536" y="1423"/>
                    <a:pt x="538" y="1418"/>
                  </a:cubicBezTo>
                  <a:cubicBezTo>
                    <a:pt x="539" y="1417"/>
                    <a:pt x="539" y="1416"/>
                    <a:pt x="539" y="1414"/>
                  </a:cubicBezTo>
                  <a:cubicBezTo>
                    <a:pt x="539" y="1414"/>
                    <a:pt x="539" y="1414"/>
                    <a:pt x="539" y="1414"/>
                  </a:cubicBezTo>
                  <a:cubicBezTo>
                    <a:pt x="540" y="1413"/>
                    <a:pt x="540" y="1411"/>
                    <a:pt x="540" y="1409"/>
                  </a:cubicBezTo>
                  <a:cubicBezTo>
                    <a:pt x="540" y="1409"/>
                    <a:pt x="540" y="1409"/>
                    <a:pt x="540" y="1409"/>
                  </a:cubicBezTo>
                  <a:cubicBezTo>
                    <a:pt x="540" y="1409"/>
                    <a:pt x="540" y="1409"/>
                    <a:pt x="540" y="1409"/>
                  </a:cubicBezTo>
                  <a:cubicBezTo>
                    <a:pt x="540" y="1408"/>
                    <a:pt x="540" y="1407"/>
                    <a:pt x="540" y="1406"/>
                  </a:cubicBezTo>
                  <a:cubicBezTo>
                    <a:pt x="540" y="1406"/>
                    <a:pt x="540" y="1406"/>
                    <a:pt x="540" y="1406"/>
                  </a:cubicBezTo>
                  <a:cubicBezTo>
                    <a:pt x="540" y="1404"/>
                    <a:pt x="540" y="1402"/>
                    <a:pt x="540" y="1401"/>
                  </a:cubicBezTo>
                  <a:cubicBezTo>
                    <a:pt x="540" y="1401"/>
                    <a:pt x="540" y="1401"/>
                    <a:pt x="540" y="1401"/>
                  </a:cubicBezTo>
                  <a:cubicBezTo>
                    <a:pt x="540" y="1400"/>
                    <a:pt x="540" y="1400"/>
                    <a:pt x="540" y="1399"/>
                  </a:cubicBezTo>
                  <a:cubicBezTo>
                    <a:pt x="540" y="1397"/>
                    <a:pt x="542" y="1390"/>
                    <a:pt x="548" y="1387"/>
                  </a:cubicBezTo>
                  <a:cubicBezTo>
                    <a:pt x="553" y="1383"/>
                    <a:pt x="569" y="1376"/>
                    <a:pt x="570" y="1370"/>
                  </a:cubicBezTo>
                  <a:cubicBezTo>
                    <a:pt x="572" y="1363"/>
                    <a:pt x="569" y="1343"/>
                    <a:pt x="568" y="1340"/>
                  </a:cubicBezTo>
                  <a:cubicBezTo>
                    <a:pt x="567" y="1337"/>
                    <a:pt x="567" y="1323"/>
                    <a:pt x="564" y="1323"/>
                  </a:cubicBezTo>
                  <a:cubicBezTo>
                    <a:pt x="562" y="1322"/>
                    <a:pt x="561" y="1319"/>
                    <a:pt x="564" y="1314"/>
                  </a:cubicBezTo>
                  <a:cubicBezTo>
                    <a:pt x="567" y="1309"/>
                    <a:pt x="590" y="1289"/>
                    <a:pt x="597" y="1284"/>
                  </a:cubicBezTo>
                  <a:cubicBezTo>
                    <a:pt x="604" y="1278"/>
                    <a:pt x="612" y="1276"/>
                    <a:pt x="614" y="1274"/>
                  </a:cubicBezTo>
                  <a:cubicBezTo>
                    <a:pt x="617" y="1273"/>
                    <a:pt x="628" y="1258"/>
                    <a:pt x="630" y="1257"/>
                  </a:cubicBezTo>
                  <a:cubicBezTo>
                    <a:pt x="633" y="1255"/>
                    <a:pt x="629" y="1248"/>
                    <a:pt x="627" y="1243"/>
                  </a:cubicBezTo>
                  <a:cubicBezTo>
                    <a:pt x="625" y="1238"/>
                    <a:pt x="623" y="1219"/>
                    <a:pt x="624" y="1215"/>
                  </a:cubicBezTo>
                  <a:cubicBezTo>
                    <a:pt x="624" y="1214"/>
                    <a:pt x="624" y="1213"/>
                    <a:pt x="624" y="1211"/>
                  </a:cubicBezTo>
                  <a:cubicBezTo>
                    <a:pt x="624" y="1211"/>
                    <a:pt x="624" y="1210"/>
                    <a:pt x="624" y="1210"/>
                  </a:cubicBezTo>
                  <a:cubicBezTo>
                    <a:pt x="624" y="1209"/>
                    <a:pt x="624" y="1208"/>
                    <a:pt x="624" y="1207"/>
                  </a:cubicBezTo>
                  <a:cubicBezTo>
                    <a:pt x="624" y="1207"/>
                    <a:pt x="624" y="1206"/>
                    <a:pt x="624" y="1206"/>
                  </a:cubicBezTo>
                  <a:cubicBezTo>
                    <a:pt x="624" y="1205"/>
                    <a:pt x="624" y="1204"/>
                    <a:pt x="624" y="1203"/>
                  </a:cubicBezTo>
                  <a:cubicBezTo>
                    <a:pt x="624" y="1203"/>
                    <a:pt x="624" y="1202"/>
                    <a:pt x="624" y="1202"/>
                  </a:cubicBezTo>
                  <a:cubicBezTo>
                    <a:pt x="624" y="1201"/>
                    <a:pt x="624" y="1201"/>
                    <a:pt x="624" y="1201"/>
                  </a:cubicBezTo>
                  <a:cubicBezTo>
                    <a:pt x="623" y="1200"/>
                    <a:pt x="623" y="1200"/>
                    <a:pt x="623" y="1199"/>
                  </a:cubicBezTo>
                  <a:cubicBezTo>
                    <a:pt x="621" y="1195"/>
                    <a:pt x="615" y="1189"/>
                    <a:pt x="613" y="1185"/>
                  </a:cubicBezTo>
                  <a:cubicBezTo>
                    <a:pt x="611" y="1182"/>
                    <a:pt x="612" y="1163"/>
                    <a:pt x="612" y="1160"/>
                  </a:cubicBezTo>
                  <a:cubicBezTo>
                    <a:pt x="612" y="1157"/>
                    <a:pt x="607" y="1149"/>
                    <a:pt x="607" y="1146"/>
                  </a:cubicBezTo>
                  <a:cubicBezTo>
                    <a:pt x="607" y="1143"/>
                    <a:pt x="607" y="1138"/>
                    <a:pt x="608" y="1137"/>
                  </a:cubicBezTo>
                  <a:cubicBezTo>
                    <a:pt x="608" y="1137"/>
                    <a:pt x="608" y="1137"/>
                    <a:pt x="608" y="1137"/>
                  </a:cubicBezTo>
                  <a:cubicBezTo>
                    <a:pt x="608" y="1137"/>
                    <a:pt x="608" y="1136"/>
                    <a:pt x="608" y="1136"/>
                  </a:cubicBezTo>
                  <a:cubicBezTo>
                    <a:pt x="609" y="1136"/>
                    <a:pt x="609" y="1136"/>
                    <a:pt x="609" y="1135"/>
                  </a:cubicBezTo>
                  <a:cubicBezTo>
                    <a:pt x="609" y="1135"/>
                    <a:pt x="609" y="1135"/>
                    <a:pt x="609" y="1135"/>
                  </a:cubicBezTo>
                  <a:cubicBezTo>
                    <a:pt x="610" y="1133"/>
                    <a:pt x="612" y="1131"/>
                    <a:pt x="613" y="1128"/>
                  </a:cubicBezTo>
                  <a:cubicBezTo>
                    <a:pt x="613" y="1128"/>
                    <a:pt x="613" y="1128"/>
                    <a:pt x="613" y="1128"/>
                  </a:cubicBezTo>
                  <a:cubicBezTo>
                    <a:pt x="614" y="1127"/>
                    <a:pt x="614" y="1125"/>
                    <a:pt x="615" y="1125"/>
                  </a:cubicBezTo>
                  <a:cubicBezTo>
                    <a:pt x="617" y="1120"/>
                    <a:pt x="624" y="1107"/>
                    <a:pt x="626" y="1105"/>
                  </a:cubicBezTo>
                  <a:cubicBezTo>
                    <a:pt x="626" y="1105"/>
                    <a:pt x="627" y="1104"/>
                    <a:pt x="627" y="1104"/>
                  </a:cubicBezTo>
                  <a:cubicBezTo>
                    <a:pt x="627" y="1104"/>
                    <a:pt x="628" y="1104"/>
                    <a:pt x="628" y="1104"/>
                  </a:cubicBezTo>
                  <a:cubicBezTo>
                    <a:pt x="628" y="1104"/>
                    <a:pt x="629" y="1103"/>
                    <a:pt x="630" y="1103"/>
                  </a:cubicBezTo>
                  <a:cubicBezTo>
                    <a:pt x="630" y="1103"/>
                    <a:pt x="630" y="1103"/>
                    <a:pt x="630" y="1103"/>
                  </a:cubicBezTo>
                  <a:cubicBezTo>
                    <a:pt x="632" y="1103"/>
                    <a:pt x="633" y="1103"/>
                    <a:pt x="635" y="1103"/>
                  </a:cubicBezTo>
                  <a:cubicBezTo>
                    <a:pt x="637" y="1101"/>
                    <a:pt x="650" y="1082"/>
                    <a:pt x="656" y="1074"/>
                  </a:cubicBezTo>
                  <a:cubicBezTo>
                    <a:pt x="661" y="1066"/>
                    <a:pt x="674" y="1058"/>
                    <a:pt x="679" y="1055"/>
                  </a:cubicBezTo>
                  <a:cubicBezTo>
                    <a:pt x="684" y="1053"/>
                    <a:pt x="682" y="1054"/>
                    <a:pt x="683" y="1051"/>
                  </a:cubicBezTo>
                  <a:cubicBezTo>
                    <a:pt x="685" y="1048"/>
                    <a:pt x="688" y="1046"/>
                    <a:pt x="692" y="1044"/>
                  </a:cubicBezTo>
                  <a:cubicBezTo>
                    <a:pt x="697" y="1041"/>
                    <a:pt x="709" y="1017"/>
                    <a:pt x="712" y="1010"/>
                  </a:cubicBezTo>
                  <a:cubicBezTo>
                    <a:pt x="715" y="1004"/>
                    <a:pt x="723" y="988"/>
                    <a:pt x="726" y="984"/>
                  </a:cubicBezTo>
                  <a:cubicBezTo>
                    <a:pt x="729" y="980"/>
                    <a:pt x="730" y="964"/>
                    <a:pt x="729" y="958"/>
                  </a:cubicBezTo>
                  <a:cubicBezTo>
                    <a:pt x="729" y="953"/>
                    <a:pt x="729" y="952"/>
                    <a:pt x="726" y="954"/>
                  </a:cubicBezTo>
                  <a:cubicBezTo>
                    <a:pt x="723" y="955"/>
                    <a:pt x="714" y="958"/>
                    <a:pt x="711" y="961"/>
                  </a:cubicBezTo>
                  <a:cubicBezTo>
                    <a:pt x="707" y="963"/>
                    <a:pt x="698" y="961"/>
                    <a:pt x="693" y="963"/>
                  </a:cubicBezTo>
                  <a:cubicBezTo>
                    <a:pt x="687" y="964"/>
                    <a:pt x="688" y="965"/>
                    <a:pt x="684" y="967"/>
                  </a:cubicBezTo>
                  <a:cubicBezTo>
                    <a:pt x="681" y="969"/>
                    <a:pt x="682" y="965"/>
                    <a:pt x="677" y="965"/>
                  </a:cubicBezTo>
                  <a:cubicBezTo>
                    <a:pt x="672" y="965"/>
                    <a:pt x="662" y="970"/>
                    <a:pt x="660" y="971"/>
                  </a:cubicBezTo>
                  <a:cubicBezTo>
                    <a:pt x="658" y="972"/>
                    <a:pt x="651" y="962"/>
                    <a:pt x="650" y="959"/>
                  </a:cubicBezTo>
                  <a:cubicBezTo>
                    <a:pt x="650" y="958"/>
                    <a:pt x="649" y="957"/>
                    <a:pt x="649" y="957"/>
                  </a:cubicBezTo>
                  <a:cubicBezTo>
                    <a:pt x="649" y="957"/>
                    <a:pt x="649" y="957"/>
                    <a:pt x="649" y="957"/>
                  </a:cubicBezTo>
                  <a:cubicBezTo>
                    <a:pt x="648" y="956"/>
                    <a:pt x="648" y="956"/>
                    <a:pt x="648" y="956"/>
                  </a:cubicBezTo>
                  <a:cubicBezTo>
                    <a:pt x="648" y="956"/>
                    <a:pt x="647" y="955"/>
                    <a:pt x="647" y="955"/>
                  </a:cubicBezTo>
                  <a:cubicBezTo>
                    <a:pt x="647" y="955"/>
                    <a:pt x="647" y="955"/>
                    <a:pt x="647" y="955"/>
                  </a:cubicBezTo>
                  <a:cubicBezTo>
                    <a:pt x="647" y="955"/>
                    <a:pt x="647" y="955"/>
                    <a:pt x="647" y="954"/>
                  </a:cubicBezTo>
                  <a:cubicBezTo>
                    <a:pt x="647" y="954"/>
                    <a:pt x="647" y="953"/>
                    <a:pt x="646" y="951"/>
                  </a:cubicBezTo>
                  <a:cubicBezTo>
                    <a:pt x="646" y="950"/>
                    <a:pt x="646" y="949"/>
                    <a:pt x="645" y="948"/>
                  </a:cubicBezTo>
                  <a:cubicBezTo>
                    <a:pt x="645" y="946"/>
                    <a:pt x="644" y="945"/>
                    <a:pt x="643" y="943"/>
                  </a:cubicBezTo>
                  <a:cubicBezTo>
                    <a:pt x="643" y="943"/>
                    <a:pt x="643" y="943"/>
                    <a:pt x="643" y="943"/>
                  </a:cubicBezTo>
                  <a:cubicBezTo>
                    <a:pt x="642" y="942"/>
                    <a:pt x="642" y="942"/>
                    <a:pt x="642" y="941"/>
                  </a:cubicBezTo>
                  <a:cubicBezTo>
                    <a:pt x="641" y="941"/>
                    <a:pt x="641" y="940"/>
                    <a:pt x="640" y="940"/>
                  </a:cubicBezTo>
                  <a:cubicBezTo>
                    <a:pt x="636" y="937"/>
                    <a:pt x="633" y="935"/>
                    <a:pt x="630" y="933"/>
                  </a:cubicBezTo>
                  <a:cubicBezTo>
                    <a:pt x="626" y="930"/>
                    <a:pt x="625" y="925"/>
                    <a:pt x="623" y="925"/>
                  </a:cubicBezTo>
                  <a:cubicBezTo>
                    <a:pt x="620" y="924"/>
                    <a:pt x="612" y="917"/>
                    <a:pt x="608" y="916"/>
                  </a:cubicBezTo>
                  <a:cubicBezTo>
                    <a:pt x="605" y="915"/>
                    <a:pt x="602" y="903"/>
                    <a:pt x="600" y="898"/>
                  </a:cubicBezTo>
                  <a:cubicBezTo>
                    <a:pt x="600" y="897"/>
                    <a:pt x="599" y="896"/>
                    <a:pt x="598" y="895"/>
                  </a:cubicBezTo>
                  <a:cubicBezTo>
                    <a:pt x="598" y="895"/>
                    <a:pt x="598" y="894"/>
                    <a:pt x="598" y="894"/>
                  </a:cubicBezTo>
                  <a:cubicBezTo>
                    <a:pt x="597" y="892"/>
                    <a:pt x="595" y="890"/>
                    <a:pt x="594" y="888"/>
                  </a:cubicBezTo>
                  <a:cubicBezTo>
                    <a:pt x="594" y="888"/>
                    <a:pt x="593" y="888"/>
                    <a:pt x="593" y="888"/>
                  </a:cubicBezTo>
                  <a:cubicBezTo>
                    <a:pt x="593" y="887"/>
                    <a:pt x="592" y="887"/>
                    <a:pt x="592" y="886"/>
                  </a:cubicBezTo>
                  <a:cubicBezTo>
                    <a:pt x="592" y="886"/>
                    <a:pt x="591" y="886"/>
                    <a:pt x="591" y="886"/>
                  </a:cubicBezTo>
                  <a:cubicBezTo>
                    <a:pt x="591" y="885"/>
                    <a:pt x="590" y="885"/>
                    <a:pt x="590" y="885"/>
                  </a:cubicBezTo>
                  <a:cubicBezTo>
                    <a:pt x="590" y="884"/>
                    <a:pt x="590" y="884"/>
                    <a:pt x="590" y="884"/>
                  </a:cubicBezTo>
                  <a:cubicBezTo>
                    <a:pt x="589" y="884"/>
                    <a:pt x="589" y="883"/>
                    <a:pt x="588" y="883"/>
                  </a:cubicBezTo>
                  <a:cubicBezTo>
                    <a:pt x="585" y="882"/>
                    <a:pt x="579" y="872"/>
                    <a:pt x="578" y="866"/>
                  </a:cubicBezTo>
                  <a:cubicBezTo>
                    <a:pt x="577" y="860"/>
                    <a:pt x="576" y="853"/>
                    <a:pt x="576" y="849"/>
                  </a:cubicBezTo>
                  <a:cubicBezTo>
                    <a:pt x="576" y="845"/>
                    <a:pt x="576" y="844"/>
                    <a:pt x="571" y="842"/>
                  </a:cubicBezTo>
                  <a:cubicBezTo>
                    <a:pt x="566" y="840"/>
                    <a:pt x="562" y="834"/>
                    <a:pt x="561" y="832"/>
                  </a:cubicBezTo>
                  <a:cubicBezTo>
                    <a:pt x="560" y="831"/>
                    <a:pt x="563" y="828"/>
                    <a:pt x="562" y="826"/>
                  </a:cubicBezTo>
                  <a:cubicBezTo>
                    <a:pt x="561" y="824"/>
                    <a:pt x="548" y="797"/>
                    <a:pt x="543" y="791"/>
                  </a:cubicBezTo>
                  <a:cubicBezTo>
                    <a:pt x="539" y="786"/>
                    <a:pt x="541" y="785"/>
                    <a:pt x="541" y="783"/>
                  </a:cubicBezTo>
                  <a:cubicBezTo>
                    <a:pt x="541" y="781"/>
                    <a:pt x="536" y="778"/>
                    <a:pt x="534" y="775"/>
                  </a:cubicBezTo>
                  <a:cubicBezTo>
                    <a:pt x="533" y="773"/>
                    <a:pt x="544" y="782"/>
                    <a:pt x="546" y="784"/>
                  </a:cubicBezTo>
                  <a:cubicBezTo>
                    <a:pt x="547" y="784"/>
                    <a:pt x="547" y="784"/>
                    <a:pt x="548" y="784"/>
                  </a:cubicBezTo>
                  <a:cubicBezTo>
                    <a:pt x="548" y="784"/>
                    <a:pt x="548" y="784"/>
                    <a:pt x="548" y="784"/>
                  </a:cubicBezTo>
                  <a:cubicBezTo>
                    <a:pt x="548" y="784"/>
                    <a:pt x="549" y="783"/>
                    <a:pt x="549" y="783"/>
                  </a:cubicBezTo>
                  <a:cubicBezTo>
                    <a:pt x="550" y="782"/>
                    <a:pt x="552" y="781"/>
                    <a:pt x="554" y="781"/>
                  </a:cubicBezTo>
                  <a:cubicBezTo>
                    <a:pt x="554" y="781"/>
                    <a:pt x="554" y="781"/>
                    <a:pt x="554" y="781"/>
                  </a:cubicBezTo>
                  <a:cubicBezTo>
                    <a:pt x="558" y="782"/>
                    <a:pt x="564" y="794"/>
                    <a:pt x="567" y="799"/>
                  </a:cubicBezTo>
                  <a:cubicBezTo>
                    <a:pt x="570" y="804"/>
                    <a:pt x="577" y="809"/>
                    <a:pt x="579" y="811"/>
                  </a:cubicBezTo>
                  <a:cubicBezTo>
                    <a:pt x="581" y="812"/>
                    <a:pt x="577" y="813"/>
                    <a:pt x="577" y="816"/>
                  </a:cubicBezTo>
                  <a:cubicBezTo>
                    <a:pt x="577" y="819"/>
                    <a:pt x="582" y="821"/>
                    <a:pt x="585" y="823"/>
                  </a:cubicBezTo>
                  <a:cubicBezTo>
                    <a:pt x="588" y="824"/>
                    <a:pt x="599" y="841"/>
                    <a:pt x="600" y="843"/>
                  </a:cubicBezTo>
                  <a:cubicBezTo>
                    <a:pt x="601" y="845"/>
                    <a:pt x="599" y="845"/>
                    <a:pt x="598" y="848"/>
                  </a:cubicBezTo>
                  <a:cubicBezTo>
                    <a:pt x="597" y="850"/>
                    <a:pt x="603" y="861"/>
                    <a:pt x="605" y="864"/>
                  </a:cubicBezTo>
                  <a:cubicBezTo>
                    <a:pt x="607" y="868"/>
                    <a:pt x="612" y="869"/>
                    <a:pt x="615" y="871"/>
                  </a:cubicBezTo>
                  <a:cubicBezTo>
                    <a:pt x="617" y="873"/>
                    <a:pt x="621" y="878"/>
                    <a:pt x="624" y="883"/>
                  </a:cubicBezTo>
                  <a:cubicBezTo>
                    <a:pt x="627" y="888"/>
                    <a:pt x="633" y="897"/>
                    <a:pt x="636" y="902"/>
                  </a:cubicBezTo>
                  <a:cubicBezTo>
                    <a:pt x="636" y="903"/>
                    <a:pt x="636" y="904"/>
                    <a:pt x="637" y="904"/>
                  </a:cubicBezTo>
                  <a:cubicBezTo>
                    <a:pt x="637" y="905"/>
                    <a:pt x="637" y="905"/>
                    <a:pt x="637" y="905"/>
                  </a:cubicBezTo>
                  <a:cubicBezTo>
                    <a:pt x="637" y="905"/>
                    <a:pt x="637" y="906"/>
                    <a:pt x="637" y="906"/>
                  </a:cubicBezTo>
                  <a:cubicBezTo>
                    <a:pt x="637" y="906"/>
                    <a:pt x="637" y="906"/>
                    <a:pt x="637" y="906"/>
                  </a:cubicBezTo>
                  <a:cubicBezTo>
                    <a:pt x="637" y="907"/>
                    <a:pt x="637" y="907"/>
                    <a:pt x="637" y="907"/>
                  </a:cubicBezTo>
                  <a:cubicBezTo>
                    <a:pt x="637" y="908"/>
                    <a:pt x="637" y="909"/>
                    <a:pt x="636" y="910"/>
                  </a:cubicBezTo>
                  <a:cubicBezTo>
                    <a:pt x="636" y="910"/>
                    <a:pt x="636" y="910"/>
                    <a:pt x="636" y="910"/>
                  </a:cubicBezTo>
                  <a:cubicBezTo>
                    <a:pt x="636" y="910"/>
                    <a:pt x="636" y="911"/>
                    <a:pt x="637" y="911"/>
                  </a:cubicBezTo>
                  <a:cubicBezTo>
                    <a:pt x="637" y="915"/>
                    <a:pt x="645" y="932"/>
                    <a:pt x="645" y="937"/>
                  </a:cubicBezTo>
                  <a:cubicBezTo>
                    <a:pt x="645" y="941"/>
                    <a:pt x="649" y="944"/>
                    <a:pt x="652" y="944"/>
                  </a:cubicBezTo>
                  <a:cubicBezTo>
                    <a:pt x="655" y="945"/>
                    <a:pt x="663" y="941"/>
                    <a:pt x="666" y="940"/>
                  </a:cubicBezTo>
                  <a:cubicBezTo>
                    <a:pt x="668" y="938"/>
                    <a:pt x="678" y="937"/>
                    <a:pt x="684" y="937"/>
                  </a:cubicBezTo>
                  <a:cubicBezTo>
                    <a:pt x="691" y="937"/>
                    <a:pt x="708" y="928"/>
                    <a:pt x="713" y="924"/>
                  </a:cubicBezTo>
                  <a:cubicBezTo>
                    <a:pt x="718" y="921"/>
                    <a:pt x="735" y="917"/>
                    <a:pt x="737" y="916"/>
                  </a:cubicBezTo>
                  <a:cubicBezTo>
                    <a:pt x="739" y="915"/>
                    <a:pt x="739" y="908"/>
                    <a:pt x="742" y="907"/>
                  </a:cubicBezTo>
                  <a:cubicBezTo>
                    <a:pt x="742" y="906"/>
                    <a:pt x="742" y="906"/>
                    <a:pt x="743" y="906"/>
                  </a:cubicBezTo>
                  <a:cubicBezTo>
                    <a:pt x="743" y="906"/>
                    <a:pt x="743" y="905"/>
                    <a:pt x="744" y="905"/>
                  </a:cubicBezTo>
                  <a:cubicBezTo>
                    <a:pt x="744" y="905"/>
                    <a:pt x="744" y="905"/>
                    <a:pt x="745" y="905"/>
                  </a:cubicBezTo>
                  <a:cubicBezTo>
                    <a:pt x="745" y="905"/>
                    <a:pt x="745" y="905"/>
                    <a:pt x="746" y="904"/>
                  </a:cubicBezTo>
                  <a:cubicBezTo>
                    <a:pt x="746" y="904"/>
                    <a:pt x="747" y="904"/>
                    <a:pt x="747" y="904"/>
                  </a:cubicBezTo>
                  <a:cubicBezTo>
                    <a:pt x="747" y="904"/>
                    <a:pt x="748" y="903"/>
                    <a:pt x="748" y="903"/>
                  </a:cubicBezTo>
                  <a:cubicBezTo>
                    <a:pt x="749" y="903"/>
                    <a:pt x="749" y="903"/>
                    <a:pt x="750" y="903"/>
                  </a:cubicBezTo>
                  <a:cubicBezTo>
                    <a:pt x="750" y="902"/>
                    <a:pt x="751" y="902"/>
                    <a:pt x="751" y="902"/>
                  </a:cubicBezTo>
                  <a:cubicBezTo>
                    <a:pt x="752" y="902"/>
                    <a:pt x="753" y="902"/>
                    <a:pt x="754" y="901"/>
                  </a:cubicBezTo>
                  <a:cubicBezTo>
                    <a:pt x="754" y="901"/>
                    <a:pt x="754" y="901"/>
                    <a:pt x="754" y="901"/>
                  </a:cubicBezTo>
                  <a:cubicBezTo>
                    <a:pt x="755" y="901"/>
                    <a:pt x="756" y="901"/>
                    <a:pt x="756" y="901"/>
                  </a:cubicBezTo>
                  <a:cubicBezTo>
                    <a:pt x="756" y="900"/>
                    <a:pt x="757" y="900"/>
                    <a:pt x="757" y="900"/>
                  </a:cubicBezTo>
                  <a:cubicBezTo>
                    <a:pt x="758" y="900"/>
                    <a:pt x="758" y="900"/>
                    <a:pt x="759" y="900"/>
                  </a:cubicBezTo>
                  <a:cubicBezTo>
                    <a:pt x="759" y="900"/>
                    <a:pt x="759" y="900"/>
                    <a:pt x="759" y="900"/>
                  </a:cubicBezTo>
                  <a:cubicBezTo>
                    <a:pt x="760" y="900"/>
                    <a:pt x="760" y="900"/>
                    <a:pt x="761" y="900"/>
                  </a:cubicBezTo>
                  <a:cubicBezTo>
                    <a:pt x="764" y="900"/>
                    <a:pt x="772" y="899"/>
                    <a:pt x="772" y="895"/>
                  </a:cubicBezTo>
                  <a:cubicBezTo>
                    <a:pt x="773" y="892"/>
                    <a:pt x="774" y="891"/>
                    <a:pt x="777" y="890"/>
                  </a:cubicBezTo>
                  <a:cubicBezTo>
                    <a:pt x="781" y="889"/>
                    <a:pt x="782" y="885"/>
                    <a:pt x="783" y="884"/>
                  </a:cubicBezTo>
                  <a:cubicBezTo>
                    <a:pt x="784" y="882"/>
                    <a:pt x="789" y="880"/>
                    <a:pt x="793" y="880"/>
                  </a:cubicBezTo>
                  <a:cubicBezTo>
                    <a:pt x="797" y="879"/>
                    <a:pt x="794" y="876"/>
                    <a:pt x="794" y="873"/>
                  </a:cubicBezTo>
                  <a:cubicBezTo>
                    <a:pt x="793" y="870"/>
                    <a:pt x="795" y="867"/>
                    <a:pt x="796" y="863"/>
                  </a:cubicBezTo>
                  <a:cubicBezTo>
                    <a:pt x="796" y="858"/>
                    <a:pt x="797" y="863"/>
                    <a:pt x="799" y="864"/>
                  </a:cubicBezTo>
                  <a:cubicBezTo>
                    <a:pt x="801" y="865"/>
                    <a:pt x="804" y="858"/>
                    <a:pt x="806" y="856"/>
                  </a:cubicBezTo>
                  <a:cubicBezTo>
                    <a:pt x="808" y="854"/>
                    <a:pt x="810" y="849"/>
                    <a:pt x="811" y="845"/>
                  </a:cubicBezTo>
                  <a:cubicBezTo>
                    <a:pt x="813" y="842"/>
                    <a:pt x="813" y="841"/>
                    <a:pt x="810" y="840"/>
                  </a:cubicBezTo>
                  <a:cubicBezTo>
                    <a:pt x="806" y="839"/>
                    <a:pt x="805" y="836"/>
                    <a:pt x="802" y="832"/>
                  </a:cubicBezTo>
                  <a:cubicBezTo>
                    <a:pt x="798" y="828"/>
                    <a:pt x="792" y="829"/>
                    <a:pt x="787" y="828"/>
                  </a:cubicBezTo>
                  <a:cubicBezTo>
                    <a:pt x="787" y="828"/>
                    <a:pt x="786" y="828"/>
                    <a:pt x="785" y="827"/>
                  </a:cubicBezTo>
                  <a:cubicBezTo>
                    <a:pt x="785" y="827"/>
                    <a:pt x="785" y="827"/>
                    <a:pt x="785" y="827"/>
                  </a:cubicBezTo>
                  <a:cubicBezTo>
                    <a:pt x="785" y="827"/>
                    <a:pt x="784" y="827"/>
                    <a:pt x="784" y="826"/>
                  </a:cubicBezTo>
                  <a:cubicBezTo>
                    <a:pt x="784" y="826"/>
                    <a:pt x="783" y="826"/>
                    <a:pt x="783" y="826"/>
                  </a:cubicBezTo>
                  <a:cubicBezTo>
                    <a:pt x="783" y="825"/>
                    <a:pt x="782" y="825"/>
                    <a:pt x="782" y="824"/>
                  </a:cubicBezTo>
                  <a:cubicBezTo>
                    <a:pt x="782" y="824"/>
                    <a:pt x="782" y="824"/>
                    <a:pt x="782" y="824"/>
                  </a:cubicBezTo>
                  <a:cubicBezTo>
                    <a:pt x="781" y="823"/>
                    <a:pt x="781" y="823"/>
                    <a:pt x="780" y="822"/>
                  </a:cubicBezTo>
                  <a:cubicBezTo>
                    <a:pt x="780" y="822"/>
                    <a:pt x="780" y="822"/>
                    <a:pt x="780" y="821"/>
                  </a:cubicBezTo>
                  <a:cubicBezTo>
                    <a:pt x="780" y="821"/>
                    <a:pt x="779" y="820"/>
                    <a:pt x="779" y="820"/>
                  </a:cubicBezTo>
                  <a:cubicBezTo>
                    <a:pt x="779" y="820"/>
                    <a:pt x="779" y="819"/>
                    <a:pt x="779" y="819"/>
                  </a:cubicBezTo>
                  <a:cubicBezTo>
                    <a:pt x="777" y="817"/>
                    <a:pt x="776" y="814"/>
                    <a:pt x="776" y="812"/>
                  </a:cubicBezTo>
                  <a:cubicBezTo>
                    <a:pt x="774" y="808"/>
                    <a:pt x="779" y="804"/>
                    <a:pt x="777" y="804"/>
                  </a:cubicBezTo>
                  <a:cubicBezTo>
                    <a:pt x="775" y="804"/>
                    <a:pt x="759" y="819"/>
                    <a:pt x="758" y="823"/>
                  </a:cubicBezTo>
                  <a:cubicBezTo>
                    <a:pt x="756" y="826"/>
                    <a:pt x="746" y="823"/>
                    <a:pt x="741" y="824"/>
                  </a:cubicBezTo>
                  <a:cubicBezTo>
                    <a:pt x="736" y="824"/>
                    <a:pt x="735" y="825"/>
                    <a:pt x="732" y="824"/>
                  </a:cubicBezTo>
                  <a:cubicBezTo>
                    <a:pt x="731" y="824"/>
                    <a:pt x="730" y="824"/>
                    <a:pt x="729" y="823"/>
                  </a:cubicBezTo>
                  <a:cubicBezTo>
                    <a:pt x="729" y="823"/>
                    <a:pt x="729" y="823"/>
                    <a:pt x="729" y="823"/>
                  </a:cubicBezTo>
                  <a:cubicBezTo>
                    <a:pt x="728" y="822"/>
                    <a:pt x="728" y="822"/>
                    <a:pt x="727" y="822"/>
                  </a:cubicBezTo>
                  <a:cubicBezTo>
                    <a:pt x="727" y="822"/>
                    <a:pt x="727" y="821"/>
                    <a:pt x="727" y="821"/>
                  </a:cubicBezTo>
                  <a:cubicBezTo>
                    <a:pt x="726" y="821"/>
                    <a:pt x="726" y="821"/>
                    <a:pt x="726" y="820"/>
                  </a:cubicBezTo>
                  <a:cubicBezTo>
                    <a:pt x="726" y="820"/>
                    <a:pt x="725" y="820"/>
                    <a:pt x="725" y="819"/>
                  </a:cubicBezTo>
                  <a:cubicBezTo>
                    <a:pt x="725" y="819"/>
                    <a:pt x="725" y="819"/>
                    <a:pt x="725" y="818"/>
                  </a:cubicBezTo>
                  <a:cubicBezTo>
                    <a:pt x="724" y="817"/>
                    <a:pt x="730" y="814"/>
                    <a:pt x="730" y="812"/>
                  </a:cubicBezTo>
                  <a:cubicBezTo>
                    <a:pt x="730" y="810"/>
                    <a:pt x="726" y="803"/>
                    <a:pt x="724" y="803"/>
                  </a:cubicBezTo>
                  <a:cubicBezTo>
                    <a:pt x="723" y="802"/>
                    <a:pt x="722" y="808"/>
                    <a:pt x="720" y="809"/>
                  </a:cubicBezTo>
                  <a:cubicBezTo>
                    <a:pt x="720" y="809"/>
                    <a:pt x="719" y="809"/>
                    <a:pt x="719" y="809"/>
                  </a:cubicBezTo>
                  <a:cubicBezTo>
                    <a:pt x="719" y="809"/>
                    <a:pt x="719" y="809"/>
                    <a:pt x="718" y="809"/>
                  </a:cubicBezTo>
                  <a:cubicBezTo>
                    <a:pt x="718" y="808"/>
                    <a:pt x="718" y="808"/>
                    <a:pt x="717" y="808"/>
                  </a:cubicBezTo>
                  <a:cubicBezTo>
                    <a:pt x="717" y="808"/>
                    <a:pt x="717" y="808"/>
                    <a:pt x="717" y="808"/>
                  </a:cubicBezTo>
                  <a:cubicBezTo>
                    <a:pt x="717" y="807"/>
                    <a:pt x="716" y="807"/>
                    <a:pt x="716" y="807"/>
                  </a:cubicBezTo>
                  <a:cubicBezTo>
                    <a:pt x="715" y="806"/>
                    <a:pt x="715" y="806"/>
                    <a:pt x="715" y="806"/>
                  </a:cubicBezTo>
                  <a:cubicBezTo>
                    <a:pt x="714" y="805"/>
                    <a:pt x="712" y="798"/>
                    <a:pt x="712" y="796"/>
                  </a:cubicBezTo>
                  <a:cubicBezTo>
                    <a:pt x="711" y="795"/>
                    <a:pt x="707" y="789"/>
                    <a:pt x="705" y="788"/>
                  </a:cubicBezTo>
                  <a:cubicBezTo>
                    <a:pt x="703" y="786"/>
                    <a:pt x="698" y="782"/>
                    <a:pt x="697" y="779"/>
                  </a:cubicBezTo>
                  <a:cubicBezTo>
                    <a:pt x="696" y="779"/>
                    <a:pt x="696" y="778"/>
                    <a:pt x="695" y="777"/>
                  </a:cubicBezTo>
                  <a:cubicBezTo>
                    <a:pt x="695" y="777"/>
                    <a:pt x="695" y="777"/>
                    <a:pt x="695" y="777"/>
                  </a:cubicBezTo>
                  <a:cubicBezTo>
                    <a:pt x="694" y="776"/>
                    <a:pt x="693" y="775"/>
                    <a:pt x="692" y="773"/>
                  </a:cubicBezTo>
                  <a:cubicBezTo>
                    <a:pt x="691" y="772"/>
                    <a:pt x="690" y="771"/>
                    <a:pt x="689" y="770"/>
                  </a:cubicBezTo>
                  <a:cubicBezTo>
                    <a:pt x="689" y="769"/>
                    <a:pt x="688" y="769"/>
                    <a:pt x="688" y="768"/>
                  </a:cubicBezTo>
                  <a:cubicBezTo>
                    <a:pt x="688" y="768"/>
                    <a:pt x="688" y="768"/>
                    <a:pt x="688" y="768"/>
                  </a:cubicBezTo>
                  <a:cubicBezTo>
                    <a:pt x="688" y="767"/>
                    <a:pt x="688" y="767"/>
                    <a:pt x="688" y="767"/>
                  </a:cubicBezTo>
                  <a:cubicBezTo>
                    <a:pt x="688" y="767"/>
                    <a:pt x="688" y="767"/>
                    <a:pt x="688" y="767"/>
                  </a:cubicBezTo>
                  <a:cubicBezTo>
                    <a:pt x="688" y="766"/>
                    <a:pt x="688" y="766"/>
                    <a:pt x="689" y="766"/>
                  </a:cubicBezTo>
                  <a:cubicBezTo>
                    <a:pt x="689" y="766"/>
                    <a:pt x="689" y="765"/>
                    <a:pt x="689" y="765"/>
                  </a:cubicBezTo>
                  <a:cubicBezTo>
                    <a:pt x="689" y="765"/>
                    <a:pt x="689" y="765"/>
                    <a:pt x="689" y="765"/>
                  </a:cubicBezTo>
                  <a:cubicBezTo>
                    <a:pt x="689" y="765"/>
                    <a:pt x="689" y="765"/>
                    <a:pt x="689" y="765"/>
                  </a:cubicBezTo>
                  <a:cubicBezTo>
                    <a:pt x="690" y="765"/>
                    <a:pt x="690" y="764"/>
                    <a:pt x="690" y="764"/>
                  </a:cubicBezTo>
                  <a:cubicBezTo>
                    <a:pt x="690" y="762"/>
                    <a:pt x="694" y="762"/>
                    <a:pt x="697" y="762"/>
                  </a:cubicBezTo>
                  <a:cubicBezTo>
                    <a:pt x="697" y="762"/>
                    <a:pt x="698" y="762"/>
                    <a:pt x="698" y="762"/>
                  </a:cubicBezTo>
                  <a:cubicBezTo>
                    <a:pt x="698" y="762"/>
                    <a:pt x="698" y="762"/>
                    <a:pt x="698" y="762"/>
                  </a:cubicBezTo>
                  <a:cubicBezTo>
                    <a:pt x="698" y="762"/>
                    <a:pt x="699" y="762"/>
                    <a:pt x="699" y="762"/>
                  </a:cubicBezTo>
                  <a:cubicBezTo>
                    <a:pt x="699" y="762"/>
                    <a:pt x="699" y="761"/>
                    <a:pt x="699" y="761"/>
                  </a:cubicBezTo>
                  <a:cubicBezTo>
                    <a:pt x="699" y="761"/>
                    <a:pt x="699" y="761"/>
                    <a:pt x="699" y="761"/>
                  </a:cubicBezTo>
                  <a:cubicBezTo>
                    <a:pt x="699" y="761"/>
                    <a:pt x="699" y="761"/>
                    <a:pt x="699" y="761"/>
                  </a:cubicBezTo>
                  <a:cubicBezTo>
                    <a:pt x="699" y="761"/>
                    <a:pt x="699" y="760"/>
                    <a:pt x="699" y="760"/>
                  </a:cubicBezTo>
                  <a:cubicBezTo>
                    <a:pt x="699" y="758"/>
                    <a:pt x="703" y="760"/>
                    <a:pt x="704" y="762"/>
                  </a:cubicBezTo>
                  <a:cubicBezTo>
                    <a:pt x="705" y="763"/>
                    <a:pt x="708" y="765"/>
                    <a:pt x="710" y="765"/>
                  </a:cubicBezTo>
                  <a:cubicBezTo>
                    <a:pt x="712" y="765"/>
                    <a:pt x="717" y="772"/>
                    <a:pt x="719" y="776"/>
                  </a:cubicBezTo>
                  <a:cubicBezTo>
                    <a:pt x="722" y="781"/>
                    <a:pt x="724" y="782"/>
                    <a:pt x="729" y="783"/>
                  </a:cubicBezTo>
                  <a:cubicBezTo>
                    <a:pt x="735" y="784"/>
                    <a:pt x="735" y="788"/>
                    <a:pt x="738" y="791"/>
                  </a:cubicBezTo>
                  <a:cubicBezTo>
                    <a:pt x="741" y="793"/>
                    <a:pt x="748" y="795"/>
                    <a:pt x="751" y="796"/>
                  </a:cubicBezTo>
                  <a:cubicBezTo>
                    <a:pt x="755" y="796"/>
                    <a:pt x="759" y="799"/>
                    <a:pt x="762" y="799"/>
                  </a:cubicBezTo>
                  <a:cubicBezTo>
                    <a:pt x="764" y="799"/>
                    <a:pt x="773" y="792"/>
                    <a:pt x="774" y="791"/>
                  </a:cubicBezTo>
                  <a:cubicBezTo>
                    <a:pt x="775" y="790"/>
                    <a:pt x="779" y="796"/>
                    <a:pt x="780" y="799"/>
                  </a:cubicBezTo>
                  <a:cubicBezTo>
                    <a:pt x="782" y="803"/>
                    <a:pt x="782" y="806"/>
                    <a:pt x="789" y="808"/>
                  </a:cubicBezTo>
                  <a:cubicBezTo>
                    <a:pt x="796" y="810"/>
                    <a:pt x="817" y="810"/>
                    <a:pt x="821" y="812"/>
                  </a:cubicBezTo>
                  <a:cubicBezTo>
                    <a:pt x="821" y="812"/>
                    <a:pt x="822" y="812"/>
                    <a:pt x="822" y="812"/>
                  </a:cubicBezTo>
                  <a:cubicBezTo>
                    <a:pt x="822" y="812"/>
                    <a:pt x="822" y="812"/>
                    <a:pt x="822" y="812"/>
                  </a:cubicBezTo>
                  <a:cubicBezTo>
                    <a:pt x="825" y="813"/>
                    <a:pt x="831" y="814"/>
                    <a:pt x="835" y="814"/>
                  </a:cubicBezTo>
                  <a:cubicBezTo>
                    <a:pt x="835" y="814"/>
                    <a:pt x="835" y="814"/>
                    <a:pt x="835" y="814"/>
                  </a:cubicBezTo>
                  <a:cubicBezTo>
                    <a:pt x="837" y="814"/>
                    <a:pt x="839" y="814"/>
                    <a:pt x="840" y="814"/>
                  </a:cubicBezTo>
                  <a:cubicBezTo>
                    <a:pt x="847" y="812"/>
                    <a:pt x="848" y="812"/>
                    <a:pt x="851" y="812"/>
                  </a:cubicBezTo>
                  <a:cubicBezTo>
                    <a:pt x="854" y="811"/>
                    <a:pt x="854" y="813"/>
                    <a:pt x="859" y="814"/>
                  </a:cubicBezTo>
                  <a:cubicBezTo>
                    <a:pt x="864" y="814"/>
                    <a:pt x="878" y="810"/>
                    <a:pt x="881" y="811"/>
                  </a:cubicBezTo>
                  <a:cubicBezTo>
                    <a:pt x="883" y="811"/>
                    <a:pt x="886" y="818"/>
                    <a:pt x="888" y="820"/>
                  </a:cubicBezTo>
                  <a:cubicBezTo>
                    <a:pt x="890" y="822"/>
                    <a:pt x="888" y="825"/>
                    <a:pt x="893" y="827"/>
                  </a:cubicBezTo>
                  <a:cubicBezTo>
                    <a:pt x="894" y="828"/>
                    <a:pt x="895" y="828"/>
                    <a:pt x="896" y="828"/>
                  </a:cubicBezTo>
                  <a:cubicBezTo>
                    <a:pt x="896" y="829"/>
                    <a:pt x="897" y="829"/>
                    <a:pt x="897" y="829"/>
                  </a:cubicBezTo>
                  <a:cubicBezTo>
                    <a:pt x="897" y="829"/>
                    <a:pt x="898" y="829"/>
                    <a:pt x="898" y="829"/>
                  </a:cubicBezTo>
                  <a:cubicBezTo>
                    <a:pt x="899" y="829"/>
                    <a:pt x="899" y="829"/>
                    <a:pt x="899" y="829"/>
                  </a:cubicBezTo>
                  <a:cubicBezTo>
                    <a:pt x="900" y="829"/>
                    <a:pt x="900" y="828"/>
                    <a:pt x="901" y="828"/>
                  </a:cubicBezTo>
                  <a:cubicBezTo>
                    <a:pt x="901" y="828"/>
                    <a:pt x="902" y="828"/>
                    <a:pt x="902" y="828"/>
                  </a:cubicBezTo>
                  <a:cubicBezTo>
                    <a:pt x="905" y="828"/>
                    <a:pt x="904" y="829"/>
                    <a:pt x="905" y="834"/>
                  </a:cubicBezTo>
                  <a:cubicBezTo>
                    <a:pt x="906" y="839"/>
                    <a:pt x="919" y="839"/>
                    <a:pt x="922" y="840"/>
                  </a:cubicBezTo>
                  <a:cubicBezTo>
                    <a:pt x="925" y="841"/>
                    <a:pt x="921" y="843"/>
                    <a:pt x="917" y="844"/>
                  </a:cubicBezTo>
                  <a:cubicBezTo>
                    <a:pt x="914" y="845"/>
                    <a:pt x="908" y="841"/>
                    <a:pt x="908" y="843"/>
                  </a:cubicBezTo>
                  <a:cubicBezTo>
                    <a:pt x="908" y="844"/>
                    <a:pt x="925" y="863"/>
                    <a:pt x="929" y="864"/>
                  </a:cubicBezTo>
                  <a:cubicBezTo>
                    <a:pt x="932" y="865"/>
                    <a:pt x="938" y="862"/>
                    <a:pt x="941" y="860"/>
                  </a:cubicBezTo>
                  <a:cubicBezTo>
                    <a:pt x="944" y="858"/>
                    <a:pt x="942" y="846"/>
                    <a:pt x="943" y="847"/>
                  </a:cubicBezTo>
                  <a:cubicBezTo>
                    <a:pt x="945" y="848"/>
                    <a:pt x="947" y="855"/>
                    <a:pt x="948" y="857"/>
                  </a:cubicBezTo>
                  <a:cubicBezTo>
                    <a:pt x="948" y="858"/>
                    <a:pt x="951" y="872"/>
                    <a:pt x="951" y="874"/>
                  </a:cubicBezTo>
                  <a:cubicBezTo>
                    <a:pt x="951" y="877"/>
                    <a:pt x="955" y="886"/>
                    <a:pt x="957" y="893"/>
                  </a:cubicBezTo>
                  <a:cubicBezTo>
                    <a:pt x="960" y="901"/>
                    <a:pt x="968" y="921"/>
                    <a:pt x="971" y="926"/>
                  </a:cubicBezTo>
                  <a:cubicBezTo>
                    <a:pt x="974" y="931"/>
                    <a:pt x="979" y="935"/>
                    <a:pt x="979" y="939"/>
                  </a:cubicBezTo>
                  <a:cubicBezTo>
                    <a:pt x="978" y="944"/>
                    <a:pt x="987" y="956"/>
                    <a:pt x="988" y="959"/>
                  </a:cubicBezTo>
                  <a:cubicBezTo>
                    <a:pt x="990" y="961"/>
                    <a:pt x="1002" y="984"/>
                    <a:pt x="1005" y="988"/>
                  </a:cubicBezTo>
                  <a:cubicBezTo>
                    <a:pt x="1008" y="991"/>
                    <a:pt x="1013" y="995"/>
                    <a:pt x="1015" y="996"/>
                  </a:cubicBezTo>
                  <a:cubicBezTo>
                    <a:pt x="1017" y="997"/>
                    <a:pt x="1021" y="992"/>
                    <a:pt x="1022" y="989"/>
                  </a:cubicBezTo>
                  <a:cubicBezTo>
                    <a:pt x="1022" y="986"/>
                    <a:pt x="1026" y="986"/>
                    <a:pt x="1028" y="986"/>
                  </a:cubicBezTo>
                  <a:cubicBezTo>
                    <a:pt x="1029" y="985"/>
                    <a:pt x="1031" y="979"/>
                    <a:pt x="1032" y="978"/>
                  </a:cubicBezTo>
                  <a:cubicBezTo>
                    <a:pt x="1033" y="977"/>
                    <a:pt x="1037" y="973"/>
                    <a:pt x="1038" y="969"/>
                  </a:cubicBezTo>
                  <a:cubicBezTo>
                    <a:pt x="1040" y="966"/>
                    <a:pt x="1036" y="961"/>
                    <a:pt x="1035" y="958"/>
                  </a:cubicBezTo>
                  <a:cubicBezTo>
                    <a:pt x="1033" y="956"/>
                    <a:pt x="1036" y="952"/>
                    <a:pt x="1038" y="949"/>
                  </a:cubicBezTo>
                  <a:cubicBezTo>
                    <a:pt x="1040" y="947"/>
                    <a:pt x="1041" y="937"/>
                    <a:pt x="1040" y="931"/>
                  </a:cubicBezTo>
                  <a:cubicBezTo>
                    <a:pt x="1038" y="926"/>
                    <a:pt x="1038" y="919"/>
                    <a:pt x="1039" y="916"/>
                  </a:cubicBezTo>
                  <a:cubicBezTo>
                    <a:pt x="1041" y="912"/>
                    <a:pt x="1044" y="914"/>
                    <a:pt x="1046" y="912"/>
                  </a:cubicBezTo>
                  <a:cubicBezTo>
                    <a:pt x="1047" y="910"/>
                    <a:pt x="1049" y="908"/>
                    <a:pt x="1051" y="907"/>
                  </a:cubicBezTo>
                  <a:cubicBezTo>
                    <a:pt x="1052" y="907"/>
                    <a:pt x="1052" y="900"/>
                    <a:pt x="1058" y="897"/>
                  </a:cubicBezTo>
                  <a:cubicBezTo>
                    <a:pt x="1063" y="895"/>
                    <a:pt x="1078" y="881"/>
                    <a:pt x="1084" y="876"/>
                  </a:cubicBezTo>
                  <a:cubicBezTo>
                    <a:pt x="1090" y="870"/>
                    <a:pt x="1094" y="871"/>
                    <a:pt x="1097" y="871"/>
                  </a:cubicBezTo>
                  <a:cubicBezTo>
                    <a:pt x="1100" y="871"/>
                    <a:pt x="1099" y="866"/>
                    <a:pt x="1099" y="863"/>
                  </a:cubicBezTo>
                  <a:cubicBezTo>
                    <a:pt x="1099" y="859"/>
                    <a:pt x="1097" y="855"/>
                    <a:pt x="1099" y="855"/>
                  </a:cubicBezTo>
                  <a:cubicBezTo>
                    <a:pt x="1101" y="854"/>
                    <a:pt x="1107" y="852"/>
                    <a:pt x="1109" y="851"/>
                  </a:cubicBezTo>
                  <a:cubicBezTo>
                    <a:pt x="1111" y="850"/>
                    <a:pt x="1116" y="853"/>
                    <a:pt x="1117" y="853"/>
                  </a:cubicBezTo>
                  <a:cubicBezTo>
                    <a:pt x="1117" y="853"/>
                    <a:pt x="1117" y="853"/>
                    <a:pt x="1118" y="853"/>
                  </a:cubicBezTo>
                  <a:cubicBezTo>
                    <a:pt x="1118" y="853"/>
                    <a:pt x="1118" y="853"/>
                    <a:pt x="1119" y="852"/>
                  </a:cubicBezTo>
                  <a:cubicBezTo>
                    <a:pt x="1119" y="852"/>
                    <a:pt x="1119" y="852"/>
                    <a:pt x="1119" y="852"/>
                  </a:cubicBezTo>
                  <a:cubicBezTo>
                    <a:pt x="1120" y="852"/>
                    <a:pt x="1121" y="852"/>
                    <a:pt x="1122" y="851"/>
                  </a:cubicBezTo>
                  <a:cubicBezTo>
                    <a:pt x="1122" y="851"/>
                    <a:pt x="1122" y="851"/>
                    <a:pt x="1122" y="851"/>
                  </a:cubicBezTo>
                  <a:cubicBezTo>
                    <a:pt x="1122" y="851"/>
                    <a:pt x="1122" y="851"/>
                    <a:pt x="1122" y="851"/>
                  </a:cubicBezTo>
                  <a:cubicBezTo>
                    <a:pt x="1122" y="851"/>
                    <a:pt x="1123" y="851"/>
                    <a:pt x="1124" y="851"/>
                  </a:cubicBezTo>
                  <a:cubicBezTo>
                    <a:pt x="1124" y="851"/>
                    <a:pt x="1124" y="851"/>
                    <a:pt x="1124" y="851"/>
                  </a:cubicBezTo>
                  <a:cubicBezTo>
                    <a:pt x="1124" y="850"/>
                    <a:pt x="1125" y="850"/>
                    <a:pt x="1125" y="850"/>
                  </a:cubicBezTo>
                  <a:cubicBezTo>
                    <a:pt x="1125" y="850"/>
                    <a:pt x="1125" y="850"/>
                    <a:pt x="1125" y="850"/>
                  </a:cubicBezTo>
                  <a:cubicBezTo>
                    <a:pt x="1126" y="850"/>
                    <a:pt x="1126" y="849"/>
                    <a:pt x="1126" y="849"/>
                  </a:cubicBezTo>
                  <a:cubicBezTo>
                    <a:pt x="1127" y="849"/>
                    <a:pt x="1127" y="849"/>
                    <a:pt x="1127" y="849"/>
                  </a:cubicBezTo>
                  <a:cubicBezTo>
                    <a:pt x="1127" y="849"/>
                    <a:pt x="1127" y="849"/>
                    <a:pt x="1128" y="848"/>
                  </a:cubicBezTo>
                  <a:cubicBezTo>
                    <a:pt x="1129" y="847"/>
                    <a:pt x="1130" y="849"/>
                    <a:pt x="1134" y="849"/>
                  </a:cubicBezTo>
                  <a:cubicBezTo>
                    <a:pt x="1137" y="850"/>
                    <a:pt x="1136" y="847"/>
                    <a:pt x="1135" y="845"/>
                  </a:cubicBezTo>
                  <a:cubicBezTo>
                    <a:pt x="1135" y="843"/>
                    <a:pt x="1137" y="842"/>
                    <a:pt x="1139" y="844"/>
                  </a:cubicBezTo>
                  <a:cubicBezTo>
                    <a:pt x="1141" y="845"/>
                    <a:pt x="1143" y="843"/>
                    <a:pt x="1142" y="841"/>
                  </a:cubicBezTo>
                  <a:cubicBezTo>
                    <a:pt x="1142" y="838"/>
                    <a:pt x="1146" y="845"/>
                    <a:pt x="1148" y="848"/>
                  </a:cubicBezTo>
                  <a:cubicBezTo>
                    <a:pt x="1149" y="850"/>
                    <a:pt x="1150" y="854"/>
                    <a:pt x="1152" y="858"/>
                  </a:cubicBezTo>
                  <a:cubicBezTo>
                    <a:pt x="1153" y="858"/>
                    <a:pt x="1153" y="858"/>
                    <a:pt x="1153" y="858"/>
                  </a:cubicBezTo>
                  <a:cubicBezTo>
                    <a:pt x="1153" y="858"/>
                    <a:pt x="1153" y="858"/>
                    <a:pt x="1153" y="858"/>
                  </a:cubicBezTo>
                  <a:cubicBezTo>
                    <a:pt x="1153" y="859"/>
                    <a:pt x="1153" y="860"/>
                    <a:pt x="1154" y="861"/>
                  </a:cubicBezTo>
                  <a:cubicBezTo>
                    <a:pt x="1154" y="861"/>
                    <a:pt x="1154" y="861"/>
                    <a:pt x="1154" y="861"/>
                  </a:cubicBezTo>
                  <a:cubicBezTo>
                    <a:pt x="1155" y="862"/>
                    <a:pt x="1155" y="862"/>
                    <a:pt x="1156" y="863"/>
                  </a:cubicBezTo>
                  <a:cubicBezTo>
                    <a:pt x="1156" y="863"/>
                    <a:pt x="1156" y="863"/>
                    <a:pt x="1156" y="864"/>
                  </a:cubicBezTo>
                  <a:cubicBezTo>
                    <a:pt x="1157" y="864"/>
                    <a:pt x="1157" y="865"/>
                    <a:pt x="1157" y="865"/>
                  </a:cubicBezTo>
                  <a:cubicBezTo>
                    <a:pt x="1158" y="866"/>
                    <a:pt x="1159" y="867"/>
                    <a:pt x="1159" y="867"/>
                  </a:cubicBezTo>
                  <a:cubicBezTo>
                    <a:pt x="1165" y="872"/>
                    <a:pt x="1169" y="874"/>
                    <a:pt x="1174" y="880"/>
                  </a:cubicBezTo>
                  <a:cubicBezTo>
                    <a:pt x="1180" y="885"/>
                    <a:pt x="1182" y="891"/>
                    <a:pt x="1183" y="894"/>
                  </a:cubicBezTo>
                  <a:cubicBezTo>
                    <a:pt x="1184" y="897"/>
                    <a:pt x="1182" y="906"/>
                    <a:pt x="1181" y="908"/>
                  </a:cubicBezTo>
                  <a:cubicBezTo>
                    <a:pt x="1180" y="910"/>
                    <a:pt x="1185" y="913"/>
                    <a:pt x="1189" y="915"/>
                  </a:cubicBezTo>
                  <a:cubicBezTo>
                    <a:pt x="1192" y="916"/>
                    <a:pt x="1196" y="913"/>
                    <a:pt x="1200" y="911"/>
                  </a:cubicBezTo>
                  <a:cubicBezTo>
                    <a:pt x="1205" y="909"/>
                    <a:pt x="1209" y="901"/>
                    <a:pt x="1210" y="903"/>
                  </a:cubicBezTo>
                  <a:cubicBezTo>
                    <a:pt x="1211" y="905"/>
                    <a:pt x="1212" y="904"/>
                    <a:pt x="1214" y="906"/>
                  </a:cubicBezTo>
                  <a:cubicBezTo>
                    <a:pt x="1216" y="907"/>
                    <a:pt x="1222" y="923"/>
                    <a:pt x="1226" y="931"/>
                  </a:cubicBezTo>
                  <a:cubicBezTo>
                    <a:pt x="1230" y="938"/>
                    <a:pt x="1231" y="943"/>
                    <a:pt x="1234" y="946"/>
                  </a:cubicBezTo>
                  <a:cubicBezTo>
                    <a:pt x="1237" y="950"/>
                    <a:pt x="1234" y="958"/>
                    <a:pt x="1235" y="961"/>
                  </a:cubicBezTo>
                  <a:cubicBezTo>
                    <a:pt x="1235" y="963"/>
                    <a:pt x="1234" y="967"/>
                    <a:pt x="1234" y="970"/>
                  </a:cubicBezTo>
                  <a:cubicBezTo>
                    <a:pt x="1233" y="971"/>
                    <a:pt x="1233" y="972"/>
                    <a:pt x="1233" y="973"/>
                  </a:cubicBezTo>
                  <a:cubicBezTo>
                    <a:pt x="1232" y="974"/>
                    <a:pt x="1232" y="975"/>
                    <a:pt x="1232" y="976"/>
                  </a:cubicBezTo>
                  <a:cubicBezTo>
                    <a:pt x="1232" y="976"/>
                    <a:pt x="1232" y="976"/>
                    <a:pt x="1232" y="976"/>
                  </a:cubicBezTo>
                  <a:cubicBezTo>
                    <a:pt x="1232" y="976"/>
                    <a:pt x="1232" y="976"/>
                    <a:pt x="1232" y="976"/>
                  </a:cubicBezTo>
                  <a:cubicBezTo>
                    <a:pt x="1232" y="977"/>
                    <a:pt x="1232" y="978"/>
                    <a:pt x="1232" y="979"/>
                  </a:cubicBezTo>
                  <a:cubicBezTo>
                    <a:pt x="1233" y="981"/>
                    <a:pt x="1236" y="991"/>
                    <a:pt x="1238" y="994"/>
                  </a:cubicBezTo>
                  <a:cubicBezTo>
                    <a:pt x="1240" y="996"/>
                    <a:pt x="1241" y="996"/>
                    <a:pt x="1244" y="998"/>
                  </a:cubicBezTo>
                  <a:cubicBezTo>
                    <a:pt x="1244" y="998"/>
                    <a:pt x="1244" y="998"/>
                    <a:pt x="1245" y="999"/>
                  </a:cubicBezTo>
                  <a:cubicBezTo>
                    <a:pt x="1245" y="999"/>
                    <a:pt x="1246" y="999"/>
                    <a:pt x="1246" y="999"/>
                  </a:cubicBezTo>
                  <a:cubicBezTo>
                    <a:pt x="1246" y="1000"/>
                    <a:pt x="1247" y="1000"/>
                    <a:pt x="1247" y="1001"/>
                  </a:cubicBezTo>
                  <a:cubicBezTo>
                    <a:pt x="1248" y="1001"/>
                    <a:pt x="1248" y="1001"/>
                    <a:pt x="1249" y="1002"/>
                  </a:cubicBezTo>
                  <a:cubicBezTo>
                    <a:pt x="1249" y="1002"/>
                    <a:pt x="1249" y="1003"/>
                    <a:pt x="1250" y="1003"/>
                  </a:cubicBezTo>
                  <a:cubicBezTo>
                    <a:pt x="1250" y="1003"/>
                    <a:pt x="1251" y="1004"/>
                    <a:pt x="1252" y="1005"/>
                  </a:cubicBezTo>
                  <a:cubicBezTo>
                    <a:pt x="1252" y="1005"/>
                    <a:pt x="1253" y="1005"/>
                    <a:pt x="1253" y="1006"/>
                  </a:cubicBezTo>
                  <a:cubicBezTo>
                    <a:pt x="1254" y="1006"/>
                    <a:pt x="1254" y="1007"/>
                    <a:pt x="1255" y="1008"/>
                  </a:cubicBezTo>
                  <a:cubicBezTo>
                    <a:pt x="1255" y="1008"/>
                    <a:pt x="1256" y="1008"/>
                    <a:pt x="1256" y="1009"/>
                  </a:cubicBezTo>
                  <a:cubicBezTo>
                    <a:pt x="1257" y="1010"/>
                    <a:pt x="1257" y="1010"/>
                    <a:pt x="1258" y="1011"/>
                  </a:cubicBezTo>
                  <a:cubicBezTo>
                    <a:pt x="1259" y="1011"/>
                    <a:pt x="1259" y="1012"/>
                    <a:pt x="1260" y="1012"/>
                  </a:cubicBezTo>
                  <a:cubicBezTo>
                    <a:pt x="1260" y="1013"/>
                    <a:pt x="1261" y="1014"/>
                    <a:pt x="1262" y="1015"/>
                  </a:cubicBezTo>
                  <a:cubicBezTo>
                    <a:pt x="1262" y="1015"/>
                    <a:pt x="1263" y="1016"/>
                    <a:pt x="1263" y="1016"/>
                  </a:cubicBezTo>
                  <a:cubicBezTo>
                    <a:pt x="1264" y="1017"/>
                    <a:pt x="1264" y="1018"/>
                    <a:pt x="1265" y="1019"/>
                  </a:cubicBezTo>
                  <a:cubicBezTo>
                    <a:pt x="1267" y="1023"/>
                    <a:pt x="1264" y="1025"/>
                    <a:pt x="1266" y="1029"/>
                  </a:cubicBezTo>
                  <a:cubicBezTo>
                    <a:pt x="1269" y="1033"/>
                    <a:pt x="1271" y="1040"/>
                    <a:pt x="1274" y="1044"/>
                  </a:cubicBezTo>
                  <a:cubicBezTo>
                    <a:pt x="1276" y="1048"/>
                    <a:pt x="1279" y="1053"/>
                    <a:pt x="1283" y="1056"/>
                  </a:cubicBezTo>
                  <a:cubicBezTo>
                    <a:pt x="1288" y="1058"/>
                    <a:pt x="1299" y="1067"/>
                    <a:pt x="1303" y="1068"/>
                  </a:cubicBezTo>
                  <a:cubicBezTo>
                    <a:pt x="1305" y="1068"/>
                    <a:pt x="1306" y="1068"/>
                    <a:pt x="1308" y="1069"/>
                  </a:cubicBezTo>
                  <a:cubicBezTo>
                    <a:pt x="1308" y="1069"/>
                    <a:pt x="1309" y="1069"/>
                    <a:pt x="1309" y="1069"/>
                  </a:cubicBezTo>
                  <a:cubicBezTo>
                    <a:pt x="1309" y="1069"/>
                    <a:pt x="1310" y="1069"/>
                    <a:pt x="1311" y="1069"/>
                  </a:cubicBezTo>
                  <a:cubicBezTo>
                    <a:pt x="1311" y="1069"/>
                    <a:pt x="1311" y="1069"/>
                    <a:pt x="1312" y="1069"/>
                  </a:cubicBezTo>
                  <a:cubicBezTo>
                    <a:pt x="1312" y="1069"/>
                    <a:pt x="1313" y="1069"/>
                    <a:pt x="1313" y="1069"/>
                  </a:cubicBezTo>
                  <a:cubicBezTo>
                    <a:pt x="1314" y="1069"/>
                    <a:pt x="1314" y="1069"/>
                    <a:pt x="1315" y="1069"/>
                  </a:cubicBezTo>
                  <a:cubicBezTo>
                    <a:pt x="1315" y="1069"/>
                    <a:pt x="1315" y="1069"/>
                    <a:pt x="1315" y="1069"/>
                  </a:cubicBezTo>
                  <a:cubicBezTo>
                    <a:pt x="1315" y="1069"/>
                    <a:pt x="1315" y="1069"/>
                    <a:pt x="1315" y="1068"/>
                  </a:cubicBezTo>
                  <a:cubicBezTo>
                    <a:pt x="1315" y="1068"/>
                    <a:pt x="1315" y="1068"/>
                    <a:pt x="1315" y="1067"/>
                  </a:cubicBezTo>
                  <a:cubicBezTo>
                    <a:pt x="1315" y="1067"/>
                    <a:pt x="1315" y="1067"/>
                    <a:pt x="1315" y="1067"/>
                  </a:cubicBezTo>
                  <a:cubicBezTo>
                    <a:pt x="1314" y="1066"/>
                    <a:pt x="1314" y="1065"/>
                    <a:pt x="1314" y="1065"/>
                  </a:cubicBezTo>
                  <a:cubicBezTo>
                    <a:pt x="1314" y="1065"/>
                    <a:pt x="1314" y="1064"/>
                    <a:pt x="1314" y="1064"/>
                  </a:cubicBezTo>
                  <a:cubicBezTo>
                    <a:pt x="1313" y="1063"/>
                    <a:pt x="1313" y="1063"/>
                    <a:pt x="1313" y="1062"/>
                  </a:cubicBezTo>
                  <a:cubicBezTo>
                    <a:pt x="1313" y="1062"/>
                    <a:pt x="1313" y="1062"/>
                    <a:pt x="1313" y="1062"/>
                  </a:cubicBezTo>
                  <a:cubicBezTo>
                    <a:pt x="1312" y="1062"/>
                    <a:pt x="1312" y="1061"/>
                    <a:pt x="1312" y="1061"/>
                  </a:cubicBezTo>
                  <a:cubicBezTo>
                    <a:pt x="1312" y="1060"/>
                    <a:pt x="1312" y="1060"/>
                    <a:pt x="1311" y="1060"/>
                  </a:cubicBezTo>
                  <a:cubicBezTo>
                    <a:pt x="1311" y="1059"/>
                    <a:pt x="1311" y="1058"/>
                    <a:pt x="1310" y="1058"/>
                  </a:cubicBezTo>
                  <a:cubicBezTo>
                    <a:pt x="1310" y="1057"/>
                    <a:pt x="1310" y="1057"/>
                    <a:pt x="1310" y="1057"/>
                  </a:cubicBezTo>
                  <a:cubicBezTo>
                    <a:pt x="1309" y="1056"/>
                    <a:pt x="1309" y="1056"/>
                    <a:pt x="1309" y="1055"/>
                  </a:cubicBezTo>
                  <a:cubicBezTo>
                    <a:pt x="1309" y="1055"/>
                    <a:pt x="1308" y="1055"/>
                    <a:pt x="1308" y="1055"/>
                  </a:cubicBezTo>
                  <a:cubicBezTo>
                    <a:pt x="1308" y="1054"/>
                    <a:pt x="1307" y="1053"/>
                    <a:pt x="1307" y="1053"/>
                  </a:cubicBezTo>
                  <a:cubicBezTo>
                    <a:pt x="1304" y="1049"/>
                    <a:pt x="1302" y="1035"/>
                    <a:pt x="1301" y="1033"/>
                  </a:cubicBezTo>
                  <a:cubicBezTo>
                    <a:pt x="1301" y="1030"/>
                    <a:pt x="1290" y="1023"/>
                    <a:pt x="1283" y="1018"/>
                  </a:cubicBezTo>
                  <a:cubicBezTo>
                    <a:pt x="1282" y="1017"/>
                    <a:pt x="1281" y="1016"/>
                    <a:pt x="1280" y="1015"/>
                  </a:cubicBezTo>
                  <a:cubicBezTo>
                    <a:pt x="1280" y="1015"/>
                    <a:pt x="1280" y="1015"/>
                    <a:pt x="1280" y="1015"/>
                  </a:cubicBezTo>
                  <a:cubicBezTo>
                    <a:pt x="1279" y="1014"/>
                    <a:pt x="1278" y="1014"/>
                    <a:pt x="1278" y="1014"/>
                  </a:cubicBezTo>
                  <a:cubicBezTo>
                    <a:pt x="1277" y="1014"/>
                    <a:pt x="1277" y="1013"/>
                    <a:pt x="1276" y="1013"/>
                  </a:cubicBezTo>
                  <a:cubicBezTo>
                    <a:pt x="1276" y="1013"/>
                    <a:pt x="1275" y="1012"/>
                    <a:pt x="1275" y="1012"/>
                  </a:cubicBezTo>
                  <a:cubicBezTo>
                    <a:pt x="1274" y="1012"/>
                    <a:pt x="1274" y="1012"/>
                    <a:pt x="1274" y="1012"/>
                  </a:cubicBezTo>
                  <a:cubicBezTo>
                    <a:pt x="1272" y="1011"/>
                    <a:pt x="1271" y="1010"/>
                    <a:pt x="1269" y="1010"/>
                  </a:cubicBezTo>
                  <a:cubicBezTo>
                    <a:pt x="1264" y="1007"/>
                    <a:pt x="1256" y="990"/>
                    <a:pt x="1254" y="986"/>
                  </a:cubicBezTo>
                  <a:cubicBezTo>
                    <a:pt x="1253" y="983"/>
                    <a:pt x="1251" y="984"/>
                    <a:pt x="1249" y="985"/>
                  </a:cubicBezTo>
                  <a:cubicBezTo>
                    <a:pt x="1248" y="986"/>
                    <a:pt x="1244" y="977"/>
                    <a:pt x="1245" y="974"/>
                  </a:cubicBezTo>
                  <a:cubicBezTo>
                    <a:pt x="1247" y="972"/>
                    <a:pt x="1247" y="968"/>
                    <a:pt x="1249" y="963"/>
                  </a:cubicBezTo>
                  <a:cubicBezTo>
                    <a:pt x="1250" y="958"/>
                    <a:pt x="1251" y="943"/>
                    <a:pt x="1253" y="940"/>
                  </a:cubicBezTo>
                  <a:cubicBezTo>
                    <a:pt x="1254" y="938"/>
                    <a:pt x="1256" y="943"/>
                    <a:pt x="1259" y="945"/>
                  </a:cubicBezTo>
                  <a:cubicBezTo>
                    <a:pt x="1261" y="948"/>
                    <a:pt x="1263" y="946"/>
                    <a:pt x="1265" y="946"/>
                  </a:cubicBezTo>
                  <a:cubicBezTo>
                    <a:pt x="1268" y="946"/>
                    <a:pt x="1270" y="950"/>
                    <a:pt x="1272" y="953"/>
                  </a:cubicBezTo>
                  <a:cubicBezTo>
                    <a:pt x="1274" y="956"/>
                    <a:pt x="1275" y="955"/>
                    <a:pt x="1277" y="955"/>
                  </a:cubicBezTo>
                  <a:cubicBezTo>
                    <a:pt x="1277" y="955"/>
                    <a:pt x="1278" y="955"/>
                    <a:pt x="1278" y="955"/>
                  </a:cubicBezTo>
                  <a:cubicBezTo>
                    <a:pt x="1278" y="955"/>
                    <a:pt x="1278" y="955"/>
                    <a:pt x="1279" y="955"/>
                  </a:cubicBezTo>
                  <a:cubicBezTo>
                    <a:pt x="1279" y="956"/>
                    <a:pt x="1279" y="956"/>
                    <a:pt x="1279" y="956"/>
                  </a:cubicBezTo>
                  <a:cubicBezTo>
                    <a:pt x="1280" y="957"/>
                    <a:pt x="1280" y="957"/>
                    <a:pt x="1281" y="958"/>
                  </a:cubicBezTo>
                  <a:cubicBezTo>
                    <a:pt x="1281" y="958"/>
                    <a:pt x="1281" y="959"/>
                    <a:pt x="1281" y="959"/>
                  </a:cubicBezTo>
                  <a:cubicBezTo>
                    <a:pt x="1282" y="960"/>
                    <a:pt x="1282" y="961"/>
                    <a:pt x="1283" y="962"/>
                  </a:cubicBezTo>
                  <a:cubicBezTo>
                    <a:pt x="1283" y="962"/>
                    <a:pt x="1283" y="962"/>
                    <a:pt x="1283" y="962"/>
                  </a:cubicBezTo>
                  <a:cubicBezTo>
                    <a:pt x="1284" y="963"/>
                    <a:pt x="1284" y="964"/>
                    <a:pt x="1285" y="965"/>
                  </a:cubicBezTo>
                  <a:cubicBezTo>
                    <a:pt x="1285" y="966"/>
                    <a:pt x="1286" y="967"/>
                    <a:pt x="1286" y="967"/>
                  </a:cubicBezTo>
                  <a:cubicBezTo>
                    <a:pt x="1288" y="970"/>
                    <a:pt x="1294" y="964"/>
                    <a:pt x="1297" y="968"/>
                  </a:cubicBezTo>
                  <a:cubicBezTo>
                    <a:pt x="1298" y="969"/>
                    <a:pt x="1298" y="970"/>
                    <a:pt x="1299" y="971"/>
                  </a:cubicBezTo>
                  <a:cubicBezTo>
                    <a:pt x="1300" y="971"/>
                    <a:pt x="1300" y="971"/>
                    <a:pt x="1300" y="972"/>
                  </a:cubicBezTo>
                  <a:cubicBezTo>
                    <a:pt x="1301" y="972"/>
                    <a:pt x="1301" y="972"/>
                    <a:pt x="1301" y="973"/>
                  </a:cubicBezTo>
                  <a:cubicBezTo>
                    <a:pt x="1302" y="973"/>
                    <a:pt x="1302" y="973"/>
                    <a:pt x="1302" y="973"/>
                  </a:cubicBezTo>
                  <a:cubicBezTo>
                    <a:pt x="1303" y="974"/>
                    <a:pt x="1304" y="975"/>
                    <a:pt x="1305" y="975"/>
                  </a:cubicBezTo>
                  <a:cubicBezTo>
                    <a:pt x="1306" y="976"/>
                    <a:pt x="1307" y="977"/>
                    <a:pt x="1308" y="978"/>
                  </a:cubicBezTo>
                  <a:cubicBezTo>
                    <a:pt x="1310" y="980"/>
                    <a:pt x="1306" y="991"/>
                    <a:pt x="1308" y="993"/>
                  </a:cubicBezTo>
                  <a:cubicBezTo>
                    <a:pt x="1310" y="996"/>
                    <a:pt x="1314" y="988"/>
                    <a:pt x="1315" y="986"/>
                  </a:cubicBezTo>
                  <a:cubicBezTo>
                    <a:pt x="1316" y="983"/>
                    <a:pt x="1322" y="984"/>
                    <a:pt x="1323" y="982"/>
                  </a:cubicBezTo>
                  <a:cubicBezTo>
                    <a:pt x="1324" y="981"/>
                    <a:pt x="1324" y="976"/>
                    <a:pt x="1325" y="973"/>
                  </a:cubicBezTo>
                  <a:cubicBezTo>
                    <a:pt x="1326" y="970"/>
                    <a:pt x="1331" y="972"/>
                    <a:pt x="1333" y="972"/>
                  </a:cubicBezTo>
                  <a:cubicBezTo>
                    <a:pt x="1336" y="972"/>
                    <a:pt x="1344" y="964"/>
                    <a:pt x="1347" y="961"/>
                  </a:cubicBezTo>
                  <a:cubicBezTo>
                    <a:pt x="1350" y="958"/>
                    <a:pt x="1348" y="943"/>
                    <a:pt x="1347" y="939"/>
                  </a:cubicBezTo>
                  <a:cubicBezTo>
                    <a:pt x="1346" y="935"/>
                    <a:pt x="1341" y="924"/>
                    <a:pt x="1339" y="919"/>
                  </a:cubicBezTo>
                  <a:cubicBezTo>
                    <a:pt x="1337" y="915"/>
                    <a:pt x="1327" y="909"/>
                    <a:pt x="1323" y="907"/>
                  </a:cubicBezTo>
                  <a:cubicBezTo>
                    <a:pt x="1320" y="905"/>
                    <a:pt x="1317" y="901"/>
                    <a:pt x="1312" y="895"/>
                  </a:cubicBezTo>
                  <a:cubicBezTo>
                    <a:pt x="1308" y="888"/>
                    <a:pt x="1307" y="888"/>
                    <a:pt x="1303" y="885"/>
                  </a:cubicBezTo>
                  <a:cubicBezTo>
                    <a:pt x="1298" y="882"/>
                    <a:pt x="1301" y="881"/>
                    <a:pt x="1301" y="877"/>
                  </a:cubicBezTo>
                  <a:cubicBezTo>
                    <a:pt x="1301" y="874"/>
                    <a:pt x="1300" y="873"/>
                    <a:pt x="1302" y="871"/>
                  </a:cubicBezTo>
                  <a:cubicBezTo>
                    <a:pt x="1303" y="868"/>
                    <a:pt x="1303" y="867"/>
                    <a:pt x="1306" y="864"/>
                  </a:cubicBezTo>
                  <a:cubicBezTo>
                    <a:pt x="1306" y="863"/>
                    <a:pt x="1306" y="863"/>
                    <a:pt x="1307" y="862"/>
                  </a:cubicBezTo>
                  <a:cubicBezTo>
                    <a:pt x="1307" y="862"/>
                    <a:pt x="1307" y="862"/>
                    <a:pt x="1307" y="862"/>
                  </a:cubicBezTo>
                  <a:cubicBezTo>
                    <a:pt x="1308" y="862"/>
                    <a:pt x="1308" y="861"/>
                    <a:pt x="1309" y="861"/>
                  </a:cubicBezTo>
                  <a:cubicBezTo>
                    <a:pt x="1309" y="861"/>
                    <a:pt x="1309" y="861"/>
                    <a:pt x="1309" y="861"/>
                  </a:cubicBezTo>
                  <a:cubicBezTo>
                    <a:pt x="1310" y="860"/>
                    <a:pt x="1310" y="860"/>
                    <a:pt x="1311" y="860"/>
                  </a:cubicBezTo>
                  <a:cubicBezTo>
                    <a:pt x="1311" y="860"/>
                    <a:pt x="1311" y="859"/>
                    <a:pt x="1312" y="859"/>
                  </a:cubicBezTo>
                  <a:cubicBezTo>
                    <a:pt x="1312" y="859"/>
                    <a:pt x="1313" y="859"/>
                    <a:pt x="1313" y="858"/>
                  </a:cubicBezTo>
                  <a:cubicBezTo>
                    <a:pt x="1314" y="858"/>
                    <a:pt x="1314" y="858"/>
                    <a:pt x="1314" y="858"/>
                  </a:cubicBezTo>
                  <a:cubicBezTo>
                    <a:pt x="1316" y="857"/>
                    <a:pt x="1318" y="856"/>
                    <a:pt x="1320" y="856"/>
                  </a:cubicBezTo>
                  <a:cubicBezTo>
                    <a:pt x="1320" y="856"/>
                    <a:pt x="1320" y="855"/>
                    <a:pt x="1320" y="855"/>
                  </a:cubicBezTo>
                  <a:cubicBezTo>
                    <a:pt x="1320" y="855"/>
                    <a:pt x="1320" y="855"/>
                    <a:pt x="1320" y="855"/>
                  </a:cubicBezTo>
                  <a:cubicBezTo>
                    <a:pt x="1321" y="855"/>
                    <a:pt x="1321" y="855"/>
                    <a:pt x="1322" y="854"/>
                  </a:cubicBezTo>
                  <a:cubicBezTo>
                    <a:pt x="1324" y="853"/>
                    <a:pt x="1324" y="857"/>
                    <a:pt x="1328" y="857"/>
                  </a:cubicBezTo>
                  <a:cubicBezTo>
                    <a:pt x="1331" y="857"/>
                    <a:pt x="1331" y="855"/>
                    <a:pt x="1334" y="854"/>
                  </a:cubicBezTo>
                  <a:cubicBezTo>
                    <a:pt x="1337" y="854"/>
                    <a:pt x="1336" y="856"/>
                    <a:pt x="1337" y="860"/>
                  </a:cubicBezTo>
                  <a:cubicBezTo>
                    <a:pt x="1338" y="865"/>
                    <a:pt x="1345" y="865"/>
                    <a:pt x="1344" y="863"/>
                  </a:cubicBezTo>
                  <a:cubicBezTo>
                    <a:pt x="1344" y="860"/>
                    <a:pt x="1345" y="859"/>
                    <a:pt x="1346" y="857"/>
                  </a:cubicBezTo>
                  <a:cubicBezTo>
                    <a:pt x="1348" y="854"/>
                    <a:pt x="1355" y="854"/>
                    <a:pt x="1359" y="854"/>
                  </a:cubicBezTo>
                  <a:cubicBezTo>
                    <a:pt x="1363" y="854"/>
                    <a:pt x="1373" y="851"/>
                    <a:pt x="1374" y="850"/>
                  </a:cubicBezTo>
                  <a:cubicBezTo>
                    <a:pt x="1375" y="849"/>
                    <a:pt x="1374" y="845"/>
                    <a:pt x="1374" y="843"/>
                  </a:cubicBezTo>
                  <a:cubicBezTo>
                    <a:pt x="1374" y="842"/>
                    <a:pt x="1379" y="845"/>
                    <a:pt x="1381" y="845"/>
                  </a:cubicBezTo>
                  <a:cubicBezTo>
                    <a:pt x="1384" y="845"/>
                    <a:pt x="1385" y="841"/>
                    <a:pt x="1387" y="839"/>
                  </a:cubicBezTo>
                  <a:cubicBezTo>
                    <a:pt x="1388" y="837"/>
                    <a:pt x="1393" y="841"/>
                    <a:pt x="1396" y="841"/>
                  </a:cubicBezTo>
                  <a:cubicBezTo>
                    <a:pt x="1399" y="841"/>
                    <a:pt x="1401" y="838"/>
                    <a:pt x="1402" y="837"/>
                  </a:cubicBezTo>
                  <a:cubicBezTo>
                    <a:pt x="1403" y="835"/>
                    <a:pt x="1405" y="834"/>
                    <a:pt x="1408" y="834"/>
                  </a:cubicBezTo>
                  <a:cubicBezTo>
                    <a:pt x="1410" y="834"/>
                    <a:pt x="1414" y="829"/>
                    <a:pt x="1416" y="826"/>
                  </a:cubicBezTo>
                  <a:cubicBezTo>
                    <a:pt x="1418" y="823"/>
                    <a:pt x="1417" y="820"/>
                    <a:pt x="1420" y="820"/>
                  </a:cubicBezTo>
                  <a:cubicBezTo>
                    <a:pt x="1424" y="819"/>
                    <a:pt x="1422" y="815"/>
                    <a:pt x="1422" y="814"/>
                  </a:cubicBezTo>
                  <a:cubicBezTo>
                    <a:pt x="1422" y="813"/>
                    <a:pt x="1427" y="812"/>
                    <a:pt x="1430" y="809"/>
                  </a:cubicBezTo>
                  <a:cubicBezTo>
                    <a:pt x="1432" y="807"/>
                    <a:pt x="1429" y="804"/>
                    <a:pt x="1430" y="803"/>
                  </a:cubicBezTo>
                  <a:cubicBezTo>
                    <a:pt x="1431" y="801"/>
                    <a:pt x="1432" y="793"/>
                    <a:pt x="1432" y="790"/>
                  </a:cubicBezTo>
                  <a:cubicBezTo>
                    <a:pt x="1432" y="787"/>
                    <a:pt x="1437" y="784"/>
                    <a:pt x="1440" y="783"/>
                  </a:cubicBezTo>
                  <a:cubicBezTo>
                    <a:pt x="1444" y="783"/>
                    <a:pt x="1445" y="782"/>
                    <a:pt x="1444" y="778"/>
                  </a:cubicBezTo>
                  <a:cubicBezTo>
                    <a:pt x="1444" y="774"/>
                    <a:pt x="1446" y="772"/>
                    <a:pt x="1446" y="771"/>
                  </a:cubicBezTo>
                  <a:cubicBezTo>
                    <a:pt x="1447" y="770"/>
                    <a:pt x="1446" y="766"/>
                    <a:pt x="1445" y="764"/>
                  </a:cubicBezTo>
                  <a:cubicBezTo>
                    <a:pt x="1444" y="762"/>
                    <a:pt x="1437" y="762"/>
                    <a:pt x="1434" y="760"/>
                  </a:cubicBezTo>
                  <a:cubicBezTo>
                    <a:pt x="1431" y="759"/>
                    <a:pt x="1440" y="751"/>
                    <a:pt x="1440" y="750"/>
                  </a:cubicBezTo>
                  <a:cubicBezTo>
                    <a:pt x="1441" y="749"/>
                    <a:pt x="1436" y="745"/>
                    <a:pt x="1435" y="744"/>
                  </a:cubicBezTo>
                  <a:cubicBezTo>
                    <a:pt x="1434" y="744"/>
                    <a:pt x="1436" y="744"/>
                    <a:pt x="1437" y="742"/>
                  </a:cubicBezTo>
                  <a:cubicBezTo>
                    <a:pt x="1438" y="741"/>
                    <a:pt x="1433" y="735"/>
                    <a:pt x="1430" y="734"/>
                  </a:cubicBezTo>
                  <a:cubicBezTo>
                    <a:pt x="1427" y="732"/>
                    <a:pt x="1421" y="727"/>
                    <a:pt x="1419" y="723"/>
                  </a:cubicBezTo>
                  <a:cubicBezTo>
                    <a:pt x="1417" y="719"/>
                    <a:pt x="1411" y="711"/>
                    <a:pt x="1408" y="709"/>
                  </a:cubicBezTo>
                  <a:cubicBezTo>
                    <a:pt x="1405" y="707"/>
                    <a:pt x="1404" y="705"/>
                    <a:pt x="1406" y="703"/>
                  </a:cubicBezTo>
                  <a:cubicBezTo>
                    <a:pt x="1408" y="701"/>
                    <a:pt x="1412" y="696"/>
                    <a:pt x="1412" y="694"/>
                  </a:cubicBezTo>
                  <a:cubicBezTo>
                    <a:pt x="1413" y="691"/>
                    <a:pt x="1415" y="688"/>
                    <a:pt x="1419" y="688"/>
                  </a:cubicBezTo>
                  <a:cubicBezTo>
                    <a:pt x="1422" y="687"/>
                    <a:pt x="1429" y="686"/>
                    <a:pt x="1434" y="685"/>
                  </a:cubicBezTo>
                  <a:cubicBezTo>
                    <a:pt x="1438" y="684"/>
                    <a:pt x="1437" y="680"/>
                    <a:pt x="1431" y="680"/>
                  </a:cubicBezTo>
                  <a:cubicBezTo>
                    <a:pt x="1425" y="680"/>
                    <a:pt x="1420" y="678"/>
                    <a:pt x="1416" y="677"/>
                  </a:cubicBezTo>
                  <a:cubicBezTo>
                    <a:pt x="1412" y="675"/>
                    <a:pt x="1404" y="681"/>
                    <a:pt x="1402" y="682"/>
                  </a:cubicBezTo>
                  <a:cubicBezTo>
                    <a:pt x="1400" y="683"/>
                    <a:pt x="1396" y="680"/>
                    <a:pt x="1393" y="676"/>
                  </a:cubicBezTo>
                  <a:cubicBezTo>
                    <a:pt x="1390" y="672"/>
                    <a:pt x="1384" y="668"/>
                    <a:pt x="1380" y="665"/>
                  </a:cubicBezTo>
                  <a:cubicBezTo>
                    <a:pt x="1377" y="661"/>
                    <a:pt x="1377" y="660"/>
                    <a:pt x="1381" y="659"/>
                  </a:cubicBezTo>
                  <a:cubicBezTo>
                    <a:pt x="1385" y="658"/>
                    <a:pt x="1390" y="658"/>
                    <a:pt x="1393" y="658"/>
                  </a:cubicBezTo>
                  <a:cubicBezTo>
                    <a:pt x="1397" y="657"/>
                    <a:pt x="1394" y="653"/>
                    <a:pt x="1396" y="651"/>
                  </a:cubicBezTo>
                  <a:cubicBezTo>
                    <a:pt x="1398" y="648"/>
                    <a:pt x="1409" y="640"/>
                    <a:pt x="1410" y="639"/>
                  </a:cubicBezTo>
                  <a:cubicBezTo>
                    <a:pt x="1412" y="638"/>
                    <a:pt x="1413" y="638"/>
                    <a:pt x="1415" y="638"/>
                  </a:cubicBezTo>
                  <a:cubicBezTo>
                    <a:pt x="1417" y="638"/>
                    <a:pt x="1419" y="639"/>
                    <a:pt x="1420" y="642"/>
                  </a:cubicBezTo>
                  <a:cubicBezTo>
                    <a:pt x="1421" y="645"/>
                    <a:pt x="1418" y="648"/>
                    <a:pt x="1416" y="650"/>
                  </a:cubicBezTo>
                  <a:cubicBezTo>
                    <a:pt x="1414" y="652"/>
                    <a:pt x="1416" y="653"/>
                    <a:pt x="1417" y="655"/>
                  </a:cubicBezTo>
                  <a:cubicBezTo>
                    <a:pt x="1419" y="658"/>
                    <a:pt x="1417" y="660"/>
                    <a:pt x="1419" y="661"/>
                  </a:cubicBezTo>
                  <a:cubicBezTo>
                    <a:pt x="1421" y="662"/>
                    <a:pt x="1431" y="653"/>
                    <a:pt x="1436" y="653"/>
                  </a:cubicBezTo>
                  <a:cubicBezTo>
                    <a:pt x="1437" y="653"/>
                    <a:pt x="1438" y="653"/>
                    <a:pt x="1439" y="653"/>
                  </a:cubicBezTo>
                  <a:cubicBezTo>
                    <a:pt x="1439" y="653"/>
                    <a:pt x="1439" y="652"/>
                    <a:pt x="1439" y="652"/>
                  </a:cubicBezTo>
                  <a:cubicBezTo>
                    <a:pt x="1440" y="652"/>
                    <a:pt x="1441" y="652"/>
                    <a:pt x="1441" y="652"/>
                  </a:cubicBezTo>
                  <a:cubicBezTo>
                    <a:pt x="1442" y="652"/>
                    <a:pt x="1442" y="652"/>
                    <a:pt x="1442" y="652"/>
                  </a:cubicBezTo>
                  <a:cubicBezTo>
                    <a:pt x="1443" y="652"/>
                    <a:pt x="1443" y="652"/>
                    <a:pt x="1443" y="652"/>
                  </a:cubicBezTo>
                  <a:cubicBezTo>
                    <a:pt x="1443" y="652"/>
                    <a:pt x="1443" y="652"/>
                    <a:pt x="1444" y="652"/>
                  </a:cubicBezTo>
                  <a:cubicBezTo>
                    <a:pt x="1444" y="652"/>
                    <a:pt x="1444" y="652"/>
                    <a:pt x="1444" y="652"/>
                  </a:cubicBezTo>
                  <a:cubicBezTo>
                    <a:pt x="1444" y="652"/>
                    <a:pt x="1444" y="652"/>
                    <a:pt x="1445" y="652"/>
                  </a:cubicBezTo>
                  <a:cubicBezTo>
                    <a:pt x="1445" y="652"/>
                    <a:pt x="1445" y="652"/>
                    <a:pt x="1445" y="652"/>
                  </a:cubicBezTo>
                  <a:cubicBezTo>
                    <a:pt x="1445" y="652"/>
                    <a:pt x="1446" y="652"/>
                    <a:pt x="1446" y="652"/>
                  </a:cubicBezTo>
                  <a:cubicBezTo>
                    <a:pt x="1448" y="655"/>
                    <a:pt x="1451" y="654"/>
                    <a:pt x="1453" y="654"/>
                  </a:cubicBezTo>
                  <a:cubicBezTo>
                    <a:pt x="1455" y="654"/>
                    <a:pt x="1453" y="658"/>
                    <a:pt x="1454" y="662"/>
                  </a:cubicBezTo>
                  <a:cubicBezTo>
                    <a:pt x="1455" y="665"/>
                    <a:pt x="1452" y="669"/>
                    <a:pt x="1451" y="671"/>
                  </a:cubicBezTo>
                  <a:cubicBezTo>
                    <a:pt x="1451" y="671"/>
                    <a:pt x="1452" y="671"/>
                    <a:pt x="1452" y="671"/>
                  </a:cubicBezTo>
                  <a:cubicBezTo>
                    <a:pt x="1452" y="671"/>
                    <a:pt x="1452" y="672"/>
                    <a:pt x="1453" y="672"/>
                  </a:cubicBezTo>
                  <a:cubicBezTo>
                    <a:pt x="1453" y="672"/>
                    <a:pt x="1453" y="672"/>
                    <a:pt x="1454" y="672"/>
                  </a:cubicBezTo>
                  <a:cubicBezTo>
                    <a:pt x="1454" y="672"/>
                    <a:pt x="1454" y="672"/>
                    <a:pt x="1455" y="672"/>
                  </a:cubicBezTo>
                  <a:cubicBezTo>
                    <a:pt x="1455" y="673"/>
                    <a:pt x="1456" y="673"/>
                    <a:pt x="1457" y="673"/>
                  </a:cubicBezTo>
                  <a:cubicBezTo>
                    <a:pt x="1457" y="673"/>
                    <a:pt x="1457" y="673"/>
                    <a:pt x="1458" y="673"/>
                  </a:cubicBezTo>
                  <a:cubicBezTo>
                    <a:pt x="1459" y="673"/>
                    <a:pt x="1460" y="674"/>
                    <a:pt x="1461" y="674"/>
                  </a:cubicBezTo>
                  <a:cubicBezTo>
                    <a:pt x="1461" y="674"/>
                    <a:pt x="1461" y="674"/>
                    <a:pt x="1461" y="674"/>
                  </a:cubicBezTo>
                  <a:cubicBezTo>
                    <a:pt x="1463" y="674"/>
                    <a:pt x="1466" y="675"/>
                    <a:pt x="1468" y="675"/>
                  </a:cubicBezTo>
                  <a:cubicBezTo>
                    <a:pt x="1469" y="675"/>
                    <a:pt x="1469" y="676"/>
                    <a:pt x="1469" y="676"/>
                  </a:cubicBezTo>
                  <a:cubicBezTo>
                    <a:pt x="1470" y="676"/>
                    <a:pt x="1470" y="676"/>
                    <a:pt x="1470" y="676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73" y="677"/>
                    <a:pt x="1476" y="682"/>
                    <a:pt x="1476" y="684"/>
                  </a:cubicBezTo>
                  <a:cubicBezTo>
                    <a:pt x="1475" y="686"/>
                    <a:pt x="1473" y="683"/>
                    <a:pt x="1471" y="684"/>
                  </a:cubicBezTo>
                  <a:cubicBezTo>
                    <a:pt x="1469" y="685"/>
                    <a:pt x="1475" y="694"/>
                    <a:pt x="1476" y="696"/>
                  </a:cubicBezTo>
                  <a:cubicBezTo>
                    <a:pt x="1478" y="698"/>
                    <a:pt x="1475" y="703"/>
                    <a:pt x="1474" y="706"/>
                  </a:cubicBezTo>
                  <a:cubicBezTo>
                    <a:pt x="1474" y="709"/>
                    <a:pt x="1477" y="714"/>
                    <a:pt x="1480" y="715"/>
                  </a:cubicBezTo>
                  <a:cubicBezTo>
                    <a:pt x="1482" y="716"/>
                    <a:pt x="1487" y="710"/>
                    <a:pt x="1489" y="709"/>
                  </a:cubicBezTo>
                  <a:cubicBezTo>
                    <a:pt x="1491" y="708"/>
                    <a:pt x="1495" y="708"/>
                    <a:pt x="1497" y="709"/>
                  </a:cubicBezTo>
                  <a:cubicBezTo>
                    <a:pt x="1499" y="709"/>
                    <a:pt x="1502" y="704"/>
                    <a:pt x="1504" y="701"/>
                  </a:cubicBezTo>
                  <a:cubicBezTo>
                    <a:pt x="1505" y="698"/>
                    <a:pt x="1502" y="694"/>
                    <a:pt x="1500" y="690"/>
                  </a:cubicBezTo>
                  <a:cubicBezTo>
                    <a:pt x="1498" y="687"/>
                    <a:pt x="1496" y="677"/>
                    <a:pt x="1495" y="674"/>
                  </a:cubicBezTo>
                  <a:cubicBezTo>
                    <a:pt x="1494" y="674"/>
                    <a:pt x="1494" y="673"/>
                    <a:pt x="1493" y="673"/>
                  </a:cubicBezTo>
                  <a:cubicBezTo>
                    <a:pt x="1493" y="673"/>
                    <a:pt x="1493" y="673"/>
                    <a:pt x="1493" y="672"/>
                  </a:cubicBezTo>
                  <a:cubicBezTo>
                    <a:pt x="1491" y="670"/>
                    <a:pt x="1488" y="666"/>
                    <a:pt x="1484" y="662"/>
                  </a:cubicBezTo>
                  <a:cubicBezTo>
                    <a:pt x="1484" y="662"/>
                    <a:pt x="1484" y="662"/>
                    <a:pt x="1483" y="662"/>
                  </a:cubicBezTo>
                  <a:cubicBezTo>
                    <a:pt x="1482" y="661"/>
                    <a:pt x="1481" y="660"/>
                    <a:pt x="1480" y="660"/>
                  </a:cubicBezTo>
                  <a:cubicBezTo>
                    <a:pt x="1473" y="656"/>
                    <a:pt x="1475" y="654"/>
                    <a:pt x="1476" y="652"/>
                  </a:cubicBezTo>
                  <a:cubicBezTo>
                    <a:pt x="1476" y="650"/>
                    <a:pt x="1482" y="648"/>
                    <a:pt x="1484" y="646"/>
                  </a:cubicBezTo>
                  <a:cubicBezTo>
                    <a:pt x="1486" y="645"/>
                    <a:pt x="1492" y="634"/>
                    <a:pt x="1493" y="633"/>
                  </a:cubicBezTo>
                  <a:cubicBezTo>
                    <a:pt x="1494" y="631"/>
                    <a:pt x="1496" y="621"/>
                    <a:pt x="1497" y="620"/>
                  </a:cubicBezTo>
                  <a:cubicBezTo>
                    <a:pt x="1497" y="619"/>
                    <a:pt x="1497" y="619"/>
                    <a:pt x="1498" y="619"/>
                  </a:cubicBezTo>
                  <a:cubicBezTo>
                    <a:pt x="1499" y="618"/>
                    <a:pt x="1502" y="617"/>
                    <a:pt x="1503" y="616"/>
                  </a:cubicBezTo>
                  <a:cubicBezTo>
                    <a:pt x="1503" y="616"/>
                    <a:pt x="1503" y="616"/>
                    <a:pt x="1503" y="616"/>
                  </a:cubicBezTo>
                  <a:cubicBezTo>
                    <a:pt x="1504" y="616"/>
                    <a:pt x="1504" y="616"/>
                    <a:pt x="1504" y="616"/>
                  </a:cubicBezTo>
                  <a:cubicBezTo>
                    <a:pt x="1505" y="616"/>
                    <a:pt x="1506" y="611"/>
                    <a:pt x="1508" y="609"/>
                  </a:cubicBezTo>
                  <a:cubicBezTo>
                    <a:pt x="1509" y="608"/>
                    <a:pt x="1513" y="613"/>
                    <a:pt x="1517" y="615"/>
                  </a:cubicBezTo>
                  <a:cubicBezTo>
                    <a:pt x="1521" y="617"/>
                    <a:pt x="1530" y="614"/>
                    <a:pt x="1533" y="612"/>
                  </a:cubicBezTo>
                  <a:cubicBezTo>
                    <a:pt x="1537" y="611"/>
                    <a:pt x="1541" y="603"/>
                    <a:pt x="1542" y="601"/>
                  </a:cubicBezTo>
                  <a:cubicBezTo>
                    <a:pt x="1543" y="599"/>
                    <a:pt x="1547" y="593"/>
                    <a:pt x="1549" y="591"/>
                  </a:cubicBezTo>
                  <a:cubicBezTo>
                    <a:pt x="1551" y="588"/>
                    <a:pt x="1554" y="586"/>
                    <a:pt x="1557" y="583"/>
                  </a:cubicBezTo>
                  <a:cubicBezTo>
                    <a:pt x="1561" y="581"/>
                    <a:pt x="1562" y="573"/>
                    <a:pt x="1563" y="570"/>
                  </a:cubicBezTo>
                  <a:cubicBezTo>
                    <a:pt x="1563" y="567"/>
                    <a:pt x="1567" y="559"/>
                    <a:pt x="1569" y="555"/>
                  </a:cubicBezTo>
                  <a:cubicBezTo>
                    <a:pt x="1571" y="551"/>
                    <a:pt x="1572" y="550"/>
                    <a:pt x="1574" y="547"/>
                  </a:cubicBezTo>
                  <a:cubicBezTo>
                    <a:pt x="1576" y="545"/>
                    <a:pt x="1573" y="532"/>
                    <a:pt x="1573" y="524"/>
                  </a:cubicBezTo>
                  <a:cubicBezTo>
                    <a:pt x="1573" y="516"/>
                    <a:pt x="1570" y="514"/>
                    <a:pt x="1570" y="510"/>
                  </a:cubicBezTo>
                  <a:cubicBezTo>
                    <a:pt x="1570" y="505"/>
                    <a:pt x="1573" y="497"/>
                    <a:pt x="1574" y="495"/>
                  </a:cubicBezTo>
                  <a:cubicBezTo>
                    <a:pt x="1574" y="492"/>
                    <a:pt x="1571" y="489"/>
                    <a:pt x="1569" y="490"/>
                  </a:cubicBezTo>
                  <a:cubicBezTo>
                    <a:pt x="1568" y="491"/>
                    <a:pt x="1564" y="483"/>
                    <a:pt x="1562" y="481"/>
                  </a:cubicBezTo>
                  <a:cubicBezTo>
                    <a:pt x="1561" y="479"/>
                    <a:pt x="1563" y="480"/>
                    <a:pt x="1564" y="479"/>
                  </a:cubicBezTo>
                  <a:cubicBezTo>
                    <a:pt x="1566" y="477"/>
                    <a:pt x="1557" y="472"/>
                    <a:pt x="1553" y="472"/>
                  </a:cubicBezTo>
                  <a:cubicBezTo>
                    <a:pt x="1550" y="471"/>
                    <a:pt x="1551" y="466"/>
                    <a:pt x="1547" y="464"/>
                  </a:cubicBezTo>
                  <a:cubicBezTo>
                    <a:pt x="1543" y="463"/>
                    <a:pt x="1536" y="461"/>
                    <a:pt x="1533" y="461"/>
                  </a:cubicBezTo>
                  <a:cubicBezTo>
                    <a:pt x="1530" y="461"/>
                    <a:pt x="1538" y="467"/>
                    <a:pt x="1535" y="467"/>
                  </a:cubicBezTo>
                  <a:cubicBezTo>
                    <a:pt x="1533" y="467"/>
                    <a:pt x="1532" y="470"/>
                    <a:pt x="1527" y="470"/>
                  </a:cubicBezTo>
                  <a:cubicBezTo>
                    <a:pt x="1522" y="470"/>
                    <a:pt x="1527" y="468"/>
                    <a:pt x="1526" y="467"/>
                  </a:cubicBezTo>
                  <a:cubicBezTo>
                    <a:pt x="1526" y="465"/>
                    <a:pt x="1519" y="468"/>
                    <a:pt x="1517" y="468"/>
                  </a:cubicBezTo>
                  <a:cubicBezTo>
                    <a:pt x="1515" y="469"/>
                    <a:pt x="1518" y="464"/>
                    <a:pt x="1517" y="462"/>
                  </a:cubicBezTo>
                  <a:cubicBezTo>
                    <a:pt x="1517" y="461"/>
                    <a:pt x="1515" y="462"/>
                    <a:pt x="1513" y="462"/>
                  </a:cubicBezTo>
                  <a:cubicBezTo>
                    <a:pt x="1512" y="463"/>
                    <a:pt x="1505" y="459"/>
                    <a:pt x="1502" y="459"/>
                  </a:cubicBezTo>
                  <a:cubicBezTo>
                    <a:pt x="1499" y="459"/>
                    <a:pt x="1496" y="457"/>
                    <a:pt x="1502" y="452"/>
                  </a:cubicBezTo>
                  <a:cubicBezTo>
                    <a:pt x="1508" y="448"/>
                    <a:pt x="1520" y="436"/>
                    <a:pt x="1521" y="433"/>
                  </a:cubicBezTo>
                  <a:cubicBezTo>
                    <a:pt x="1522" y="430"/>
                    <a:pt x="1531" y="425"/>
                    <a:pt x="1533" y="423"/>
                  </a:cubicBezTo>
                  <a:cubicBezTo>
                    <a:pt x="1536" y="421"/>
                    <a:pt x="1539" y="413"/>
                    <a:pt x="1542" y="409"/>
                  </a:cubicBezTo>
                  <a:cubicBezTo>
                    <a:pt x="1545" y="404"/>
                    <a:pt x="1543" y="402"/>
                    <a:pt x="1550" y="395"/>
                  </a:cubicBezTo>
                  <a:cubicBezTo>
                    <a:pt x="1557" y="388"/>
                    <a:pt x="1578" y="391"/>
                    <a:pt x="1583" y="392"/>
                  </a:cubicBezTo>
                  <a:cubicBezTo>
                    <a:pt x="1588" y="393"/>
                    <a:pt x="1595" y="393"/>
                    <a:pt x="1598" y="394"/>
                  </a:cubicBezTo>
                  <a:cubicBezTo>
                    <a:pt x="1602" y="394"/>
                    <a:pt x="1611" y="396"/>
                    <a:pt x="1613" y="394"/>
                  </a:cubicBezTo>
                  <a:cubicBezTo>
                    <a:pt x="1616" y="393"/>
                    <a:pt x="1613" y="393"/>
                    <a:pt x="1608" y="392"/>
                  </a:cubicBezTo>
                  <a:cubicBezTo>
                    <a:pt x="1603" y="391"/>
                    <a:pt x="1612" y="389"/>
                    <a:pt x="1614" y="388"/>
                  </a:cubicBezTo>
                  <a:cubicBezTo>
                    <a:pt x="1616" y="388"/>
                    <a:pt x="1615" y="388"/>
                    <a:pt x="1613" y="387"/>
                  </a:cubicBezTo>
                  <a:cubicBezTo>
                    <a:pt x="1611" y="386"/>
                    <a:pt x="1620" y="386"/>
                    <a:pt x="1623" y="386"/>
                  </a:cubicBezTo>
                  <a:cubicBezTo>
                    <a:pt x="1626" y="386"/>
                    <a:pt x="1625" y="388"/>
                    <a:pt x="1626" y="389"/>
                  </a:cubicBezTo>
                  <a:cubicBezTo>
                    <a:pt x="1627" y="389"/>
                    <a:pt x="1630" y="387"/>
                    <a:pt x="1631" y="386"/>
                  </a:cubicBezTo>
                  <a:cubicBezTo>
                    <a:pt x="1632" y="386"/>
                    <a:pt x="1632" y="389"/>
                    <a:pt x="1633" y="391"/>
                  </a:cubicBezTo>
                  <a:cubicBezTo>
                    <a:pt x="1633" y="392"/>
                    <a:pt x="1636" y="393"/>
                    <a:pt x="1639" y="395"/>
                  </a:cubicBezTo>
                  <a:cubicBezTo>
                    <a:pt x="1642" y="397"/>
                    <a:pt x="1636" y="397"/>
                    <a:pt x="1634" y="398"/>
                  </a:cubicBezTo>
                  <a:cubicBezTo>
                    <a:pt x="1632" y="398"/>
                    <a:pt x="1637" y="402"/>
                    <a:pt x="1639" y="403"/>
                  </a:cubicBezTo>
                  <a:cubicBezTo>
                    <a:pt x="1641" y="403"/>
                    <a:pt x="1649" y="399"/>
                    <a:pt x="1652" y="397"/>
                  </a:cubicBezTo>
                  <a:cubicBezTo>
                    <a:pt x="1654" y="396"/>
                    <a:pt x="1655" y="396"/>
                    <a:pt x="1659" y="397"/>
                  </a:cubicBezTo>
                  <a:cubicBezTo>
                    <a:pt x="1662" y="397"/>
                    <a:pt x="1662" y="398"/>
                    <a:pt x="1664" y="397"/>
                  </a:cubicBezTo>
                  <a:cubicBezTo>
                    <a:pt x="1665" y="396"/>
                    <a:pt x="1667" y="397"/>
                    <a:pt x="1669" y="397"/>
                  </a:cubicBezTo>
                  <a:cubicBezTo>
                    <a:pt x="1671" y="398"/>
                    <a:pt x="1672" y="396"/>
                    <a:pt x="1675" y="395"/>
                  </a:cubicBezTo>
                  <a:cubicBezTo>
                    <a:pt x="1678" y="394"/>
                    <a:pt x="1679" y="394"/>
                    <a:pt x="1678" y="391"/>
                  </a:cubicBezTo>
                  <a:cubicBezTo>
                    <a:pt x="1677" y="389"/>
                    <a:pt x="1670" y="390"/>
                    <a:pt x="1667" y="390"/>
                  </a:cubicBezTo>
                  <a:cubicBezTo>
                    <a:pt x="1665" y="391"/>
                    <a:pt x="1665" y="388"/>
                    <a:pt x="1667" y="387"/>
                  </a:cubicBezTo>
                  <a:cubicBezTo>
                    <a:pt x="1669" y="385"/>
                    <a:pt x="1671" y="381"/>
                    <a:pt x="1672" y="379"/>
                  </a:cubicBezTo>
                  <a:cubicBezTo>
                    <a:pt x="1673" y="377"/>
                    <a:pt x="1676" y="376"/>
                    <a:pt x="1679" y="375"/>
                  </a:cubicBezTo>
                  <a:cubicBezTo>
                    <a:pt x="1682" y="374"/>
                    <a:pt x="1682" y="360"/>
                    <a:pt x="1684" y="357"/>
                  </a:cubicBezTo>
                  <a:cubicBezTo>
                    <a:pt x="1687" y="353"/>
                    <a:pt x="1695" y="352"/>
                    <a:pt x="1696" y="351"/>
                  </a:cubicBezTo>
                  <a:cubicBezTo>
                    <a:pt x="1698" y="350"/>
                    <a:pt x="1699" y="351"/>
                    <a:pt x="1702" y="350"/>
                  </a:cubicBezTo>
                  <a:cubicBezTo>
                    <a:pt x="1706" y="350"/>
                    <a:pt x="1707" y="344"/>
                    <a:pt x="1708" y="343"/>
                  </a:cubicBezTo>
                  <a:cubicBezTo>
                    <a:pt x="1709" y="343"/>
                    <a:pt x="1706" y="350"/>
                    <a:pt x="1707" y="353"/>
                  </a:cubicBezTo>
                  <a:cubicBezTo>
                    <a:pt x="1707" y="357"/>
                    <a:pt x="1704" y="358"/>
                    <a:pt x="1704" y="361"/>
                  </a:cubicBezTo>
                  <a:cubicBezTo>
                    <a:pt x="1705" y="364"/>
                    <a:pt x="1710" y="366"/>
                    <a:pt x="1712" y="367"/>
                  </a:cubicBezTo>
                  <a:cubicBezTo>
                    <a:pt x="1714" y="368"/>
                    <a:pt x="1714" y="365"/>
                    <a:pt x="1716" y="363"/>
                  </a:cubicBezTo>
                  <a:cubicBezTo>
                    <a:pt x="1717" y="361"/>
                    <a:pt x="1723" y="355"/>
                    <a:pt x="1724" y="353"/>
                  </a:cubicBezTo>
                  <a:cubicBezTo>
                    <a:pt x="1725" y="352"/>
                    <a:pt x="1722" y="348"/>
                    <a:pt x="1720" y="345"/>
                  </a:cubicBezTo>
                  <a:cubicBezTo>
                    <a:pt x="1718" y="342"/>
                    <a:pt x="1720" y="340"/>
                    <a:pt x="1723" y="339"/>
                  </a:cubicBezTo>
                  <a:cubicBezTo>
                    <a:pt x="1725" y="339"/>
                    <a:pt x="1726" y="337"/>
                    <a:pt x="1728" y="336"/>
                  </a:cubicBezTo>
                  <a:cubicBezTo>
                    <a:pt x="1729" y="336"/>
                    <a:pt x="1730" y="339"/>
                    <a:pt x="1730" y="341"/>
                  </a:cubicBezTo>
                  <a:cubicBezTo>
                    <a:pt x="1731" y="342"/>
                    <a:pt x="1731" y="342"/>
                    <a:pt x="1730" y="344"/>
                  </a:cubicBezTo>
                  <a:cubicBezTo>
                    <a:pt x="1728" y="346"/>
                    <a:pt x="1729" y="354"/>
                    <a:pt x="1729" y="355"/>
                  </a:cubicBezTo>
                  <a:cubicBezTo>
                    <a:pt x="1729" y="357"/>
                    <a:pt x="1731" y="359"/>
                    <a:pt x="1733" y="360"/>
                  </a:cubicBezTo>
                  <a:cubicBezTo>
                    <a:pt x="1734" y="362"/>
                    <a:pt x="1732" y="363"/>
                    <a:pt x="1731" y="364"/>
                  </a:cubicBezTo>
                  <a:cubicBezTo>
                    <a:pt x="1730" y="365"/>
                    <a:pt x="1732" y="366"/>
                    <a:pt x="1734" y="367"/>
                  </a:cubicBezTo>
                  <a:cubicBezTo>
                    <a:pt x="1735" y="368"/>
                    <a:pt x="1726" y="373"/>
                    <a:pt x="1726" y="376"/>
                  </a:cubicBezTo>
                  <a:cubicBezTo>
                    <a:pt x="1727" y="378"/>
                    <a:pt x="1724" y="380"/>
                    <a:pt x="1722" y="382"/>
                  </a:cubicBezTo>
                  <a:cubicBezTo>
                    <a:pt x="1719" y="384"/>
                    <a:pt x="1712" y="392"/>
                    <a:pt x="1710" y="396"/>
                  </a:cubicBezTo>
                  <a:cubicBezTo>
                    <a:pt x="1708" y="399"/>
                    <a:pt x="1705" y="409"/>
                    <a:pt x="1705" y="411"/>
                  </a:cubicBezTo>
                  <a:cubicBezTo>
                    <a:pt x="1704" y="413"/>
                    <a:pt x="1698" y="414"/>
                    <a:pt x="1696" y="415"/>
                  </a:cubicBezTo>
                  <a:cubicBezTo>
                    <a:pt x="1694" y="415"/>
                    <a:pt x="1695" y="417"/>
                    <a:pt x="1695" y="420"/>
                  </a:cubicBezTo>
                  <a:cubicBezTo>
                    <a:pt x="1696" y="423"/>
                    <a:pt x="1689" y="434"/>
                    <a:pt x="1688" y="437"/>
                  </a:cubicBezTo>
                  <a:cubicBezTo>
                    <a:pt x="1687" y="439"/>
                    <a:pt x="1691" y="454"/>
                    <a:pt x="1695" y="460"/>
                  </a:cubicBezTo>
                  <a:cubicBezTo>
                    <a:pt x="1699" y="466"/>
                    <a:pt x="1702" y="476"/>
                    <a:pt x="1703" y="481"/>
                  </a:cubicBezTo>
                  <a:cubicBezTo>
                    <a:pt x="1705" y="486"/>
                    <a:pt x="1709" y="491"/>
                    <a:pt x="1711" y="491"/>
                  </a:cubicBezTo>
                  <a:cubicBezTo>
                    <a:pt x="1712" y="492"/>
                    <a:pt x="1716" y="496"/>
                    <a:pt x="1718" y="499"/>
                  </a:cubicBezTo>
                  <a:cubicBezTo>
                    <a:pt x="1720" y="502"/>
                    <a:pt x="1721" y="508"/>
                    <a:pt x="1725" y="512"/>
                  </a:cubicBezTo>
                  <a:cubicBezTo>
                    <a:pt x="1729" y="515"/>
                    <a:pt x="1728" y="506"/>
                    <a:pt x="1730" y="505"/>
                  </a:cubicBezTo>
                  <a:cubicBezTo>
                    <a:pt x="1733" y="504"/>
                    <a:pt x="1734" y="498"/>
                    <a:pt x="1735" y="495"/>
                  </a:cubicBezTo>
                  <a:cubicBezTo>
                    <a:pt x="1735" y="493"/>
                    <a:pt x="1730" y="492"/>
                    <a:pt x="1731" y="491"/>
                  </a:cubicBezTo>
                  <a:cubicBezTo>
                    <a:pt x="1732" y="490"/>
                    <a:pt x="1730" y="488"/>
                    <a:pt x="1729" y="486"/>
                  </a:cubicBezTo>
                  <a:cubicBezTo>
                    <a:pt x="1728" y="484"/>
                    <a:pt x="1730" y="480"/>
                    <a:pt x="1732" y="479"/>
                  </a:cubicBezTo>
                  <a:cubicBezTo>
                    <a:pt x="1734" y="479"/>
                    <a:pt x="1739" y="479"/>
                    <a:pt x="1740" y="479"/>
                  </a:cubicBezTo>
                  <a:cubicBezTo>
                    <a:pt x="1741" y="479"/>
                    <a:pt x="1735" y="472"/>
                    <a:pt x="1736" y="469"/>
                  </a:cubicBezTo>
                  <a:cubicBezTo>
                    <a:pt x="1736" y="466"/>
                    <a:pt x="1739" y="465"/>
                    <a:pt x="1740" y="463"/>
                  </a:cubicBezTo>
                  <a:cubicBezTo>
                    <a:pt x="1741" y="460"/>
                    <a:pt x="1747" y="458"/>
                    <a:pt x="1749" y="458"/>
                  </a:cubicBezTo>
                  <a:cubicBezTo>
                    <a:pt x="1751" y="458"/>
                    <a:pt x="1755" y="458"/>
                    <a:pt x="1755" y="456"/>
                  </a:cubicBezTo>
                  <a:cubicBezTo>
                    <a:pt x="1755" y="454"/>
                    <a:pt x="1755" y="452"/>
                    <a:pt x="1752" y="451"/>
                  </a:cubicBezTo>
                  <a:cubicBezTo>
                    <a:pt x="1750" y="450"/>
                    <a:pt x="1750" y="447"/>
                    <a:pt x="1750" y="446"/>
                  </a:cubicBezTo>
                  <a:cubicBezTo>
                    <a:pt x="1751" y="445"/>
                    <a:pt x="1751" y="444"/>
                    <a:pt x="1750" y="442"/>
                  </a:cubicBezTo>
                  <a:cubicBezTo>
                    <a:pt x="1749" y="441"/>
                    <a:pt x="1752" y="438"/>
                    <a:pt x="1754" y="437"/>
                  </a:cubicBezTo>
                  <a:cubicBezTo>
                    <a:pt x="1757" y="436"/>
                    <a:pt x="1758" y="438"/>
                    <a:pt x="1760" y="438"/>
                  </a:cubicBezTo>
                  <a:cubicBezTo>
                    <a:pt x="1762" y="437"/>
                    <a:pt x="1762" y="434"/>
                    <a:pt x="1761" y="432"/>
                  </a:cubicBezTo>
                  <a:cubicBezTo>
                    <a:pt x="1760" y="430"/>
                    <a:pt x="1756" y="429"/>
                    <a:pt x="1754" y="429"/>
                  </a:cubicBezTo>
                  <a:cubicBezTo>
                    <a:pt x="1752" y="430"/>
                    <a:pt x="1750" y="426"/>
                    <a:pt x="1748" y="422"/>
                  </a:cubicBezTo>
                  <a:cubicBezTo>
                    <a:pt x="1747" y="418"/>
                    <a:pt x="1751" y="418"/>
                    <a:pt x="1752" y="416"/>
                  </a:cubicBezTo>
                  <a:cubicBezTo>
                    <a:pt x="1754" y="415"/>
                    <a:pt x="1748" y="410"/>
                    <a:pt x="1746" y="411"/>
                  </a:cubicBezTo>
                  <a:cubicBezTo>
                    <a:pt x="1744" y="411"/>
                    <a:pt x="1743" y="410"/>
                    <a:pt x="1744" y="408"/>
                  </a:cubicBezTo>
                  <a:cubicBezTo>
                    <a:pt x="1745" y="407"/>
                    <a:pt x="1741" y="402"/>
                    <a:pt x="1742" y="400"/>
                  </a:cubicBezTo>
                  <a:cubicBezTo>
                    <a:pt x="1742" y="398"/>
                    <a:pt x="1744" y="391"/>
                    <a:pt x="1746" y="389"/>
                  </a:cubicBezTo>
                  <a:cubicBezTo>
                    <a:pt x="1748" y="388"/>
                    <a:pt x="1748" y="386"/>
                    <a:pt x="1748" y="384"/>
                  </a:cubicBezTo>
                  <a:cubicBezTo>
                    <a:pt x="1747" y="382"/>
                    <a:pt x="1749" y="381"/>
                    <a:pt x="1752" y="380"/>
                  </a:cubicBezTo>
                  <a:cubicBezTo>
                    <a:pt x="1754" y="379"/>
                    <a:pt x="1755" y="380"/>
                    <a:pt x="1757" y="380"/>
                  </a:cubicBezTo>
                  <a:cubicBezTo>
                    <a:pt x="1759" y="380"/>
                    <a:pt x="1757" y="380"/>
                    <a:pt x="1758" y="377"/>
                  </a:cubicBezTo>
                  <a:cubicBezTo>
                    <a:pt x="1760" y="375"/>
                    <a:pt x="1764" y="373"/>
                    <a:pt x="1766" y="373"/>
                  </a:cubicBezTo>
                  <a:cubicBezTo>
                    <a:pt x="1768" y="373"/>
                    <a:pt x="1766" y="378"/>
                    <a:pt x="1768" y="379"/>
                  </a:cubicBezTo>
                  <a:cubicBezTo>
                    <a:pt x="1770" y="380"/>
                    <a:pt x="1774" y="374"/>
                    <a:pt x="1776" y="372"/>
                  </a:cubicBezTo>
                  <a:cubicBezTo>
                    <a:pt x="1778" y="371"/>
                    <a:pt x="1778" y="370"/>
                    <a:pt x="1779" y="369"/>
                  </a:cubicBezTo>
                  <a:cubicBezTo>
                    <a:pt x="1779" y="367"/>
                    <a:pt x="1783" y="367"/>
                    <a:pt x="1786" y="367"/>
                  </a:cubicBezTo>
                  <a:cubicBezTo>
                    <a:pt x="1789" y="367"/>
                    <a:pt x="1792" y="372"/>
                    <a:pt x="1793" y="375"/>
                  </a:cubicBezTo>
                  <a:cubicBezTo>
                    <a:pt x="1795" y="378"/>
                    <a:pt x="1798" y="377"/>
                    <a:pt x="1799" y="374"/>
                  </a:cubicBezTo>
                  <a:cubicBezTo>
                    <a:pt x="1799" y="372"/>
                    <a:pt x="1800" y="368"/>
                    <a:pt x="1801" y="367"/>
                  </a:cubicBezTo>
                  <a:cubicBezTo>
                    <a:pt x="1802" y="366"/>
                    <a:pt x="1805" y="366"/>
                    <a:pt x="1806" y="366"/>
                  </a:cubicBezTo>
                  <a:cubicBezTo>
                    <a:pt x="1807" y="365"/>
                    <a:pt x="1806" y="362"/>
                    <a:pt x="1806" y="360"/>
                  </a:cubicBezTo>
                  <a:cubicBezTo>
                    <a:pt x="1806" y="359"/>
                    <a:pt x="1809" y="361"/>
                    <a:pt x="1811" y="361"/>
                  </a:cubicBezTo>
                  <a:cubicBezTo>
                    <a:pt x="1812" y="360"/>
                    <a:pt x="1808" y="357"/>
                    <a:pt x="1808" y="356"/>
                  </a:cubicBezTo>
                  <a:cubicBezTo>
                    <a:pt x="1807" y="355"/>
                    <a:pt x="1810" y="356"/>
                    <a:pt x="1811" y="356"/>
                  </a:cubicBezTo>
                  <a:cubicBezTo>
                    <a:pt x="1812" y="356"/>
                    <a:pt x="1815" y="353"/>
                    <a:pt x="1815" y="353"/>
                  </a:cubicBezTo>
                  <a:cubicBezTo>
                    <a:pt x="1816" y="352"/>
                    <a:pt x="1817" y="353"/>
                    <a:pt x="1818" y="353"/>
                  </a:cubicBezTo>
                  <a:cubicBezTo>
                    <a:pt x="1820" y="353"/>
                    <a:pt x="1822" y="348"/>
                    <a:pt x="1830" y="340"/>
                  </a:cubicBezTo>
                  <a:cubicBezTo>
                    <a:pt x="1839" y="332"/>
                    <a:pt x="1850" y="332"/>
                    <a:pt x="1853" y="332"/>
                  </a:cubicBezTo>
                  <a:cubicBezTo>
                    <a:pt x="1855" y="332"/>
                    <a:pt x="1857" y="333"/>
                    <a:pt x="1861" y="334"/>
                  </a:cubicBezTo>
                  <a:cubicBezTo>
                    <a:pt x="1866" y="336"/>
                    <a:pt x="1865" y="333"/>
                    <a:pt x="1867" y="332"/>
                  </a:cubicBezTo>
                  <a:cubicBezTo>
                    <a:pt x="1868" y="331"/>
                    <a:pt x="1867" y="328"/>
                    <a:pt x="1867" y="327"/>
                  </a:cubicBezTo>
                  <a:cubicBezTo>
                    <a:pt x="1867" y="325"/>
                    <a:pt x="1864" y="320"/>
                    <a:pt x="1861" y="320"/>
                  </a:cubicBezTo>
                  <a:cubicBezTo>
                    <a:pt x="1858" y="319"/>
                    <a:pt x="1857" y="315"/>
                    <a:pt x="1854" y="314"/>
                  </a:cubicBezTo>
                  <a:cubicBezTo>
                    <a:pt x="1850" y="314"/>
                    <a:pt x="1851" y="311"/>
                    <a:pt x="1850" y="309"/>
                  </a:cubicBezTo>
                  <a:cubicBezTo>
                    <a:pt x="1849" y="307"/>
                    <a:pt x="1849" y="309"/>
                    <a:pt x="1848" y="310"/>
                  </a:cubicBezTo>
                  <a:cubicBezTo>
                    <a:pt x="1846" y="312"/>
                    <a:pt x="1847" y="312"/>
                    <a:pt x="1841" y="311"/>
                  </a:cubicBezTo>
                  <a:cubicBezTo>
                    <a:pt x="1835" y="310"/>
                    <a:pt x="1836" y="302"/>
                    <a:pt x="1836" y="300"/>
                  </a:cubicBezTo>
                  <a:cubicBezTo>
                    <a:pt x="1836" y="298"/>
                    <a:pt x="1835" y="297"/>
                    <a:pt x="1831" y="296"/>
                  </a:cubicBezTo>
                  <a:cubicBezTo>
                    <a:pt x="1826" y="295"/>
                    <a:pt x="1829" y="293"/>
                    <a:pt x="1831" y="293"/>
                  </a:cubicBezTo>
                  <a:cubicBezTo>
                    <a:pt x="1833" y="293"/>
                    <a:pt x="1838" y="294"/>
                    <a:pt x="1841" y="294"/>
                  </a:cubicBezTo>
                  <a:cubicBezTo>
                    <a:pt x="1843" y="294"/>
                    <a:pt x="1845" y="296"/>
                    <a:pt x="1848" y="296"/>
                  </a:cubicBezTo>
                  <a:cubicBezTo>
                    <a:pt x="1851" y="296"/>
                    <a:pt x="1856" y="293"/>
                    <a:pt x="1859" y="291"/>
                  </a:cubicBezTo>
                  <a:cubicBezTo>
                    <a:pt x="1863" y="290"/>
                    <a:pt x="1862" y="284"/>
                    <a:pt x="1862" y="282"/>
                  </a:cubicBezTo>
                  <a:cubicBezTo>
                    <a:pt x="1861" y="280"/>
                    <a:pt x="1860" y="279"/>
                    <a:pt x="1859" y="278"/>
                  </a:cubicBezTo>
                  <a:cubicBezTo>
                    <a:pt x="1858" y="278"/>
                    <a:pt x="1858" y="270"/>
                    <a:pt x="1857" y="268"/>
                  </a:cubicBezTo>
                  <a:cubicBezTo>
                    <a:pt x="1857" y="267"/>
                    <a:pt x="1860" y="269"/>
                    <a:pt x="1862" y="270"/>
                  </a:cubicBezTo>
                  <a:cubicBezTo>
                    <a:pt x="1864" y="271"/>
                    <a:pt x="1865" y="272"/>
                    <a:pt x="1864" y="273"/>
                  </a:cubicBezTo>
                  <a:cubicBezTo>
                    <a:pt x="1863" y="274"/>
                    <a:pt x="1864" y="276"/>
                    <a:pt x="1866" y="278"/>
                  </a:cubicBezTo>
                  <a:cubicBezTo>
                    <a:pt x="1868" y="280"/>
                    <a:pt x="1869" y="281"/>
                    <a:pt x="1872" y="282"/>
                  </a:cubicBezTo>
                  <a:cubicBezTo>
                    <a:pt x="1875" y="283"/>
                    <a:pt x="1888" y="283"/>
                    <a:pt x="1891" y="283"/>
                  </a:cubicBezTo>
                  <a:cubicBezTo>
                    <a:pt x="1893" y="284"/>
                    <a:pt x="1898" y="289"/>
                    <a:pt x="1897" y="291"/>
                  </a:cubicBezTo>
                  <a:cubicBezTo>
                    <a:pt x="1895" y="292"/>
                    <a:pt x="1899" y="295"/>
                    <a:pt x="1901" y="296"/>
                  </a:cubicBezTo>
                  <a:cubicBezTo>
                    <a:pt x="1903" y="297"/>
                    <a:pt x="1911" y="297"/>
                    <a:pt x="1915" y="298"/>
                  </a:cubicBezTo>
                  <a:cubicBezTo>
                    <a:pt x="1919" y="299"/>
                    <a:pt x="1921" y="302"/>
                    <a:pt x="1925" y="303"/>
                  </a:cubicBezTo>
                  <a:cubicBezTo>
                    <a:pt x="1929" y="303"/>
                    <a:pt x="1934" y="301"/>
                    <a:pt x="1933" y="299"/>
                  </a:cubicBezTo>
                  <a:cubicBezTo>
                    <a:pt x="1932" y="297"/>
                    <a:pt x="1929" y="297"/>
                    <a:pt x="1928" y="297"/>
                  </a:cubicBezTo>
                  <a:cubicBezTo>
                    <a:pt x="1927" y="298"/>
                    <a:pt x="1926" y="297"/>
                    <a:pt x="1925" y="295"/>
                  </a:cubicBezTo>
                  <a:cubicBezTo>
                    <a:pt x="1923" y="293"/>
                    <a:pt x="1927" y="293"/>
                    <a:pt x="1929" y="293"/>
                  </a:cubicBezTo>
                  <a:cubicBezTo>
                    <a:pt x="1931" y="292"/>
                    <a:pt x="1927" y="288"/>
                    <a:pt x="1927" y="286"/>
                  </a:cubicBezTo>
                  <a:cubicBezTo>
                    <a:pt x="1926" y="284"/>
                    <a:pt x="1923" y="281"/>
                    <a:pt x="1924" y="281"/>
                  </a:cubicBezTo>
                  <a:cubicBezTo>
                    <a:pt x="1926" y="281"/>
                    <a:pt x="1931" y="282"/>
                    <a:pt x="1934" y="282"/>
                  </a:cubicBezTo>
                  <a:cubicBezTo>
                    <a:pt x="1937" y="282"/>
                    <a:pt x="1934" y="279"/>
                    <a:pt x="1932" y="277"/>
                  </a:cubicBezTo>
                  <a:cubicBezTo>
                    <a:pt x="1931" y="275"/>
                    <a:pt x="1937" y="279"/>
                    <a:pt x="1940" y="281"/>
                  </a:cubicBezTo>
                  <a:cubicBezTo>
                    <a:pt x="1943" y="282"/>
                    <a:pt x="1941" y="280"/>
                    <a:pt x="1942" y="277"/>
                  </a:cubicBezTo>
                  <a:cubicBezTo>
                    <a:pt x="1942" y="274"/>
                    <a:pt x="1943" y="273"/>
                    <a:pt x="1945" y="273"/>
                  </a:cubicBezTo>
                  <a:cubicBezTo>
                    <a:pt x="1948" y="272"/>
                    <a:pt x="1946" y="271"/>
                    <a:pt x="1940" y="26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6" name="Freeform 18"/>
            <p:cNvSpPr>
              <a:spLocks noChangeArrowheads="1"/>
            </p:cNvSpPr>
            <p:nvPr/>
          </p:nvSpPr>
          <p:spPr bwMode="auto">
            <a:xfrm>
              <a:off x="6846339" y="4266904"/>
              <a:ext cx="222085" cy="419834"/>
            </a:xfrm>
            <a:custGeom>
              <a:avLst/>
              <a:gdLst>
                <a:gd name="T0" fmla="*/ 117749772 w 83"/>
                <a:gd name="T1" fmla="*/ 0 h 173"/>
                <a:gd name="T2" fmla="*/ 115819950 w 83"/>
                <a:gd name="T3" fmla="*/ 19201716 h 173"/>
                <a:gd name="T4" fmla="*/ 110029093 w 83"/>
                <a:gd name="T5" fmla="*/ 32643057 h 173"/>
                <a:gd name="T6" fmla="*/ 102307025 w 83"/>
                <a:gd name="T7" fmla="*/ 44163806 h 173"/>
                <a:gd name="T8" fmla="*/ 90725291 w 83"/>
                <a:gd name="T9" fmla="*/ 49924191 h 173"/>
                <a:gd name="T10" fmla="*/ 92655135 w 83"/>
                <a:gd name="T11" fmla="*/ 61446326 h 173"/>
                <a:gd name="T12" fmla="*/ 81073400 w 83"/>
                <a:gd name="T13" fmla="*/ 72967075 h 173"/>
                <a:gd name="T14" fmla="*/ 67561865 w 83"/>
                <a:gd name="T15" fmla="*/ 84487824 h 173"/>
                <a:gd name="T16" fmla="*/ 52119118 w 83"/>
                <a:gd name="T17" fmla="*/ 82567237 h 173"/>
                <a:gd name="T18" fmla="*/ 38606183 w 83"/>
                <a:gd name="T19" fmla="*/ 90248198 h 173"/>
                <a:gd name="T20" fmla="*/ 28954293 w 83"/>
                <a:gd name="T21" fmla="*/ 96008594 h 173"/>
                <a:gd name="T22" fmla="*/ 13512930 w 83"/>
                <a:gd name="T23" fmla="*/ 122891266 h 173"/>
                <a:gd name="T24" fmla="*/ 30885504 w 83"/>
                <a:gd name="T25" fmla="*/ 182417026 h 173"/>
                <a:gd name="T26" fmla="*/ 13512930 w 83"/>
                <a:gd name="T27" fmla="*/ 211220285 h 173"/>
                <a:gd name="T28" fmla="*/ 0 w 83"/>
                <a:gd name="T29" fmla="*/ 241942744 h 173"/>
                <a:gd name="T30" fmla="*/ 7720681 w 83"/>
                <a:gd name="T31" fmla="*/ 255384080 h 173"/>
                <a:gd name="T32" fmla="*/ 9651893 w 83"/>
                <a:gd name="T33" fmla="*/ 261144454 h 173"/>
                <a:gd name="T34" fmla="*/ 15442752 w 83"/>
                <a:gd name="T35" fmla="*/ 303387662 h 173"/>
                <a:gd name="T36" fmla="*/ 28954293 w 83"/>
                <a:gd name="T37" fmla="*/ 316828998 h 173"/>
                <a:gd name="T38" fmla="*/ 44397040 w 83"/>
                <a:gd name="T39" fmla="*/ 330270334 h 173"/>
                <a:gd name="T40" fmla="*/ 79143578 w 83"/>
                <a:gd name="T41" fmla="*/ 314909797 h 173"/>
                <a:gd name="T42" fmla="*/ 92655135 w 83"/>
                <a:gd name="T43" fmla="*/ 303387662 h 173"/>
                <a:gd name="T44" fmla="*/ 110029093 w 83"/>
                <a:gd name="T45" fmla="*/ 247703118 h 173"/>
                <a:gd name="T46" fmla="*/ 127401662 w 83"/>
                <a:gd name="T47" fmla="*/ 161294686 h 173"/>
                <a:gd name="T48" fmla="*/ 140913198 w 83"/>
                <a:gd name="T49" fmla="*/ 105610142 h 173"/>
                <a:gd name="T50" fmla="*/ 140913198 w 83"/>
                <a:gd name="T51" fmla="*/ 80648036 h 173"/>
                <a:gd name="T52" fmla="*/ 152496300 w 83"/>
                <a:gd name="T53" fmla="*/ 84487824 h 173"/>
                <a:gd name="T54" fmla="*/ 146704054 w 83"/>
                <a:gd name="T55" fmla="*/ 26882682 h 173"/>
                <a:gd name="T56" fmla="*/ 117749772 w 83"/>
                <a:gd name="T57" fmla="*/ 0 h 1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3"/>
                <a:gd name="T88" fmla="*/ 0 h 173"/>
                <a:gd name="T89" fmla="*/ 83 w 83"/>
                <a:gd name="T90" fmla="*/ 173 h 1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3" h="173">
                  <a:moveTo>
                    <a:pt x="61" y="0"/>
                  </a:moveTo>
                  <a:cubicBezTo>
                    <a:pt x="58" y="0"/>
                    <a:pt x="60" y="8"/>
                    <a:pt x="60" y="10"/>
                  </a:cubicBezTo>
                  <a:cubicBezTo>
                    <a:pt x="61" y="12"/>
                    <a:pt x="59" y="16"/>
                    <a:pt x="57" y="17"/>
                  </a:cubicBezTo>
                  <a:cubicBezTo>
                    <a:pt x="56" y="18"/>
                    <a:pt x="52" y="21"/>
                    <a:pt x="53" y="23"/>
                  </a:cubicBezTo>
                  <a:cubicBezTo>
                    <a:pt x="53" y="25"/>
                    <a:pt x="51" y="23"/>
                    <a:pt x="47" y="26"/>
                  </a:cubicBezTo>
                  <a:cubicBezTo>
                    <a:pt x="42" y="29"/>
                    <a:pt x="46" y="31"/>
                    <a:pt x="48" y="32"/>
                  </a:cubicBezTo>
                  <a:cubicBezTo>
                    <a:pt x="50" y="34"/>
                    <a:pt x="46" y="35"/>
                    <a:pt x="42" y="38"/>
                  </a:cubicBezTo>
                  <a:cubicBezTo>
                    <a:pt x="37" y="40"/>
                    <a:pt x="37" y="41"/>
                    <a:pt x="35" y="44"/>
                  </a:cubicBezTo>
                  <a:cubicBezTo>
                    <a:pt x="32" y="46"/>
                    <a:pt x="31" y="45"/>
                    <a:pt x="27" y="43"/>
                  </a:cubicBezTo>
                  <a:cubicBezTo>
                    <a:pt x="24" y="42"/>
                    <a:pt x="24" y="44"/>
                    <a:pt x="20" y="47"/>
                  </a:cubicBezTo>
                  <a:cubicBezTo>
                    <a:pt x="16" y="49"/>
                    <a:pt x="15" y="48"/>
                    <a:pt x="15" y="50"/>
                  </a:cubicBezTo>
                  <a:cubicBezTo>
                    <a:pt x="15" y="52"/>
                    <a:pt x="8" y="59"/>
                    <a:pt x="7" y="64"/>
                  </a:cubicBezTo>
                  <a:cubicBezTo>
                    <a:pt x="6" y="69"/>
                    <a:pt x="14" y="90"/>
                    <a:pt x="16" y="95"/>
                  </a:cubicBezTo>
                  <a:cubicBezTo>
                    <a:pt x="18" y="101"/>
                    <a:pt x="12" y="103"/>
                    <a:pt x="7" y="110"/>
                  </a:cubicBezTo>
                  <a:cubicBezTo>
                    <a:pt x="2" y="116"/>
                    <a:pt x="0" y="121"/>
                    <a:pt x="0" y="126"/>
                  </a:cubicBezTo>
                  <a:cubicBezTo>
                    <a:pt x="0" y="130"/>
                    <a:pt x="1" y="130"/>
                    <a:pt x="4" y="133"/>
                  </a:cubicBezTo>
                  <a:cubicBezTo>
                    <a:pt x="7" y="136"/>
                    <a:pt x="3" y="134"/>
                    <a:pt x="5" y="136"/>
                  </a:cubicBezTo>
                  <a:cubicBezTo>
                    <a:pt x="7" y="139"/>
                    <a:pt x="7" y="152"/>
                    <a:pt x="8" y="158"/>
                  </a:cubicBezTo>
                  <a:cubicBezTo>
                    <a:pt x="8" y="164"/>
                    <a:pt x="13" y="165"/>
                    <a:pt x="15" y="165"/>
                  </a:cubicBezTo>
                  <a:cubicBezTo>
                    <a:pt x="18" y="165"/>
                    <a:pt x="20" y="171"/>
                    <a:pt x="23" y="172"/>
                  </a:cubicBezTo>
                  <a:cubicBezTo>
                    <a:pt x="27" y="173"/>
                    <a:pt x="38" y="166"/>
                    <a:pt x="41" y="164"/>
                  </a:cubicBezTo>
                  <a:cubicBezTo>
                    <a:pt x="43" y="163"/>
                    <a:pt x="46" y="160"/>
                    <a:pt x="48" y="158"/>
                  </a:cubicBezTo>
                  <a:cubicBezTo>
                    <a:pt x="50" y="155"/>
                    <a:pt x="53" y="137"/>
                    <a:pt x="57" y="129"/>
                  </a:cubicBezTo>
                  <a:cubicBezTo>
                    <a:pt x="60" y="121"/>
                    <a:pt x="64" y="92"/>
                    <a:pt x="66" y="84"/>
                  </a:cubicBezTo>
                  <a:cubicBezTo>
                    <a:pt x="67" y="76"/>
                    <a:pt x="72" y="57"/>
                    <a:pt x="73" y="55"/>
                  </a:cubicBezTo>
                  <a:cubicBezTo>
                    <a:pt x="74" y="52"/>
                    <a:pt x="72" y="44"/>
                    <a:pt x="73" y="42"/>
                  </a:cubicBezTo>
                  <a:cubicBezTo>
                    <a:pt x="74" y="39"/>
                    <a:pt x="76" y="45"/>
                    <a:pt x="79" y="44"/>
                  </a:cubicBezTo>
                  <a:cubicBezTo>
                    <a:pt x="83" y="44"/>
                    <a:pt x="76" y="18"/>
                    <a:pt x="76" y="14"/>
                  </a:cubicBezTo>
                  <a:cubicBezTo>
                    <a:pt x="76" y="10"/>
                    <a:pt x="65" y="0"/>
                    <a:pt x="61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7" name="Freeform 19"/>
            <p:cNvSpPr>
              <a:spLocks noChangeArrowheads="1"/>
            </p:cNvSpPr>
            <p:nvPr/>
          </p:nvSpPr>
          <p:spPr bwMode="auto">
            <a:xfrm>
              <a:off x="7856600" y="3684682"/>
              <a:ext cx="67495" cy="104959"/>
            </a:xfrm>
            <a:custGeom>
              <a:avLst/>
              <a:gdLst>
                <a:gd name="T0" fmla="*/ 19652955 w 25"/>
                <a:gd name="T1" fmla="*/ 7770253 h 43"/>
                <a:gd name="T2" fmla="*/ 9825777 w 25"/>
                <a:gd name="T3" fmla="*/ 13597596 h 43"/>
                <a:gd name="T4" fmla="*/ 3930872 w 25"/>
                <a:gd name="T5" fmla="*/ 19426329 h 43"/>
                <a:gd name="T6" fmla="*/ 1965436 w 25"/>
                <a:gd name="T7" fmla="*/ 33023925 h 43"/>
                <a:gd name="T8" fmla="*/ 23583831 w 25"/>
                <a:gd name="T9" fmla="*/ 79645440 h 43"/>
                <a:gd name="T10" fmla="*/ 41269944 w 25"/>
                <a:gd name="T11" fmla="*/ 69933672 h 43"/>
                <a:gd name="T12" fmla="*/ 47166260 w 25"/>
                <a:gd name="T13" fmla="*/ 46621526 h 43"/>
                <a:gd name="T14" fmla="*/ 19652955 w 25"/>
                <a:gd name="T15" fmla="*/ 7770253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43"/>
                <a:gd name="T26" fmla="*/ 25 w 25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43">
                  <a:moveTo>
                    <a:pt x="10" y="4"/>
                  </a:moveTo>
                  <a:cubicBezTo>
                    <a:pt x="4" y="0"/>
                    <a:pt x="7" y="4"/>
                    <a:pt x="5" y="7"/>
                  </a:cubicBezTo>
                  <a:cubicBezTo>
                    <a:pt x="2" y="9"/>
                    <a:pt x="0" y="7"/>
                    <a:pt x="2" y="10"/>
                  </a:cubicBezTo>
                  <a:cubicBezTo>
                    <a:pt x="4" y="14"/>
                    <a:pt x="3" y="10"/>
                    <a:pt x="1" y="17"/>
                  </a:cubicBezTo>
                  <a:cubicBezTo>
                    <a:pt x="0" y="24"/>
                    <a:pt x="5" y="43"/>
                    <a:pt x="12" y="41"/>
                  </a:cubicBezTo>
                  <a:cubicBezTo>
                    <a:pt x="15" y="39"/>
                    <a:pt x="18" y="36"/>
                    <a:pt x="21" y="36"/>
                  </a:cubicBezTo>
                  <a:cubicBezTo>
                    <a:pt x="24" y="35"/>
                    <a:pt x="25" y="28"/>
                    <a:pt x="24" y="24"/>
                  </a:cubicBezTo>
                  <a:cubicBezTo>
                    <a:pt x="24" y="19"/>
                    <a:pt x="16" y="8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8" name="Freeform 20"/>
            <p:cNvSpPr>
              <a:spLocks noChangeArrowheads="1"/>
            </p:cNvSpPr>
            <p:nvPr/>
          </p:nvSpPr>
          <p:spPr bwMode="auto">
            <a:xfrm>
              <a:off x="8307298" y="3775778"/>
              <a:ext cx="359254" cy="338639"/>
            </a:xfrm>
            <a:custGeom>
              <a:avLst/>
              <a:gdLst>
                <a:gd name="T0" fmla="*/ 248215523 w 135"/>
                <a:gd name="T1" fmla="*/ 257378587 h 139"/>
                <a:gd name="T2" fmla="*/ 255852687 w 135"/>
                <a:gd name="T3" fmla="*/ 243833375 h 139"/>
                <a:gd name="T4" fmla="*/ 250125159 w 135"/>
                <a:gd name="T5" fmla="*/ 216740169 h 139"/>
                <a:gd name="T6" fmla="*/ 246305886 w 135"/>
                <a:gd name="T7" fmla="*/ 209000048 h 139"/>
                <a:gd name="T8" fmla="*/ 250125159 w 135"/>
                <a:gd name="T9" fmla="*/ 197388475 h 139"/>
                <a:gd name="T10" fmla="*/ 246305886 w 135"/>
                <a:gd name="T11" fmla="*/ 183841873 h 139"/>
                <a:gd name="T12" fmla="*/ 225302649 w 135"/>
                <a:gd name="T13" fmla="*/ 178036738 h 139"/>
                <a:gd name="T14" fmla="*/ 210028320 w 135"/>
                <a:gd name="T15" fmla="*/ 156750014 h 139"/>
                <a:gd name="T16" fmla="*/ 196663628 w 135"/>
                <a:gd name="T17" fmla="*/ 141268381 h 139"/>
                <a:gd name="T18" fmla="*/ 198571883 w 135"/>
                <a:gd name="T19" fmla="*/ 131591839 h 139"/>
                <a:gd name="T20" fmla="*/ 181387918 w 135"/>
                <a:gd name="T21" fmla="*/ 114175175 h 139"/>
                <a:gd name="T22" fmla="*/ 179478238 w 135"/>
                <a:gd name="T23" fmla="*/ 106435054 h 139"/>
                <a:gd name="T24" fmla="*/ 168023183 w 135"/>
                <a:gd name="T25" fmla="*/ 102564994 h 139"/>
                <a:gd name="T26" fmla="*/ 160386019 w 135"/>
                <a:gd name="T27" fmla="*/ 94823482 h 139"/>
                <a:gd name="T28" fmla="*/ 152747473 w 135"/>
                <a:gd name="T29" fmla="*/ 92888451 h 139"/>
                <a:gd name="T30" fmla="*/ 143200672 w 135"/>
                <a:gd name="T31" fmla="*/ 85148309 h 139"/>
                <a:gd name="T32" fmla="*/ 120289179 w 135"/>
                <a:gd name="T33" fmla="*/ 81278248 h 139"/>
                <a:gd name="T34" fmla="*/ 106923106 w 135"/>
                <a:gd name="T35" fmla="*/ 65796615 h 139"/>
                <a:gd name="T36" fmla="*/ 95468050 w 135"/>
                <a:gd name="T37" fmla="*/ 58055103 h 139"/>
                <a:gd name="T38" fmla="*/ 66827627 w 135"/>
                <a:gd name="T39" fmla="*/ 34833338 h 139"/>
                <a:gd name="T40" fmla="*/ 45824389 w 135"/>
                <a:gd name="T41" fmla="*/ 19351699 h 139"/>
                <a:gd name="T42" fmla="*/ 19093607 w 135"/>
                <a:gd name="T43" fmla="*/ 13546608 h 139"/>
                <a:gd name="T44" fmla="*/ 1909637 w 135"/>
                <a:gd name="T45" fmla="*/ 3870062 h 139"/>
                <a:gd name="T46" fmla="*/ 13366079 w 135"/>
                <a:gd name="T47" fmla="*/ 32898307 h 139"/>
                <a:gd name="T48" fmla="*/ 30550049 w 135"/>
                <a:gd name="T49" fmla="*/ 46444921 h 139"/>
                <a:gd name="T50" fmla="*/ 38187214 w 135"/>
                <a:gd name="T51" fmla="*/ 58055103 h 139"/>
                <a:gd name="T52" fmla="*/ 57280826 w 135"/>
                <a:gd name="T53" fmla="*/ 73536736 h 139"/>
                <a:gd name="T54" fmla="*/ 66827627 w 135"/>
                <a:gd name="T55" fmla="*/ 85148309 h 139"/>
                <a:gd name="T56" fmla="*/ 85921228 w 135"/>
                <a:gd name="T57" fmla="*/ 94823482 h 139"/>
                <a:gd name="T58" fmla="*/ 99285941 w 135"/>
                <a:gd name="T59" fmla="*/ 121916687 h 139"/>
                <a:gd name="T60" fmla="*/ 114561652 w 135"/>
                <a:gd name="T61" fmla="*/ 135463290 h 139"/>
                <a:gd name="T62" fmla="*/ 127926344 w 135"/>
                <a:gd name="T63" fmla="*/ 149008502 h 139"/>
                <a:gd name="T64" fmla="*/ 147019945 w 135"/>
                <a:gd name="T65" fmla="*/ 183841873 h 139"/>
                <a:gd name="T66" fmla="*/ 185207191 w 135"/>
                <a:gd name="T67" fmla="*/ 216740169 h 139"/>
                <a:gd name="T68" fmla="*/ 215757230 w 135"/>
                <a:gd name="T69" fmla="*/ 241896954 h 139"/>
                <a:gd name="T70" fmla="*/ 238668722 w 135"/>
                <a:gd name="T71" fmla="*/ 261250038 h 139"/>
                <a:gd name="T72" fmla="*/ 232941195 w 135"/>
                <a:gd name="T73" fmla="*/ 249638466 h 139"/>
                <a:gd name="T74" fmla="*/ 248215523 w 135"/>
                <a:gd name="T75" fmla="*/ 257378587 h 13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5"/>
                <a:gd name="T115" fmla="*/ 0 h 139"/>
                <a:gd name="T116" fmla="*/ 135 w 135"/>
                <a:gd name="T117" fmla="*/ 139 h 13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5" h="139">
                  <a:moveTo>
                    <a:pt x="130" y="133"/>
                  </a:moveTo>
                  <a:cubicBezTo>
                    <a:pt x="132" y="133"/>
                    <a:pt x="135" y="131"/>
                    <a:pt x="134" y="126"/>
                  </a:cubicBezTo>
                  <a:cubicBezTo>
                    <a:pt x="134" y="122"/>
                    <a:pt x="134" y="114"/>
                    <a:pt x="131" y="112"/>
                  </a:cubicBezTo>
                  <a:cubicBezTo>
                    <a:pt x="128" y="109"/>
                    <a:pt x="126" y="109"/>
                    <a:pt x="129" y="108"/>
                  </a:cubicBezTo>
                  <a:cubicBezTo>
                    <a:pt x="132" y="107"/>
                    <a:pt x="131" y="104"/>
                    <a:pt x="131" y="102"/>
                  </a:cubicBezTo>
                  <a:cubicBezTo>
                    <a:pt x="131" y="100"/>
                    <a:pt x="134" y="97"/>
                    <a:pt x="129" y="95"/>
                  </a:cubicBezTo>
                  <a:cubicBezTo>
                    <a:pt x="125" y="93"/>
                    <a:pt x="119" y="93"/>
                    <a:pt x="118" y="92"/>
                  </a:cubicBezTo>
                  <a:cubicBezTo>
                    <a:pt x="117" y="91"/>
                    <a:pt x="114" y="84"/>
                    <a:pt x="110" y="81"/>
                  </a:cubicBezTo>
                  <a:cubicBezTo>
                    <a:pt x="106" y="78"/>
                    <a:pt x="102" y="75"/>
                    <a:pt x="103" y="73"/>
                  </a:cubicBezTo>
                  <a:cubicBezTo>
                    <a:pt x="104" y="71"/>
                    <a:pt x="105" y="70"/>
                    <a:pt x="104" y="68"/>
                  </a:cubicBezTo>
                  <a:cubicBezTo>
                    <a:pt x="104" y="66"/>
                    <a:pt x="95" y="62"/>
                    <a:pt x="95" y="59"/>
                  </a:cubicBezTo>
                  <a:cubicBezTo>
                    <a:pt x="94" y="57"/>
                    <a:pt x="97" y="56"/>
                    <a:pt x="94" y="55"/>
                  </a:cubicBezTo>
                  <a:cubicBezTo>
                    <a:pt x="91" y="54"/>
                    <a:pt x="91" y="56"/>
                    <a:pt x="88" y="53"/>
                  </a:cubicBezTo>
                  <a:cubicBezTo>
                    <a:pt x="85" y="49"/>
                    <a:pt x="86" y="49"/>
                    <a:pt x="84" y="49"/>
                  </a:cubicBezTo>
                  <a:cubicBezTo>
                    <a:pt x="82" y="49"/>
                    <a:pt x="81" y="49"/>
                    <a:pt x="80" y="48"/>
                  </a:cubicBezTo>
                  <a:cubicBezTo>
                    <a:pt x="78" y="46"/>
                    <a:pt x="76" y="44"/>
                    <a:pt x="75" y="44"/>
                  </a:cubicBezTo>
                  <a:cubicBezTo>
                    <a:pt x="74" y="44"/>
                    <a:pt x="65" y="44"/>
                    <a:pt x="63" y="42"/>
                  </a:cubicBezTo>
                  <a:cubicBezTo>
                    <a:pt x="60" y="39"/>
                    <a:pt x="57" y="35"/>
                    <a:pt x="56" y="34"/>
                  </a:cubicBezTo>
                  <a:cubicBezTo>
                    <a:pt x="54" y="34"/>
                    <a:pt x="53" y="32"/>
                    <a:pt x="50" y="30"/>
                  </a:cubicBezTo>
                  <a:cubicBezTo>
                    <a:pt x="47" y="28"/>
                    <a:pt x="38" y="24"/>
                    <a:pt x="35" y="18"/>
                  </a:cubicBezTo>
                  <a:cubicBezTo>
                    <a:pt x="31" y="13"/>
                    <a:pt x="27" y="10"/>
                    <a:pt x="24" y="10"/>
                  </a:cubicBezTo>
                  <a:cubicBezTo>
                    <a:pt x="22" y="9"/>
                    <a:pt x="14" y="9"/>
                    <a:pt x="10" y="7"/>
                  </a:cubicBezTo>
                  <a:cubicBezTo>
                    <a:pt x="7" y="5"/>
                    <a:pt x="2" y="0"/>
                    <a:pt x="1" y="2"/>
                  </a:cubicBezTo>
                  <a:cubicBezTo>
                    <a:pt x="0" y="3"/>
                    <a:pt x="5" y="15"/>
                    <a:pt x="7" y="17"/>
                  </a:cubicBezTo>
                  <a:cubicBezTo>
                    <a:pt x="10" y="20"/>
                    <a:pt x="16" y="23"/>
                    <a:pt x="16" y="24"/>
                  </a:cubicBezTo>
                  <a:cubicBezTo>
                    <a:pt x="15" y="26"/>
                    <a:pt x="15" y="27"/>
                    <a:pt x="20" y="30"/>
                  </a:cubicBezTo>
                  <a:cubicBezTo>
                    <a:pt x="25" y="32"/>
                    <a:pt x="28" y="35"/>
                    <a:pt x="30" y="38"/>
                  </a:cubicBezTo>
                  <a:cubicBezTo>
                    <a:pt x="33" y="41"/>
                    <a:pt x="31" y="43"/>
                    <a:pt x="35" y="44"/>
                  </a:cubicBezTo>
                  <a:cubicBezTo>
                    <a:pt x="39" y="44"/>
                    <a:pt x="44" y="46"/>
                    <a:pt x="45" y="49"/>
                  </a:cubicBezTo>
                  <a:cubicBezTo>
                    <a:pt x="45" y="51"/>
                    <a:pt x="46" y="59"/>
                    <a:pt x="52" y="63"/>
                  </a:cubicBezTo>
                  <a:cubicBezTo>
                    <a:pt x="58" y="67"/>
                    <a:pt x="58" y="67"/>
                    <a:pt x="60" y="70"/>
                  </a:cubicBezTo>
                  <a:cubicBezTo>
                    <a:pt x="62" y="74"/>
                    <a:pt x="61" y="74"/>
                    <a:pt x="67" y="77"/>
                  </a:cubicBezTo>
                  <a:cubicBezTo>
                    <a:pt x="72" y="80"/>
                    <a:pt x="72" y="90"/>
                    <a:pt x="77" y="95"/>
                  </a:cubicBezTo>
                  <a:cubicBezTo>
                    <a:pt x="82" y="100"/>
                    <a:pt x="94" y="110"/>
                    <a:pt x="97" y="112"/>
                  </a:cubicBezTo>
                  <a:cubicBezTo>
                    <a:pt x="100" y="114"/>
                    <a:pt x="111" y="123"/>
                    <a:pt x="113" y="125"/>
                  </a:cubicBezTo>
                  <a:cubicBezTo>
                    <a:pt x="114" y="126"/>
                    <a:pt x="127" y="139"/>
                    <a:pt x="125" y="135"/>
                  </a:cubicBezTo>
                  <a:cubicBezTo>
                    <a:pt x="123" y="132"/>
                    <a:pt x="120" y="129"/>
                    <a:pt x="122" y="129"/>
                  </a:cubicBezTo>
                  <a:cubicBezTo>
                    <a:pt x="124" y="129"/>
                    <a:pt x="128" y="132"/>
                    <a:pt x="130" y="13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9" name="Freeform 21"/>
            <p:cNvSpPr>
              <a:spLocks noChangeArrowheads="1"/>
            </p:cNvSpPr>
            <p:nvPr/>
          </p:nvSpPr>
          <p:spPr bwMode="auto">
            <a:xfrm>
              <a:off x="8653486" y="4094615"/>
              <a:ext cx="285224" cy="79213"/>
            </a:xfrm>
            <a:custGeom>
              <a:avLst/>
              <a:gdLst>
                <a:gd name="T0" fmla="*/ 199248394 w 107"/>
                <a:gd name="T1" fmla="*/ 41330161 h 33"/>
                <a:gd name="T2" fmla="*/ 187753113 w 107"/>
                <a:gd name="T3" fmla="*/ 37573248 h 33"/>
                <a:gd name="T4" fmla="*/ 180089087 w 107"/>
                <a:gd name="T5" fmla="*/ 30058052 h 33"/>
                <a:gd name="T6" fmla="*/ 180089087 w 107"/>
                <a:gd name="T7" fmla="*/ 24421998 h 33"/>
                <a:gd name="T8" fmla="*/ 180089087 w 107"/>
                <a:gd name="T9" fmla="*/ 20665080 h 33"/>
                <a:gd name="T10" fmla="*/ 137940647 w 107"/>
                <a:gd name="T11" fmla="*/ 16908168 h 33"/>
                <a:gd name="T12" fmla="*/ 116867118 w 107"/>
                <a:gd name="T13" fmla="*/ 11272114 h 33"/>
                <a:gd name="T14" fmla="*/ 95792206 w 107"/>
                <a:gd name="T15" fmla="*/ 16908168 h 33"/>
                <a:gd name="T16" fmla="*/ 74717272 w 107"/>
                <a:gd name="T17" fmla="*/ 16908168 h 33"/>
                <a:gd name="T18" fmla="*/ 47896795 w 107"/>
                <a:gd name="T19" fmla="*/ 1879142 h 33"/>
                <a:gd name="T20" fmla="*/ 34485854 w 107"/>
                <a:gd name="T21" fmla="*/ 5636057 h 33"/>
                <a:gd name="T22" fmla="*/ 15326585 w 107"/>
                <a:gd name="T23" fmla="*/ 7515198 h 33"/>
                <a:gd name="T24" fmla="*/ 5746951 w 107"/>
                <a:gd name="T25" fmla="*/ 18785939 h 33"/>
                <a:gd name="T26" fmla="*/ 26821872 w 107"/>
                <a:gd name="T27" fmla="*/ 24421998 h 33"/>
                <a:gd name="T28" fmla="*/ 22990573 w 107"/>
                <a:gd name="T29" fmla="*/ 30058052 h 33"/>
                <a:gd name="T30" fmla="*/ 53643743 w 107"/>
                <a:gd name="T31" fmla="*/ 35694106 h 33"/>
                <a:gd name="T32" fmla="*/ 93876556 w 107"/>
                <a:gd name="T33" fmla="*/ 41330161 h 33"/>
                <a:gd name="T34" fmla="*/ 120698417 w 107"/>
                <a:gd name="T35" fmla="*/ 50723138 h 33"/>
                <a:gd name="T36" fmla="*/ 174342139 w 107"/>
                <a:gd name="T37" fmla="*/ 50723138 h 33"/>
                <a:gd name="T38" fmla="*/ 199248394 w 107"/>
                <a:gd name="T39" fmla="*/ 60116105 h 33"/>
                <a:gd name="T40" fmla="*/ 199248394 w 107"/>
                <a:gd name="T41" fmla="*/ 41330161 h 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7"/>
                <a:gd name="T64" fmla="*/ 0 h 33"/>
                <a:gd name="T65" fmla="*/ 107 w 107"/>
                <a:gd name="T66" fmla="*/ 33 h 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7" h="33">
                  <a:moveTo>
                    <a:pt x="104" y="22"/>
                  </a:moveTo>
                  <a:cubicBezTo>
                    <a:pt x="103" y="20"/>
                    <a:pt x="99" y="20"/>
                    <a:pt x="98" y="20"/>
                  </a:cubicBezTo>
                  <a:cubicBezTo>
                    <a:pt x="96" y="20"/>
                    <a:pt x="96" y="17"/>
                    <a:pt x="94" y="16"/>
                  </a:cubicBezTo>
                  <a:cubicBezTo>
                    <a:pt x="91" y="15"/>
                    <a:pt x="93" y="13"/>
                    <a:pt x="94" y="13"/>
                  </a:cubicBezTo>
                  <a:cubicBezTo>
                    <a:pt x="95" y="13"/>
                    <a:pt x="97" y="12"/>
                    <a:pt x="94" y="11"/>
                  </a:cubicBezTo>
                  <a:cubicBezTo>
                    <a:pt x="91" y="9"/>
                    <a:pt x="77" y="10"/>
                    <a:pt x="72" y="9"/>
                  </a:cubicBezTo>
                  <a:cubicBezTo>
                    <a:pt x="67" y="7"/>
                    <a:pt x="65" y="6"/>
                    <a:pt x="61" y="6"/>
                  </a:cubicBezTo>
                  <a:cubicBezTo>
                    <a:pt x="57" y="7"/>
                    <a:pt x="55" y="10"/>
                    <a:pt x="50" y="9"/>
                  </a:cubicBezTo>
                  <a:cubicBezTo>
                    <a:pt x="45" y="9"/>
                    <a:pt x="42" y="10"/>
                    <a:pt x="39" y="9"/>
                  </a:cubicBezTo>
                  <a:cubicBezTo>
                    <a:pt x="36" y="9"/>
                    <a:pt x="29" y="2"/>
                    <a:pt x="25" y="1"/>
                  </a:cubicBezTo>
                  <a:cubicBezTo>
                    <a:pt x="22" y="0"/>
                    <a:pt x="21" y="3"/>
                    <a:pt x="18" y="3"/>
                  </a:cubicBezTo>
                  <a:cubicBezTo>
                    <a:pt x="16" y="3"/>
                    <a:pt x="9" y="3"/>
                    <a:pt x="8" y="4"/>
                  </a:cubicBezTo>
                  <a:cubicBezTo>
                    <a:pt x="7" y="5"/>
                    <a:pt x="6" y="8"/>
                    <a:pt x="3" y="10"/>
                  </a:cubicBezTo>
                  <a:cubicBezTo>
                    <a:pt x="0" y="12"/>
                    <a:pt x="9" y="12"/>
                    <a:pt x="14" y="13"/>
                  </a:cubicBezTo>
                  <a:cubicBezTo>
                    <a:pt x="18" y="14"/>
                    <a:pt x="14" y="15"/>
                    <a:pt x="12" y="16"/>
                  </a:cubicBezTo>
                  <a:cubicBezTo>
                    <a:pt x="10" y="18"/>
                    <a:pt x="24" y="19"/>
                    <a:pt x="28" y="19"/>
                  </a:cubicBezTo>
                  <a:cubicBezTo>
                    <a:pt x="32" y="20"/>
                    <a:pt x="43" y="20"/>
                    <a:pt x="49" y="22"/>
                  </a:cubicBezTo>
                  <a:cubicBezTo>
                    <a:pt x="55" y="23"/>
                    <a:pt x="55" y="24"/>
                    <a:pt x="63" y="27"/>
                  </a:cubicBezTo>
                  <a:cubicBezTo>
                    <a:pt x="72" y="30"/>
                    <a:pt x="84" y="27"/>
                    <a:pt x="91" y="27"/>
                  </a:cubicBezTo>
                  <a:cubicBezTo>
                    <a:pt x="98" y="27"/>
                    <a:pt x="96" y="29"/>
                    <a:pt x="104" y="32"/>
                  </a:cubicBezTo>
                  <a:cubicBezTo>
                    <a:pt x="107" y="33"/>
                    <a:pt x="104" y="24"/>
                    <a:pt x="104" y="2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0" name="Freeform 22"/>
            <p:cNvSpPr>
              <a:spLocks noChangeArrowheads="1"/>
            </p:cNvSpPr>
            <p:nvPr/>
          </p:nvSpPr>
          <p:spPr bwMode="auto">
            <a:xfrm>
              <a:off x="8938712" y="4152045"/>
              <a:ext cx="28303" cy="11883"/>
            </a:xfrm>
            <a:custGeom>
              <a:avLst/>
              <a:gdLst>
                <a:gd name="T0" fmla="*/ 14281476 w 11"/>
                <a:gd name="T1" fmla="*/ 9207244 h 5"/>
                <a:gd name="T2" fmla="*/ 17851510 w 11"/>
                <a:gd name="T3" fmla="*/ 3682898 h 5"/>
                <a:gd name="T4" fmla="*/ 5355052 w 11"/>
                <a:gd name="T5" fmla="*/ 1841449 h 5"/>
                <a:gd name="T6" fmla="*/ 14281476 w 11"/>
                <a:gd name="T7" fmla="*/ 9207244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5"/>
                <a:gd name="T14" fmla="*/ 11 w 1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5">
                  <a:moveTo>
                    <a:pt x="8" y="5"/>
                  </a:moveTo>
                  <a:cubicBezTo>
                    <a:pt x="11" y="5"/>
                    <a:pt x="10" y="2"/>
                    <a:pt x="10" y="2"/>
                  </a:cubicBezTo>
                  <a:cubicBezTo>
                    <a:pt x="10" y="1"/>
                    <a:pt x="5" y="0"/>
                    <a:pt x="3" y="1"/>
                  </a:cubicBezTo>
                  <a:cubicBezTo>
                    <a:pt x="0" y="2"/>
                    <a:pt x="3" y="5"/>
                    <a:pt x="8" y="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1" name="Freeform 23"/>
            <p:cNvSpPr>
              <a:spLocks noChangeArrowheads="1"/>
            </p:cNvSpPr>
            <p:nvPr/>
          </p:nvSpPr>
          <p:spPr bwMode="auto">
            <a:xfrm>
              <a:off x="8977901" y="4161947"/>
              <a:ext cx="23950" cy="15842"/>
            </a:xfrm>
            <a:custGeom>
              <a:avLst/>
              <a:gdLst>
                <a:gd name="T0" fmla="*/ 7637085 w 9"/>
                <a:gd name="T1" fmla="*/ 13638354 h 6"/>
                <a:gd name="T2" fmla="*/ 11456320 w 9"/>
                <a:gd name="T3" fmla="*/ 0 h 6"/>
                <a:gd name="T4" fmla="*/ 7637085 w 9"/>
                <a:gd name="T5" fmla="*/ 13638354 h 6"/>
                <a:gd name="T6" fmla="*/ 0 60000 65536"/>
                <a:gd name="T7" fmla="*/ 0 60000 65536"/>
                <a:gd name="T8" fmla="*/ 0 60000 65536"/>
                <a:gd name="T9" fmla="*/ 0 w 9"/>
                <a:gd name="T10" fmla="*/ 0 h 6"/>
                <a:gd name="T11" fmla="*/ 9 w 9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6">
                  <a:moveTo>
                    <a:pt x="4" y="6"/>
                  </a:moveTo>
                  <a:cubicBezTo>
                    <a:pt x="8" y="6"/>
                    <a:pt x="9" y="0"/>
                    <a:pt x="6" y="0"/>
                  </a:cubicBezTo>
                  <a:cubicBezTo>
                    <a:pt x="2" y="0"/>
                    <a:pt x="0" y="5"/>
                    <a:pt x="4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2" name="Freeform 24"/>
            <p:cNvSpPr>
              <a:spLocks noChangeArrowheads="1"/>
            </p:cNvSpPr>
            <p:nvPr/>
          </p:nvSpPr>
          <p:spPr bwMode="auto">
            <a:xfrm>
              <a:off x="9008384" y="4161947"/>
              <a:ext cx="34836" cy="11883"/>
            </a:xfrm>
            <a:custGeom>
              <a:avLst/>
              <a:gdLst>
                <a:gd name="T0" fmla="*/ 3872438 w 13"/>
                <a:gd name="T1" fmla="*/ 5524346 h 5"/>
                <a:gd name="T2" fmla="*/ 19362187 w 13"/>
                <a:gd name="T3" fmla="*/ 9207244 h 5"/>
                <a:gd name="T4" fmla="*/ 15489751 w 13"/>
                <a:gd name="T5" fmla="*/ 1841449 h 5"/>
                <a:gd name="T6" fmla="*/ 3872438 w 13"/>
                <a:gd name="T7" fmla="*/ 5524346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5"/>
                <a:gd name="T14" fmla="*/ 13 w 1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5">
                  <a:moveTo>
                    <a:pt x="2" y="3"/>
                  </a:moveTo>
                  <a:cubicBezTo>
                    <a:pt x="0" y="5"/>
                    <a:pt x="7" y="5"/>
                    <a:pt x="10" y="5"/>
                  </a:cubicBezTo>
                  <a:cubicBezTo>
                    <a:pt x="13" y="5"/>
                    <a:pt x="11" y="2"/>
                    <a:pt x="8" y="1"/>
                  </a:cubicBezTo>
                  <a:cubicBezTo>
                    <a:pt x="4" y="0"/>
                    <a:pt x="3" y="1"/>
                    <a:pt x="2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3" name="Freeform 25"/>
            <p:cNvSpPr>
              <a:spLocks noChangeArrowheads="1"/>
            </p:cNvSpPr>
            <p:nvPr/>
          </p:nvSpPr>
          <p:spPr bwMode="auto">
            <a:xfrm>
              <a:off x="9021448" y="4156005"/>
              <a:ext cx="52253" cy="17823"/>
            </a:xfrm>
            <a:custGeom>
              <a:avLst/>
              <a:gdLst>
                <a:gd name="T0" fmla="*/ 29447444 w 20"/>
                <a:gd name="T1" fmla="*/ 12946415 h 8"/>
                <a:gd name="T2" fmla="*/ 36809981 w 20"/>
                <a:gd name="T3" fmla="*/ 6473844 h 8"/>
                <a:gd name="T4" fmla="*/ 14723722 w 20"/>
                <a:gd name="T5" fmla="*/ 1618143 h 8"/>
                <a:gd name="T6" fmla="*/ 29447444 w 20"/>
                <a:gd name="T7" fmla="*/ 12946415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8"/>
                <a:gd name="T14" fmla="*/ 20 w 20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8">
                  <a:moveTo>
                    <a:pt x="16" y="8"/>
                  </a:moveTo>
                  <a:cubicBezTo>
                    <a:pt x="17" y="8"/>
                    <a:pt x="19" y="6"/>
                    <a:pt x="20" y="4"/>
                  </a:cubicBezTo>
                  <a:cubicBezTo>
                    <a:pt x="20" y="2"/>
                    <a:pt x="16" y="2"/>
                    <a:pt x="8" y="1"/>
                  </a:cubicBezTo>
                  <a:cubicBezTo>
                    <a:pt x="0" y="0"/>
                    <a:pt x="14" y="8"/>
                    <a:pt x="16" y="8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4" name="Freeform 26"/>
            <p:cNvSpPr>
              <a:spLocks noChangeArrowheads="1"/>
            </p:cNvSpPr>
            <p:nvPr/>
          </p:nvSpPr>
          <p:spPr bwMode="auto">
            <a:xfrm>
              <a:off x="9078058" y="4183730"/>
              <a:ext cx="65319" cy="37627"/>
            </a:xfrm>
            <a:custGeom>
              <a:avLst/>
              <a:gdLst>
                <a:gd name="T0" fmla="*/ 14724049 w 25"/>
                <a:gd name="T1" fmla="*/ 2051102 h 15"/>
                <a:gd name="T2" fmla="*/ 9202360 w 25"/>
                <a:gd name="T3" fmla="*/ 8205838 h 15"/>
                <a:gd name="T4" fmla="*/ 36812154 w 25"/>
                <a:gd name="T5" fmla="*/ 26670051 h 15"/>
                <a:gd name="T6" fmla="*/ 42333840 w 25"/>
                <a:gd name="T7" fmla="*/ 20515311 h 15"/>
                <a:gd name="T8" fmla="*/ 14724049 w 25"/>
                <a:gd name="T9" fmla="*/ 205110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5"/>
                <a:gd name="T17" fmla="*/ 25 w 25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5">
                  <a:moveTo>
                    <a:pt x="8" y="1"/>
                  </a:moveTo>
                  <a:cubicBezTo>
                    <a:pt x="4" y="0"/>
                    <a:pt x="0" y="2"/>
                    <a:pt x="5" y="4"/>
                  </a:cubicBezTo>
                  <a:cubicBezTo>
                    <a:pt x="10" y="6"/>
                    <a:pt x="14" y="11"/>
                    <a:pt x="20" y="13"/>
                  </a:cubicBezTo>
                  <a:cubicBezTo>
                    <a:pt x="25" y="15"/>
                    <a:pt x="23" y="11"/>
                    <a:pt x="23" y="10"/>
                  </a:cubicBezTo>
                  <a:cubicBezTo>
                    <a:pt x="23" y="9"/>
                    <a:pt x="13" y="2"/>
                    <a:pt x="8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5" name="Freeform 27"/>
            <p:cNvSpPr>
              <a:spLocks noChangeArrowheads="1"/>
            </p:cNvSpPr>
            <p:nvPr/>
          </p:nvSpPr>
          <p:spPr bwMode="auto">
            <a:xfrm>
              <a:off x="9093300" y="4157986"/>
              <a:ext cx="104510" cy="19804"/>
            </a:xfrm>
            <a:custGeom>
              <a:avLst/>
              <a:gdLst>
                <a:gd name="T0" fmla="*/ 58085169 w 39"/>
                <a:gd name="T1" fmla="*/ 13985168 h 8"/>
                <a:gd name="T2" fmla="*/ 71638000 w 39"/>
                <a:gd name="T3" fmla="*/ 5993240 h 8"/>
                <a:gd name="T4" fmla="*/ 52275820 w 39"/>
                <a:gd name="T5" fmla="*/ 5993240 h 8"/>
                <a:gd name="T6" fmla="*/ 21297707 w 39"/>
                <a:gd name="T7" fmla="*/ 3995964 h 8"/>
                <a:gd name="T8" fmla="*/ 3872437 w 39"/>
                <a:gd name="T9" fmla="*/ 9989202 h 8"/>
                <a:gd name="T10" fmla="*/ 32915021 w 39"/>
                <a:gd name="T11" fmla="*/ 15983856 h 8"/>
                <a:gd name="T12" fmla="*/ 58085169 w 39"/>
                <a:gd name="T13" fmla="*/ 1398516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8"/>
                <a:gd name="T23" fmla="*/ 39 w 3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8">
                  <a:moveTo>
                    <a:pt x="30" y="7"/>
                  </a:moveTo>
                  <a:cubicBezTo>
                    <a:pt x="31" y="7"/>
                    <a:pt x="35" y="5"/>
                    <a:pt x="37" y="3"/>
                  </a:cubicBezTo>
                  <a:cubicBezTo>
                    <a:pt x="39" y="1"/>
                    <a:pt x="32" y="2"/>
                    <a:pt x="27" y="3"/>
                  </a:cubicBezTo>
                  <a:cubicBezTo>
                    <a:pt x="23" y="5"/>
                    <a:pt x="17" y="3"/>
                    <a:pt x="11" y="2"/>
                  </a:cubicBezTo>
                  <a:cubicBezTo>
                    <a:pt x="5" y="0"/>
                    <a:pt x="4" y="2"/>
                    <a:pt x="2" y="5"/>
                  </a:cubicBezTo>
                  <a:cubicBezTo>
                    <a:pt x="0" y="7"/>
                    <a:pt x="13" y="7"/>
                    <a:pt x="17" y="8"/>
                  </a:cubicBezTo>
                  <a:cubicBezTo>
                    <a:pt x="20" y="8"/>
                    <a:pt x="28" y="7"/>
                    <a:pt x="30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6" name="Freeform 28"/>
            <p:cNvSpPr>
              <a:spLocks noChangeArrowheads="1"/>
            </p:cNvSpPr>
            <p:nvPr/>
          </p:nvSpPr>
          <p:spPr bwMode="auto">
            <a:xfrm>
              <a:off x="9213050" y="4163926"/>
              <a:ext cx="97978" cy="45548"/>
            </a:xfrm>
            <a:custGeom>
              <a:avLst/>
              <a:gdLst>
                <a:gd name="T0" fmla="*/ 18906248 w 37"/>
                <a:gd name="T1" fmla="*/ 35490802 h 18"/>
                <a:gd name="T2" fmla="*/ 22687501 w 37"/>
                <a:gd name="T3" fmla="*/ 35490802 h 18"/>
                <a:gd name="T4" fmla="*/ 24578126 w 37"/>
                <a:gd name="T5" fmla="*/ 35490802 h 18"/>
                <a:gd name="T6" fmla="*/ 26468750 w 37"/>
                <a:gd name="T7" fmla="*/ 33402938 h 18"/>
                <a:gd name="T8" fmla="*/ 28359374 w 37"/>
                <a:gd name="T9" fmla="*/ 31315075 h 18"/>
                <a:gd name="T10" fmla="*/ 32140622 w 37"/>
                <a:gd name="T11" fmla="*/ 29227211 h 18"/>
                <a:gd name="T12" fmla="*/ 34031247 w 37"/>
                <a:gd name="T13" fmla="*/ 27140793 h 18"/>
                <a:gd name="T14" fmla="*/ 35921871 w 37"/>
                <a:gd name="T15" fmla="*/ 25052929 h 18"/>
                <a:gd name="T16" fmla="*/ 35921871 w 37"/>
                <a:gd name="T17" fmla="*/ 25052929 h 18"/>
                <a:gd name="T18" fmla="*/ 37812495 w 37"/>
                <a:gd name="T19" fmla="*/ 22965060 h 18"/>
                <a:gd name="T20" fmla="*/ 41593744 w 37"/>
                <a:gd name="T21" fmla="*/ 18789333 h 18"/>
                <a:gd name="T22" fmla="*/ 43484368 w 37"/>
                <a:gd name="T23" fmla="*/ 16701469 h 18"/>
                <a:gd name="T24" fmla="*/ 45375003 w 37"/>
                <a:gd name="T25" fmla="*/ 14613606 h 18"/>
                <a:gd name="T26" fmla="*/ 47265627 w 37"/>
                <a:gd name="T27" fmla="*/ 14613606 h 18"/>
                <a:gd name="T28" fmla="*/ 49156251 w 37"/>
                <a:gd name="T29" fmla="*/ 12525742 h 18"/>
                <a:gd name="T30" fmla="*/ 62390621 w 37"/>
                <a:gd name="T31" fmla="*/ 4175729 h 18"/>
                <a:gd name="T32" fmla="*/ 28359374 w 37"/>
                <a:gd name="T33" fmla="*/ 8351457 h 18"/>
                <a:gd name="T34" fmla="*/ 26468750 w 37"/>
                <a:gd name="T35" fmla="*/ 10437876 h 18"/>
                <a:gd name="T36" fmla="*/ 24578126 w 37"/>
                <a:gd name="T37" fmla="*/ 12525742 h 18"/>
                <a:gd name="T38" fmla="*/ 22687501 w 37"/>
                <a:gd name="T39" fmla="*/ 14613606 h 18"/>
                <a:gd name="T40" fmla="*/ 17015623 w 37"/>
                <a:gd name="T41" fmla="*/ 18789333 h 18"/>
                <a:gd name="T42" fmla="*/ 15124999 w 37"/>
                <a:gd name="T43" fmla="*/ 20877196 h 18"/>
                <a:gd name="T44" fmla="*/ 9453124 w 37"/>
                <a:gd name="T45" fmla="*/ 25052929 h 18"/>
                <a:gd name="T46" fmla="*/ 18906248 w 37"/>
                <a:gd name="T47" fmla="*/ 35490802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7"/>
                <a:gd name="T73" fmla="*/ 0 h 18"/>
                <a:gd name="T74" fmla="*/ 37 w 37"/>
                <a:gd name="T75" fmla="*/ 18 h 1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7" h="18">
                  <a:moveTo>
                    <a:pt x="10" y="17"/>
                  </a:moveTo>
                  <a:cubicBezTo>
                    <a:pt x="10" y="18"/>
                    <a:pt x="11" y="17"/>
                    <a:pt x="12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7"/>
                    <a:pt x="14" y="16"/>
                    <a:pt x="14" y="16"/>
                  </a:cubicBezTo>
                  <a:cubicBezTo>
                    <a:pt x="15" y="16"/>
                    <a:pt x="15" y="16"/>
                    <a:pt x="15" y="15"/>
                  </a:cubicBezTo>
                  <a:cubicBezTo>
                    <a:pt x="16" y="15"/>
                    <a:pt x="16" y="15"/>
                    <a:pt x="17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3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0"/>
                    <a:pt x="21" y="10"/>
                    <a:pt x="22" y="9"/>
                  </a:cubicBezTo>
                  <a:cubicBezTo>
                    <a:pt x="22" y="9"/>
                    <a:pt x="23" y="8"/>
                    <a:pt x="23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5" y="6"/>
                    <a:pt x="25" y="6"/>
                    <a:pt x="26" y="6"/>
                  </a:cubicBezTo>
                  <a:cubicBezTo>
                    <a:pt x="27" y="6"/>
                    <a:pt x="37" y="4"/>
                    <a:pt x="33" y="2"/>
                  </a:cubicBezTo>
                  <a:cubicBezTo>
                    <a:pt x="28" y="0"/>
                    <a:pt x="16" y="2"/>
                    <a:pt x="15" y="4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6"/>
                    <a:pt x="12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9"/>
                    <a:pt x="8" y="9"/>
                    <a:pt x="8" y="10"/>
                  </a:cubicBezTo>
                  <a:cubicBezTo>
                    <a:pt x="7" y="10"/>
                    <a:pt x="6" y="11"/>
                    <a:pt x="5" y="12"/>
                  </a:cubicBezTo>
                  <a:cubicBezTo>
                    <a:pt x="0" y="16"/>
                    <a:pt x="4" y="17"/>
                    <a:pt x="10" y="1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29"/>
            <p:cNvSpPr>
              <a:spLocks noChangeArrowheads="1"/>
            </p:cNvSpPr>
            <p:nvPr/>
          </p:nvSpPr>
          <p:spPr bwMode="auto">
            <a:xfrm>
              <a:off x="9034512" y="3900541"/>
              <a:ext cx="163297" cy="180211"/>
            </a:xfrm>
            <a:custGeom>
              <a:avLst/>
              <a:gdLst>
                <a:gd name="T0" fmla="*/ 25117897 w 61"/>
                <a:gd name="T1" fmla="*/ 27071306 h 74"/>
                <a:gd name="T2" fmla="*/ 38644303 w 61"/>
                <a:gd name="T3" fmla="*/ 25137046 h 74"/>
                <a:gd name="T4" fmla="*/ 59897910 w 61"/>
                <a:gd name="T5" fmla="*/ 23204177 h 74"/>
                <a:gd name="T6" fmla="*/ 81151506 w 61"/>
                <a:gd name="T7" fmla="*/ 27071306 h 74"/>
                <a:gd name="T8" fmla="*/ 98542223 w 61"/>
                <a:gd name="T9" fmla="*/ 25137046 h 74"/>
                <a:gd name="T10" fmla="*/ 113999384 w 61"/>
                <a:gd name="T11" fmla="*/ 11601393 h 74"/>
                <a:gd name="T12" fmla="*/ 113999384 w 61"/>
                <a:gd name="T13" fmla="*/ 0 h 74"/>
                <a:gd name="T14" fmla="*/ 100474368 w 61"/>
                <a:gd name="T15" fmla="*/ 13535653 h 74"/>
                <a:gd name="T16" fmla="*/ 73422925 w 61"/>
                <a:gd name="T17" fmla="*/ 11601393 h 74"/>
                <a:gd name="T18" fmla="*/ 44440738 w 61"/>
                <a:gd name="T19" fmla="*/ 7734261 h 74"/>
                <a:gd name="T20" fmla="*/ 30915722 w 61"/>
                <a:gd name="T21" fmla="*/ 7734261 h 74"/>
                <a:gd name="T22" fmla="*/ 21253601 w 61"/>
                <a:gd name="T23" fmla="*/ 17402782 h 74"/>
                <a:gd name="T24" fmla="*/ 9660728 w 61"/>
                <a:gd name="T25" fmla="*/ 42539823 h 74"/>
                <a:gd name="T26" fmla="*/ 3864292 w 61"/>
                <a:gd name="T27" fmla="*/ 56075481 h 74"/>
                <a:gd name="T28" fmla="*/ 3864292 w 61"/>
                <a:gd name="T29" fmla="*/ 77345387 h 74"/>
                <a:gd name="T30" fmla="*/ 1932146 w 61"/>
                <a:gd name="T31" fmla="*/ 94748186 h 74"/>
                <a:gd name="T32" fmla="*/ 19321456 w 61"/>
                <a:gd name="T33" fmla="*/ 106349574 h 74"/>
                <a:gd name="T34" fmla="*/ 23185752 w 61"/>
                <a:gd name="T35" fmla="*/ 129553740 h 74"/>
                <a:gd name="T36" fmla="*/ 25117897 w 61"/>
                <a:gd name="T37" fmla="*/ 141155127 h 74"/>
                <a:gd name="T38" fmla="*/ 42508593 w 61"/>
                <a:gd name="T39" fmla="*/ 139222258 h 74"/>
                <a:gd name="T40" fmla="*/ 36712158 w 61"/>
                <a:gd name="T41" fmla="*/ 106349574 h 74"/>
                <a:gd name="T42" fmla="*/ 38644303 w 61"/>
                <a:gd name="T43" fmla="*/ 87013906 h 74"/>
                <a:gd name="T44" fmla="*/ 52169329 w 61"/>
                <a:gd name="T45" fmla="*/ 87013906 h 74"/>
                <a:gd name="T46" fmla="*/ 52169329 w 61"/>
                <a:gd name="T47" fmla="*/ 102482444 h 74"/>
                <a:gd name="T48" fmla="*/ 61830055 w 61"/>
                <a:gd name="T49" fmla="*/ 119885221 h 74"/>
                <a:gd name="T50" fmla="*/ 69558635 w 61"/>
                <a:gd name="T51" fmla="*/ 127620870 h 74"/>
                <a:gd name="T52" fmla="*/ 77287215 w 61"/>
                <a:gd name="T53" fmla="*/ 123752350 h 74"/>
                <a:gd name="T54" fmla="*/ 85015796 w 61"/>
                <a:gd name="T55" fmla="*/ 117952352 h 74"/>
                <a:gd name="T56" fmla="*/ 75355070 w 61"/>
                <a:gd name="T57" fmla="*/ 104416704 h 74"/>
                <a:gd name="T58" fmla="*/ 77287215 w 61"/>
                <a:gd name="T59" fmla="*/ 92815317 h 74"/>
                <a:gd name="T60" fmla="*/ 69558635 w 61"/>
                <a:gd name="T61" fmla="*/ 81212517 h 74"/>
                <a:gd name="T62" fmla="*/ 57965764 w 61"/>
                <a:gd name="T63" fmla="*/ 69611129 h 74"/>
                <a:gd name="T64" fmla="*/ 65694345 w 61"/>
                <a:gd name="T65" fmla="*/ 54142612 h 74"/>
                <a:gd name="T66" fmla="*/ 79219360 w 61"/>
                <a:gd name="T67" fmla="*/ 46406963 h 74"/>
                <a:gd name="T68" fmla="*/ 73422925 w 61"/>
                <a:gd name="T69" fmla="*/ 40606954 h 74"/>
                <a:gd name="T70" fmla="*/ 48305039 w 61"/>
                <a:gd name="T71" fmla="*/ 50274092 h 74"/>
                <a:gd name="T72" fmla="*/ 30915722 w 61"/>
                <a:gd name="T73" fmla="*/ 56075481 h 74"/>
                <a:gd name="T74" fmla="*/ 21253601 w 61"/>
                <a:gd name="T75" fmla="*/ 40606954 h 74"/>
                <a:gd name="T76" fmla="*/ 25117897 w 61"/>
                <a:gd name="T77" fmla="*/ 27071306 h 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1"/>
                <a:gd name="T118" fmla="*/ 0 h 74"/>
                <a:gd name="T119" fmla="*/ 61 w 61"/>
                <a:gd name="T120" fmla="*/ 74 h 7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1" h="74">
                  <a:moveTo>
                    <a:pt x="13" y="14"/>
                  </a:moveTo>
                  <a:cubicBezTo>
                    <a:pt x="13" y="12"/>
                    <a:pt x="17" y="12"/>
                    <a:pt x="20" y="13"/>
                  </a:cubicBezTo>
                  <a:cubicBezTo>
                    <a:pt x="23" y="13"/>
                    <a:pt x="29" y="13"/>
                    <a:pt x="31" y="12"/>
                  </a:cubicBezTo>
                  <a:cubicBezTo>
                    <a:pt x="32" y="11"/>
                    <a:pt x="38" y="13"/>
                    <a:pt x="42" y="14"/>
                  </a:cubicBezTo>
                  <a:cubicBezTo>
                    <a:pt x="46" y="15"/>
                    <a:pt x="48" y="14"/>
                    <a:pt x="51" y="13"/>
                  </a:cubicBezTo>
                  <a:cubicBezTo>
                    <a:pt x="53" y="11"/>
                    <a:pt x="58" y="7"/>
                    <a:pt x="59" y="6"/>
                  </a:cubicBezTo>
                  <a:cubicBezTo>
                    <a:pt x="60" y="4"/>
                    <a:pt x="61" y="0"/>
                    <a:pt x="59" y="0"/>
                  </a:cubicBezTo>
                  <a:cubicBezTo>
                    <a:pt x="56" y="0"/>
                    <a:pt x="54" y="5"/>
                    <a:pt x="52" y="7"/>
                  </a:cubicBezTo>
                  <a:cubicBezTo>
                    <a:pt x="50" y="9"/>
                    <a:pt x="42" y="6"/>
                    <a:pt x="38" y="6"/>
                  </a:cubicBezTo>
                  <a:cubicBezTo>
                    <a:pt x="34" y="6"/>
                    <a:pt x="29" y="6"/>
                    <a:pt x="23" y="4"/>
                  </a:cubicBezTo>
                  <a:cubicBezTo>
                    <a:pt x="17" y="2"/>
                    <a:pt x="17" y="1"/>
                    <a:pt x="16" y="4"/>
                  </a:cubicBezTo>
                  <a:cubicBezTo>
                    <a:pt x="14" y="7"/>
                    <a:pt x="14" y="6"/>
                    <a:pt x="11" y="9"/>
                  </a:cubicBezTo>
                  <a:cubicBezTo>
                    <a:pt x="8" y="11"/>
                    <a:pt x="8" y="20"/>
                    <a:pt x="5" y="22"/>
                  </a:cubicBezTo>
                  <a:cubicBezTo>
                    <a:pt x="2" y="24"/>
                    <a:pt x="4" y="27"/>
                    <a:pt x="2" y="29"/>
                  </a:cubicBezTo>
                  <a:cubicBezTo>
                    <a:pt x="0" y="31"/>
                    <a:pt x="3" y="35"/>
                    <a:pt x="2" y="40"/>
                  </a:cubicBezTo>
                  <a:cubicBezTo>
                    <a:pt x="1" y="45"/>
                    <a:pt x="0" y="44"/>
                    <a:pt x="1" y="49"/>
                  </a:cubicBezTo>
                  <a:cubicBezTo>
                    <a:pt x="2" y="55"/>
                    <a:pt x="6" y="53"/>
                    <a:pt x="10" y="55"/>
                  </a:cubicBezTo>
                  <a:cubicBezTo>
                    <a:pt x="13" y="56"/>
                    <a:pt x="14" y="63"/>
                    <a:pt x="12" y="67"/>
                  </a:cubicBezTo>
                  <a:cubicBezTo>
                    <a:pt x="10" y="72"/>
                    <a:pt x="10" y="72"/>
                    <a:pt x="13" y="73"/>
                  </a:cubicBezTo>
                  <a:cubicBezTo>
                    <a:pt x="15" y="74"/>
                    <a:pt x="21" y="73"/>
                    <a:pt x="22" y="72"/>
                  </a:cubicBezTo>
                  <a:cubicBezTo>
                    <a:pt x="23" y="72"/>
                    <a:pt x="19" y="57"/>
                    <a:pt x="19" y="55"/>
                  </a:cubicBezTo>
                  <a:cubicBezTo>
                    <a:pt x="18" y="53"/>
                    <a:pt x="19" y="46"/>
                    <a:pt x="20" y="45"/>
                  </a:cubicBezTo>
                  <a:cubicBezTo>
                    <a:pt x="20" y="45"/>
                    <a:pt x="29" y="44"/>
                    <a:pt x="27" y="45"/>
                  </a:cubicBezTo>
                  <a:cubicBezTo>
                    <a:pt x="26" y="47"/>
                    <a:pt x="24" y="51"/>
                    <a:pt x="27" y="53"/>
                  </a:cubicBezTo>
                  <a:cubicBezTo>
                    <a:pt x="31" y="56"/>
                    <a:pt x="31" y="60"/>
                    <a:pt x="32" y="62"/>
                  </a:cubicBezTo>
                  <a:cubicBezTo>
                    <a:pt x="33" y="63"/>
                    <a:pt x="34" y="66"/>
                    <a:pt x="36" y="66"/>
                  </a:cubicBezTo>
                  <a:cubicBezTo>
                    <a:pt x="38" y="67"/>
                    <a:pt x="40" y="65"/>
                    <a:pt x="40" y="64"/>
                  </a:cubicBezTo>
                  <a:cubicBezTo>
                    <a:pt x="40" y="63"/>
                    <a:pt x="43" y="62"/>
                    <a:pt x="44" y="61"/>
                  </a:cubicBezTo>
                  <a:cubicBezTo>
                    <a:pt x="46" y="61"/>
                    <a:pt x="43" y="57"/>
                    <a:pt x="39" y="54"/>
                  </a:cubicBezTo>
                  <a:cubicBezTo>
                    <a:pt x="36" y="51"/>
                    <a:pt x="39" y="49"/>
                    <a:pt x="40" y="48"/>
                  </a:cubicBezTo>
                  <a:cubicBezTo>
                    <a:pt x="41" y="47"/>
                    <a:pt x="42" y="42"/>
                    <a:pt x="36" y="42"/>
                  </a:cubicBezTo>
                  <a:cubicBezTo>
                    <a:pt x="30" y="41"/>
                    <a:pt x="31" y="38"/>
                    <a:pt x="30" y="36"/>
                  </a:cubicBezTo>
                  <a:cubicBezTo>
                    <a:pt x="30" y="35"/>
                    <a:pt x="33" y="29"/>
                    <a:pt x="34" y="28"/>
                  </a:cubicBezTo>
                  <a:cubicBezTo>
                    <a:pt x="35" y="26"/>
                    <a:pt x="39" y="25"/>
                    <a:pt x="41" y="24"/>
                  </a:cubicBezTo>
                  <a:cubicBezTo>
                    <a:pt x="44" y="22"/>
                    <a:pt x="44" y="20"/>
                    <a:pt x="38" y="21"/>
                  </a:cubicBezTo>
                  <a:cubicBezTo>
                    <a:pt x="33" y="21"/>
                    <a:pt x="26" y="23"/>
                    <a:pt x="25" y="26"/>
                  </a:cubicBezTo>
                  <a:cubicBezTo>
                    <a:pt x="24" y="29"/>
                    <a:pt x="20" y="29"/>
                    <a:pt x="16" y="29"/>
                  </a:cubicBezTo>
                  <a:cubicBezTo>
                    <a:pt x="13" y="29"/>
                    <a:pt x="10" y="23"/>
                    <a:pt x="11" y="21"/>
                  </a:cubicBezTo>
                  <a:cubicBezTo>
                    <a:pt x="12" y="20"/>
                    <a:pt x="14" y="16"/>
                    <a:pt x="13" y="1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8" name="Freeform 30"/>
            <p:cNvSpPr>
              <a:spLocks noChangeArrowheads="1"/>
            </p:cNvSpPr>
            <p:nvPr/>
          </p:nvSpPr>
          <p:spPr bwMode="auto">
            <a:xfrm>
              <a:off x="8736222" y="3753995"/>
              <a:ext cx="287402" cy="289131"/>
            </a:xfrm>
            <a:custGeom>
              <a:avLst/>
              <a:gdLst>
                <a:gd name="T0" fmla="*/ 21003162 w 108"/>
                <a:gd name="T1" fmla="*/ 167453500 h 119"/>
                <a:gd name="T2" fmla="*/ 63008111 w 108"/>
                <a:gd name="T3" fmla="*/ 207872674 h 119"/>
                <a:gd name="T4" fmla="*/ 91648424 w 108"/>
                <a:gd name="T5" fmla="*/ 209796932 h 119"/>
                <a:gd name="T6" fmla="*/ 127925851 w 108"/>
                <a:gd name="T7" fmla="*/ 223270900 h 119"/>
                <a:gd name="T8" fmla="*/ 160384019 w 108"/>
                <a:gd name="T9" fmla="*/ 204022771 h 119"/>
                <a:gd name="T10" fmla="*/ 181387219 w 108"/>
                <a:gd name="T11" fmla="*/ 144355467 h 119"/>
                <a:gd name="T12" fmla="*/ 200480747 w 108"/>
                <a:gd name="T13" fmla="*/ 121258821 h 119"/>
                <a:gd name="T14" fmla="*/ 179477547 w 108"/>
                <a:gd name="T15" fmla="*/ 94312272 h 119"/>
                <a:gd name="T16" fmla="*/ 168021154 w 108"/>
                <a:gd name="T17" fmla="*/ 69291347 h 119"/>
                <a:gd name="T18" fmla="*/ 166111525 w 108"/>
                <a:gd name="T19" fmla="*/ 67365701 h 119"/>
                <a:gd name="T20" fmla="*/ 164203278 w 108"/>
                <a:gd name="T21" fmla="*/ 65441443 h 119"/>
                <a:gd name="T22" fmla="*/ 164203278 w 108"/>
                <a:gd name="T23" fmla="*/ 61591540 h 119"/>
                <a:gd name="T24" fmla="*/ 189024354 w 108"/>
                <a:gd name="T25" fmla="*/ 34644980 h 119"/>
                <a:gd name="T26" fmla="*/ 150837255 w 108"/>
                <a:gd name="T27" fmla="*/ 17322490 h 119"/>
                <a:gd name="T28" fmla="*/ 131743727 w 108"/>
                <a:gd name="T29" fmla="*/ 0 h 119"/>
                <a:gd name="T30" fmla="*/ 112650200 w 108"/>
                <a:gd name="T31" fmla="*/ 36570625 h 119"/>
                <a:gd name="T32" fmla="*/ 106922694 w 108"/>
                <a:gd name="T33" fmla="*/ 44269044 h 119"/>
                <a:gd name="T34" fmla="*/ 103104817 w 108"/>
                <a:gd name="T35" fmla="*/ 42344786 h 119"/>
                <a:gd name="T36" fmla="*/ 101195188 w 108"/>
                <a:gd name="T37" fmla="*/ 42344786 h 119"/>
                <a:gd name="T38" fmla="*/ 87829144 w 108"/>
                <a:gd name="T39" fmla="*/ 51968862 h 119"/>
                <a:gd name="T40" fmla="*/ 87829144 w 108"/>
                <a:gd name="T41" fmla="*/ 61591540 h 119"/>
                <a:gd name="T42" fmla="*/ 80192010 w 108"/>
                <a:gd name="T43" fmla="*/ 69291347 h 119"/>
                <a:gd name="T44" fmla="*/ 78282380 w 108"/>
                <a:gd name="T45" fmla="*/ 71215605 h 119"/>
                <a:gd name="T46" fmla="*/ 76372751 w 108"/>
                <a:gd name="T47" fmla="*/ 73139863 h 119"/>
                <a:gd name="T48" fmla="*/ 74464504 w 108"/>
                <a:gd name="T49" fmla="*/ 75065508 h 119"/>
                <a:gd name="T50" fmla="*/ 72554875 w 108"/>
                <a:gd name="T51" fmla="*/ 75065508 h 119"/>
                <a:gd name="T52" fmla="*/ 43914572 w 108"/>
                <a:gd name="T53" fmla="*/ 86613831 h 119"/>
                <a:gd name="T54" fmla="*/ 19093533 w 108"/>
                <a:gd name="T55" fmla="*/ 113560402 h 119"/>
                <a:gd name="T56" fmla="*/ 11456398 w 108"/>
                <a:gd name="T57" fmla="*/ 109710498 h 119"/>
                <a:gd name="T58" fmla="*/ 9546767 w 108"/>
                <a:gd name="T59" fmla="*/ 107786240 h 119"/>
                <a:gd name="T60" fmla="*/ 3819260 w 108"/>
                <a:gd name="T61" fmla="*/ 105860595 h 119"/>
                <a:gd name="T62" fmla="*/ 15274275 w 108"/>
                <a:gd name="T63" fmla="*/ 163603597 h 1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"/>
                <a:gd name="T97" fmla="*/ 0 h 119"/>
                <a:gd name="T98" fmla="*/ 108 w 108"/>
                <a:gd name="T99" fmla="*/ 119 h 1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" h="119">
                  <a:moveTo>
                    <a:pt x="8" y="85"/>
                  </a:moveTo>
                  <a:cubicBezTo>
                    <a:pt x="11" y="85"/>
                    <a:pt x="11" y="84"/>
                    <a:pt x="11" y="87"/>
                  </a:cubicBezTo>
                  <a:cubicBezTo>
                    <a:pt x="12" y="91"/>
                    <a:pt x="17" y="104"/>
                    <a:pt x="18" y="105"/>
                  </a:cubicBezTo>
                  <a:cubicBezTo>
                    <a:pt x="19" y="105"/>
                    <a:pt x="33" y="107"/>
                    <a:pt x="33" y="108"/>
                  </a:cubicBezTo>
                  <a:cubicBezTo>
                    <a:pt x="34" y="108"/>
                    <a:pt x="32" y="110"/>
                    <a:pt x="36" y="110"/>
                  </a:cubicBezTo>
                  <a:cubicBezTo>
                    <a:pt x="39" y="111"/>
                    <a:pt x="47" y="111"/>
                    <a:pt x="48" y="109"/>
                  </a:cubicBezTo>
                  <a:cubicBezTo>
                    <a:pt x="48" y="107"/>
                    <a:pt x="47" y="108"/>
                    <a:pt x="53" y="110"/>
                  </a:cubicBezTo>
                  <a:cubicBezTo>
                    <a:pt x="58" y="112"/>
                    <a:pt x="67" y="114"/>
                    <a:pt x="67" y="116"/>
                  </a:cubicBezTo>
                  <a:cubicBezTo>
                    <a:pt x="68" y="118"/>
                    <a:pt x="69" y="119"/>
                    <a:pt x="74" y="117"/>
                  </a:cubicBezTo>
                  <a:cubicBezTo>
                    <a:pt x="79" y="114"/>
                    <a:pt x="84" y="111"/>
                    <a:pt x="84" y="106"/>
                  </a:cubicBezTo>
                  <a:cubicBezTo>
                    <a:pt x="84" y="100"/>
                    <a:pt x="82" y="96"/>
                    <a:pt x="86" y="92"/>
                  </a:cubicBezTo>
                  <a:cubicBezTo>
                    <a:pt x="89" y="89"/>
                    <a:pt x="94" y="82"/>
                    <a:pt x="95" y="75"/>
                  </a:cubicBezTo>
                  <a:cubicBezTo>
                    <a:pt x="97" y="68"/>
                    <a:pt x="95" y="66"/>
                    <a:pt x="101" y="66"/>
                  </a:cubicBezTo>
                  <a:cubicBezTo>
                    <a:pt x="106" y="66"/>
                    <a:pt x="108" y="65"/>
                    <a:pt x="105" y="63"/>
                  </a:cubicBezTo>
                  <a:cubicBezTo>
                    <a:pt x="101" y="60"/>
                    <a:pt x="91" y="56"/>
                    <a:pt x="93" y="54"/>
                  </a:cubicBezTo>
                  <a:cubicBezTo>
                    <a:pt x="95" y="52"/>
                    <a:pt x="95" y="51"/>
                    <a:pt x="94" y="49"/>
                  </a:cubicBezTo>
                  <a:cubicBezTo>
                    <a:pt x="92" y="48"/>
                    <a:pt x="81" y="37"/>
                    <a:pt x="82" y="37"/>
                  </a:cubicBezTo>
                  <a:cubicBezTo>
                    <a:pt x="83" y="37"/>
                    <a:pt x="89" y="37"/>
                    <a:pt x="88" y="36"/>
                  </a:cubicBezTo>
                  <a:cubicBezTo>
                    <a:pt x="88" y="36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5" y="33"/>
                    <a:pt x="85" y="32"/>
                    <a:pt x="85" y="32"/>
                  </a:cubicBezTo>
                  <a:cubicBezTo>
                    <a:pt x="85" y="32"/>
                    <a:pt x="86" y="32"/>
                    <a:pt x="86" y="32"/>
                  </a:cubicBezTo>
                  <a:cubicBezTo>
                    <a:pt x="88" y="31"/>
                    <a:pt x="97" y="30"/>
                    <a:pt x="95" y="28"/>
                  </a:cubicBezTo>
                  <a:cubicBezTo>
                    <a:pt x="92" y="25"/>
                    <a:pt x="104" y="20"/>
                    <a:pt x="99" y="18"/>
                  </a:cubicBezTo>
                  <a:cubicBezTo>
                    <a:pt x="96" y="18"/>
                    <a:pt x="91" y="14"/>
                    <a:pt x="86" y="13"/>
                  </a:cubicBezTo>
                  <a:cubicBezTo>
                    <a:pt x="82" y="12"/>
                    <a:pt x="78" y="11"/>
                    <a:pt x="79" y="9"/>
                  </a:cubicBezTo>
                  <a:cubicBezTo>
                    <a:pt x="79" y="8"/>
                    <a:pt x="79" y="5"/>
                    <a:pt x="76" y="3"/>
                  </a:cubicBezTo>
                  <a:cubicBezTo>
                    <a:pt x="74" y="1"/>
                    <a:pt x="70" y="0"/>
                    <a:pt x="69" y="0"/>
                  </a:cubicBezTo>
                  <a:cubicBezTo>
                    <a:pt x="67" y="1"/>
                    <a:pt x="62" y="14"/>
                    <a:pt x="61" y="14"/>
                  </a:cubicBezTo>
                  <a:cubicBezTo>
                    <a:pt x="60" y="14"/>
                    <a:pt x="58" y="18"/>
                    <a:pt x="59" y="19"/>
                  </a:cubicBezTo>
                  <a:cubicBezTo>
                    <a:pt x="59" y="20"/>
                    <a:pt x="58" y="23"/>
                    <a:pt x="57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2"/>
                    <a:pt x="55" y="22"/>
                    <a:pt x="55" y="22"/>
                  </a:cubicBezTo>
                  <a:cubicBezTo>
                    <a:pt x="55" y="22"/>
                    <a:pt x="54" y="22"/>
                    <a:pt x="54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2" y="22"/>
                    <a:pt x="52" y="22"/>
                  </a:cubicBezTo>
                  <a:cubicBezTo>
                    <a:pt x="51" y="23"/>
                    <a:pt x="48" y="27"/>
                    <a:pt x="46" y="27"/>
                  </a:cubicBezTo>
                  <a:cubicBezTo>
                    <a:pt x="44" y="27"/>
                    <a:pt x="48" y="31"/>
                    <a:pt x="46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2"/>
                    <a:pt x="44" y="34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1" y="36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39" y="38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6" y="39"/>
                    <a:pt x="38" y="43"/>
                    <a:pt x="37" y="44"/>
                  </a:cubicBezTo>
                  <a:cubicBezTo>
                    <a:pt x="35" y="44"/>
                    <a:pt x="25" y="45"/>
                    <a:pt x="23" y="45"/>
                  </a:cubicBezTo>
                  <a:cubicBezTo>
                    <a:pt x="21" y="45"/>
                    <a:pt x="20" y="59"/>
                    <a:pt x="19" y="59"/>
                  </a:cubicBezTo>
                  <a:cubicBezTo>
                    <a:pt x="18" y="59"/>
                    <a:pt x="12" y="60"/>
                    <a:pt x="10" y="59"/>
                  </a:cubicBezTo>
                  <a:cubicBezTo>
                    <a:pt x="10" y="59"/>
                    <a:pt x="10" y="59"/>
                    <a:pt x="9" y="59"/>
                  </a:cubicBezTo>
                  <a:cubicBezTo>
                    <a:pt x="9" y="58"/>
                    <a:pt x="8" y="58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6"/>
                    <a:pt x="5" y="56"/>
                    <a:pt x="5" y="56"/>
                  </a:cubicBezTo>
                  <a:cubicBezTo>
                    <a:pt x="5" y="56"/>
                    <a:pt x="4" y="56"/>
                    <a:pt x="4" y="55"/>
                  </a:cubicBezTo>
                  <a:cubicBezTo>
                    <a:pt x="4" y="55"/>
                    <a:pt x="3" y="55"/>
                    <a:pt x="2" y="55"/>
                  </a:cubicBezTo>
                  <a:cubicBezTo>
                    <a:pt x="0" y="55"/>
                    <a:pt x="1" y="66"/>
                    <a:pt x="1" y="69"/>
                  </a:cubicBezTo>
                  <a:cubicBezTo>
                    <a:pt x="2" y="71"/>
                    <a:pt x="5" y="85"/>
                    <a:pt x="8" y="8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31"/>
            <p:cNvSpPr>
              <a:spLocks noChangeArrowheads="1"/>
            </p:cNvSpPr>
            <p:nvPr/>
          </p:nvSpPr>
          <p:spPr bwMode="auto">
            <a:xfrm>
              <a:off x="8627360" y="3409414"/>
              <a:ext cx="63141" cy="57430"/>
            </a:xfrm>
            <a:custGeom>
              <a:avLst/>
              <a:gdLst>
                <a:gd name="T0" fmla="*/ 41056266 w 24"/>
                <a:gd name="T1" fmla="*/ 20328807 h 23"/>
                <a:gd name="T2" fmla="*/ 39190197 w 24"/>
                <a:gd name="T3" fmla="*/ 4066332 h 23"/>
                <a:gd name="T4" fmla="*/ 24260277 w 24"/>
                <a:gd name="T5" fmla="*/ 4066332 h 23"/>
                <a:gd name="T6" fmla="*/ 5598210 w 24"/>
                <a:gd name="T7" fmla="*/ 16262477 h 23"/>
                <a:gd name="T8" fmla="*/ 7464280 w 24"/>
                <a:gd name="T9" fmla="*/ 40657615 h 23"/>
                <a:gd name="T10" fmla="*/ 37324128 w 24"/>
                <a:gd name="T11" fmla="*/ 32526379 h 23"/>
                <a:gd name="T12" fmla="*/ 41056266 w 24"/>
                <a:gd name="T13" fmla="*/ 2032880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3"/>
                <a:gd name="T23" fmla="*/ 24 w 24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3">
                  <a:moveTo>
                    <a:pt x="22" y="10"/>
                  </a:moveTo>
                  <a:cubicBezTo>
                    <a:pt x="23" y="9"/>
                    <a:pt x="24" y="5"/>
                    <a:pt x="21" y="2"/>
                  </a:cubicBezTo>
                  <a:cubicBezTo>
                    <a:pt x="18" y="0"/>
                    <a:pt x="17" y="1"/>
                    <a:pt x="13" y="2"/>
                  </a:cubicBezTo>
                  <a:cubicBezTo>
                    <a:pt x="9" y="3"/>
                    <a:pt x="6" y="6"/>
                    <a:pt x="3" y="8"/>
                  </a:cubicBezTo>
                  <a:cubicBezTo>
                    <a:pt x="0" y="10"/>
                    <a:pt x="1" y="19"/>
                    <a:pt x="4" y="20"/>
                  </a:cubicBezTo>
                  <a:cubicBezTo>
                    <a:pt x="12" y="23"/>
                    <a:pt x="19" y="17"/>
                    <a:pt x="20" y="16"/>
                  </a:cubicBezTo>
                  <a:cubicBezTo>
                    <a:pt x="21" y="15"/>
                    <a:pt x="21" y="11"/>
                    <a:pt x="22" y="1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0" name="Freeform 32"/>
            <p:cNvSpPr>
              <a:spLocks noChangeArrowheads="1"/>
            </p:cNvSpPr>
            <p:nvPr/>
          </p:nvSpPr>
          <p:spPr bwMode="auto">
            <a:xfrm>
              <a:off x="8919115" y="3272771"/>
              <a:ext cx="47900" cy="97036"/>
            </a:xfrm>
            <a:custGeom>
              <a:avLst/>
              <a:gdLst>
                <a:gd name="T0" fmla="*/ 22911258 w 18"/>
                <a:gd name="T1" fmla="*/ 67157262 h 40"/>
                <a:gd name="T2" fmla="*/ 28640107 w 18"/>
                <a:gd name="T3" fmla="*/ 40294078 h 40"/>
                <a:gd name="T4" fmla="*/ 32457957 w 18"/>
                <a:gd name="T5" fmla="*/ 17269287 h 40"/>
                <a:gd name="T6" fmla="*/ 24820874 w 18"/>
                <a:gd name="T7" fmla="*/ 3837004 h 40"/>
                <a:gd name="T8" fmla="*/ 5727469 w 18"/>
                <a:gd name="T9" fmla="*/ 19187788 h 40"/>
                <a:gd name="T10" fmla="*/ 1909617 w 18"/>
                <a:gd name="T11" fmla="*/ 46050978 h 40"/>
                <a:gd name="T12" fmla="*/ 17183787 w 18"/>
                <a:gd name="T13" fmla="*/ 70994265 h 40"/>
                <a:gd name="T14" fmla="*/ 22911258 w 18"/>
                <a:gd name="T15" fmla="*/ 67157262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40"/>
                <a:gd name="T26" fmla="*/ 18 w 18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40">
                  <a:moveTo>
                    <a:pt x="12" y="35"/>
                  </a:moveTo>
                  <a:cubicBezTo>
                    <a:pt x="13" y="31"/>
                    <a:pt x="14" y="23"/>
                    <a:pt x="15" y="21"/>
                  </a:cubicBezTo>
                  <a:cubicBezTo>
                    <a:pt x="17" y="20"/>
                    <a:pt x="18" y="12"/>
                    <a:pt x="17" y="9"/>
                  </a:cubicBezTo>
                  <a:cubicBezTo>
                    <a:pt x="15" y="7"/>
                    <a:pt x="14" y="4"/>
                    <a:pt x="13" y="2"/>
                  </a:cubicBezTo>
                  <a:cubicBezTo>
                    <a:pt x="11" y="0"/>
                    <a:pt x="3" y="9"/>
                    <a:pt x="3" y="10"/>
                  </a:cubicBezTo>
                  <a:cubicBezTo>
                    <a:pt x="2" y="12"/>
                    <a:pt x="0" y="21"/>
                    <a:pt x="1" y="24"/>
                  </a:cubicBezTo>
                  <a:cubicBezTo>
                    <a:pt x="2" y="27"/>
                    <a:pt x="6" y="34"/>
                    <a:pt x="9" y="37"/>
                  </a:cubicBezTo>
                  <a:cubicBezTo>
                    <a:pt x="11" y="40"/>
                    <a:pt x="11" y="40"/>
                    <a:pt x="12" y="3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1" name="Freeform 33"/>
            <p:cNvSpPr>
              <a:spLocks noChangeArrowheads="1"/>
            </p:cNvSpPr>
            <p:nvPr/>
          </p:nvSpPr>
          <p:spPr bwMode="auto">
            <a:xfrm>
              <a:off x="9117250" y="3048991"/>
              <a:ext cx="71850" cy="79213"/>
            </a:xfrm>
            <a:custGeom>
              <a:avLst/>
              <a:gdLst>
                <a:gd name="T0" fmla="*/ 13364556 w 27"/>
                <a:gd name="T1" fmla="*/ 3756914 h 33"/>
                <a:gd name="T2" fmla="*/ 3819234 w 27"/>
                <a:gd name="T3" fmla="*/ 11272114 h 33"/>
                <a:gd name="T4" fmla="*/ 1909617 w 27"/>
                <a:gd name="T5" fmla="*/ 20665080 h 33"/>
                <a:gd name="T6" fmla="*/ 13364556 w 27"/>
                <a:gd name="T7" fmla="*/ 30058052 h 33"/>
                <a:gd name="T8" fmla="*/ 13364556 w 27"/>
                <a:gd name="T9" fmla="*/ 18785939 h 33"/>
                <a:gd name="T10" fmla="*/ 21003022 w 27"/>
                <a:gd name="T11" fmla="*/ 24421998 h 33"/>
                <a:gd name="T12" fmla="*/ 19093405 w 27"/>
                <a:gd name="T13" fmla="*/ 39451019 h 33"/>
                <a:gd name="T14" fmla="*/ 19093405 w 27"/>
                <a:gd name="T15" fmla="*/ 48845367 h 33"/>
                <a:gd name="T16" fmla="*/ 28640111 w 27"/>
                <a:gd name="T17" fmla="*/ 60116105 h 33"/>
                <a:gd name="T18" fmla="*/ 30548345 w 27"/>
                <a:gd name="T19" fmla="*/ 52602279 h 33"/>
                <a:gd name="T20" fmla="*/ 38186811 w 27"/>
                <a:gd name="T21" fmla="*/ 61995246 h 33"/>
                <a:gd name="T22" fmla="*/ 45823905 w 27"/>
                <a:gd name="T23" fmla="*/ 54480050 h 33"/>
                <a:gd name="T24" fmla="*/ 45823905 w 27"/>
                <a:gd name="T25" fmla="*/ 41330161 h 33"/>
                <a:gd name="T26" fmla="*/ 49641756 w 27"/>
                <a:gd name="T27" fmla="*/ 22544227 h 33"/>
                <a:gd name="T28" fmla="*/ 40095045 w 27"/>
                <a:gd name="T29" fmla="*/ 9392969 h 33"/>
                <a:gd name="T30" fmla="*/ 34367578 w 27"/>
                <a:gd name="T31" fmla="*/ 3756914 h 33"/>
                <a:gd name="T32" fmla="*/ 22911262 w 27"/>
                <a:gd name="T33" fmla="*/ 1879142 h 33"/>
                <a:gd name="T34" fmla="*/ 13364556 w 27"/>
                <a:gd name="T35" fmla="*/ 3756914 h 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33"/>
                <a:gd name="T56" fmla="*/ 27 w 27"/>
                <a:gd name="T57" fmla="*/ 33 h 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33">
                  <a:moveTo>
                    <a:pt x="7" y="2"/>
                  </a:moveTo>
                  <a:cubicBezTo>
                    <a:pt x="6" y="4"/>
                    <a:pt x="3" y="5"/>
                    <a:pt x="2" y="6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1" y="12"/>
                    <a:pt x="6" y="16"/>
                    <a:pt x="7" y="16"/>
                  </a:cubicBezTo>
                  <a:cubicBezTo>
                    <a:pt x="8" y="16"/>
                    <a:pt x="6" y="10"/>
                    <a:pt x="7" y="10"/>
                  </a:cubicBezTo>
                  <a:cubicBezTo>
                    <a:pt x="8" y="9"/>
                    <a:pt x="9" y="12"/>
                    <a:pt x="11" y="13"/>
                  </a:cubicBezTo>
                  <a:cubicBezTo>
                    <a:pt x="13" y="15"/>
                    <a:pt x="11" y="19"/>
                    <a:pt x="10" y="21"/>
                  </a:cubicBezTo>
                  <a:cubicBezTo>
                    <a:pt x="9" y="22"/>
                    <a:pt x="10" y="24"/>
                    <a:pt x="10" y="26"/>
                  </a:cubicBezTo>
                  <a:cubicBezTo>
                    <a:pt x="11" y="28"/>
                    <a:pt x="13" y="32"/>
                    <a:pt x="15" y="32"/>
                  </a:cubicBezTo>
                  <a:cubicBezTo>
                    <a:pt x="16" y="33"/>
                    <a:pt x="15" y="29"/>
                    <a:pt x="16" y="28"/>
                  </a:cubicBezTo>
                  <a:cubicBezTo>
                    <a:pt x="17" y="28"/>
                    <a:pt x="18" y="33"/>
                    <a:pt x="20" y="33"/>
                  </a:cubicBezTo>
                  <a:cubicBezTo>
                    <a:pt x="21" y="33"/>
                    <a:pt x="22" y="30"/>
                    <a:pt x="24" y="29"/>
                  </a:cubicBezTo>
                  <a:cubicBezTo>
                    <a:pt x="25" y="28"/>
                    <a:pt x="24" y="24"/>
                    <a:pt x="24" y="22"/>
                  </a:cubicBezTo>
                  <a:cubicBezTo>
                    <a:pt x="23" y="19"/>
                    <a:pt x="25" y="14"/>
                    <a:pt x="26" y="12"/>
                  </a:cubicBezTo>
                  <a:cubicBezTo>
                    <a:pt x="27" y="10"/>
                    <a:pt x="22" y="8"/>
                    <a:pt x="21" y="5"/>
                  </a:cubicBezTo>
                  <a:cubicBezTo>
                    <a:pt x="21" y="3"/>
                    <a:pt x="20" y="1"/>
                    <a:pt x="18" y="2"/>
                  </a:cubicBezTo>
                  <a:cubicBezTo>
                    <a:pt x="16" y="3"/>
                    <a:pt x="14" y="3"/>
                    <a:pt x="12" y="1"/>
                  </a:cubicBezTo>
                  <a:cubicBezTo>
                    <a:pt x="10" y="0"/>
                    <a:pt x="8" y="0"/>
                    <a:pt x="7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2" name="Freeform 34"/>
            <p:cNvSpPr>
              <a:spLocks noChangeArrowheads="1"/>
            </p:cNvSpPr>
            <p:nvPr/>
          </p:nvSpPr>
          <p:spPr bwMode="auto">
            <a:xfrm>
              <a:off x="9189100" y="3037108"/>
              <a:ext cx="67495" cy="53469"/>
            </a:xfrm>
            <a:custGeom>
              <a:avLst/>
              <a:gdLst>
                <a:gd name="T0" fmla="*/ 25547864 w 25"/>
                <a:gd name="T1" fmla="*/ 21185737 h 22"/>
                <a:gd name="T2" fmla="*/ 41269944 w 25"/>
                <a:gd name="T3" fmla="*/ 21185737 h 22"/>
                <a:gd name="T4" fmla="*/ 45200814 w 25"/>
                <a:gd name="T5" fmla="*/ 5777299 h 22"/>
                <a:gd name="T6" fmla="*/ 31444170 w 25"/>
                <a:gd name="T7" fmla="*/ 0 h 22"/>
                <a:gd name="T8" fmla="*/ 21618390 w 25"/>
                <a:gd name="T9" fmla="*/ 11555985 h 22"/>
                <a:gd name="T10" fmla="*/ 9825777 w 25"/>
                <a:gd name="T11" fmla="*/ 9629754 h 22"/>
                <a:gd name="T12" fmla="*/ 0 w 25"/>
                <a:gd name="T13" fmla="*/ 23110582 h 22"/>
                <a:gd name="T14" fmla="*/ 5896308 w 25"/>
                <a:gd name="T15" fmla="*/ 25036810 h 22"/>
                <a:gd name="T16" fmla="*/ 15722085 w 25"/>
                <a:gd name="T17" fmla="*/ 38517630 h 22"/>
                <a:gd name="T18" fmla="*/ 25547864 w 25"/>
                <a:gd name="T19" fmla="*/ 21185737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2"/>
                <a:gd name="T32" fmla="*/ 25 w 25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2">
                  <a:moveTo>
                    <a:pt x="13" y="11"/>
                  </a:moveTo>
                  <a:cubicBezTo>
                    <a:pt x="14" y="9"/>
                    <a:pt x="19" y="11"/>
                    <a:pt x="21" y="11"/>
                  </a:cubicBezTo>
                  <a:cubicBezTo>
                    <a:pt x="22" y="11"/>
                    <a:pt x="25" y="4"/>
                    <a:pt x="23" y="3"/>
                  </a:cubicBezTo>
                  <a:cubicBezTo>
                    <a:pt x="21" y="2"/>
                    <a:pt x="18" y="0"/>
                    <a:pt x="16" y="0"/>
                  </a:cubicBezTo>
                  <a:cubicBezTo>
                    <a:pt x="13" y="1"/>
                    <a:pt x="14" y="5"/>
                    <a:pt x="11" y="6"/>
                  </a:cubicBezTo>
                  <a:cubicBezTo>
                    <a:pt x="8" y="6"/>
                    <a:pt x="6" y="4"/>
                    <a:pt x="5" y="5"/>
                  </a:cubicBezTo>
                  <a:cubicBezTo>
                    <a:pt x="3" y="7"/>
                    <a:pt x="1" y="11"/>
                    <a:pt x="0" y="12"/>
                  </a:cubicBezTo>
                  <a:cubicBezTo>
                    <a:pt x="0" y="13"/>
                    <a:pt x="1" y="13"/>
                    <a:pt x="3" y="13"/>
                  </a:cubicBezTo>
                  <a:cubicBezTo>
                    <a:pt x="5" y="14"/>
                    <a:pt x="5" y="19"/>
                    <a:pt x="8" y="20"/>
                  </a:cubicBezTo>
                  <a:cubicBezTo>
                    <a:pt x="11" y="22"/>
                    <a:pt x="12" y="13"/>
                    <a:pt x="13" y="1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3" name="Freeform 35"/>
            <p:cNvSpPr>
              <a:spLocks noChangeArrowheads="1"/>
            </p:cNvSpPr>
            <p:nvPr/>
          </p:nvSpPr>
          <p:spPr bwMode="auto">
            <a:xfrm>
              <a:off x="9141200" y="2841055"/>
              <a:ext cx="265629" cy="221799"/>
            </a:xfrm>
            <a:custGeom>
              <a:avLst/>
              <a:gdLst>
                <a:gd name="T0" fmla="*/ 81803714 w 100"/>
                <a:gd name="T1" fmla="*/ 125073161 h 92"/>
                <a:gd name="T2" fmla="*/ 58975258 w 100"/>
                <a:gd name="T3" fmla="*/ 126968751 h 92"/>
                <a:gd name="T4" fmla="*/ 22828467 w 100"/>
                <a:gd name="T5" fmla="*/ 140233748 h 92"/>
                <a:gd name="T6" fmla="*/ 3805434 w 100"/>
                <a:gd name="T7" fmla="*/ 157289924 h 92"/>
                <a:gd name="T8" fmla="*/ 26633899 w 100"/>
                <a:gd name="T9" fmla="*/ 159184137 h 92"/>
                <a:gd name="T10" fmla="*/ 45658313 w 100"/>
                <a:gd name="T11" fmla="*/ 157289924 h 92"/>
                <a:gd name="T12" fmla="*/ 60877284 w 100"/>
                <a:gd name="T13" fmla="*/ 149708942 h 92"/>
                <a:gd name="T14" fmla="*/ 87511173 w 100"/>
                <a:gd name="T15" fmla="*/ 149708942 h 92"/>
                <a:gd name="T16" fmla="*/ 89413200 w 100"/>
                <a:gd name="T17" fmla="*/ 166765118 h 92"/>
                <a:gd name="T18" fmla="*/ 112243057 w 100"/>
                <a:gd name="T19" fmla="*/ 159184137 h 92"/>
                <a:gd name="T20" fmla="*/ 119852542 w 100"/>
                <a:gd name="T21" fmla="*/ 145919140 h 92"/>
                <a:gd name="T22" fmla="*/ 136973540 w 100"/>
                <a:gd name="T23" fmla="*/ 149708942 h 92"/>
                <a:gd name="T24" fmla="*/ 152192510 w 100"/>
                <a:gd name="T25" fmla="*/ 140233748 h 92"/>
                <a:gd name="T26" fmla="*/ 161705402 w 100"/>
                <a:gd name="T27" fmla="*/ 132654143 h 92"/>
                <a:gd name="T28" fmla="*/ 171216914 w 100"/>
                <a:gd name="T29" fmla="*/ 123178948 h 92"/>
                <a:gd name="T30" fmla="*/ 171216914 w 100"/>
                <a:gd name="T31" fmla="*/ 138338158 h 92"/>
                <a:gd name="T32" fmla="*/ 182631875 w 100"/>
                <a:gd name="T33" fmla="*/ 130758553 h 92"/>
                <a:gd name="T34" fmla="*/ 182631875 w 100"/>
                <a:gd name="T35" fmla="*/ 109912575 h 92"/>
                <a:gd name="T36" fmla="*/ 176924373 w 100"/>
                <a:gd name="T37" fmla="*/ 72011775 h 92"/>
                <a:gd name="T38" fmla="*/ 184533901 w 100"/>
                <a:gd name="T39" fmla="*/ 66326383 h 92"/>
                <a:gd name="T40" fmla="*/ 186435928 w 100"/>
                <a:gd name="T41" fmla="*/ 43586181 h 92"/>
                <a:gd name="T42" fmla="*/ 165509455 w 100"/>
                <a:gd name="T43" fmla="*/ 3789804 h 92"/>
                <a:gd name="T44" fmla="*/ 155997943 w 100"/>
                <a:gd name="T45" fmla="*/ 3789804 h 92"/>
                <a:gd name="T46" fmla="*/ 163607428 w 100"/>
                <a:gd name="T47" fmla="*/ 11370789 h 92"/>
                <a:gd name="T48" fmla="*/ 152192510 w 100"/>
                <a:gd name="T49" fmla="*/ 7579608 h 92"/>
                <a:gd name="T50" fmla="*/ 146486431 w 100"/>
                <a:gd name="T51" fmla="*/ 9475197 h 92"/>
                <a:gd name="T52" fmla="*/ 148388457 w 100"/>
                <a:gd name="T53" fmla="*/ 24635792 h 92"/>
                <a:gd name="T54" fmla="*/ 152192510 w 100"/>
                <a:gd name="T55" fmla="*/ 36006576 h 92"/>
                <a:gd name="T56" fmla="*/ 146486431 w 100"/>
                <a:gd name="T57" fmla="*/ 73907365 h 92"/>
                <a:gd name="T58" fmla="*/ 117949136 w 100"/>
                <a:gd name="T59" fmla="*/ 98543167 h 92"/>
                <a:gd name="T60" fmla="*/ 106535598 w 100"/>
                <a:gd name="T61" fmla="*/ 94751988 h 92"/>
                <a:gd name="T62" fmla="*/ 98926112 w 100"/>
                <a:gd name="T63" fmla="*/ 90962186 h 92"/>
                <a:gd name="T64" fmla="*/ 93218653 w 100"/>
                <a:gd name="T65" fmla="*/ 115597967 h 92"/>
                <a:gd name="T66" fmla="*/ 89413200 w 100"/>
                <a:gd name="T67" fmla="*/ 128862964 h 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92"/>
                <a:gd name="T104" fmla="*/ 100 w 100"/>
                <a:gd name="T105" fmla="*/ 92 h 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92">
                  <a:moveTo>
                    <a:pt x="47" y="68"/>
                  </a:moveTo>
                  <a:cubicBezTo>
                    <a:pt x="45" y="68"/>
                    <a:pt x="45" y="66"/>
                    <a:pt x="43" y="66"/>
                  </a:cubicBezTo>
                  <a:cubicBezTo>
                    <a:pt x="42" y="65"/>
                    <a:pt x="42" y="65"/>
                    <a:pt x="37" y="65"/>
                  </a:cubicBezTo>
                  <a:cubicBezTo>
                    <a:pt x="33" y="65"/>
                    <a:pt x="33" y="66"/>
                    <a:pt x="31" y="67"/>
                  </a:cubicBezTo>
                  <a:cubicBezTo>
                    <a:pt x="29" y="68"/>
                    <a:pt x="21" y="67"/>
                    <a:pt x="19" y="68"/>
                  </a:cubicBezTo>
                  <a:cubicBezTo>
                    <a:pt x="16" y="69"/>
                    <a:pt x="14" y="73"/>
                    <a:pt x="12" y="74"/>
                  </a:cubicBezTo>
                  <a:cubicBezTo>
                    <a:pt x="10" y="76"/>
                    <a:pt x="9" y="79"/>
                    <a:pt x="7" y="80"/>
                  </a:cubicBezTo>
                  <a:cubicBezTo>
                    <a:pt x="6" y="81"/>
                    <a:pt x="3" y="80"/>
                    <a:pt x="2" y="83"/>
                  </a:cubicBezTo>
                  <a:cubicBezTo>
                    <a:pt x="0" y="86"/>
                    <a:pt x="5" y="84"/>
                    <a:pt x="9" y="84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14" y="83"/>
                    <a:pt x="17" y="82"/>
                    <a:pt x="18" y="83"/>
                  </a:cubicBezTo>
                  <a:cubicBezTo>
                    <a:pt x="20" y="84"/>
                    <a:pt x="23" y="83"/>
                    <a:pt x="24" y="83"/>
                  </a:cubicBezTo>
                  <a:cubicBezTo>
                    <a:pt x="25" y="83"/>
                    <a:pt x="25" y="80"/>
                    <a:pt x="27" y="80"/>
                  </a:cubicBezTo>
                  <a:cubicBezTo>
                    <a:pt x="29" y="81"/>
                    <a:pt x="31" y="79"/>
                    <a:pt x="32" y="79"/>
                  </a:cubicBezTo>
                  <a:cubicBezTo>
                    <a:pt x="33" y="78"/>
                    <a:pt x="37" y="77"/>
                    <a:pt x="39" y="77"/>
                  </a:cubicBezTo>
                  <a:cubicBezTo>
                    <a:pt x="40" y="77"/>
                    <a:pt x="43" y="77"/>
                    <a:pt x="46" y="79"/>
                  </a:cubicBezTo>
                  <a:cubicBezTo>
                    <a:pt x="48" y="80"/>
                    <a:pt x="46" y="82"/>
                    <a:pt x="45" y="83"/>
                  </a:cubicBezTo>
                  <a:cubicBezTo>
                    <a:pt x="44" y="84"/>
                    <a:pt x="45" y="86"/>
                    <a:pt x="47" y="88"/>
                  </a:cubicBezTo>
                  <a:cubicBezTo>
                    <a:pt x="49" y="90"/>
                    <a:pt x="50" y="91"/>
                    <a:pt x="53" y="91"/>
                  </a:cubicBezTo>
                  <a:cubicBezTo>
                    <a:pt x="56" y="92"/>
                    <a:pt x="57" y="86"/>
                    <a:pt x="59" y="84"/>
                  </a:cubicBezTo>
                  <a:cubicBezTo>
                    <a:pt x="60" y="83"/>
                    <a:pt x="61" y="83"/>
                    <a:pt x="62" y="82"/>
                  </a:cubicBezTo>
                  <a:cubicBezTo>
                    <a:pt x="63" y="82"/>
                    <a:pt x="62" y="78"/>
                    <a:pt x="63" y="77"/>
                  </a:cubicBezTo>
                  <a:cubicBezTo>
                    <a:pt x="63" y="77"/>
                    <a:pt x="65" y="79"/>
                    <a:pt x="66" y="79"/>
                  </a:cubicBezTo>
                  <a:cubicBezTo>
                    <a:pt x="67" y="79"/>
                    <a:pt x="70" y="79"/>
                    <a:pt x="72" y="79"/>
                  </a:cubicBezTo>
                  <a:cubicBezTo>
                    <a:pt x="73" y="79"/>
                    <a:pt x="77" y="77"/>
                    <a:pt x="78" y="76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1" y="73"/>
                    <a:pt x="82" y="77"/>
                    <a:pt x="84" y="77"/>
                  </a:cubicBezTo>
                  <a:cubicBezTo>
                    <a:pt x="85" y="77"/>
                    <a:pt x="85" y="71"/>
                    <a:pt x="85" y="70"/>
                  </a:cubicBezTo>
                  <a:cubicBezTo>
                    <a:pt x="84" y="68"/>
                    <a:pt x="86" y="69"/>
                    <a:pt x="87" y="69"/>
                  </a:cubicBezTo>
                  <a:cubicBezTo>
                    <a:pt x="89" y="68"/>
                    <a:pt x="90" y="66"/>
                    <a:pt x="90" y="65"/>
                  </a:cubicBezTo>
                  <a:cubicBezTo>
                    <a:pt x="91" y="65"/>
                    <a:pt x="92" y="67"/>
                    <a:pt x="91" y="68"/>
                  </a:cubicBezTo>
                  <a:cubicBezTo>
                    <a:pt x="91" y="69"/>
                    <a:pt x="89" y="71"/>
                    <a:pt x="90" y="73"/>
                  </a:cubicBezTo>
                  <a:cubicBezTo>
                    <a:pt x="90" y="75"/>
                    <a:pt x="93" y="75"/>
                    <a:pt x="95" y="75"/>
                  </a:cubicBezTo>
                  <a:cubicBezTo>
                    <a:pt x="97" y="75"/>
                    <a:pt x="95" y="72"/>
                    <a:pt x="96" y="69"/>
                  </a:cubicBezTo>
                  <a:cubicBezTo>
                    <a:pt x="97" y="67"/>
                    <a:pt x="100" y="67"/>
                    <a:pt x="98" y="65"/>
                  </a:cubicBezTo>
                  <a:cubicBezTo>
                    <a:pt x="95" y="62"/>
                    <a:pt x="96" y="59"/>
                    <a:pt x="96" y="58"/>
                  </a:cubicBezTo>
                  <a:cubicBezTo>
                    <a:pt x="97" y="57"/>
                    <a:pt x="96" y="50"/>
                    <a:pt x="96" y="49"/>
                  </a:cubicBezTo>
                  <a:cubicBezTo>
                    <a:pt x="97" y="47"/>
                    <a:pt x="94" y="40"/>
                    <a:pt x="93" y="38"/>
                  </a:cubicBezTo>
                  <a:cubicBezTo>
                    <a:pt x="93" y="37"/>
                    <a:pt x="93" y="35"/>
                    <a:pt x="94" y="34"/>
                  </a:cubicBezTo>
                  <a:cubicBezTo>
                    <a:pt x="96" y="34"/>
                    <a:pt x="96" y="35"/>
                    <a:pt x="97" y="35"/>
                  </a:cubicBezTo>
                  <a:cubicBezTo>
                    <a:pt x="98" y="34"/>
                    <a:pt x="97" y="31"/>
                    <a:pt x="97" y="29"/>
                  </a:cubicBezTo>
                  <a:cubicBezTo>
                    <a:pt x="97" y="28"/>
                    <a:pt x="98" y="25"/>
                    <a:pt x="98" y="23"/>
                  </a:cubicBezTo>
                  <a:cubicBezTo>
                    <a:pt x="98" y="22"/>
                    <a:pt x="94" y="11"/>
                    <a:pt x="92" y="10"/>
                  </a:cubicBezTo>
                  <a:cubicBezTo>
                    <a:pt x="91" y="10"/>
                    <a:pt x="88" y="3"/>
                    <a:pt x="87" y="2"/>
                  </a:cubicBezTo>
                  <a:cubicBezTo>
                    <a:pt x="87" y="1"/>
                    <a:pt x="85" y="0"/>
                    <a:pt x="83" y="0"/>
                  </a:cubicBezTo>
                  <a:cubicBezTo>
                    <a:pt x="81" y="0"/>
                    <a:pt x="82" y="2"/>
                    <a:pt x="82" y="2"/>
                  </a:cubicBezTo>
                  <a:cubicBezTo>
                    <a:pt x="82" y="3"/>
                    <a:pt x="84" y="3"/>
                    <a:pt x="85" y="3"/>
                  </a:cubicBezTo>
                  <a:cubicBezTo>
                    <a:pt x="85" y="3"/>
                    <a:pt x="85" y="5"/>
                    <a:pt x="86" y="6"/>
                  </a:cubicBezTo>
                  <a:cubicBezTo>
                    <a:pt x="86" y="7"/>
                    <a:pt x="84" y="6"/>
                    <a:pt x="83" y="6"/>
                  </a:cubicBezTo>
                  <a:cubicBezTo>
                    <a:pt x="81" y="6"/>
                    <a:pt x="80" y="5"/>
                    <a:pt x="80" y="4"/>
                  </a:cubicBezTo>
                  <a:cubicBezTo>
                    <a:pt x="79" y="2"/>
                    <a:pt x="79" y="1"/>
                    <a:pt x="77" y="1"/>
                  </a:cubicBezTo>
                  <a:cubicBezTo>
                    <a:pt x="76" y="2"/>
                    <a:pt x="77" y="3"/>
                    <a:pt x="77" y="5"/>
                  </a:cubicBezTo>
                  <a:cubicBezTo>
                    <a:pt x="77" y="6"/>
                    <a:pt x="76" y="7"/>
                    <a:pt x="75" y="8"/>
                  </a:cubicBezTo>
                  <a:cubicBezTo>
                    <a:pt x="75" y="9"/>
                    <a:pt x="76" y="10"/>
                    <a:pt x="78" y="13"/>
                  </a:cubicBezTo>
                  <a:cubicBezTo>
                    <a:pt x="79" y="15"/>
                    <a:pt x="78" y="15"/>
                    <a:pt x="77" y="16"/>
                  </a:cubicBezTo>
                  <a:cubicBezTo>
                    <a:pt x="76" y="18"/>
                    <a:pt x="78" y="18"/>
                    <a:pt x="80" y="19"/>
                  </a:cubicBezTo>
                  <a:cubicBezTo>
                    <a:pt x="82" y="21"/>
                    <a:pt x="80" y="26"/>
                    <a:pt x="80" y="28"/>
                  </a:cubicBezTo>
                  <a:cubicBezTo>
                    <a:pt x="79" y="31"/>
                    <a:pt x="78" y="36"/>
                    <a:pt x="77" y="39"/>
                  </a:cubicBezTo>
                  <a:cubicBezTo>
                    <a:pt x="75" y="41"/>
                    <a:pt x="72" y="45"/>
                    <a:pt x="69" y="46"/>
                  </a:cubicBezTo>
                  <a:cubicBezTo>
                    <a:pt x="66" y="47"/>
                    <a:pt x="63" y="50"/>
                    <a:pt x="62" y="52"/>
                  </a:cubicBezTo>
                  <a:cubicBezTo>
                    <a:pt x="62" y="53"/>
                    <a:pt x="60" y="54"/>
                    <a:pt x="58" y="54"/>
                  </a:cubicBezTo>
                  <a:cubicBezTo>
                    <a:pt x="56" y="54"/>
                    <a:pt x="55" y="52"/>
                    <a:pt x="56" y="50"/>
                  </a:cubicBezTo>
                  <a:cubicBezTo>
                    <a:pt x="57" y="48"/>
                    <a:pt x="57" y="46"/>
                    <a:pt x="56" y="46"/>
                  </a:cubicBezTo>
                  <a:cubicBezTo>
                    <a:pt x="55" y="46"/>
                    <a:pt x="53" y="47"/>
                    <a:pt x="52" y="48"/>
                  </a:cubicBezTo>
                  <a:cubicBezTo>
                    <a:pt x="52" y="49"/>
                    <a:pt x="53" y="52"/>
                    <a:pt x="53" y="54"/>
                  </a:cubicBezTo>
                  <a:cubicBezTo>
                    <a:pt x="53" y="57"/>
                    <a:pt x="50" y="59"/>
                    <a:pt x="49" y="61"/>
                  </a:cubicBezTo>
                  <a:cubicBezTo>
                    <a:pt x="48" y="62"/>
                    <a:pt x="51" y="64"/>
                    <a:pt x="51" y="66"/>
                  </a:cubicBezTo>
                  <a:cubicBezTo>
                    <a:pt x="50" y="67"/>
                    <a:pt x="48" y="68"/>
                    <a:pt x="47" y="68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4" name="Freeform 36"/>
            <p:cNvSpPr>
              <a:spLocks noChangeArrowheads="1"/>
            </p:cNvSpPr>
            <p:nvPr/>
          </p:nvSpPr>
          <p:spPr bwMode="auto">
            <a:xfrm>
              <a:off x="9321914" y="2718273"/>
              <a:ext cx="148055" cy="122782"/>
            </a:xfrm>
            <a:custGeom>
              <a:avLst/>
              <a:gdLst>
                <a:gd name="T0" fmla="*/ 23444999 w 55"/>
                <a:gd name="T1" fmla="*/ 60949964 h 50"/>
                <a:gd name="T2" fmla="*/ 11723198 w 55"/>
                <a:gd name="T3" fmla="*/ 57016850 h 50"/>
                <a:gd name="T4" fmla="*/ 7814999 w 55"/>
                <a:gd name="T5" fmla="*/ 64881675 h 50"/>
                <a:gd name="T6" fmla="*/ 0 w 55"/>
                <a:gd name="T7" fmla="*/ 72746500 h 50"/>
                <a:gd name="T8" fmla="*/ 7814999 w 55"/>
                <a:gd name="T9" fmla="*/ 84543037 h 50"/>
                <a:gd name="T10" fmla="*/ 5860900 w 55"/>
                <a:gd name="T11" fmla="*/ 90440604 h 50"/>
                <a:gd name="T12" fmla="*/ 11723198 w 55"/>
                <a:gd name="T13" fmla="*/ 96339596 h 50"/>
                <a:gd name="T14" fmla="*/ 19538194 w 55"/>
                <a:gd name="T15" fmla="*/ 90440604 h 50"/>
                <a:gd name="T16" fmla="*/ 27353196 w 55"/>
                <a:gd name="T17" fmla="*/ 86508893 h 50"/>
                <a:gd name="T18" fmla="*/ 21492293 w 55"/>
                <a:gd name="T19" fmla="*/ 80609923 h 50"/>
                <a:gd name="T20" fmla="*/ 11723198 w 55"/>
                <a:gd name="T21" fmla="*/ 78644068 h 50"/>
                <a:gd name="T22" fmla="*/ 13675899 w 55"/>
                <a:gd name="T23" fmla="*/ 68813387 h 50"/>
                <a:gd name="T24" fmla="*/ 21492293 w 55"/>
                <a:gd name="T25" fmla="*/ 76678212 h 50"/>
                <a:gd name="T26" fmla="*/ 31261393 w 55"/>
                <a:gd name="T27" fmla="*/ 70779242 h 50"/>
                <a:gd name="T28" fmla="*/ 44937286 w 55"/>
                <a:gd name="T29" fmla="*/ 74712356 h 50"/>
                <a:gd name="T30" fmla="*/ 66429584 w 55"/>
                <a:gd name="T31" fmla="*/ 84543037 h 50"/>
                <a:gd name="T32" fmla="*/ 70336383 w 55"/>
                <a:gd name="T33" fmla="*/ 74712356 h 50"/>
                <a:gd name="T34" fmla="*/ 84013675 w 55"/>
                <a:gd name="T35" fmla="*/ 58982706 h 50"/>
                <a:gd name="T36" fmla="*/ 105504586 w 55"/>
                <a:gd name="T37" fmla="*/ 51119283 h 50"/>
                <a:gd name="T38" fmla="*/ 99643689 w 55"/>
                <a:gd name="T39" fmla="*/ 51119283 h 50"/>
                <a:gd name="T40" fmla="*/ 93782791 w 55"/>
                <a:gd name="T41" fmla="*/ 41288591 h 50"/>
                <a:gd name="T42" fmla="*/ 89874572 w 55"/>
                <a:gd name="T43" fmla="*/ 31457910 h 50"/>
                <a:gd name="T44" fmla="*/ 78151379 w 55"/>
                <a:gd name="T45" fmla="*/ 35389621 h 50"/>
                <a:gd name="T46" fmla="*/ 74244580 w 55"/>
                <a:gd name="T47" fmla="*/ 29492054 h 50"/>
                <a:gd name="T48" fmla="*/ 64475486 w 55"/>
                <a:gd name="T49" fmla="*/ 31457910 h 50"/>
                <a:gd name="T50" fmla="*/ 44937286 w 55"/>
                <a:gd name="T51" fmla="*/ 19661367 h 50"/>
                <a:gd name="T52" fmla="*/ 27353196 w 55"/>
                <a:gd name="T53" fmla="*/ 3931713 h 50"/>
                <a:gd name="T54" fmla="*/ 21492293 w 55"/>
                <a:gd name="T55" fmla="*/ 3931713 h 50"/>
                <a:gd name="T56" fmla="*/ 21492293 w 55"/>
                <a:gd name="T57" fmla="*/ 13762398 h 50"/>
                <a:gd name="T58" fmla="*/ 27353196 w 55"/>
                <a:gd name="T59" fmla="*/ 35389621 h 50"/>
                <a:gd name="T60" fmla="*/ 27353196 w 55"/>
                <a:gd name="T61" fmla="*/ 49153427 h 50"/>
                <a:gd name="T62" fmla="*/ 23444999 w 55"/>
                <a:gd name="T63" fmla="*/ 60949964 h 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"/>
                <a:gd name="T97" fmla="*/ 0 h 50"/>
                <a:gd name="T98" fmla="*/ 55 w 55"/>
                <a:gd name="T99" fmla="*/ 50 h 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" h="50">
                  <a:moveTo>
                    <a:pt x="12" y="31"/>
                  </a:moveTo>
                  <a:cubicBezTo>
                    <a:pt x="11" y="31"/>
                    <a:pt x="8" y="29"/>
                    <a:pt x="6" y="29"/>
                  </a:cubicBezTo>
                  <a:cubicBezTo>
                    <a:pt x="3" y="29"/>
                    <a:pt x="5" y="32"/>
                    <a:pt x="4" y="33"/>
                  </a:cubicBezTo>
                  <a:cubicBezTo>
                    <a:pt x="3" y="34"/>
                    <a:pt x="0" y="35"/>
                    <a:pt x="0" y="37"/>
                  </a:cubicBezTo>
                  <a:cubicBezTo>
                    <a:pt x="0" y="39"/>
                    <a:pt x="2" y="41"/>
                    <a:pt x="4" y="43"/>
                  </a:cubicBezTo>
                  <a:cubicBezTo>
                    <a:pt x="6" y="45"/>
                    <a:pt x="4" y="44"/>
                    <a:pt x="3" y="46"/>
                  </a:cubicBezTo>
                  <a:cubicBezTo>
                    <a:pt x="3" y="47"/>
                    <a:pt x="5" y="48"/>
                    <a:pt x="6" y="49"/>
                  </a:cubicBezTo>
                  <a:cubicBezTo>
                    <a:pt x="8" y="50"/>
                    <a:pt x="9" y="47"/>
                    <a:pt x="10" y="46"/>
                  </a:cubicBezTo>
                  <a:cubicBezTo>
                    <a:pt x="11" y="46"/>
                    <a:pt x="12" y="44"/>
                    <a:pt x="14" y="44"/>
                  </a:cubicBezTo>
                  <a:cubicBezTo>
                    <a:pt x="15" y="44"/>
                    <a:pt x="14" y="41"/>
                    <a:pt x="11" y="41"/>
                  </a:cubicBezTo>
                  <a:cubicBezTo>
                    <a:pt x="9" y="41"/>
                    <a:pt x="8" y="41"/>
                    <a:pt x="6" y="40"/>
                  </a:cubicBezTo>
                  <a:cubicBezTo>
                    <a:pt x="4" y="39"/>
                    <a:pt x="6" y="36"/>
                    <a:pt x="7" y="35"/>
                  </a:cubicBezTo>
                  <a:cubicBezTo>
                    <a:pt x="8" y="35"/>
                    <a:pt x="11" y="38"/>
                    <a:pt x="11" y="39"/>
                  </a:cubicBezTo>
                  <a:cubicBezTo>
                    <a:pt x="12" y="40"/>
                    <a:pt x="16" y="36"/>
                    <a:pt x="16" y="36"/>
                  </a:cubicBezTo>
                  <a:cubicBezTo>
                    <a:pt x="17" y="35"/>
                    <a:pt x="21" y="38"/>
                    <a:pt x="23" y="38"/>
                  </a:cubicBezTo>
                  <a:cubicBezTo>
                    <a:pt x="25" y="37"/>
                    <a:pt x="32" y="42"/>
                    <a:pt x="34" y="43"/>
                  </a:cubicBezTo>
                  <a:cubicBezTo>
                    <a:pt x="36" y="44"/>
                    <a:pt x="36" y="41"/>
                    <a:pt x="36" y="38"/>
                  </a:cubicBezTo>
                  <a:cubicBezTo>
                    <a:pt x="37" y="34"/>
                    <a:pt x="39" y="31"/>
                    <a:pt x="43" y="30"/>
                  </a:cubicBezTo>
                  <a:cubicBezTo>
                    <a:pt x="46" y="28"/>
                    <a:pt x="54" y="27"/>
                    <a:pt x="54" y="26"/>
                  </a:cubicBezTo>
                  <a:cubicBezTo>
                    <a:pt x="55" y="25"/>
                    <a:pt x="53" y="26"/>
                    <a:pt x="51" y="26"/>
                  </a:cubicBezTo>
                  <a:cubicBezTo>
                    <a:pt x="49" y="26"/>
                    <a:pt x="49" y="22"/>
                    <a:pt x="48" y="21"/>
                  </a:cubicBezTo>
                  <a:cubicBezTo>
                    <a:pt x="47" y="20"/>
                    <a:pt x="47" y="17"/>
                    <a:pt x="46" y="16"/>
                  </a:cubicBezTo>
                  <a:cubicBezTo>
                    <a:pt x="46" y="15"/>
                    <a:pt x="42" y="18"/>
                    <a:pt x="40" y="18"/>
                  </a:cubicBezTo>
                  <a:cubicBezTo>
                    <a:pt x="39" y="18"/>
                    <a:pt x="39" y="16"/>
                    <a:pt x="38" y="15"/>
                  </a:cubicBezTo>
                  <a:cubicBezTo>
                    <a:pt x="37" y="13"/>
                    <a:pt x="35" y="15"/>
                    <a:pt x="33" y="16"/>
                  </a:cubicBezTo>
                  <a:cubicBezTo>
                    <a:pt x="31" y="16"/>
                    <a:pt x="26" y="12"/>
                    <a:pt x="23" y="10"/>
                  </a:cubicBezTo>
                  <a:cubicBezTo>
                    <a:pt x="20" y="8"/>
                    <a:pt x="15" y="3"/>
                    <a:pt x="14" y="2"/>
                  </a:cubicBezTo>
                  <a:cubicBezTo>
                    <a:pt x="12" y="0"/>
                    <a:pt x="12" y="1"/>
                    <a:pt x="11" y="2"/>
                  </a:cubicBezTo>
                  <a:cubicBezTo>
                    <a:pt x="10" y="3"/>
                    <a:pt x="10" y="5"/>
                    <a:pt x="11" y="7"/>
                  </a:cubicBezTo>
                  <a:cubicBezTo>
                    <a:pt x="13" y="8"/>
                    <a:pt x="14" y="17"/>
                    <a:pt x="14" y="18"/>
                  </a:cubicBezTo>
                  <a:cubicBezTo>
                    <a:pt x="13" y="19"/>
                    <a:pt x="12" y="23"/>
                    <a:pt x="14" y="25"/>
                  </a:cubicBezTo>
                  <a:cubicBezTo>
                    <a:pt x="15" y="27"/>
                    <a:pt x="13" y="30"/>
                    <a:pt x="12" y="3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5" name="Freeform 37"/>
            <p:cNvSpPr>
              <a:spLocks noChangeArrowheads="1"/>
            </p:cNvSpPr>
            <p:nvPr/>
          </p:nvSpPr>
          <p:spPr bwMode="auto">
            <a:xfrm>
              <a:off x="9256595" y="2427163"/>
              <a:ext cx="139347" cy="275268"/>
            </a:xfrm>
            <a:custGeom>
              <a:avLst/>
              <a:gdLst>
                <a:gd name="T0" fmla="*/ 20501321 w 53"/>
                <a:gd name="T1" fmla="*/ 56108737 h 113"/>
                <a:gd name="T2" fmla="*/ 31685104 w 53"/>
                <a:gd name="T3" fmla="*/ 83194983 h 113"/>
                <a:gd name="T4" fmla="*/ 37275627 w 53"/>
                <a:gd name="T5" fmla="*/ 100608486 h 113"/>
                <a:gd name="T6" fmla="*/ 39139135 w 53"/>
                <a:gd name="T7" fmla="*/ 116087136 h 113"/>
                <a:gd name="T8" fmla="*/ 39139135 w 53"/>
                <a:gd name="T9" fmla="*/ 118021967 h 113"/>
                <a:gd name="T10" fmla="*/ 41004008 w 53"/>
                <a:gd name="T11" fmla="*/ 135435448 h 113"/>
                <a:gd name="T12" fmla="*/ 54049938 w 53"/>
                <a:gd name="T13" fmla="*/ 170261020 h 113"/>
                <a:gd name="T14" fmla="*/ 63368842 w 53"/>
                <a:gd name="T15" fmla="*/ 216695622 h 113"/>
                <a:gd name="T16" fmla="*/ 70824238 w 53"/>
                <a:gd name="T17" fmla="*/ 205086634 h 113"/>
                <a:gd name="T18" fmla="*/ 89462046 w 53"/>
                <a:gd name="T19" fmla="*/ 214760791 h 113"/>
                <a:gd name="T20" fmla="*/ 80143142 w 53"/>
                <a:gd name="T21" fmla="*/ 193477647 h 113"/>
                <a:gd name="T22" fmla="*/ 67095857 w 53"/>
                <a:gd name="T23" fmla="*/ 174130682 h 113"/>
                <a:gd name="T24" fmla="*/ 67095857 w 53"/>
                <a:gd name="T25" fmla="*/ 156717201 h 113"/>
                <a:gd name="T26" fmla="*/ 68960730 w 53"/>
                <a:gd name="T27" fmla="*/ 139303720 h 113"/>
                <a:gd name="T28" fmla="*/ 95053956 w 53"/>
                <a:gd name="T29" fmla="*/ 150912707 h 113"/>
                <a:gd name="T30" fmla="*/ 87598538 w 53"/>
                <a:gd name="T31" fmla="*/ 139303720 h 113"/>
                <a:gd name="T32" fmla="*/ 85735031 w 53"/>
                <a:gd name="T33" fmla="*/ 135435448 h 113"/>
                <a:gd name="T34" fmla="*/ 83870158 w 53"/>
                <a:gd name="T35" fmla="*/ 133500617 h 113"/>
                <a:gd name="T36" fmla="*/ 82006650 w 53"/>
                <a:gd name="T37" fmla="*/ 129630955 h 113"/>
                <a:gd name="T38" fmla="*/ 82006650 w 53"/>
                <a:gd name="T39" fmla="*/ 129630955 h 113"/>
                <a:gd name="T40" fmla="*/ 80143142 w 53"/>
                <a:gd name="T41" fmla="*/ 123826461 h 113"/>
                <a:gd name="T42" fmla="*/ 80143142 w 53"/>
                <a:gd name="T43" fmla="*/ 121891630 h 113"/>
                <a:gd name="T44" fmla="*/ 78279634 w 53"/>
                <a:gd name="T45" fmla="*/ 118021967 h 113"/>
                <a:gd name="T46" fmla="*/ 76416127 w 53"/>
                <a:gd name="T47" fmla="*/ 110282642 h 113"/>
                <a:gd name="T48" fmla="*/ 63368842 w 53"/>
                <a:gd name="T49" fmla="*/ 92869161 h 113"/>
                <a:gd name="T50" fmla="*/ 46594542 w 53"/>
                <a:gd name="T51" fmla="*/ 58043568 h 113"/>
                <a:gd name="T52" fmla="*/ 37275627 w 53"/>
                <a:gd name="T53" fmla="*/ 46434580 h 113"/>
                <a:gd name="T54" fmla="*/ 24229707 w 53"/>
                <a:gd name="T55" fmla="*/ 15478655 h 113"/>
                <a:gd name="T56" fmla="*/ 22364829 w 53"/>
                <a:gd name="T57" fmla="*/ 3869664 h 113"/>
                <a:gd name="T58" fmla="*/ 3727017 w 53"/>
                <a:gd name="T59" fmla="*/ 0 h 113"/>
                <a:gd name="T60" fmla="*/ 16774306 w 53"/>
                <a:gd name="T61" fmla="*/ 13543824 h 113"/>
                <a:gd name="T62" fmla="*/ 7455399 w 53"/>
                <a:gd name="T63" fmla="*/ 21283149 h 113"/>
                <a:gd name="T64" fmla="*/ 11182414 w 53"/>
                <a:gd name="T65" fmla="*/ 38695245 h 113"/>
                <a:gd name="T66" fmla="*/ 20501321 w 53"/>
                <a:gd name="T67" fmla="*/ 56108737 h 1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3"/>
                <a:gd name="T103" fmla="*/ 0 h 113"/>
                <a:gd name="T104" fmla="*/ 53 w 53"/>
                <a:gd name="T105" fmla="*/ 113 h 11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3" h="113">
                  <a:moveTo>
                    <a:pt x="11" y="29"/>
                  </a:moveTo>
                  <a:cubicBezTo>
                    <a:pt x="13" y="33"/>
                    <a:pt x="15" y="42"/>
                    <a:pt x="17" y="43"/>
                  </a:cubicBezTo>
                  <a:cubicBezTo>
                    <a:pt x="18" y="44"/>
                    <a:pt x="20" y="50"/>
                    <a:pt x="20" y="52"/>
                  </a:cubicBezTo>
                  <a:cubicBezTo>
                    <a:pt x="20" y="53"/>
                    <a:pt x="20" y="56"/>
                    <a:pt x="21" y="60"/>
                  </a:cubicBezTo>
                  <a:cubicBezTo>
                    <a:pt x="21" y="60"/>
                    <a:pt x="21" y="61"/>
                    <a:pt x="21" y="61"/>
                  </a:cubicBezTo>
                  <a:cubicBezTo>
                    <a:pt x="22" y="65"/>
                    <a:pt x="22" y="69"/>
                    <a:pt x="22" y="70"/>
                  </a:cubicBezTo>
                  <a:cubicBezTo>
                    <a:pt x="22" y="73"/>
                    <a:pt x="28" y="86"/>
                    <a:pt x="29" y="88"/>
                  </a:cubicBezTo>
                  <a:cubicBezTo>
                    <a:pt x="30" y="90"/>
                    <a:pt x="31" y="111"/>
                    <a:pt x="34" y="112"/>
                  </a:cubicBezTo>
                  <a:cubicBezTo>
                    <a:pt x="38" y="113"/>
                    <a:pt x="37" y="107"/>
                    <a:pt x="38" y="106"/>
                  </a:cubicBezTo>
                  <a:cubicBezTo>
                    <a:pt x="39" y="105"/>
                    <a:pt x="44" y="110"/>
                    <a:pt x="48" y="111"/>
                  </a:cubicBezTo>
                  <a:cubicBezTo>
                    <a:pt x="53" y="113"/>
                    <a:pt x="43" y="101"/>
                    <a:pt x="43" y="100"/>
                  </a:cubicBezTo>
                  <a:cubicBezTo>
                    <a:pt x="43" y="98"/>
                    <a:pt x="38" y="93"/>
                    <a:pt x="36" y="90"/>
                  </a:cubicBezTo>
                  <a:cubicBezTo>
                    <a:pt x="34" y="87"/>
                    <a:pt x="35" y="83"/>
                    <a:pt x="36" y="81"/>
                  </a:cubicBezTo>
                  <a:cubicBezTo>
                    <a:pt x="36" y="79"/>
                    <a:pt x="35" y="73"/>
                    <a:pt x="37" y="72"/>
                  </a:cubicBezTo>
                  <a:cubicBezTo>
                    <a:pt x="39" y="71"/>
                    <a:pt x="49" y="77"/>
                    <a:pt x="51" y="78"/>
                  </a:cubicBezTo>
                  <a:cubicBezTo>
                    <a:pt x="53" y="79"/>
                    <a:pt x="49" y="75"/>
                    <a:pt x="47" y="72"/>
                  </a:cubicBezTo>
                  <a:cubicBezTo>
                    <a:pt x="46" y="71"/>
                    <a:pt x="46" y="70"/>
                    <a:pt x="46" y="70"/>
                  </a:cubicBezTo>
                  <a:cubicBezTo>
                    <a:pt x="45" y="70"/>
                    <a:pt x="45" y="69"/>
                    <a:pt x="45" y="69"/>
                  </a:cubicBezTo>
                  <a:cubicBezTo>
                    <a:pt x="45" y="68"/>
                    <a:pt x="45" y="68"/>
                    <a:pt x="44" y="67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4" y="66"/>
                    <a:pt x="44" y="65"/>
                    <a:pt x="43" y="64"/>
                  </a:cubicBezTo>
                  <a:cubicBezTo>
                    <a:pt x="43" y="64"/>
                    <a:pt x="43" y="64"/>
                    <a:pt x="43" y="63"/>
                  </a:cubicBezTo>
                  <a:cubicBezTo>
                    <a:pt x="43" y="62"/>
                    <a:pt x="42" y="62"/>
                    <a:pt x="42" y="61"/>
                  </a:cubicBezTo>
                  <a:cubicBezTo>
                    <a:pt x="42" y="59"/>
                    <a:pt x="41" y="58"/>
                    <a:pt x="41" y="57"/>
                  </a:cubicBezTo>
                  <a:cubicBezTo>
                    <a:pt x="40" y="53"/>
                    <a:pt x="37" y="52"/>
                    <a:pt x="34" y="48"/>
                  </a:cubicBezTo>
                  <a:cubicBezTo>
                    <a:pt x="31" y="45"/>
                    <a:pt x="27" y="33"/>
                    <a:pt x="25" y="30"/>
                  </a:cubicBezTo>
                  <a:cubicBezTo>
                    <a:pt x="22" y="27"/>
                    <a:pt x="21" y="28"/>
                    <a:pt x="20" y="24"/>
                  </a:cubicBezTo>
                  <a:cubicBezTo>
                    <a:pt x="19" y="19"/>
                    <a:pt x="15" y="11"/>
                    <a:pt x="13" y="8"/>
                  </a:cubicBezTo>
                  <a:cubicBezTo>
                    <a:pt x="12" y="5"/>
                    <a:pt x="13" y="5"/>
                    <a:pt x="12" y="2"/>
                  </a:cubicBezTo>
                  <a:cubicBezTo>
                    <a:pt x="11" y="0"/>
                    <a:pt x="5" y="0"/>
                    <a:pt x="2" y="0"/>
                  </a:cubicBezTo>
                  <a:cubicBezTo>
                    <a:pt x="0" y="1"/>
                    <a:pt x="7" y="5"/>
                    <a:pt x="9" y="7"/>
                  </a:cubicBezTo>
                  <a:cubicBezTo>
                    <a:pt x="10" y="10"/>
                    <a:pt x="7" y="9"/>
                    <a:pt x="4" y="11"/>
                  </a:cubicBezTo>
                  <a:cubicBezTo>
                    <a:pt x="1" y="13"/>
                    <a:pt x="6" y="17"/>
                    <a:pt x="6" y="20"/>
                  </a:cubicBezTo>
                  <a:cubicBezTo>
                    <a:pt x="6" y="23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6" name="Freeform 38"/>
            <p:cNvSpPr>
              <a:spLocks noChangeArrowheads="1"/>
            </p:cNvSpPr>
            <p:nvPr/>
          </p:nvSpPr>
          <p:spPr bwMode="auto">
            <a:xfrm>
              <a:off x="8947420" y="3449022"/>
              <a:ext cx="150233" cy="154467"/>
            </a:xfrm>
            <a:custGeom>
              <a:avLst/>
              <a:gdLst>
                <a:gd name="T0" fmla="*/ 13110820 w 57"/>
                <a:gd name="T1" fmla="*/ 75971365 h 64"/>
                <a:gd name="T2" fmla="*/ 24348080 w 57"/>
                <a:gd name="T3" fmla="*/ 85466750 h 64"/>
                <a:gd name="T4" fmla="*/ 28093832 w 57"/>
                <a:gd name="T5" fmla="*/ 93064457 h 64"/>
                <a:gd name="T6" fmla="*/ 41204646 w 57"/>
                <a:gd name="T7" fmla="*/ 98761688 h 64"/>
                <a:gd name="T8" fmla="*/ 52443280 w 57"/>
                <a:gd name="T9" fmla="*/ 94963534 h 64"/>
                <a:gd name="T10" fmla="*/ 54315472 w 57"/>
                <a:gd name="T11" fmla="*/ 100660764 h 64"/>
                <a:gd name="T12" fmla="*/ 63680535 w 57"/>
                <a:gd name="T13" fmla="*/ 104460296 h 64"/>
                <a:gd name="T14" fmla="*/ 74917790 w 57"/>
                <a:gd name="T15" fmla="*/ 108258450 h 64"/>
                <a:gd name="T16" fmla="*/ 76791350 w 57"/>
                <a:gd name="T17" fmla="*/ 100660764 h 64"/>
                <a:gd name="T18" fmla="*/ 82410661 w 57"/>
                <a:gd name="T19" fmla="*/ 106359373 h 64"/>
                <a:gd name="T20" fmla="*/ 82410661 w 57"/>
                <a:gd name="T21" fmla="*/ 115856136 h 64"/>
                <a:gd name="T22" fmla="*/ 103013001 w 57"/>
                <a:gd name="T23" fmla="*/ 121553366 h 64"/>
                <a:gd name="T24" fmla="*/ 104885192 w 57"/>
                <a:gd name="T25" fmla="*/ 115856136 h 64"/>
                <a:gd name="T26" fmla="*/ 93647937 w 57"/>
                <a:gd name="T27" fmla="*/ 106359373 h 64"/>
                <a:gd name="T28" fmla="*/ 95521497 w 57"/>
                <a:gd name="T29" fmla="*/ 98761688 h 64"/>
                <a:gd name="T30" fmla="*/ 84282853 w 57"/>
                <a:gd name="T31" fmla="*/ 94963534 h 64"/>
                <a:gd name="T32" fmla="*/ 74917790 w 57"/>
                <a:gd name="T33" fmla="*/ 91165380 h 64"/>
                <a:gd name="T34" fmla="*/ 56189032 w 57"/>
                <a:gd name="T35" fmla="*/ 89266282 h 64"/>
                <a:gd name="T36" fmla="*/ 48697529 w 57"/>
                <a:gd name="T37" fmla="*/ 75971365 h 64"/>
                <a:gd name="T38" fmla="*/ 59934783 w 57"/>
                <a:gd name="T39" fmla="*/ 81668596 h 64"/>
                <a:gd name="T40" fmla="*/ 52443280 w 57"/>
                <a:gd name="T41" fmla="*/ 70272757 h 64"/>
                <a:gd name="T42" fmla="*/ 43078206 w 57"/>
                <a:gd name="T43" fmla="*/ 60777372 h 64"/>
                <a:gd name="T44" fmla="*/ 52443280 w 57"/>
                <a:gd name="T45" fmla="*/ 51280610 h 64"/>
                <a:gd name="T46" fmla="*/ 46823969 w 57"/>
                <a:gd name="T47" fmla="*/ 28488920 h 64"/>
                <a:gd name="T48" fmla="*/ 43078206 w 57"/>
                <a:gd name="T49" fmla="*/ 13294922 h 64"/>
                <a:gd name="T50" fmla="*/ 37458895 w 57"/>
                <a:gd name="T51" fmla="*/ 7597688 h 64"/>
                <a:gd name="T52" fmla="*/ 20602323 w 57"/>
                <a:gd name="T53" fmla="*/ 1899078 h 64"/>
                <a:gd name="T54" fmla="*/ 9365066 w 57"/>
                <a:gd name="T55" fmla="*/ 15193999 h 64"/>
                <a:gd name="T56" fmla="*/ 14983012 w 57"/>
                <a:gd name="T57" fmla="*/ 53179687 h 64"/>
                <a:gd name="T58" fmla="*/ 3745753 w 57"/>
                <a:gd name="T59" fmla="*/ 49381533 h 64"/>
                <a:gd name="T60" fmla="*/ 5619314 w 57"/>
                <a:gd name="T61" fmla="*/ 64575526 h 64"/>
                <a:gd name="T62" fmla="*/ 13110820 w 57"/>
                <a:gd name="T63" fmla="*/ 75971365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7"/>
                <a:gd name="T97" fmla="*/ 0 h 64"/>
                <a:gd name="T98" fmla="*/ 57 w 57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7" h="64">
                  <a:moveTo>
                    <a:pt x="7" y="40"/>
                  </a:moveTo>
                  <a:cubicBezTo>
                    <a:pt x="9" y="42"/>
                    <a:pt x="17" y="43"/>
                    <a:pt x="13" y="45"/>
                  </a:cubicBezTo>
                  <a:cubicBezTo>
                    <a:pt x="10" y="46"/>
                    <a:pt x="12" y="47"/>
                    <a:pt x="15" y="49"/>
                  </a:cubicBezTo>
                  <a:cubicBezTo>
                    <a:pt x="17" y="50"/>
                    <a:pt x="19" y="51"/>
                    <a:pt x="22" y="52"/>
                  </a:cubicBezTo>
                  <a:cubicBezTo>
                    <a:pt x="25" y="54"/>
                    <a:pt x="27" y="52"/>
                    <a:pt x="28" y="50"/>
                  </a:cubicBezTo>
                  <a:cubicBezTo>
                    <a:pt x="30" y="48"/>
                    <a:pt x="29" y="51"/>
                    <a:pt x="29" y="53"/>
                  </a:cubicBezTo>
                  <a:cubicBezTo>
                    <a:pt x="28" y="55"/>
                    <a:pt x="31" y="55"/>
                    <a:pt x="34" y="55"/>
                  </a:cubicBezTo>
                  <a:cubicBezTo>
                    <a:pt x="37" y="54"/>
                    <a:pt x="38" y="56"/>
                    <a:pt x="40" y="57"/>
                  </a:cubicBezTo>
                  <a:cubicBezTo>
                    <a:pt x="41" y="58"/>
                    <a:pt x="40" y="54"/>
                    <a:pt x="41" y="53"/>
                  </a:cubicBezTo>
                  <a:cubicBezTo>
                    <a:pt x="42" y="51"/>
                    <a:pt x="43" y="54"/>
                    <a:pt x="44" y="56"/>
                  </a:cubicBezTo>
                  <a:cubicBezTo>
                    <a:pt x="46" y="58"/>
                    <a:pt x="43" y="58"/>
                    <a:pt x="44" y="61"/>
                  </a:cubicBezTo>
                  <a:cubicBezTo>
                    <a:pt x="45" y="63"/>
                    <a:pt x="52" y="64"/>
                    <a:pt x="55" y="64"/>
                  </a:cubicBezTo>
                  <a:cubicBezTo>
                    <a:pt x="57" y="64"/>
                    <a:pt x="56" y="62"/>
                    <a:pt x="56" y="61"/>
                  </a:cubicBezTo>
                  <a:cubicBezTo>
                    <a:pt x="56" y="60"/>
                    <a:pt x="52" y="57"/>
                    <a:pt x="50" y="56"/>
                  </a:cubicBezTo>
                  <a:cubicBezTo>
                    <a:pt x="49" y="54"/>
                    <a:pt x="52" y="54"/>
                    <a:pt x="51" y="52"/>
                  </a:cubicBezTo>
                  <a:cubicBezTo>
                    <a:pt x="50" y="50"/>
                    <a:pt x="47" y="50"/>
                    <a:pt x="45" y="50"/>
                  </a:cubicBezTo>
                  <a:cubicBezTo>
                    <a:pt x="44" y="50"/>
                    <a:pt x="42" y="49"/>
                    <a:pt x="40" y="48"/>
                  </a:cubicBezTo>
                  <a:cubicBezTo>
                    <a:pt x="39" y="47"/>
                    <a:pt x="33" y="47"/>
                    <a:pt x="30" y="47"/>
                  </a:cubicBezTo>
                  <a:cubicBezTo>
                    <a:pt x="27" y="46"/>
                    <a:pt x="27" y="42"/>
                    <a:pt x="26" y="40"/>
                  </a:cubicBezTo>
                  <a:cubicBezTo>
                    <a:pt x="26" y="38"/>
                    <a:pt x="29" y="42"/>
                    <a:pt x="32" y="43"/>
                  </a:cubicBezTo>
                  <a:cubicBezTo>
                    <a:pt x="35" y="44"/>
                    <a:pt x="31" y="38"/>
                    <a:pt x="28" y="37"/>
                  </a:cubicBezTo>
                  <a:cubicBezTo>
                    <a:pt x="26" y="36"/>
                    <a:pt x="24" y="33"/>
                    <a:pt x="23" y="32"/>
                  </a:cubicBezTo>
                  <a:cubicBezTo>
                    <a:pt x="23" y="30"/>
                    <a:pt x="28" y="29"/>
                    <a:pt x="28" y="27"/>
                  </a:cubicBezTo>
                  <a:cubicBezTo>
                    <a:pt x="28" y="25"/>
                    <a:pt x="30" y="18"/>
                    <a:pt x="25" y="15"/>
                  </a:cubicBezTo>
                  <a:cubicBezTo>
                    <a:pt x="21" y="11"/>
                    <a:pt x="22" y="9"/>
                    <a:pt x="23" y="7"/>
                  </a:cubicBezTo>
                  <a:cubicBezTo>
                    <a:pt x="24" y="5"/>
                    <a:pt x="24" y="4"/>
                    <a:pt x="20" y="4"/>
                  </a:cubicBezTo>
                  <a:cubicBezTo>
                    <a:pt x="15" y="4"/>
                    <a:pt x="15" y="0"/>
                    <a:pt x="11" y="1"/>
                  </a:cubicBezTo>
                  <a:cubicBezTo>
                    <a:pt x="7" y="1"/>
                    <a:pt x="4" y="4"/>
                    <a:pt x="5" y="8"/>
                  </a:cubicBezTo>
                  <a:cubicBezTo>
                    <a:pt x="7" y="11"/>
                    <a:pt x="10" y="26"/>
                    <a:pt x="8" y="28"/>
                  </a:cubicBezTo>
                  <a:cubicBezTo>
                    <a:pt x="6" y="30"/>
                    <a:pt x="5" y="26"/>
                    <a:pt x="2" y="26"/>
                  </a:cubicBezTo>
                  <a:cubicBezTo>
                    <a:pt x="0" y="26"/>
                    <a:pt x="3" y="32"/>
                    <a:pt x="3" y="34"/>
                  </a:cubicBezTo>
                  <a:cubicBezTo>
                    <a:pt x="2" y="35"/>
                    <a:pt x="4" y="38"/>
                    <a:pt x="7" y="4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7" name="Freeform 39"/>
            <p:cNvSpPr>
              <a:spLocks noChangeArrowheads="1"/>
            </p:cNvSpPr>
            <p:nvPr/>
          </p:nvSpPr>
          <p:spPr bwMode="auto">
            <a:xfrm>
              <a:off x="9104184" y="3607450"/>
              <a:ext cx="45724" cy="59411"/>
            </a:xfrm>
            <a:custGeom>
              <a:avLst/>
              <a:gdLst>
                <a:gd name="T0" fmla="*/ 25356456 w 17"/>
                <a:gd name="T1" fmla="*/ 9206973 h 25"/>
                <a:gd name="T2" fmla="*/ 15604079 w 17"/>
                <a:gd name="T3" fmla="*/ 1841395 h 25"/>
                <a:gd name="T4" fmla="*/ 3900671 w 17"/>
                <a:gd name="T5" fmla="*/ 5524184 h 25"/>
                <a:gd name="T6" fmla="*/ 3900671 w 17"/>
                <a:gd name="T7" fmla="*/ 9206973 h 25"/>
                <a:gd name="T8" fmla="*/ 17553715 w 17"/>
                <a:gd name="T9" fmla="*/ 22096735 h 25"/>
                <a:gd name="T10" fmla="*/ 17553715 w 17"/>
                <a:gd name="T11" fmla="*/ 29460960 h 25"/>
                <a:gd name="T12" fmla="*/ 13653046 w 17"/>
                <a:gd name="T13" fmla="*/ 33143748 h 25"/>
                <a:gd name="T14" fmla="*/ 23405423 w 17"/>
                <a:gd name="T15" fmla="*/ 46033518 h 25"/>
                <a:gd name="T16" fmla="*/ 25356456 w 17"/>
                <a:gd name="T17" fmla="*/ 33143748 h 25"/>
                <a:gd name="T18" fmla="*/ 31206761 w 17"/>
                <a:gd name="T19" fmla="*/ 25778172 h 25"/>
                <a:gd name="T20" fmla="*/ 25356456 w 17"/>
                <a:gd name="T21" fmla="*/ 9206973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5"/>
                <a:gd name="T35" fmla="*/ 17 w 17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5">
                  <a:moveTo>
                    <a:pt x="13" y="5"/>
                  </a:moveTo>
                  <a:cubicBezTo>
                    <a:pt x="11" y="3"/>
                    <a:pt x="10" y="1"/>
                    <a:pt x="8" y="1"/>
                  </a:cubicBezTo>
                  <a:cubicBezTo>
                    <a:pt x="4" y="0"/>
                    <a:pt x="4" y="2"/>
                    <a:pt x="2" y="3"/>
                  </a:cubicBezTo>
                  <a:cubicBezTo>
                    <a:pt x="0" y="3"/>
                    <a:pt x="0" y="2"/>
                    <a:pt x="2" y="5"/>
                  </a:cubicBezTo>
                  <a:cubicBezTo>
                    <a:pt x="5" y="7"/>
                    <a:pt x="9" y="10"/>
                    <a:pt x="9" y="12"/>
                  </a:cubicBezTo>
                  <a:cubicBezTo>
                    <a:pt x="9" y="13"/>
                    <a:pt x="10" y="16"/>
                    <a:pt x="9" y="16"/>
                  </a:cubicBezTo>
                  <a:cubicBezTo>
                    <a:pt x="8" y="16"/>
                    <a:pt x="6" y="16"/>
                    <a:pt x="7" y="18"/>
                  </a:cubicBezTo>
                  <a:cubicBezTo>
                    <a:pt x="8" y="21"/>
                    <a:pt x="10" y="25"/>
                    <a:pt x="12" y="25"/>
                  </a:cubicBezTo>
                  <a:cubicBezTo>
                    <a:pt x="13" y="24"/>
                    <a:pt x="11" y="20"/>
                    <a:pt x="13" y="18"/>
                  </a:cubicBezTo>
                  <a:cubicBezTo>
                    <a:pt x="15" y="17"/>
                    <a:pt x="17" y="17"/>
                    <a:pt x="16" y="14"/>
                  </a:cubicBezTo>
                  <a:cubicBezTo>
                    <a:pt x="15" y="11"/>
                    <a:pt x="15" y="7"/>
                    <a:pt x="13" y="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8" name="Freeform 40"/>
            <p:cNvSpPr>
              <a:spLocks noChangeArrowheads="1"/>
            </p:cNvSpPr>
            <p:nvPr/>
          </p:nvSpPr>
          <p:spPr bwMode="auto">
            <a:xfrm>
              <a:off x="9069350" y="3676761"/>
              <a:ext cx="139347" cy="104959"/>
            </a:xfrm>
            <a:custGeom>
              <a:avLst/>
              <a:gdLst>
                <a:gd name="T0" fmla="*/ 91000188 w 52"/>
                <a:gd name="T1" fmla="*/ 40794176 h 43"/>
                <a:gd name="T2" fmla="*/ 67765570 w 52"/>
                <a:gd name="T3" fmla="*/ 1942912 h 43"/>
                <a:gd name="T4" fmla="*/ 61957611 w 52"/>
                <a:gd name="T5" fmla="*/ 21367847 h 43"/>
                <a:gd name="T6" fmla="*/ 50340303 w 52"/>
                <a:gd name="T7" fmla="*/ 25253674 h 43"/>
                <a:gd name="T8" fmla="*/ 38722983 w 52"/>
                <a:gd name="T9" fmla="*/ 36909747 h 43"/>
                <a:gd name="T10" fmla="*/ 27105674 w 52"/>
                <a:gd name="T11" fmla="*/ 29139496 h 43"/>
                <a:gd name="T12" fmla="*/ 19362187 w 52"/>
                <a:gd name="T13" fmla="*/ 34966836 h 43"/>
                <a:gd name="T14" fmla="*/ 11617314 w 52"/>
                <a:gd name="T15" fmla="*/ 38851265 h 43"/>
                <a:gd name="T16" fmla="*/ 0 w 52"/>
                <a:gd name="T17" fmla="*/ 46621526 h 43"/>
                <a:gd name="T18" fmla="*/ 1935523 w 52"/>
                <a:gd name="T19" fmla="*/ 56334688 h 43"/>
                <a:gd name="T20" fmla="*/ 11617314 w 52"/>
                <a:gd name="T21" fmla="*/ 46621526 h 43"/>
                <a:gd name="T22" fmla="*/ 19362187 w 52"/>
                <a:gd name="T23" fmla="*/ 52450260 h 43"/>
                <a:gd name="T24" fmla="*/ 38722983 w 52"/>
                <a:gd name="T25" fmla="*/ 46621526 h 43"/>
                <a:gd name="T26" fmla="*/ 46467866 w 52"/>
                <a:gd name="T27" fmla="*/ 56334688 h 43"/>
                <a:gd name="T28" fmla="*/ 52275825 w 52"/>
                <a:gd name="T29" fmla="*/ 75761012 h 43"/>
                <a:gd name="T30" fmla="*/ 69702484 w 52"/>
                <a:gd name="T31" fmla="*/ 81588351 h 43"/>
                <a:gd name="T32" fmla="*/ 79382879 w 52"/>
                <a:gd name="T33" fmla="*/ 73818101 h 43"/>
                <a:gd name="T34" fmla="*/ 75510443 w 52"/>
                <a:gd name="T35" fmla="*/ 62163421 h 43"/>
                <a:gd name="T36" fmla="*/ 83255316 w 52"/>
                <a:gd name="T37" fmla="*/ 62163421 h 43"/>
                <a:gd name="T38" fmla="*/ 96808169 w 52"/>
                <a:gd name="T39" fmla="*/ 64104939 h 43"/>
                <a:gd name="T40" fmla="*/ 91000188 w 52"/>
                <a:gd name="T41" fmla="*/ 40794176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43"/>
                <a:gd name="T65" fmla="*/ 52 w 52"/>
                <a:gd name="T66" fmla="*/ 43 h 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43">
                  <a:moveTo>
                    <a:pt x="47" y="21"/>
                  </a:moveTo>
                  <a:cubicBezTo>
                    <a:pt x="45" y="15"/>
                    <a:pt x="37" y="3"/>
                    <a:pt x="35" y="1"/>
                  </a:cubicBezTo>
                  <a:cubicBezTo>
                    <a:pt x="32" y="0"/>
                    <a:pt x="33" y="11"/>
                    <a:pt x="32" y="11"/>
                  </a:cubicBezTo>
                  <a:cubicBezTo>
                    <a:pt x="31" y="12"/>
                    <a:pt x="27" y="11"/>
                    <a:pt x="26" y="13"/>
                  </a:cubicBezTo>
                  <a:cubicBezTo>
                    <a:pt x="26" y="16"/>
                    <a:pt x="21" y="21"/>
                    <a:pt x="20" y="19"/>
                  </a:cubicBezTo>
                  <a:cubicBezTo>
                    <a:pt x="18" y="18"/>
                    <a:pt x="15" y="15"/>
                    <a:pt x="14" y="15"/>
                  </a:cubicBezTo>
                  <a:cubicBezTo>
                    <a:pt x="14" y="15"/>
                    <a:pt x="10" y="17"/>
                    <a:pt x="10" y="18"/>
                  </a:cubicBezTo>
                  <a:cubicBezTo>
                    <a:pt x="10" y="19"/>
                    <a:pt x="8" y="19"/>
                    <a:pt x="6" y="20"/>
                  </a:cubicBezTo>
                  <a:cubicBezTo>
                    <a:pt x="4" y="21"/>
                    <a:pt x="0" y="22"/>
                    <a:pt x="0" y="24"/>
                  </a:cubicBezTo>
                  <a:cubicBezTo>
                    <a:pt x="1" y="27"/>
                    <a:pt x="0" y="31"/>
                    <a:pt x="1" y="29"/>
                  </a:cubicBezTo>
                  <a:cubicBezTo>
                    <a:pt x="3" y="26"/>
                    <a:pt x="4" y="23"/>
                    <a:pt x="6" y="24"/>
                  </a:cubicBezTo>
                  <a:cubicBezTo>
                    <a:pt x="7" y="26"/>
                    <a:pt x="7" y="28"/>
                    <a:pt x="10" y="27"/>
                  </a:cubicBezTo>
                  <a:cubicBezTo>
                    <a:pt x="14" y="26"/>
                    <a:pt x="18" y="23"/>
                    <a:pt x="20" y="24"/>
                  </a:cubicBezTo>
                  <a:cubicBezTo>
                    <a:pt x="22" y="26"/>
                    <a:pt x="25" y="27"/>
                    <a:pt x="24" y="29"/>
                  </a:cubicBezTo>
                  <a:cubicBezTo>
                    <a:pt x="23" y="31"/>
                    <a:pt x="22" y="35"/>
                    <a:pt x="27" y="39"/>
                  </a:cubicBezTo>
                  <a:cubicBezTo>
                    <a:pt x="31" y="42"/>
                    <a:pt x="33" y="43"/>
                    <a:pt x="36" y="42"/>
                  </a:cubicBezTo>
                  <a:cubicBezTo>
                    <a:pt x="38" y="42"/>
                    <a:pt x="42" y="39"/>
                    <a:pt x="41" y="38"/>
                  </a:cubicBezTo>
                  <a:cubicBezTo>
                    <a:pt x="39" y="36"/>
                    <a:pt x="38" y="33"/>
                    <a:pt x="39" y="32"/>
                  </a:cubicBezTo>
                  <a:cubicBezTo>
                    <a:pt x="39" y="31"/>
                    <a:pt x="41" y="30"/>
                    <a:pt x="43" y="32"/>
                  </a:cubicBezTo>
                  <a:cubicBezTo>
                    <a:pt x="46" y="34"/>
                    <a:pt x="48" y="35"/>
                    <a:pt x="50" y="33"/>
                  </a:cubicBezTo>
                  <a:cubicBezTo>
                    <a:pt x="52" y="30"/>
                    <a:pt x="48" y="27"/>
                    <a:pt x="47" y="2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39" name="Freeform 41"/>
            <p:cNvSpPr>
              <a:spLocks noChangeArrowheads="1"/>
            </p:cNvSpPr>
            <p:nvPr/>
          </p:nvSpPr>
          <p:spPr bwMode="auto">
            <a:xfrm>
              <a:off x="9036689" y="3629232"/>
              <a:ext cx="47900" cy="41586"/>
            </a:xfrm>
            <a:custGeom>
              <a:avLst/>
              <a:gdLst>
                <a:gd name="T0" fmla="*/ 9546701 w 18"/>
                <a:gd name="T1" fmla="*/ 27316280 h 17"/>
                <a:gd name="T2" fmla="*/ 21003019 w 18"/>
                <a:gd name="T3" fmla="*/ 23413556 h 17"/>
                <a:gd name="T4" fmla="*/ 30548341 w 18"/>
                <a:gd name="T5" fmla="*/ 13658140 h 17"/>
                <a:gd name="T6" fmla="*/ 22911258 w 18"/>
                <a:gd name="T7" fmla="*/ 3902725 h 17"/>
                <a:gd name="T8" fmla="*/ 7637085 w 18"/>
                <a:gd name="T9" fmla="*/ 0 h 17"/>
                <a:gd name="T10" fmla="*/ 13364554 w 18"/>
                <a:gd name="T11" fmla="*/ 13658140 h 17"/>
                <a:gd name="T12" fmla="*/ 9546701 w 18"/>
                <a:gd name="T13" fmla="*/ 2731628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7"/>
                <a:gd name="T23" fmla="*/ 18 w 1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7">
                  <a:moveTo>
                    <a:pt x="5" y="14"/>
                  </a:moveTo>
                  <a:cubicBezTo>
                    <a:pt x="5" y="17"/>
                    <a:pt x="8" y="13"/>
                    <a:pt x="11" y="12"/>
                  </a:cubicBezTo>
                  <a:cubicBezTo>
                    <a:pt x="14" y="10"/>
                    <a:pt x="14" y="8"/>
                    <a:pt x="16" y="7"/>
                  </a:cubicBezTo>
                  <a:cubicBezTo>
                    <a:pt x="18" y="6"/>
                    <a:pt x="16" y="2"/>
                    <a:pt x="12" y="2"/>
                  </a:cubicBezTo>
                  <a:cubicBezTo>
                    <a:pt x="8" y="2"/>
                    <a:pt x="8" y="0"/>
                    <a:pt x="4" y="0"/>
                  </a:cubicBezTo>
                  <a:cubicBezTo>
                    <a:pt x="0" y="1"/>
                    <a:pt x="4" y="4"/>
                    <a:pt x="7" y="7"/>
                  </a:cubicBezTo>
                  <a:cubicBezTo>
                    <a:pt x="9" y="10"/>
                    <a:pt x="4" y="10"/>
                    <a:pt x="5" y="1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0" name="Freeform 42"/>
            <p:cNvSpPr>
              <a:spLocks noChangeArrowheads="1"/>
            </p:cNvSpPr>
            <p:nvPr/>
          </p:nvSpPr>
          <p:spPr bwMode="auto">
            <a:xfrm>
              <a:off x="9067170" y="3652998"/>
              <a:ext cx="37014" cy="57430"/>
            </a:xfrm>
            <a:custGeom>
              <a:avLst/>
              <a:gdLst>
                <a:gd name="T0" fmla="*/ 7537967 w 14"/>
                <a:gd name="T1" fmla="*/ 11201544 h 24"/>
                <a:gd name="T2" fmla="*/ 3769670 w 14"/>
                <a:gd name="T3" fmla="*/ 26137390 h 24"/>
                <a:gd name="T4" fmla="*/ 18845603 w 14"/>
                <a:gd name="T5" fmla="*/ 39206762 h 24"/>
                <a:gd name="T6" fmla="*/ 16960768 w 14"/>
                <a:gd name="T7" fmla="*/ 18670147 h 24"/>
                <a:gd name="T8" fmla="*/ 18845603 w 14"/>
                <a:gd name="T9" fmla="*/ 1866468 h 24"/>
                <a:gd name="T10" fmla="*/ 7537967 w 14"/>
                <a:gd name="T11" fmla="*/ 11201544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4"/>
                <a:gd name="T20" fmla="*/ 14 w 1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4">
                  <a:moveTo>
                    <a:pt x="4" y="6"/>
                  </a:moveTo>
                  <a:cubicBezTo>
                    <a:pt x="4" y="9"/>
                    <a:pt x="0" y="11"/>
                    <a:pt x="2" y="14"/>
                  </a:cubicBezTo>
                  <a:cubicBezTo>
                    <a:pt x="4" y="17"/>
                    <a:pt x="10" y="24"/>
                    <a:pt x="10" y="21"/>
                  </a:cubicBezTo>
                  <a:cubicBezTo>
                    <a:pt x="10" y="18"/>
                    <a:pt x="10" y="14"/>
                    <a:pt x="9" y="10"/>
                  </a:cubicBezTo>
                  <a:cubicBezTo>
                    <a:pt x="9" y="7"/>
                    <a:pt x="14" y="1"/>
                    <a:pt x="10" y="1"/>
                  </a:cubicBezTo>
                  <a:cubicBezTo>
                    <a:pt x="8" y="0"/>
                    <a:pt x="5" y="3"/>
                    <a:pt x="4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1" name="Freeform 43"/>
            <p:cNvSpPr>
              <a:spLocks noChangeArrowheads="1"/>
            </p:cNvSpPr>
            <p:nvPr/>
          </p:nvSpPr>
          <p:spPr bwMode="auto">
            <a:xfrm>
              <a:off x="9097653" y="3670821"/>
              <a:ext cx="47900" cy="15842"/>
            </a:xfrm>
            <a:custGeom>
              <a:avLst/>
              <a:gdLst>
                <a:gd name="T0" fmla="*/ 3819234 w 18"/>
                <a:gd name="T1" fmla="*/ 11690018 h 7"/>
                <a:gd name="T2" fmla="*/ 15274170 w 18"/>
                <a:gd name="T3" fmla="*/ 1669633 h 7"/>
                <a:gd name="T4" fmla="*/ 3819234 w 18"/>
                <a:gd name="T5" fmla="*/ 11690018 h 7"/>
                <a:gd name="T6" fmla="*/ 0 60000 65536"/>
                <a:gd name="T7" fmla="*/ 0 60000 65536"/>
                <a:gd name="T8" fmla="*/ 0 60000 65536"/>
                <a:gd name="T9" fmla="*/ 0 w 18"/>
                <a:gd name="T10" fmla="*/ 0 h 7"/>
                <a:gd name="T11" fmla="*/ 18 w 1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7">
                  <a:moveTo>
                    <a:pt x="2" y="7"/>
                  </a:moveTo>
                  <a:cubicBezTo>
                    <a:pt x="4" y="7"/>
                    <a:pt x="18" y="5"/>
                    <a:pt x="8" y="1"/>
                  </a:cubicBezTo>
                  <a:cubicBezTo>
                    <a:pt x="4" y="0"/>
                    <a:pt x="0" y="7"/>
                    <a:pt x="2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2" name="Freeform 44"/>
            <p:cNvSpPr>
              <a:spLocks noChangeArrowheads="1"/>
            </p:cNvSpPr>
            <p:nvPr/>
          </p:nvSpPr>
          <p:spPr bwMode="auto">
            <a:xfrm>
              <a:off x="8984434" y="3585665"/>
              <a:ext cx="39191" cy="31686"/>
            </a:xfrm>
            <a:custGeom>
              <a:avLst/>
              <a:gdLst>
                <a:gd name="T0" fmla="*/ 9202270 w 15"/>
                <a:gd name="T1" fmla="*/ 11622667 h 13"/>
                <a:gd name="T2" fmla="*/ 20245537 w 15"/>
                <a:gd name="T3" fmla="*/ 25181284 h 13"/>
                <a:gd name="T4" fmla="*/ 27608170 w 15"/>
                <a:gd name="T5" fmla="*/ 15495960 h 13"/>
                <a:gd name="T6" fmla="*/ 20245537 w 15"/>
                <a:gd name="T7" fmla="*/ 1937343 h 13"/>
                <a:gd name="T8" fmla="*/ 1840997 w 15"/>
                <a:gd name="T9" fmla="*/ 1937343 h 13"/>
                <a:gd name="T10" fmla="*/ 9202270 w 15"/>
                <a:gd name="T11" fmla="*/ 1162266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3"/>
                <a:gd name="T20" fmla="*/ 15 w 15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3">
                  <a:moveTo>
                    <a:pt x="5" y="6"/>
                  </a:moveTo>
                  <a:cubicBezTo>
                    <a:pt x="8" y="6"/>
                    <a:pt x="7" y="13"/>
                    <a:pt x="11" y="13"/>
                  </a:cubicBezTo>
                  <a:cubicBezTo>
                    <a:pt x="15" y="13"/>
                    <a:pt x="15" y="9"/>
                    <a:pt x="15" y="8"/>
                  </a:cubicBezTo>
                  <a:cubicBezTo>
                    <a:pt x="15" y="6"/>
                    <a:pt x="14" y="2"/>
                    <a:pt x="11" y="1"/>
                  </a:cubicBezTo>
                  <a:cubicBezTo>
                    <a:pt x="7" y="1"/>
                    <a:pt x="0" y="0"/>
                    <a:pt x="1" y="1"/>
                  </a:cubicBezTo>
                  <a:cubicBezTo>
                    <a:pt x="3" y="2"/>
                    <a:pt x="2" y="6"/>
                    <a:pt x="5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3" name="Freeform 45"/>
            <p:cNvSpPr>
              <a:spLocks noChangeArrowheads="1"/>
            </p:cNvSpPr>
            <p:nvPr/>
          </p:nvSpPr>
          <p:spPr bwMode="auto">
            <a:xfrm>
              <a:off x="8919115" y="3643096"/>
              <a:ext cx="65319" cy="71292"/>
            </a:xfrm>
            <a:custGeom>
              <a:avLst/>
              <a:gdLst>
                <a:gd name="T0" fmla="*/ 39942919 w 24"/>
                <a:gd name="T1" fmla="*/ 5911084 h 29"/>
                <a:gd name="T2" fmla="*/ 37946056 w 24"/>
                <a:gd name="T3" fmla="*/ 17734652 h 29"/>
                <a:gd name="T4" fmla="*/ 19971459 w 24"/>
                <a:gd name="T5" fmla="*/ 35467899 h 29"/>
                <a:gd name="T6" fmla="*/ 3993727 w 24"/>
                <a:gd name="T7" fmla="*/ 57142809 h 29"/>
                <a:gd name="T8" fmla="*/ 27960329 w 24"/>
                <a:gd name="T9" fmla="*/ 39408152 h 29"/>
                <a:gd name="T10" fmla="*/ 47931794 w 24"/>
                <a:gd name="T11" fmla="*/ 21674904 h 29"/>
                <a:gd name="T12" fmla="*/ 39942919 w 24"/>
                <a:gd name="T13" fmla="*/ 5911084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9"/>
                <a:gd name="T23" fmla="*/ 24 w 24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9">
                  <a:moveTo>
                    <a:pt x="20" y="3"/>
                  </a:moveTo>
                  <a:cubicBezTo>
                    <a:pt x="18" y="5"/>
                    <a:pt x="21" y="8"/>
                    <a:pt x="19" y="9"/>
                  </a:cubicBezTo>
                  <a:cubicBezTo>
                    <a:pt x="16" y="10"/>
                    <a:pt x="12" y="16"/>
                    <a:pt x="10" y="18"/>
                  </a:cubicBezTo>
                  <a:cubicBezTo>
                    <a:pt x="9" y="19"/>
                    <a:pt x="0" y="29"/>
                    <a:pt x="2" y="29"/>
                  </a:cubicBezTo>
                  <a:cubicBezTo>
                    <a:pt x="4" y="29"/>
                    <a:pt x="11" y="21"/>
                    <a:pt x="14" y="20"/>
                  </a:cubicBezTo>
                  <a:cubicBezTo>
                    <a:pt x="16" y="18"/>
                    <a:pt x="24" y="13"/>
                    <a:pt x="24" y="11"/>
                  </a:cubicBezTo>
                  <a:cubicBezTo>
                    <a:pt x="24" y="9"/>
                    <a:pt x="22" y="0"/>
                    <a:pt x="20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4" name="Freeform 46"/>
            <p:cNvSpPr>
              <a:spLocks noChangeArrowheads="1"/>
            </p:cNvSpPr>
            <p:nvPr/>
          </p:nvSpPr>
          <p:spPr bwMode="auto">
            <a:xfrm>
              <a:off x="9367638" y="3942127"/>
              <a:ext cx="685845" cy="285170"/>
            </a:xfrm>
            <a:custGeom>
              <a:avLst/>
              <a:gdLst>
                <a:gd name="T0" fmla="*/ 337948694 w 257"/>
                <a:gd name="T1" fmla="*/ 93307468 h 118"/>
                <a:gd name="T2" fmla="*/ 301465992 w 257"/>
                <a:gd name="T3" fmla="*/ 68552697 h 118"/>
                <a:gd name="T4" fmla="*/ 236180134 w 257"/>
                <a:gd name="T5" fmla="*/ 49509520 h 118"/>
                <a:gd name="T6" fmla="*/ 230419781 w 257"/>
                <a:gd name="T7" fmla="*/ 45702265 h 118"/>
                <a:gd name="T8" fmla="*/ 220819653 w 257"/>
                <a:gd name="T9" fmla="*/ 41893619 h 118"/>
                <a:gd name="T10" fmla="*/ 218899073 w 257"/>
                <a:gd name="T11" fmla="*/ 41893619 h 118"/>
                <a:gd name="T12" fmla="*/ 218899073 w 257"/>
                <a:gd name="T13" fmla="*/ 39989301 h 118"/>
                <a:gd name="T14" fmla="*/ 205457786 w 257"/>
                <a:gd name="T15" fmla="*/ 39989301 h 118"/>
                <a:gd name="T16" fmla="*/ 151692593 w 257"/>
                <a:gd name="T17" fmla="*/ 20946120 h 118"/>
                <a:gd name="T18" fmla="*/ 128651178 w 257"/>
                <a:gd name="T19" fmla="*/ 32372031 h 118"/>
                <a:gd name="T20" fmla="*/ 126730598 w 257"/>
                <a:gd name="T21" fmla="*/ 41893619 h 118"/>
                <a:gd name="T22" fmla="*/ 113289311 w 257"/>
                <a:gd name="T23" fmla="*/ 60935426 h 118"/>
                <a:gd name="T24" fmla="*/ 86408100 w 257"/>
                <a:gd name="T25" fmla="*/ 39989301 h 118"/>
                <a:gd name="T26" fmla="*/ 65285879 w 257"/>
                <a:gd name="T27" fmla="*/ 9521591 h 118"/>
                <a:gd name="T28" fmla="*/ 19201647 w 257"/>
                <a:gd name="T29" fmla="*/ 7617273 h 118"/>
                <a:gd name="T30" fmla="*/ 7680936 w 257"/>
                <a:gd name="T31" fmla="*/ 13330229 h 118"/>
                <a:gd name="T32" fmla="*/ 38403293 w 257"/>
                <a:gd name="T33" fmla="*/ 32372031 h 118"/>
                <a:gd name="T34" fmla="*/ 59525525 w 257"/>
                <a:gd name="T35" fmla="*/ 49509520 h 118"/>
                <a:gd name="T36" fmla="*/ 69125653 w 257"/>
                <a:gd name="T37" fmla="*/ 68552697 h 118"/>
                <a:gd name="T38" fmla="*/ 80646360 w 257"/>
                <a:gd name="T39" fmla="*/ 70457014 h 118"/>
                <a:gd name="T40" fmla="*/ 96008249 w 257"/>
                <a:gd name="T41" fmla="*/ 76169967 h 118"/>
                <a:gd name="T42" fmla="*/ 167054460 w 257"/>
                <a:gd name="T43" fmla="*/ 102829056 h 118"/>
                <a:gd name="T44" fmla="*/ 220819653 w 257"/>
                <a:gd name="T45" fmla="*/ 154242873 h 118"/>
                <a:gd name="T46" fmla="*/ 195856272 w 257"/>
                <a:gd name="T47" fmla="*/ 173286049 h 118"/>
                <a:gd name="T48" fmla="*/ 224659427 w 257"/>
                <a:gd name="T49" fmla="*/ 169477414 h 118"/>
                <a:gd name="T50" fmla="*/ 247700842 w 257"/>
                <a:gd name="T51" fmla="*/ 171381731 h 118"/>
                <a:gd name="T52" fmla="*/ 251542002 w 257"/>
                <a:gd name="T53" fmla="*/ 175190367 h 118"/>
                <a:gd name="T54" fmla="*/ 255381776 w 257"/>
                <a:gd name="T55" fmla="*/ 178997622 h 118"/>
                <a:gd name="T56" fmla="*/ 259222935 w 257"/>
                <a:gd name="T57" fmla="*/ 182806300 h 118"/>
                <a:gd name="T58" fmla="*/ 264983289 w 257"/>
                <a:gd name="T59" fmla="*/ 186614936 h 118"/>
                <a:gd name="T60" fmla="*/ 266902483 w 257"/>
                <a:gd name="T61" fmla="*/ 188519253 h 118"/>
                <a:gd name="T62" fmla="*/ 270743643 w 257"/>
                <a:gd name="T63" fmla="*/ 190423571 h 118"/>
                <a:gd name="T64" fmla="*/ 274583417 w 257"/>
                <a:gd name="T65" fmla="*/ 192327889 h 118"/>
                <a:gd name="T66" fmla="*/ 303386571 w 257"/>
                <a:gd name="T67" fmla="*/ 190423571 h 118"/>
                <a:gd name="T68" fmla="*/ 305305766 w 257"/>
                <a:gd name="T69" fmla="*/ 169477414 h 118"/>
                <a:gd name="T70" fmla="*/ 324507407 w 257"/>
                <a:gd name="T71" fmla="*/ 158051508 h 118"/>
                <a:gd name="T72" fmla="*/ 351389981 w 257"/>
                <a:gd name="T73" fmla="*/ 159955825 h 118"/>
                <a:gd name="T74" fmla="*/ 382112417 w 257"/>
                <a:gd name="T75" fmla="*/ 178997622 h 118"/>
                <a:gd name="T76" fmla="*/ 428196633 w 257"/>
                <a:gd name="T77" fmla="*/ 207562430 h 118"/>
                <a:gd name="T78" fmla="*/ 476201429 w 257"/>
                <a:gd name="T79" fmla="*/ 224699909 h 118"/>
                <a:gd name="T80" fmla="*/ 464679335 w 257"/>
                <a:gd name="T81" fmla="*/ 203753794 h 118"/>
                <a:gd name="T82" fmla="*/ 412836151 w 257"/>
                <a:gd name="T83" fmla="*/ 165668778 h 118"/>
                <a:gd name="T84" fmla="*/ 403234638 w 257"/>
                <a:gd name="T85" fmla="*/ 133296758 h 118"/>
                <a:gd name="T86" fmla="*/ 347550208 w 257"/>
                <a:gd name="T87" fmla="*/ 104733374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7"/>
                <a:gd name="T133" fmla="*/ 0 h 118"/>
                <a:gd name="T134" fmla="*/ 257 w 257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7" h="118">
                  <a:moveTo>
                    <a:pt x="181" y="55"/>
                  </a:moveTo>
                  <a:cubicBezTo>
                    <a:pt x="180" y="52"/>
                    <a:pt x="182" y="52"/>
                    <a:pt x="176" y="49"/>
                  </a:cubicBezTo>
                  <a:cubicBezTo>
                    <a:pt x="170" y="45"/>
                    <a:pt x="167" y="42"/>
                    <a:pt x="164" y="40"/>
                  </a:cubicBezTo>
                  <a:cubicBezTo>
                    <a:pt x="162" y="37"/>
                    <a:pt x="163" y="38"/>
                    <a:pt x="157" y="36"/>
                  </a:cubicBezTo>
                  <a:cubicBezTo>
                    <a:pt x="151" y="35"/>
                    <a:pt x="148" y="32"/>
                    <a:pt x="143" y="31"/>
                  </a:cubicBezTo>
                  <a:cubicBezTo>
                    <a:pt x="137" y="29"/>
                    <a:pt x="127" y="28"/>
                    <a:pt x="123" y="26"/>
                  </a:cubicBezTo>
                  <a:cubicBezTo>
                    <a:pt x="122" y="25"/>
                    <a:pt x="122" y="25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7" y="23"/>
                    <a:pt x="116" y="23"/>
                  </a:cubicBezTo>
                  <a:cubicBezTo>
                    <a:pt x="116" y="22"/>
                    <a:pt x="116" y="22"/>
                    <a:pt x="115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5" y="22"/>
                    <a:pt x="114" y="22"/>
                    <a:pt x="114" y="22"/>
                  </a:cubicBezTo>
                  <a:cubicBezTo>
                    <a:pt x="114" y="22"/>
                    <a:pt x="114" y="22"/>
                    <a:pt x="114" y="21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5" y="19"/>
                    <a:pt x="111" y="16"/>
                    <a:pt x="111" y="17"/>
                  </a:cubicBezTo>
                  <a:cubicBezTo>
                    <a:pt x="110" y="18"/>
                    <a:pt x="109" y="21"/>
                    <a:pt x="107" y="21"/>
                  </a:cubicBezTo>
                  <a:cubicBezTo>
                    <a:pt x="105" y="21"/>
                    <a:pt x="100" y="18"/>
                    <a:pt x="96" y="18"/>
                  </a:cubicBezTo>
                  <a:cubicBezTo>
                    <a:pt x="92" y="18"/>
                    <a:pt x="81" y="11"/>
                    <a:pt x="79" y="11"/>
                  </a:cubicBezTo>
                  <a:cubicBezTo>
                    <a:pt x="78" y="12"/>
                    <a:pt x="76" y="19"/>
                    <a:pt x="75" y="19"/>
                  </a:cubicBezTo>
                  <a:cubicBezTo>
                    <a:pt x="73" y="19"/>
                    <a:pt x="71" y="17"/>
                    <a:pt x="67" y="17"/>
                  </a:cubicBezTo>
                  <a:cubicBezTo>
                    <a:pt x="64" y="17"/>
                    <a:pt x="59" y="18"/>
                    <a:pt x="61" y="19"/>
                  </a:cubicBezTo>
                  <a:cubicBezTo>
                    <a:pt x="62" y="19"/>
                    <a:pt x="67" y="21"/>
                    <a:pt x="66" y="22"/>
                  </a:cubicBezTo>
                  <a:cubicBezTo>
                    <a:pt x="65" y="24"/>
                    <a:pt x="67" y="27"/>
                    <a:pt x="65" y="28"/>
                  </a:cubicBezTo>
                  <a:cubicBezTo>
                    <a:pt x="64" y="29"/>
                    <a:pt x="63" y="34"/>
                    <a:pt x="59" y="32"/>
                  </a:cubicBezTo>
                  <a:cubicBezTo>
                    <a:pt x="54" y="31"/>
                    <a:pt x="58" y="27"/>
                    <a:pt x="56" y="27"/>
                  </a:cubicBezTo>
                  <a:cubicBezTo>
                    <a:pt x="55" y="27"/>
                    <a:pt x="47" y="22"/>
                    <a:pt x="45" y="21"/>
                  </a:cubicBezTo>
                  <a:cubicBezTo>
                    <a:pt x="40" y="21"/>
                    <a:pt x="46" y="18"/>
                    <a:pt x="43" y="14"/>
                  </a:cubicBezTo>
                  <a:cubicBezTo>
                    <a:pt x="40" y="9"/>
                    <a:pt x="35" y="5"/>
                    <a:pt x="34" y="5"/>
                  </a:cubicBezTo>
                  <a:cubicBezTo>
                    <a:pt x="33" y="5"/>
                    <a:pt x="20" y="3"/>
                    <a:pt x="17" y="3"/>
                  </a:cubicBezTo>
                  <a:cubicBezTo>
                    <a:pt x="15" y="2"/>
                    <a:pt x="12" y="5"/>
                    <a:pt x="10" y="4"/>
                  </a:cubicBezTo>
                  <a:cubicBezTo>
                    <a:pt x="8" y="3"/>
                    <a:pt x="0" y="0"/>
                    <a:pt x="1" y="2"/>
                  </a:cubicBezTo>
                  <a:cubicBezTo>
                    <a:pt x="1" y="3"/>
                    <a:pt x="1" y="6"/>
                    <a:pt x="4" y="7"/>
                  </a:cubicBezTo>
                  <a:cubicBezTo>
                    <a:pt x="7" y="7"/>
                    <a:pt x="6" y="4"/>
                    <a:pt x="9" y="7"/>
                  </a:cubicBezTo>
                  <a:cubicBezTo>
                    <a:pt x="12" y="11"/>
                    <a:pt x="11" y="13"/>
                    <a:pt x="20" y="17"/>
                  </a:cubicBezTo>
                  <a:cubicBezTo>
                    <a:pt x="29" y="21"/>
                    <a:pt x="37" y="20"/>
                    <a:pt x="36" y="20"/>
                  </a:cubicBezTo>
                  <a:cubicBezTo>
                    <a:pt x="35" y="21"/>
                    <a:pt x="34" y="26"/>
                    <a:pt x="31" y="26"/>
                  </a:cubicBezTo>
                  <a:cubicBezTo>
                    <a:pt x="28" y="26"/>
                    <a:pt x="22" y="27"/>
                    <a:pt x="26" y="29"/>
                  </a:cubicBezTo>
                  <a:cubicBezTo>
                    <a:pt x="29" y="31"/>
                    <a:pt x="38" y="35"/>
                    <a:pt x="36" y="36"/>
                  </a:cubicBezTo>
                  <a:cubicBezTo>
                    <a:pt x="34" y="36"/>
                    <a:pt x="31" y="39"/>
                    <a:pt x="35" y="41"/>
                  </a:cubicBezTo>
                  <a:cubicBezTo>
                    <a:pt x="39" y="44"/>
                    <a:pt x="42" y="39"/>
                    <a:pt x="42" y="37"/>
                  </a:cubicBezTo>
                  <a:cubicBezTo>
                    <a:pt x="41" y="35"/>
                    <a:pt x="38" y="30"/>
                    <a:pt x="42" y="33"/>
                  </a:cubicBezTo>
                  <a:cubicBezTo>
                    <a:pt x="45" y="36"/>
                    <a:pt x="44" y="37"/>
                    <a:pt x="50" y="40"/>
                  </a:cubicBezTo>
                  <a:cubicBezTo>
                    <a:pt x="56" y="42"/>
                    <a:pt x="69" y="45"/>
                    <a:pt x="73" y="48"/>
                  </a:cubicBezTo>
                  <a:cubicBezTo>
                    <a:pt x="77" y="50"/>
                    <a:pt x="85" y="54"/>
                    <a:pt x="87" y="54"/>
                  </a:cubicBezTo>
                  <a:cubicBezTo>
                    <a:pt x="90" y="55"/>
                    <a:pt x="96" y="58"/>
                    <a:pt x="101" y="63"/>
                  </a:cubicBezTo>
                  <a:cubicBezTo>
                    <a:pt x="106" y="69"/>
                    <a:pt x="118" y="81"/>
                    <a:pt x="115" y="81"/>
                  </a:cubicBezTo>
                  <a:cubicBezTo>
                    <a:pt x="113" y="80"/>
                    <a:pt x="107" y="78"/>
                    <a:pt x="106" y="81"/>
                  </a:cubicBezTo>
                  <a:cubicBezTo>
                    <a:pt x="105" y="83"/>
                    <a:pt x="99" y="91"/>
                    <a:pt x="102" y="91"/>
                  </a:cubicBezTo>
                  <a:cubicBezTo>
                    <a:pt x="104" y="91"/>
                    <a:pt x="112" y="85"/>
                    <a:pt x="113" y="86"/>
                  </a:cubicBezTo>
                  <a:cubicBezTo>
                    <a:pt x="113" y="88"/>
                    <a:pt x="116" y="91"/>
                    <a:pt x="117" y="89"/>
                  </a:cubicBezTo>
                  <a:cubicBezTo>
                    <a:pt x="119" y="88"/>
                    <a:pt x="122" y="85"/>
                    <a:pt x="123" y="86"/>
                  </a:cubicBezTo>
                  <a:cubicBezTo>
                    <a:pt x="124" y="86"/>
                    <a:pt x="127" y="86"/>
                    <a:pt x="129" y="90"/>
                  </a:cubicBezTo>
                  <a:cubicBezTo>
                    <a:pt x="129" y="90"/>
                    <a:pt x="130" y="91"/>
                    <a:pt x="130" y="91"/>
                  </a:cubicBezTo>
                  <a:cubicBezTo>
                    <a:pt x="130" y="92"/>
                    <a:pt x="131" y="92"/>
                    <a:pt x="131" y="92"/>
                  </a:cubicBezTo>
                  <a:cubicBezTo>
                    <a:pt x="131" y="93"/>
                    <a:pt x="132" y="93"/>
                    <a:pt x="132" y="94"/>
                  </a:cubicBezTo>
                  <a:cubicBezTo>
                    <a:pt x="132" y="94"/>
                    <a:pt x="133" y="94"/>
                    <a:pt x="133" y="94"/>
                  </a:cubicBezTo>
                  <a:cubicBezTo>
                    <a:pt x="133" y="95"/>
                    <a:pt x="134" y="95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6" y="97"/>
                    <a:pt x="137" y="97"/>
                    <a:pt x="137" y="98"/>
                  </a:cubicBezTo>
                  <a:cubicBezTo>
                    <a:pt x="137" y="98"/>
                    <a:pt x="138" y="98"/>
                    <a:pt x="138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9"/>
                    <a:pt x="139" y="99"/>
                    <a:pt x="139" y="99"/>
                  </a:cubicBezTo>
                  <a:cubicBezTo>
                    <a:pt x="139" y="99"/>
                    <a:pt x="140" y="100"/>
                    <a:pt x="140" y="100"/>
                  </a:cubicBezTo>
                  <a:cubicBezTo>
                    <a:pt x="140" y="100"/>
                    <a:pt x="141" y="100"/>
                    <a:pt x="141" y="100"/>
                  </a:cubicBezTo>
                  <a:cubicBezTo>
                    <a:pt x="141" y="100"/>
                    <a:pt x="142" y="101"/>
                    <a:pt x="142" y="101"/>
                  </a:cubicBezTo>
                  <a:cubicBezTo>
                    <a:pt x="142" y="101"/>
                    <a:pt x="143" y="101"/>
                    <a:pt x="143" y="101"/>
                  </a:cubicBezTo>
                  <a:cubicBezTo>
                    <a:pt x="143" y="101"/>
                    <a:pt x="144" y="101"/>
                    <a:pt x="144" y="101"/>
                  </a:cubicBezTo>
                  <a:cubicBezTo>
                    <a:pt x="148" y="100"/>
                    <a:pt x="154" y="100"/>
                    <a:pt x="158" y="100"/>
                  </a:cubicBezTo>
                  <a:cubicBezTo>
                    <a:pt x="161" y="100"/>
                    <a:pt x="167" y="99"/>
                    <a:pt x="164" y="96"/>
                  </a:cubicBezTo>
                  <a:cubicBezTo>
                    <a:pt x="161" y="93"/>
                    <a:pt x="156" y="89"/>
                    <a:pt x="159" y="89"/>
                  </a:cubicBezTo>
                  <a:cubicBezTo>
                    <a:pt x="161" y="88"/>
                    <a:pt x="167" y="88"/>
                    <a:pt x="166" y="87"/>
                  </a:cubicBezTo>
                  <a:cubicBezTo>
                    <a:pt x="165" y="86"/>
                    <a:pt x="167" y="84"/>
                    <a:pt x="169" y="83"/>
                  </a:cubicBezTo>
                  <a:cubicBezTo>
                    <a:pt x="171" y="83"/>
                    <a:pt x="178" y="86"/>
                    <a:pt x="179" y="85"/>
                  </a:cubicBezTo>
                  <a:cubicBezTo>
                    <a:pt x="180" y="84"/>
                    <a:pt x="177" y="82"/>
                    <a:pt x="183" y="84"/>
                  </a:cubicBezTo>
                  <a:cubicBezTo>
                    <a:pt x="189" y="86"/>
                    <a:pt x="190" y="86"/>
                    <a:pt x="192" y="86"/>
                  </a:cubicBezTo>
                  <a:cubicBezTo>
                    <a:pt x="194" y="86"/>
                    <a:pt x="199" y="94"/>
                    <a:pt x="199" y="94"/>
                  </a:cubicBezTo>
                  <a:cubicBezTo>
                    <a:pt x="199" y="94"/>
                    <a:pt x="208" y="104"/>
                    <a:pt x="211" y="106"/>
                  </a:cubicBezTo>
                  <a:cubicBezTo>
                    <a:pt x="213" y="107"/>
                    <a:pt x="218" y="109"/>
                    <a:pt x="223" y="109"/>
                  </a:cubicBezTo>
                  <a:cubicBezTo>
                    <a:pt x="227" y="109"/>
                    <a:pt x="237" y="113"/>
                    <a:pt x="241" y="114"/>
                  </a:cubicBezTo>
                  <a:cubicBezTo>
                    <a:pt x="244" y="116"/>
                    <a:pt x="244" y="118"/>
                    <a:pt x="248" y="118"/>
                  </a:cubicBezTo>
                  <a:cubicBezTo>
                    <a:pt x="252" y="118"/>
                    <a:pt x="257" y="117"/>
                    <a:pt x="253" y="115"/>
                  </a:cubicBezTo>
                  <a:cubicBezTo>
                    <a:pt x="249" y="112"/>
                    <a:pt x="248" y="111"/>
                    <a:pt x="242" y="107"/>
                  </a:cubicBezTo>
                  <a:cubicBezTo>
                    <a:pt x="236" y="103"/>
                    <a:pt x="229" y="98"/>
                    <a:pt x="226" y="97"/>
                  </a:cubicBezTo>
                  <a:cubicBezTo>
                    <a:pt x="222" y="96"/>
                    <a:pt x="220" y="92"/>
                    <a:pt x="215" y="87"/>
                  </a:cubicBezTo>
                  <a:cubicBezTo>
                    <a:pt x="210" y="81"/>
                    <a:pt x="195" y="71"/>
                    <a:pt x="199" y="71"/>
                  </a:cubicBezTo>
                  <a:cubicBezTo>
                    <a:pt x="203" y="71"/>
                    <a:pt x="211" y="71"/>
                    <a:pt x="210" y="70"/>
                  </a:cubicBezTo>
                  <a:cubicBezTo>
                    <a:pt x="208" y="68"/>
                    <a:pt x="202" y="62"/>
                    <a:pt x="197" y="60"/>
                  </a:cubicBezTo>
                  <a:cubicBezTo>
                    <a:pt x="192" y="59"/>
                    <a:pt x="183" y="58"/>
                    <a:pt x="181" y="5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5" name="Freeform 47"/>
            <p:cNvSpPr>
              <a:spLocks noChangeArrowheads="1"/>
            </p:cNvSpPr>
            <p:nvPr/>
          </p:nvSpPr>
          <p:spPr bwMode="auto">
            <a:xfrm>
              <a:off x="9942441" y="4064909"/>
              <a:ext cx="102333" cy="33665"/>
            </a:xfrm>
            <a:custGeom>
              <a:avLst/>
              <a:gdLst>
                <a:gd name="T0" fmla="*/ 1954845 w 38"/>
                <a:gd name="T1" fmla="*/ 18853644 h 14"/>
                <a:gd name="T2" fmla="*/ 48882326 w 38"/>
                <a:gd name="T3" fmla="*/ 24509329 h 14"/>
                <a:gd name="T4" fmla="*/ 70389812 w 38"/>
                <a:gd name="T5" fmla="*/ 7540909 h 14"/>
                <a:gd name="T6" fmla="*/ 52793413 w 38"/>
                <a:gd name="T7" fmla="*/ 1885227 h 14"/>
                <a:gd name="T8" fmla="*/ 35195605 w 38"/>
                <a:gd name="T9" fmla="*/ 15083191 h 14"/>
                <a:gd name="T10" fmla="*/ 27373430 w 38"/>
                <a:gd name="T11" fmla="*/ 9426135 h 14"/>
                <a:gd name="T12" fmla="*/ 1954845 w 38"/>
                <a:gd name="T13" fmla="*/ 1885364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14"/>
                <a:gd name="T23" fmla="*/ 38 w 38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14">
                  <a:moveTo>
                    <a:pt x="1" y="10"/>
                  </a:moveTo>
                  <a:cubicBezTo>
                    <a:pt x="3" y="12"/>
                    <a:pt x="22" y="14"/>
                    <a:pt x="25" y="13"/>
                  </a:cubicBezTo>
                  <a:cubicBezTo>
                    <a:pt x="28" y="12"/>
                    <a:pt x="38" y="6"/>
                    <a:pt x="36" y="4"/>
                  </a:cubicBezTo>
                  <a:cubicBezTo>
                    <a:pt x="34" y="1"/>
                    <a:pt x="28" y="0"/>
                    <a:pt x="27" y="1"/>
                  </a:cubicBezTo>
                  <a:cubicBezTo>
                    <a:pt x="26" y="2"/>
                    <a:pt x="20" y="8"/>
                    <a:pt x="18" y="8"/>
                  </a:cubicBezTo>
                  <a:cubicBezTo>
                    <a:pt x="16" y="8"/>
                    <a:pt x="16" y="4"/>
                    <a:pt x="14" y="5"/>
                  </a:cubicBezTo>
                  <a:cubicBezTo>
                    <a:pt x="13" y="6"/>
                    <a:pt x="0" y="9"/>
                    <a:pt x="1" y="1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6" name="Freeform 48"/>
            <p:cNvSpPr>
              <a:spLocks noChangeArrowheads="1"/>
            </p:cNvSpPr>
            <p:nvPr/>
          </p:nvSpPr>
          <p:spPr bwMode="auto">
            <a:xfrm>
              <a:off x="10120977" y="4086694"/>
              <a:ext cx="67495" cy="37627"/>
            </a:xfrm>
            <a:custGeom>
              <a:avLst/>
              <a:gdLst>
                <a:gd name="T0" fmla="*/ 7861743 w 25"/>
                <a:gd name="T1" fmla="*/ 2051102 h 15"/>
                <a:gd name="T2" fmla="*/ 23583831 w 25"/>
                <a:gd name="T3" fmla="*/ 26670051 h 15"/>
                <a:gd name="T4" fmla="*/ 7861743 w 25"/>
                <a:gd name="T5" fmla="*/ 2051102 h 15"/>
                <a:gd name="T6" fmla="*/ 0 60000 65536"/>
                <a:gd name="T7" fmla="*/ 0 60000 65536"/>
                <a:gd name="T8" fmla="*/ 0 60000 65536"/>
                <a:gd name="T9" fmla="*/ 0 w 25"/>
                <a:gd name="T10" fmla="*/ 0 h 15"/>
                <a:gd name="T11" fmla="*/ 25 w 2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5">
                  <a:moveTo>
                    <a:pt x="4" y="1"/>
                  </a:moveTo>
                  <a:cubicBezTo>
                    <a:pt x="0" y="0"/>
                    <a:pt x="9" y="12"/>
                    <a:pt x="12" y="13"/>
                  </a:cubicBezTo>
                  <a:cubicBezTo>
                    <a:pt x="25" y="15"/>
                    <a:pt x="9" y="2"/>
                    <a:pt x="4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7" name="Freeform 49"/>
            <p:cNvSpPr>
              <a:spLocks noChangeArrowheads="1"/>
            </p:cNvSpPr>
            <p:nvPr/>
          </p:nvSpPr>
          <p:spPr bwMode="auto">
            <a:xfrm>
              <a:off x="10532484" y="4504546"/>
              <a:ext cx="119752" cy="63371"/>
            </a:xfrm>
            <a:custGeom>
              <a:avLst/>
              <a:gdLst>
                <a:gd name="T0" fmla="*/ 78284492 w 45"/>
                <a:gd name="T1" fmla="*/ 50359785 h 26"/>
                <a:gd name="T2" fmla="*/ 53461845 w 45"/>
                <a:gd name="T3" fmla="*/ 30991063 h 26"/>
                <a:gd name="T4" fmla="*/ 7637209 w 45"/>
                <a:gd name="T5" fmla="*/ 3873187 h 26"/>
                <a:gd name="T6" fmla="*/ 40097070 w 45"/>
                <a:gd name="T7" fmla="*/ 34864248 h 26"/>
                <a:gd name="T8" fmla="*/ 78284492 w 45"/>
                <a:gd name="T9" fmla="*/ 50359785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6"/>
                <a:gd name="T17" fmla="*/ 45 w 4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6">
                  <a:moveTo>
                    <a:pt x="41" y="26"/>
                  </a:moveTo>
                  <a:cubicBezTo>
                    <a:pt x="45" y="26"/>
                    <a:pt x="32" y="19"/>
                    <a:pt x="28" y="16"/>
                  </a:cubicBezTo>
                  <a:cubicBezTo>
                    <a:pt x="24" y="14"/>
                    <a:pt x="7" y="3"/>
                    <a:pt x="4" y="2"/>
                  </a:cubicBezTo>
                  <a:cubicBezTo>
                    <a:pt x="0" y="0"/>
                    <a:pt x="15" y="14"/>
                    <a:pt x="21" y="18"/>
                  </a:cubicBezTo>
                  <a:cubicBezTo>
                    <a:pt x="27" y="22"/>
                    <a:pt x="39" y="26"/>
                    <a:pt x="41" y="2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8" name="Freeform 50"/>
            <p:cNvSpPr>
              <a:spLocks noChangeArrowheads="1"/>
            </p:cNvSpPr>
            <p:nvPr/>
          </p:nvSpPr>
          <p:spPr bwMode="auto">
            <a:xfrm>
              <a:off x="10883029" y="4411469"/>
              <a:ext cx="45724" cy="35646"/>
            </a:xfrm>
            <a:custGeom>
              <a:avLst/>
              <a:gdLst>
                <a:gd name="T0" fmla="*/ 9752374 w 17"/>
                <a:gd name="T1" fmla="*/ 6341726 h 14"/>
                <a:gd name="T2" fmla="*/ 1951034 w 17"/>
                <a:gd name="T3" fmla="*/ 19023721 h 14"/>
                <a:gd name="T4" fmla="*/ 25356456 w 17"/>
                <a:gd name="T5" fmla="*/ 29591812 h 14"/>
                <a:gd name="T6" fmla="*/ 23405423 w 17"/>
                <a:gd name="T7" fmla="*/ 12681998 h 14"/>
                <a:gd name="T8" fmla="*/ 9752374 w 17"/>
                <a:gd name="T9" fmla="*/ 634172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4"/>
                <a:gd name="T17" fmla="*/ 17 w 1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4">
                  <a:moveTo>
                    <a:pt x="5" y="3"/>
                  </a:moveTo>
                  <a:cubicBezTo>
                    <a:pt x="6" y="5"/>
                    <a:pt x="1" y="4"/>
                    <a:pt x="1" y="9"/>
                  </a:cubicBezTo>
                  <a:cubicBezTo>
                    <a:pt x="0" y="13"/>
                    <a:pt x="8" y="14"/>
                    <a:pt x="13" y="14"/>
                  </a:cubicBezTo>
                  <a:cubicBezTo>
                    <a:pt x="17" y="14"/>
                    <a:pt x="15" y="9"/>
                    <a:pt x="12" y="6"/>
                  </a:cubicBezTo>
                  <a:cubicBezTo>
                    <a:pt x="9" y="3"/>
                    <a:pt x="4" y="0"/>
                    <a:pt x="5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49" name="Freeform 51"/>
            <p:cNvSpPr>
              <a:spLocks noChangeArrowheads="1"/>
            </p:cNvSpPr>
            <p:nvPr/>
          </p:nvSpPr>
          <p:spPr bwMode="auto">
            <a:xfrm>
              <a:off x="10898269" y="4377804"/>
              <a:ext cx="32659" cy="29706"/>
            </a:xfrm>
            <a:custGeom>
              <a:avLst/>
              <a:gdLst>
                <a:gd name="T0" fmla="*/ 6806681 w 13"/>
                <a:gd name="T1" fmla="*/ 9990618 h 12"/>
                <a:gd name="T2" fmla="*/ 6806681 w 13"/>
                <a:gd name="T3" fmla="*/ 17982547 h 12"/>
                <a:gd name="T4" fmla="*/ 20420040 w 13"/>
                <a:gd name="T5" fmla="*/ 3995965 h 12"/>
                <a:gd name="T6" fmla="*/ 6806681 w 13"/>
                <a:gd name="T7" fmla="*/ 9990618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2"/>
                <a:gd name="T14" fmla="*/ 13 w 13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2">
                  <a:moveTo>
                    <a:pt x="4" y="5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10" y="12"/>
                    <a:pt x="13" y="5"/>
                    <a:pt x="12" y="2"/>
                  </a:cubicBezTo>
                  <a:cubicBezTo>
                    <a:pt x="11" y="0"/>
                    <a:pt x="8" y="4"/>
                    <a:pt x="4" y="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0" name="Freeform 52"/>
            <p:cNvSpPr>
              <a:spLocks noChangeArrowheads="1"/>
            </p:cNvSpPr>
            <p:nvPr/>
          </p:nvSpPr>
          <p:spPr bwMode="auto">
            <a:xfrm>
              <a:off x="10549903" y="4340177"/>
              <a:ext cx="41369" cy="33665"/>
            </a:xfrm>
            <a:custGeom>
              <a:avLst/>
              <a:gdLst>
                <a:gd name="T0" fmla="*/ 28711508 w 15"/>
                <a:gd name="T1" fmla="*/ 15083191 h 14"/>
                <a:gd name="T2" fmla="*/ 10253598 w 15"/>
                <a:gd name="T3" fmla="*/ 1885227 h 14"/>
                <a:gd name="T4" fmla="*/ 22559346 w 15"/>
                <a:gd name="T5" fmla="*/ 24509329 h 14"/>
                <a:gd name="T6" fmla="*/ 28711508 w 15"/>
                <a:gd name="T7" fmla="*/ 15083191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4"/>
                <a:gd name="T14" fmla="*/ 15 w 15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4">
                  <a:moveTo>
                    <a:pt x="14" y="8"/>
                  </a:moveTo>
                  <a:cubicBezTo>
                    <a:pt x="13" y="6"/>
                    <a:pt x="10" y="2"/>
                    <a:pt x="5" y="1"/>
                  </a:cubicBezTo>
                  <a:cubicBezTo>
                    <a:pt x="0" y="0"/>
                    <a:pt x="9" y="11"/>
                    <a:pt x="11" y="13"/>
                  </a:cubicBezTo>
                  <a:cubicBezTo>
                    <a:pt x="13" y="14"/>
                    <a:pt x="15" y="9"/>
                    <a:pt x="14" y="8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1" name="Freeform 53"/>
            <p:cNvSpPr>
              <a:spLocks noChangeArrowheads="1"/>
            </p:cNvSpPr>
            <p:nvPr/>
          </p:nvSpPr>
          <p:spPr bwMode="auto">
            <a:xfrm>
              <a:off x="10020824" y="4045105"/>
              <a:ext cx="28303" cy="25744"/>
            </a:xfrm>
            <a:custGeom>
              <a:avLst/>
              <a:gdLst>
                <a:gd name="T0" fmla="*/ 16066493 w 11"/>
                <a:gd name="T1" fmla="*/ 4321800 h 10"/>
                <a:gd name="T2" fmla="*/ 1785017 w 11"/>
                <a:gd name="T3" fmla="*/ 2160900 h 10"/>
                <a:gd name="T4" fmla="*/ 12496459 w 11"/>
                <a:gd name="T5" fmla="*/ 15126300 h 10"/>
                <a:gd name="T6" fmla="*/ 16066493 w 11"/>
                <a:gd name="T7" fmla="*/ 432180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0"/>
                <a:gd name="T14" fmla="*/ 11 w 11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0">
                  <a:moveTo>
                    <a:pt x="9" y="2"/>
                  </a:moveTo>
                  <a:cubicBezTo>
                    <a:pt x="8" y="0"/>
                    <a:pt x="2" y="0"/>
                    <a:pt x="1" y="1"/>
                  </a:cubicBezTo>
                  <a:cubicBezTo>
                    <a:pt x="0" y="1"/>
                    <a:pt x="4" y="5"/>
                    <a:pt x="7" y="7"/>
                  </a:cubicBezTo>
                  <a:cubicBezTo>
                    <a:pt x="11" y="10"/>
                    <a:pt x="10" y="3"/>
                    <a:pt x="9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2" name="Freeform 54"/>
            <p:cNvSpPr>
              <a:spLocks noChangeArrowheads="1"/>
            </p:cNvSpPr>
            <p:nvPr/>
          </p:nvSpPr>
          <p:spPr bwMode="auto">
            <a:xfrm>
              <a:off x="8997498" y="4231258"/>
              <a:ext cx="1315081" cy="932744"/>
            </a:xfrm>
            <a:custGeom>
              <a:avLst/>
              <a:gdLst>
                <a:gd name="T0" fmla="*/ 875124327 w 494"/>
                <a:gd name="T1" fmla="*/ 327247407 h 385"/>
                <a:gd name="T2" fmla="*/ 817801759 w 494"/>
                <a:gd name="T3" fmla="*/ 273663713 h 385"/>
                <a:gd name="T4" fmla="*/ 783408771 w 494"/>
                <a:gd name="T5" fmla="*/ 239216263 h 385"/>
                <a:gd name="T6" fmla="*/ 718443298 w 494"/>
                <a:gd name="T7" fmla="*/ 189458988 h 385"/>
                <a:gd name="T8" fmla="*/ 663031068 w 494"/>
                <a:gd name="T9" fmla="*/ 107168813 h 385"/>
                <a:gd name="T10" fmla="*/ 624816023 w 494"/>
                <a:gd name="T11" fmla="*/ 76549143 h 385"/>
                <a:gd name="T12" fmla="*/ 586600978 w 494"/>
                <a:gd name="T13" fmla="*/ 15309830 h 385"/>
                <a:gd name="T14" fmla="*/ 569403793 w 494"/>
                <a:gd name="T15" fmla="*/ 45929494 h 385"/>
                <a:gd name="T16" fmla="*/ 575136188 w 494"/>
                <a:gd name="T17" fmla="*/ 155012878 h 385"/>
                <a:gd name="T18" fmla="*/ 536921143 w 494"/>
                <a:gd name="T19" fmla="*/ 141616263 h 385"/>
                <a:gd name="T20" fmla="*/ 479598575 w 494"/>
                <a:gd name="T21" fmla="*/ 107168813 h 385"/>
                <a:gd name="T22" fmla="*/ 450937982 w 494"/>
                <a:gd name="T23" fmla="*/ 72721341 h 385"/>
                <a:gd name="T24" fmla="*/ 460491052 w 494"/>
                <a:gd name="T25" fmla="*/ 47842704 h 385"/>
                <a:gd name="T26" fmla="*/ 443295250 w 494"/>
                <a:gd name="T27" fmla="*/ 30619659 h 385"/>
                <a:gd name="T28" fmla="*/ 397436090 w 494"/>
                <a:gd name="T29" fmla="*/ 19137632 h 385"/>
                <a:gd name="T30" fmla="*/ 364953439 w 494"/>
                <a:gd name="T31" fmla="*/ 24878648 h 385"/>
                <a:gd name="T32" fmla="*/ 317185238 w 494"/>
                <a:gd name="T33" fmla="*/ 44016274 h 385"/>
                <a:gd name="T34" fmla="*/ 309542505 w 494"/>
                <a:gd name="T35" fmla="*/ 82290154 h 385"/>
                <a:gd name="T36" fmla="*/ 307630785 w 494"/>
                <a:gd name="T37" fmla="*/ 91858989 h 385"/>
                <a:gd name="T38" fmla="*/ 275148135 w 494"/>
                <a:gd name="T39" fmla="*/ 84204747 h 385"/>
                <a:gd name="T40" fmla="*/ 233112415 w 494"/>
                <a:gd name="T41" fmla="*/ 74635934 h 385"/>
                <a:gd name="T42" fmla="*/ 219735905 w 494"/>
                <a:gd name="T43" fmla="*/ 105255604 h 385"/>
                <a:gd name="T44" fmla="*/ 204450440 w 494"/>
                <a:gd name="T45" fmla="*/ 126306439 h 385"/>
                <a:gd name="T46" fmla="*/ 192985650 w 494"/>
                <a:gd name="T47" fmla="*/ 151185076 h 385"/>
                <a:gd name="T48" fmla="*/ 166235351 w 494"/>
                <a:gd name="T49" fmla="*/ 174149121 h 385"/>
                <a:gd name="T50" fmla="*/ 105090726 w 494"/>
                <a:gd name="T51" fmla="*/ 220078637 h 385"/>
                <a:gd name="T52" fmla="*/ 28660604 w 494"/>
                <a:gd name="T53" fmla="*/ 256439297 h 385"/>
                <a:gd name="T54" fmla="*/ 3822059 w 494"/>
                <a:gd name="T55" fmla="*/ 287060328 h 385"/>
                <a:gd name="T56" fmla="*/ 15285471 w 494"/>
                <a:gd name="T57" fmla="*/ 315765384 h 385"/>
                <a:gd name="T58" fmla="*/ 28660604 w 494"/>
                <a:gd name="T59" fmla="*/ 367435955 h 385"/>
                <a:gd name="T60" fmla="*/ 9553073 w 494"/>
                <a:gd name="T61" fmla="*/ 369350547 h 385"/>
                <a:gd name="T62" fmla="*/ 57322589 w 494"/>
                <a:gd name="T63" fmla="*/ 445899668 h 385"/>
                <a:gd name="T64" fmla="*/ 101270051 w 494"/>
                <a:gd name="T65" fmla="*/ 547327427 h 385"/>
                <a:gd name="T66" fmla="*/ 82162507 w 494"/>
                <a:gd name="T67" fmla="*/ 577947075 h 385"/>
                <a:gd name="T68" fmla="*/ 149038166 w 494"/>
                <a:gd name="T69" fmla="*/ 616220944 h 385"/>
                <a:gd name="T70" fmla="*/ 233112415 w 494"/>
                <a:gd name="T71" fmla="*/ 579860285 h 385"/>
                <a:gd name="T72" fmla="*/ 277058473 w 494"/>
                <a:gd name="T73" fmla="*/ 581774877 h 385"/>
                <a:gd name="T74" fmla="*/ 380240287 w 494"/>
                <a:gd name="T75" fmla="*/ 545412834 h 385"/>
                <a:gd name="T76" fmla="*/ 485330970 w 494"/>
                <a:gd name="T77" fmla="*/ 541586416 h 385"/>
                <a:gd name="T78" fmla="*/ 529278410 w 494"/>
                <a:gd name="T79" fmla="*/ 566465053 h 385"/>
                <a:gd name="T80" fmla="*/ 569403793 w 494"/>
                <a:gd name="T81" fmla="*/ 612394526 h 385"/>
                <a:gd name="T82" fmla="*/ 588511315 w 494"/>
                <a:gd name="T83" fmla="*/ 566465053 h 385"/>
                <a:gd name="T84" fmla="*/ 598065768 w 494"/>
                <a:gd name="T85" fmla="*/ 610479933 h 385"/>
                <a:gd name="T86" fmla="*/ 609530558 w 494"/>
                <a:gd name="T87" fmla="*/ 610479933 h 385"/>
                <a:gd name="T88" fmla="*/ 622905685 w 494"/>
                <a:gd name="T89" fmla="*/ 635358570 h 385"/>
                <a:gd name="T90" fmla="*/ 668763463 w 494"/>
                <a:gd name="T91" fmla="*/ 669806021 h 385"/>
                <a:gd name="T92" fmla="*/ 726086204 w 494"/>
                <a:gd name="T93" fmla="*/ 725304480 h 385"/>
                <a:gd name="T94" fmla="*/ 789141166 w 494"/>
                <a:gd name="T95" fmla="*/ 723389714 h 385"/>
                <a:gd name="T96" fmla="*/ 833088607 w 494"/>
                <a:gd name="T97" fmla="*/ 732958700 h 385"/>
                <a:gd name="T98" fmla="*/ 892321512 w 494"/>
                <a:gd name="T99" fmla="*/ 702338879 h 385"/>
                <a:gd name="T100" fmla="*/ 905696640 w 494"/>
                <a:gd name="T101" fmla="*/ 621961955 h 385"/>
                <a:gd name="T102" fmla="*/ 938179290 w 494"/>
                <a:gd name="T103" fmla="*/ 551155229 h 385"/>
                <a:gd name="T104" fmla="*/ 919071767 w 494"/>
                <a:gd name="T105" fmla="*/ 399970196 h 3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4"/>
                <a:gd name="T160" fmla="*/ 0 h 385"/>
                <a:gd name="T161" fmla="*/ 494 w 494"/>
                <a:gd name="T162" fmla="*/ 385 h 3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4" h="385">
                  <a:moveTo>
                    <a:pt x="481" y="209"/>
                  </a:moveTo>
                  <a:cubicBezTo>
                    <a:pt x="480" y="203"/>
                    <a:pt x="473" y="192"/>
                    <a:pt x="472" y="190"/>
                  </a:cubicBezTo>
                  <a:cubicBezTo>
                    <a:pt x="470" y="187"/>
                    <a:pt x="461" y="173"/>
                    <a:pt x="458" y="171"/>
                  </a:cubicBezTo>
                  <a:cubicBezTo>
                    <a:pt x="455" y="168"/>
                    <a:pt x="448" y="162"/>
                    <a:pt x="445" y="160"/>
                  </a:cubicBezTo>
                  <a:cubicBezTo>
                    <a:pt x="441" y="158"/>
                    <a:pt x="438" y="157"/>
                    <a:pt x="435" y="150"/>
                  </a:cubicBezTo>
                  <a:cubicBezTo>
                    <a:pt x="432" y="143"/>
                    <a:pt x="429" y="143"/>
                    <a:pt x="428" y="143"/>
                  </a:cubicBezTo>
                  <a:cubicBezTo>
                    <a:pt x="427" y="143"/>
                    <a:pt x="425" y="139"/>
                    <a:pt x="424" y="141"/>
                  </a:cubicBezTo>
                  <a:cubicBezTo>
                    <a:pt x="424" y="143"/>
                    <a:pt x="422" y="143"/>
                    <a:pt x="418" y="138"/>
                  </a:cubicBezTo>
                  <a:cubicBezTo>
                    <a:pt x="415" y="133"/>
                    <a:pt x="412" y="128"/>
                    <a:pt x="410" y="125"/>
                  </a:cubicBezTo>
                  <a:cubicBezTo>
                    <a:pt x="408" y="123"/>
                    <a:pt x="403" y="116"/>
                    <a:pt x="399" y="114"/>
                  </a:cubicBezTo>
                  <a:cubicBezTo>
                    <a:pt x="396" y="112"/>
                    <a:pt x="388" y="110"/>
                    <a:pt x="385" y="107"/>
                  </a:cubicBezTo>
                  <a:cubicBezTo>
                    <a:pt x="383" y="104"/>
                    <a:pt x="379" y="102"/>
                    <a:pt x="376" y="99"/>
                  </a:cubicBezTo>
                  <a:cubicBezTo>
                    <a:pt x="372" y="96"/>
                    <a:pt x="367" y="93"/>
                    <a:pt x="367" y="89"/>
                  </a:cubicBezTo>
                  <a:cubicBezTo>
                    <a:pt x="366" y="85"/>
                    <a:pt x="363" y="81"/>
                    <a:pt x="359" y="75"/>
                  </a:cubicBezTo>
                  <a:cubicBezTo>
                    <a:pt x="355" y="69"/>
                    <a:pt x="348" y="59"/>
                    <a:pt x="347" y="56"/>
                  </a:cubicBezTo>
                  <a:cubicBezTo>
                    <a:pt x="346" y="52"/>
                    <a:pt x="341" y="45"/>
                    <a:pt x="338" y="43"/>
                  </a:cubicBezTo>
                  <a:cubicBezTo>
                    <a:pt x="336" y="41"/>
                    <a:pt x="334" y="40"/>
                    <a:pt x="332" y="40"/>
                  </a:cubicBezTo>
                  <a:cubicBezTo>
                    <a:pt x="331" y="40"/>
                    <a:pt x="328" y="43"/>
                    <a:pt x="327" y="40"/>
                  </a:cubicBezTo>
                  <a:cubicBezTo>
                    <a:pt x="325" y="38"/>
                    <a:pt x="321" y="27"/>
                    <a:pt x="317" y="21"/>
                  </a:cubicBezTo>
                  <a:cubicBezTo>
                    <a:pt x="312" y="15"/>
                    <a:pt x="309" y="14"/>
                    <a:pt x="311" y="12"/>
                  </a:cubicBezTo>
                  <a:cubicBezTo>
                    <a:pt x="314" y="11"/>
                    <a:pt x="308" y="10"/>
                    <a:pt x="307" y="8"/>
                  </a:cubicBezTo>
                  <a:cubicBezTo>
                    <a:pt x="306" y="6"/>
                    <a:pt x="303" y="0"/>
                    <a:pt x="300" y="0"/>
                  </a:cubicBezTo>
                  <a:cubicBezTo>
                    <a:pt x="297" y="0"/>
                    <a:pt x="299" y="12"/>
                    <a:pt x="297" y="13"/>
                  </a:cubicBezTo>
                  <a:cubicBezTo>
                    <a:pt x="296" y="15"/>
                    <a:pt x="299" y="22"/>
                    <a:pt x="298" y="24"/>
                  </a:cubicBezTo>
                  <a:cubicBezTo>
                    <a:pt x="298" y="26"/>
                    <a:pt x="298" y="28"/>
                    <a:pt x="299" y="32"/>
                  </a:cubicBezTo>
                  <a:cubicBezTo>
                    <a:pt x="300" y="36"/>
                    <a:pt x="305" y="53"/>
                    <a:pt x="305" y="56"/>
                  </a:cubicBezTo>
                  <a:cubicBezTo>
                    <a:pt x="304" y="59"/>
                    <a:pt x="303" y="81"/>
                    <a:pt x="301" y="81"/>
                  </a:cubicBezTo>
                  <a:cubicBezTo>
                    <a:pt x="299" y="81"/>
                    <a:pt x="295" y="78"/>
                    <a:pt x="293" y="79"/>
                  </a:cubicBezTo>
                  <a:cubicBezTo>
                    <a:pt x="291" y="79"/>
                    <a:pt x="293" y="81"/>
                    <a:pt x="289" y="80"/>
                  </a:cubicBezTo>
                  <a:cubicBezTo>
                    <a:pt x="285" y="79"/>
                    <a:pt x="285" y="77"/>
                    <a:pt x="281" y="74"/>
                  </a:cubicBezTo>
                  <a:cubicBezTo>
                    <a:pt x="278" y="71"/>
                    <a:pt x="271" y="72"/>
                    <a:pt x="268" y="70"/>
                  </a:cubicBezTo>
                  <a:cubicBezTo>
                    <a:pt x="265" y="68"/>
                    <a:pt x="267" y="65"/>
                    <a:pt x="262" y="63"/>
                  </a:cubicBezTo>
                  <a:cubicBezTo>
                    <a:pt x="256" y="61"/>
                    <a:pt x="255" y="57"/>
                    <a:pt x="251" y="56"/>
                  </a:cubicBezTo>
                  <a:cubicBezTo>
                    <a:pt x="247" y="55"/>
                    <a:pt x="247" y="57"/>
                    <a:pt x="245" y="55"/>
                  </a:cubicBezTo>
                  <a:cubicBezTo>
                    <a:pt x="242" y="53"/>
                    <a:pt x="234" y="49"/>
                    <a:pt x="233" y="46"/>
                  </a:cubicBezTo>
                  <a:cubicBezTo>
                    <a:pt x="233" y="44"/>
                    <a:pt x="235" y="38"/>
                    <a:pt x="236" y="38"/>
                  </a:cubicBezTo>
                  <a:cubicBezTo>
                    <a:pt x="237" y="37"/>
                    <a:pt x="237" y="34"/>
                    <a:pt x="236" y="32"/>
                  </a:cubicBezTo>
                  <a:cubicBezTo>
                    <a:pt x="235" y="31"/>
                    <a:pt x="233" y="28"/>
                    <a:pt x="236" y="27"/>
                  </a:cubicBezTo>
                  <a:cubicBezTo>
                    <a:pt x="239" y="27"/>
                    <a:pt x="243" y="28"/>
                    <a:pt x="241" y="25"/>
                  </a:cubicBezTo>
                  <a:cubicBezTo>
                    <a:pt x="239" y="22"/>
                    <a:pt x="244" y="17"/>
                    <a:pt x="239" y="14"/>
                  </a:cubicBezTo>
                  <a:cubicBezTo>
                    <a:pt x="235" y="11"/>
                    <a:pt x="233" y="11"/>
                    <a:pt x="233" y="13"/>
                  </a:cubicBezTo>
                  <a:cubicBezTo>
                    <a:pt x="233" y="15"/>
                    <a:pt x="234" y="18"/>
                    <a:pt x="232" y="16"/>
                  </a:cubicBezTo>
                  <a:cubicBezTo>
                    <a:pt x="229" y="15"/>
                    <a:pt x="228" y="12"/>
                    <a:pt x="226" y="12"/>
                  </a:cubicBezTo>
                  <a:cubicBezTo>
                    <a:pt x="225" y="13"/>
                    <a:pt x="225" y="17"/>
                    <a:pt x="221" y="15"/>
                  </a:cubicBezTo>
                  <a:cubicBezTo>
                    <a:pt x="217" y="14"/>
                    <a:pt x="211" y="10"/>
                    <a:pt x="208" y="10"/>
                  </a:cubicBezTo>
                  <a:cubicBezTo>
                    <a:pt x="204" y="10"/>
                    <a:pt x="201" y="10"/>
                    <a:pt x="198" y="8"/>
                  </a:cubicBezTo>
                  <a:cubicBezTo>
                    <a:pt x="195" y="7"/>
                    <a:pt x="192" y="6"/>
                    <a:pt x="191" y="7"/>
                  </a:cubicBezTo>
                  <a:cubicBezTo>
                    <a:pt x="190" y="8"/>
                    <a:pt x="193" y="11"/>
                    <a:pt x="191" y="13"/>
                  </a:cubicBezTo>
                  <a:cubicBezTo>
                    <a:pt x="188" y="16"/>
                    <a:pt x="180" y="18"/>
                    <a:pt x="178" y="16"/>
                  </a:cubicBezTo>
                  <a:cubicBezTo>
                    <a:pt x="176" y="15"/>
                    <a:pt x="174" y="14"/>
                    <a:pt x="172" y="16"/>
                  </a:cubicBezTo>
                  <a:cubicBezTo>
                    <a:pt x="170" y="18"/>
                    <a:pt x="168" y="22"/>
                    <a:pt x="166" y="23"/>
                  </a:cubicBezTo>
                  <a:cubicBezTo>
                    <a:pt x="164" y="23"/>
                    <a:pt x="169" y="27"/>
                    <a:pt x="167" y="28"/>
                  </a:cubicBezTo>
                  <a:cubicBezTo>
                    <a:pt x="166" y="30"/>
                    <a:pt x="164" y="32"/>
                    <a:pt x="163" y="33"/>
                  </a:cubicBezTo>
                  <a:cubicBezTo>
                    <a:pt x="162" y="35"/>
                    <a:pt x="160" y="43"/>
                    <a:pt x="162" y="43"/>
                  </a:cubicBezTo>
                  <a:cubicBezTo>
                    <a:pt x="165" y="44"/>
                    <a:pt x="169" y="44"/>
                    <a:pt x="167" y="46"/>
                  </a:cubicBezTo>
                  <a:cubicBezTo>
                    <a:pt x="166" y="48"/>
                    <a:pt x="171" y="52"/>
                    <a:pt x="168" y="51"/>
                  </a:cubicBezTo>
                  <a:cubicBezTo>
                    <a:pt x="165" y="50"/>
                    <a:pt x="162" y="48"/>
                    <a:pt x="161" y="48"/>
                  </a:cubicBezTo>
                  <a:cubicBezTo>
                    <a:pt x="159" y="48"/>
                    <a:pt x="153" y="47"/>
                    <a:pt x="152" y="47"/>
                  </a:cubicBezTo>
                  <a:cubicBezTo>
                    <a:pt x="151" y="48"/>
                    <a:pt x="150" y="53"/>
                    <a:pt x="148" y="49"/>
                  </a:cubicBezTo>
                  <a:cubicBezTo>
                    <a:pt x="146" y="45"/>
                    <a:pt x="147" y="45"/>
                    <a:pt x="144" y="44"/>
                  </a:cubicBezTo>
                  <a:cubicBezTo>
                    <a:pt x="141" y="42"/>
                    <a:pt x="137" y="37"/>
                    <a:pt x="136" y="37"/>
                  </a:cubicBezTo>
                  <a:cubicBezTo>
                    <a:pt x="134" y="36"/>
                    <a:pt x="128" y="40"/>
                    <a:pt x="126" y="39"/>
                  </a:cubicBezTo>
                  <a:cubicBezTo>
                    <a:pt x="123" y="39"/>
                    <a:pt x="123" y="36"/>
                    <a:pt x="122" y="39"/>
                  </a:cubicBezTo>
                  <a:cubicBezTo>
                    <a:pt x="121" y="41"/>
                    <a:pt x="121" y="44"/>
                    <a:pt x="119" y="44"/>
                  </a:cubicBezTo>
                  <a:cubicBezTo>
                    <a:pt x="117" y="43"/>
                    <a:pt x="117" y="48"/>
                    <a:pt x="116" y="49"/>
                  </a:cubicBezTo>
                  <a:cubicBezTo>
                    <a:pt x="115" y="51"/>
                    <a:pt x="119" y="56"/>
                    <a:pt x="115" y="55"/>
                  </a:cubicBezTo>
                  <a:cubicBezTo>
                    <a:pt x="112" y="55"/>
                    <a:pt x="110" y="52"/>
                    <a:pt x="109" y="53"/>
                  </a:cubicBezTo>
                  <a:cubicBezTo>
                    <a:pt x="108" y="55"/>
                    <a:pt x="108" y="59"/>
                    <a:pt x="108" y="61"/>
                  </a:cubicBezTo>
                  <a:cubicBezTo>
                    <a:pt x="108" y="63"/>
                    <a:pt x="109" y="66"/>
                    <a:pt x="107" y="66"/>
                  </a:cubicBezTo>
                  <a:cubicBezTo>
                    <a:pt x="106" y="66"/>
                    <a:pt x="102" y="64"/>
                    <a:pt x="101" y="65"/>
                  </a:cubicBezTo>
                  <a:cubicBezTo>
                    <a:pt x="101" y="67"/>
                    <a:pt x="101" y="69"/>
                    <a:pt x="102" y="71"/>
                  </a:cubicBezTo>
                  <a:cubicBezTo>
                    <a:pt x="103" y="73"/>
                    <a:pt x="104" y="82"/>
                    <a:pt x="101" y="79"/>
                  </a:cubicBezTo>
                  <a:cubicBezTo>
                    <a:pt x="98" y="76"/>
                    <a:pt x="95" y="69"/>
                    <a:pt x="93" y="70"/>
                  </a:cubicBezTo>
                  <a:cubicBezTo>
                    <a:pt x="91" y="70"/>
                    <a:pt x="85" y="76"/>
                    <a:pt x="85" y="80"/>
                  </a:cubicBezTo>
                  <a:cubicBezTo>
                    <a:pt x="85" y="83"/>
                    <a:pt x="89" y="89"/>
                    <a:pt x="87" y="91"/>
                  </a:cubicBezTo>
                  <a:cubicBezTo>
                    <a:pt x="85" y="94"/>
                    <a:pt x="85" y="99"/>
                    <a:pt x="84" y="101"/>
                  </a:cubicBezTo>
                  <a:cubicBezTo>
                    <a:pt x="83" y="102"/>
                    <a:pt x="80" y="104"/>
                    <a:pt x="77" y="107"/>
                  </a:cubicBezTo>
                  <a:cubicBezTo>
                    <a:pt x="73" y="109"/>
                    <a:pt x="59" y="113"/>
                    <a:pt x="55" y="115"/>
                  </a:cubicBezTo>
                  <a:cubicBezTo>
                    <a:pt x="52" y="118"/>
                    <a:pt x="47" y="121"/>
                    <a:pt x="42" y="121"/>
                  </a:cubicBezTo>
                  <a:cubicBezTo>
                    <a:pt x="37" y="121"/>
                    <a:pt x="24" y="123"/>
                    <a:pt x="22" y="126"/>
                  </a:cubicBezTo>
                  <a:cubicBezTo>
                    <a:pt x="19" y="128"/>
                    <a:pt x="16" y="134"/>
                    <a:pt x="15" y="134"/>
                  </a:cubicBezTo>
                  <a:cubicBezTo>
                    <a:pt x="13" y="134"/>
                    <a:pt x="10" y="144"/>
                    <a:pt x="8" y="143"/>
                  </a:cubicBezTo>
                  <a:cubicBezTo>
                    <a:pt x="7" y="141"/>
                    <a:pt x="9" y="137"/>
                    <a:pt x="7" y="139"/>
                  </a:cubicBezTo>
                  <a:cubicBezTo>
                    <a:pt x="4" y="142"/>
                    <a:pt x="0" y="146"/>
                    <a:pt x="2" y="150"/>
                  </a:cubicBezTo>
                  <a:cubicBezTo>
                    <a:pt x="4" y="155"/>
                    <a:pt x="4" y="158"/>
                    <a:pt x="3" y="160"/>
                  </a:cubicBezTo>
                  <a:cubicBezTo>
                    <a:pt x="3" y="162"/>
                    <a:pt x="1" y="170"/>
                    <a:pt x="3" y="169"/>
                  </a:cubicBezTo>
                  <a:cubicBezTo>
                    <a:pt x="5" y="168"/>
                    <a:pt x="8" y="164"/>
                    <a:pt x="8" y="165"/>
                  </a:cubicBezTo>
                  <a:cubicBezTo>
                    <a:pt x="8" y="166"/>
                    <a:pt x="5" y="169"/>
                    <a:pt x="6" y="173"/>
                  </a:cubicBezTo>
                  <a:cubicBezTo>
                    <a:pt x="8" y="178"/>
                    <a:pt x="8" y="180"/>
                    <a:pt x="11" y="183"/>
                  </a:cubicBezTo>
                  <a:cubicBezTo>
                    <a:pt x="13" y="186"/>
                    <a:pt x="18" y="194"/>
                    <a:pt x="15" y="192"/>
                  </a:cubicBezTo>
                  <a:cubicBezTo>
                    <a:pt x="12" y="191"/>
                    <a:pt x="8" y="187"/>
                    <a:pt x="8" y="189"/>
                  </a:cubicBezTo>
                  <a:cubicBezTo>
                    <a:pt x="9" y="191"/>
                    <a:pt x="11" y="196"/>
                    <a:pt x="9" y="194"/>
                  </a:cubicBezTo>
                  <a:cubicBezTo>
                    <a:pt x="7" y="193"/>
                    <a:pt x="4" y="189"/>
                    <a:pt x="5" y="193"/>
                  </a:cubicBezTo>
                  <a:cubicBezTo>
                    <a:pt x="7" y="197"/>
                    <a:pt x="8" y="203"/>
                    <a:pt x="11" y="205"/>
                  </a:cubicBezTo>
                  <a:cubicBezTo>
                    <a:pt x="14" y="207"/>
                    <a:pt x="19" y="214"/>
                    <a:pt x="20" y="218"/>
                  </a:cubicBezTo>
                  <a:cubicBezTo>
                    <a:pt x="22" y="223"/>
                    <a:pt x="28" y="231"/>
                    <a:pt x="30" y="233"/>
                  </a:cubicBezTo>
                  <a:cubicBezTo>
                    <a:pt x="32" y="235"/>
                    <a:pt x="36" y="244"/>
                    <a:pt x="37" y="248"/>
                  </a:cubicBezTo>
                  <a:cubicBezTo>
                    <a:pt x="38" y="252"/>
                    <a:pt x="44" y="265"/>
                    <a:pt x="48" y="272"/>
                  </a:cubicBezTo>
                  <a:cubicBezTo>
                    <a:pt x="51" y="279"/>
                    <a:pt x="54" y="288"/>
                    <a:pt x="53" y="286"/>
                  </a:cubicBezTo>
                  <a:cubicBezTo>
                    <a:pt x="51" y="285"/>
                    <a:pt x="49" y="280"/>
                    <a:pt x="48" y="285"/>
                  </a:cubicBezTo>
                  <a:cubicBezTo>
                    <a:pt x="47" y="289"/>
                    <a:pt x="48" y="295"/>
                    <a:pt x="46" y="297"/>
                  </a:cubicBezTo>
                  <a:cubicBezTo>
                    <a:pt x="44" y="299"/>
                    <a:pt x="42" y="300"/>
                    <a:pt x="43" y="302"/>
                  </a:cubicBezTo>
                  <a:cubicBezTo>
                    <a:pt x="43" y="305"/>
                    <a:pt x="45" y="309"/>
                    <a:pt x="49" y="310"/>
                  </a:cubicBezTo>
                  <a:cubicBezTo>
                    <a:pt x="53" y="311"/>
                    <a:pt x="56" y="316"/>
                    <a:pt x="61" y="319"/>
                  </a:cubicBezTo>
                  <a:cubicBezTo>
                    <a:pt x="66" y="322"/>
                    <a:pt x="75" y="323"/>
                    <a:pt x="78" y="322"/>
                  </a:cubicBezTo>
                  <a:cubicBezTo>
                    <a:pt x="81" y="321"/>
                    <a:pt x="88" y="314"/>
                    <a:pt x="92" y="313"/>
                  </a:cubicBezTo>
                  <a:cubicBezTo>
                    <a:pt x="96" y="311"/>
                    <a:pt x="100" y="305"/>
                    <a:pt x="103" y="304"/>
                  </a:cubicBezTo>
                  <a:cubicBezTo>
                    <a:pt x="107" y="303"/>
                    <a:pt x="118" y="302"/>
                    <a:pt x="122" y="303"/>
                  </a:cubicBezTo>
                  <a:cubicBezTo>
                    <a:pt x="127" y="305"/>
                    <a:pt x="130" y="307"/>
                    <a:pt x="133" y="305"/>
                  </a:cubicBezTo>
                  <a:cubicBezTo>
                    <a:pt x="135" y="302"/>
                    <a:pt x="135" y="300"/>
                    <a:pt x="138" y="302"/>
                  </a:cubicBezTo>
                  <a:cubicBezTo>
                    <a:pt x="141" y="305"/>
                    <a:pt x="142" y="307"/>
                    <a:pt x="145" y="304"/>
                  </a:cubicBezTo>
                  <a:cubicBezTo>
                    <a:pt x="147" y="301"/>
                    <a:pt x="147" y="290"/>
                    <a:pt x="152" y="289"/>
                  </a:cubicBezTo>
                  <a:cubicBezTo>
                    <a:pt x="157" y="287"/>
                    <a:pt x="170" y="288"/>
                    <a:pt x="180" y="288"/>
                  </a:cubicBezTo>
                  <a:cubicBezTo>
                    <a:pt x="190" y="288"/>
                    <a:pt x="192" y="289"/>
                    <a:pt x="199" y="285"/>
                  </a:cubicBezTo>
                  <a:cubicBezTo>
                    <a:pt x="205" y="281"/>
                    <a:pt x="217" y="277"/>
                    <a:pt x="223" y="276"/>
                  </a:cubicBezTo>
                  <a:cubicBezTo>
                    <a:pt x="229" y="275"/>
                    <a:pt x="234" y="273"/>
                    <a:pt x="238" y="275"/>
                  </a:cubicBezTo>
                  <a:cubicBezTo>
                    <a:pt x="242" y="278"/>
                    <a:pt x="246" y="282"/>
                    <a:pt x="254" y="283"/>
                  </a:cubicBezTo>
                  <a:cubicBezTo>
                    <a:pt x="262" y="283"/>
                    <a:pt x="269" y="284"/>
                    <a:pt x="270" y="286"/>
                  </a:cubicBezTo>
                  <a:cubicBezTo>
                    <a:pt x="271" y="288"/>
                    <a:pt x="268" y="288"/>
                    <a:pt x="270" y="291"/>
                  </a:cubicBezTo>
                  <a:cubicBezTo>
                    <a:pt x="272" y="295"/>
                    <a:pt x="275" y="291"/>
                    <a:pt x="277" y="296"/>
                  </a:cubicBezTo>
                  <a:cubicBezTo>
                    <a:pt x="278" y="301"/>
                    <a:pt x="284" y="307"/>
                    <a:pt x="285" y="309"/>
                  </a:cubicBezTo>
                  <a:cubicBezTo>
                    <a:pt x="286" y="311"/>
                    <a:pt x="289" y="316"/>
                    <a:pt x="291" y="318"/>
                  </a:cubicBezTo>
                  <a:cubicBezTo>
                    <a:pt x="293" y="320"/>
                    <a:pt x="299" y="323"/>
                    <a:pt x="298" y="320"/>
                  </a:cubicBezTo>
                  <a:cubicBezTo>
                    <a:pt x="298" y="317"/>
                    <a:pt x="295" y="317"/>
                    <a:pt x="298" y="314"/>
                  </a:cubicBezTo>
                  <a:cubicBezTo>
                    <a:pt x="300" y="311"/>
                    <a:pt x="298" y="301"/>
                    <a:pt x="303" y="301"/>
                  </a:cubicBezTo>
                  <a:cubicBezTo>
                    <a:pt x="308" y="301"/>
                    <a:pt x="308" y="299"/>
                    <a:pt x="308" y="296"/>
                  </a:cubicBezTo>
                  <a:cubicBezTo>
                    <a:pt x="308" y="294"/>
                    <a:pt x="311" y="290"/>
                    <a:pt x="312" y="291"/>
                  </a:cubicBezTo>
                  <a:cubicBezTo>
                    <a:pt x="313" y="292"/>
                    <a:pt x="315" y="298"/>
                    <a:pt x="314" y="301"/>
                  </a:cubicBezTo>
                  <a:cubicBezTo>
                    <a:pt x="312" y="304"/>
                    <a:pt x="314" y="318"/>
                    <a:pt x="313" y="319"/>
                  </a:cubicBezTo>
                  <a:cubicBezTo>
                    <a:pt x="312" y="320"/>
                    <a:pt x="310" y="320"/>
                    <a:pt x="310" y="323"/>
                  </a:cubicBezTo>
                  <a:cubicBezTo>
                    <a:pt x="309" y="326"/>
                    <a:pt x="312" y="327"/>
                    <a:pt x="314" y="325"/>
                  </a:cubicBezTo>
                  <a:cubicBezTo>
                    <a:pt x="315" y="323"/>
                    <a:pt x="319" y="322"/>
                    <a:pt x="319" y="319"/>
                  </a:cubicBezTo>
                  <a:cubicBezTo>
                    <a:pt x="319" y="316"/>
                    <a:pt x="321" y="310"/>
                    <a:pt x="322" y="312"/>
                  </a:cubicBezTo>
                  <a:cubicBezTo>
                    <a:pt x="323" y="314"/>
                    <a:pt x="326" y="322"/>
                    <a:pt x="329" y="325"/>
                  </a:cubicBezTo>
                  <a:cubicBezTo>
                    <a:pt x="331" y="328"/>
                    <a:pt x="324" y="332"/>
                    <a:pt x="326" y="332"/>
                  </a:cubicBezTo>
                  <a:cubicBezTo>
                    <a:pt x="327" y="332"/>
                    <a:pt x="330" y="334"/>
                    <a:pt x="332" y="332"/>
                  </a:cubicBezTo>
                  <a:cubicBezTo>
                    <a:pt x="334" y="331"/>
                    <a:pt x="332" y="327"/>
                    <a:pt x="337" y="333"/>
                  </a:cubicBezTo>
                  <a:cubicBezTo>
                    <a:pt x="342" y="339"/>
                    <a:pt x="350" y="345"/>
                    <a:pt x="350" y="350"/>
                  </a:cubicBezTo>
                  <a:cubicBezTo>
                    <a:pt x="351" y="355"/>
                    <a:pt x="354" y="360"/>
                    <a:pt x="359" y="364"/>
                  </a:cubicBezTo>
                  <a:cubicBezTo>
                    <a:pt x="363" y="369"/>
                    <a:pt x="362" y="370"/>
                    <a:pt x="370" y="372"/>
                  </a:cubicBezTo>
                  <a:cubicBezTo>
                    <a:pt x="378" y="375"/>
                    <a:pt x="376" y="382"/>
                    <a:pt x="380" y="379"/>
                  </a:cubicBezTo>
                  <a:cubicBezTo>
                    <a:pt x="384" y="376"/>
                    <a:pt x="380" y="373"/>
                    <a:pt x="385" y="376"/>
                  </a:cubicBezTo>
                  <a:cubicBezTo>
                    <a:pt x="389" y="378"/>
                    <a:pt x="399" y="384"/>
                    <a:pt x="401" y="383"/>
                  </a:cubicBezTo>
                  <a:cubicBezTo>
                    <a:pt x="404" y="382"/>
                    <a:pt x="411" y="378"/>
                    <a:pt x="413" y="378"/>
                  </a:cubicBezTo>
                  <a:cubicBezTo>
                    <a:pt x="416" y="377"/>
                    <a:pt x="416" y="369"/>
                    <a:pt x="417" y="369"/>
                  </a:cubicBezTo>
                  <a:cubicBezTo>
                    <a:pt x="418" y="369"/>
                    <a:pt x="419" y="371"/>
                    <a:pt x="425" y="376"/>
                  </a:cubicBezTo>
                  <a:cubicBezTo>
                    <a:pt x="430" y="382"/>
                    <a:pt x="431" y="385"/>
                    <a:pt x="436" y="383"/>
                  </a:cubicBezTo>
                  <a:cubicBezTo>
                    <a:pt x="441" y="382"/>
                    <a:pt x="446" y="385"/>
                    <a:pt x="448" y="381"/>
                  </a:cubicBezTo>
                  <a:cubicBezTo>
                    <a:pt x="451" y="378"/>
                    <a:pt x="448" y="372"/>
                    <a:pt x="454" y="371"/>
                  </a:cubicBezTo>
                  <a:cubicBezTo>
                    <a:pt x="459" y="370"/>
                    <a:pt x="463" y="370"/>
                    <a:pt x="467" y="367"/>
                  </a:cubicBezTo>
                  <a:cubicBezTo>
                    <a:pt x="471" y="365"/>
                    <a:pt x="479" y="368"/>
                    <a:pt x="477" y="363"/>
                  </a:cubicBezTo>
                  <a:cubicBezTo>
                    <a:pt x="476" y="358"/>
                    <a:pt x="473" y="343"/>
                    <a:pt x="474" y="342"/>
                  </a:cubicBezTo>
                  <a:cubicBezTo>
                    <a:pt x="476" y="341"/>
                    <a:pt x="474" y="330"/>
                    <a:pt x="474" y="325"/>
                  </a:cubicBezTo>
                  <a:cubicBezTo>
                    <a:pt x="475" y="320"/>
                    <a:pt x="472" y="314"/>
                    <a:pt x="474" y="311"/>
                  </a:cubicBezTo>
                  <a:cubicBezTo>
                    <a:pt x="477" y="308"/>
                    <a:pt x="479" y="298"/>
                    <a:pt x="482" y="295"/>
                  </a:cubicBezTo>
                  <a:cubicBezTo>
                    <a:pt x="485" y="293"/>
                    <a:pt x="488" y="292"/>
                    <a:pt x="491" y="288"/>
                  </a:cubicBezTo>
                  <a:cubicBezTo>
                    <a:pt x="494" y="284"/>
                    <a:pt x="494" y="254"/>
                    <a:pt x="492" y="247"/>
                  </a:cubicBezTo>
                  <a:cubicBezTo>
                    <a:pt x="491" y="240"/>
                    <a:pt x="492" y="227"/>
                    <a:pt x="488" y="222"/>
                  </a:cubicBezTo>
                  <a:cubicBezTo>
                    <a:pt x="484" y="217"/>
                    <a:pt x="483" y="215"/>
                    <a:pt x="481" y="20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3" name="Freeform 55"/>
            <p:cNvSpPr>
              <a:spLocks noChangeArrowheads="1"/>
            </p:cNvSpPr>
            <p:nvPr/>
          </p:nvSpPr>
          <p:spPr bwMode="auto">
            <a:xfrm>
              <a:off x="10140572" y="5241236"/>
              <a:ext cx="141524" cy="134663"/>
            </a:xfrm>
            <a:custGeom>
              <a:avLst/>
              <a:gdLst>
                <a:gd name="T0" fmla="*/ 86511044 w 53"/>
                <a:gd name="T1" fmla="*/ 9772401 h 55"/>
                <a:gd name="T2" fmla="*/ 53829194 w 53"/>
                <a:gd name="T3" fmla="*/ 13681363 h 55"/>
                <a:gd name="T4" fmla="*/ 19224215 w 53"/>
                <a:gd name="T5" fmla="*/ 3908961 h 55"/>
                <a:gd name="T6" fmla="*/ 1923115 w 53"/>
                <a:gd name="T7" fmla="*/ 5863442 h 55"/>
                <a:gd name="T8" fmla="*/ 26913904 w 53"/>
                <a:gd name="T9" fmla="*/ 50817892 h 55"/>
                <a:gd name="T10" fmla="*/ 36526702 w 53"/>
                <a:gd name="T11" fmla="*/ 74273047 h 55"/>
                <a:gd name="T12" fmla="*/ 74976518 w 53"/>
                <a:gd name="T13" fmla="*/ 107500622 h 55"/>
                <a:gd name="T14" fmla="*/ 84587929 w 53"/>
                <a:gd name="T15" fmla="*/ 84045446 h 55"/>
                <a:gd name="T16" fmla="*/ 98045591 w 53"/>
                <a:gd name="T17" fmla="*/ 93819264 h 55"/>
                <a:gd name="T18" fmla="*/ 96122477 w 53"/>
                <a:gd name="T19" fmla="*/ 82090966 h 55"/>
                <a:gd name="T20" fmla="*/ 99967319 w 53"/>
                <a:gd name="T21" fmla="*/ 58637209 h 55"/>
                <a:gd name="T22" fmla="*/ 90355885 w 53"/>
                <a:gd name="T23" fmla="*/ 23455166 h 55"/>
                <a:gd name="T24" fmla="*/ 86511044 w 53"/>
                <a:gd name="T25" fmla="*/ 9772401 h 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55"/>
                <a:gd name="T41" fmla="*/ 53 w 53"/>
                <a:gd name="T42" fmla="*/ 55 h 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55">
                  <a:moveTo>
                    <a:pt x="45" y="5"/>
                  </a:moveTo>
                  <a:cubicBezTo>
                    <a:pt x="41" y="1"/>
                    <a:pt x="32" y="6"/>
                    <a:pt x="28" y="7"/>
                  </a:cubicBezTo>
                  <a:cubicBezTo>
                    <a:pt x="25" y="8"/>
                    <a:pt x="17" y="5"/>
                    <a:pt x="10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1" y="5"/>
                    <a:pt x="11" y="22"/>
                    <a:pt x="14" y="26"/>
                  </a:cubicBezTo>
                  <a:cubicBezTo>
                    <a:pt x="17" y="30"/>
                    <a:pt x="18" y="31"/>
                    <a:pt x="19" y="38"/>
                  </a:cubicBezTo>
                  <a:cubicBezTo>
                    <a:pt x="21" y="46"/>
                    <a:pt x="34" y="55"/>
                    <a:pt x="39" y="55"/>
                  </a:cubicBezTo>
                  <a:cubicBezTo>
                    <a:pt x="44" y="55"/>
                    <a:pt x="43" y="46"/>
                    <a:pt x="44" y="43"/>
                  </a:cubicBezTo>
                  <a:cubicBezTo>
                    <a:pt x="45" y="41"/>
                    <a:pt x="48" y="46"/>
                    <a:pt x="51" y="48"/>
                  </a:cubicBezTo>
                  <a:cubicBezTo>
                    <a:pt x="53" y="49"/>
                    <a:pt x="50" y="43"/>
                    <a:pt x="50" y="42"/>
                  </a:cubicBezTo>
                  <a:cubicBezTo>
                    <a:pt x="49" y="40"/>
                    <a:pt x="51" y="33"/>
                    <a:pt x="52" y="30"/>
                  </a:cubicBezTo>
                  <a:cubicBezTo>
                    <a:pt x="53" y="28"/>
                    <a:pt x="50" y="16"/>
                    <a:pt x="47" y="12"/>
                  </a:cubicBezTo>
                  <a:cubicBezTo>
                    <a:pt x="45" y="8"/>
                    <a:pt x="48" y="8"/>
                    <a:pt x="45" y="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4" name="Freeform 56"/>
            <p:cNvSpPr>
              <a:spLocks noChangeArrowheads="1"/>
            </p:cNvSpPr>
            <p:nvPr/>
          </p:nvSpPr>
          <p:spPr bwMode="auto">
            <a:xfrm>
              <a:off x="10902624" y="5233313"/>
              <a:ext cx="178538" cy="291110"/>
            </a:xfrm>
            <a:custGeom>
              <a:avLst/>
              <a:gdLst>
                <a:gd name="T0" fmla="*/ 107215175 w 67"/>
                <a:gd name="T1" fmla="*/ 17269393 h 120"/>
                <a:gd name="T2" fmla="*/ 97641556 w 67"/>
                <a:gd name="T3" fmla="*/ 24944836 h 120"/>
                <a:gd name="T4" fmla="*/ 89984299 w 67"/>
                <a:gd name="T5" fmla="*/ 13430982 h 120"/>
                <a:gd name="T6" fmla="*/ 80410679 w 67"/>
                <a:gd name="T7" fmla="*/ 5756927 h 120"/>
                <a:gd name="T8" fmla="*/ 65094824 w 67"/>
                <a:gd name="T9" fmla="*/ 11512469 h 120"/>
                <a:gd name="T10" fmla="*/ 61264823 w 67"/>
                <a:gd name="T11" fmla="*/ 44132737 h 120"/>
                <a:gd name="T12" fmla="*/ 61264823 w 67"/>
                <a:gd name="T13" fmla="*/ 69077573 h 120"/>
                <a:gd name="T14" fmla="*/ 42120340 w 67"/>
                <a:gd name="T15" fmla="*/ 107453397 h 120"/>
                <a:gd name="T16" fmla="*/ 21059478 w 67"/>
                <a:gd name="T17" fmla="*/ 130478324 h 120"/>
                <a:gd name="T18" fmla="*/ 15315860 w 67"/>
                <a:gd name="T19" fmla="*/ 159260175 h 120"/>
                <a:gd name="T20" fmla="*/ 7658622 w 67"/>
                <a:gd name="T21" fmla="*/ 176529563 h 120"/>
                <a:gd name="T22" fmla="*/ 1915001 w 67"/>
                <a:gd name="T23" fmla="*/ 195717507 h 120"/>
                <a:gd name="T24" fmla="*/ 32546720 w 67"/>
                <a:gd name="T25" fmla="*/ 211068382 h 120"/>
                <a:gd name="T26" fmla="*/ 44033957 w 67"/>
                <a:gd name="T27" fmla="*/ 222580846 h 120"/>
                <a:gd name="T28" fmla="*/ 70838443 w 67"/>
                <a:gd name="T29" fmla="*/ 224499359 h 120"/>
                <a:gd name="T30" fmla="*/ 86154297 w 67"/>
                <a:gd name="T31" fmla="*/ 205311458 h 120"/>
                <a:gd name="T32" fmla="*/ 91897937 w 67"/>
                <a:gd name="T33" fmla="*/ 178448076 h 120"/>
                <a:gd name="T34" fmla="*/ 86154297 w 67"/>
                <a:gd name="T35" fmla="*/ 147747712 h 120"/>
                <a:gd name="T36" fmla="*/ 111043793 w 67"/>
                <a:gd name="T37" fmla="*/ 120884373 h 120"/>
                <a:gd name="T38" fmla="*/ 124446030 w 67"/>
                <a:gd name="T39" fmla="*/ 120884373 h 120"/>
                <a:gd name="T40" fmla="*/ 116787411 w 67"/>
                <a:gd name="T41" fmla="*/ 97859446 h 120"/>
                <a:gd name="T42" fmla="*/ 122531030 w 67"/>
                <a:gd name="T43" fmla="*/ 65239162 h 120"/>
                <a:gd name="T44" fmla="*/ 114872411 w 67"/>
                <a:gd name="T45" fmla="*/ 30700375 h 120"/>
                <a:gd name="T46" fmla="*/ 107215175 w 67"/>
                <a:gd name="T47" fmla="*/ 17269393 h 1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120"/>
                <a:gd name="T74" fmla="*/ 67 w 67"/>
                <a:gd name="T75" fmla="*/ 120 h 1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120">
                  <a:moveTo>
                    <a:pt x="56" y="9"/>
                  </a:moveTo>
                  <a:cubicBezTo>
                    <a:pt x="54" y="7"/>
                    <a:pt x="51" y="11"/>
                    <a:pt x="51" y="13"/>
                  </a:cubicBezTo>
                  <a:cubicBezTo>
                    <a:pt x="50" y="15"/>
                    <a:pt x="48" y="10"/>
                    <a:pt x="47" y="7"/>
                  </a:cubicBezTo>
                  <a:cubicBezTo>
                    <a:pt x="45" y="4"/>
                    <a:pt x="43" y="6"/>
                    <a:pt x="42" y="3"/>
                  </a:cubicBezTo>
                  <a:cubicBezTo>
                    <a:pt x="40" y="0"/>
                    <a:pt x="35" y="1"/>
                    <a:pt x="34" y="6"/>
                  </a:cubicBezTo>
                  <a:cubicBezTo>
                    <a:pt x="33" y="11"/>
                    <a:pt x="34" y="21"/>
                    <a:pt x="32" y="23"/>
                  </a:cubicBezTo>
                  <a:cubicBezTo>
                    <a:pt x="30" y="25"/>
                    <a:pt x="30" y="29"/>
                    <a:pt x="32" y="36"/>
                  </a:cubicBezTo>
                  <a:cubicBezTo>
                    <a:pt x="33" y="42"/>
                    <a:pt x="23" y="51"/>
                    <a:pt x="22" y="56"/>
                  </a:cubicBezTo>
                  <a:cubicBezTo>
                    <a:pt x="20" y="62"/>
                    <a:pt x="15" y="67"/>
                    <a:pt x="11" y="68"/>
                  </a:cubicBezTo>
                  <a:cubicBezTo>
                    <a:pt x="7" y="69"/>
                    <a:pt x="11" y="80"/>
                    <a:pt x="8" y="83"/>
                  </a:cubicBezTo>
                  <a:cubicBezTo>
                    <a:pt x="6" y="86"/>
                    <a:pt x="5" y="89"/>
                    <a:pt x="4" y="92"/>
                  </a:cubicBezTo>
                  <a:cubicBezTo>
                    <a:pt x="2" y="94"/>
                    <a:pt x="0" y="98"/>
                    <a:pt x="1" y="102"/>
                  </a:cubicBezTo>
                  <a:cubicBezTo>
                    <a:pt x="1" y="106"/>
                    <a:pt x="15" y="110"/>
                    <a:pt x="17" y="110"/>
                  </a:cubicBezTo>
                  <a:cubicBezTo>
                    <a:pt x="20" y="109"/>
                    <a:pt x="20" y="112"/>
                    <a:pt x="23" y="116"/>
                  </a:cubicBezTo>
                  <a:cubicBezTo>
                    <a:pt x="26" y="120"/>
                    <a:pt x="34" y="119"/>
                    <a:pt x="37" y="117"/>
                  </a:cubicBezTo>
                  <a:cubicBezTo>
                    <a:pt x="39" y="116"/>
                    <a:pt x="43" y="110"/>
                    <a:pt x="45" y="107"/>
                  </a:cubicBezTo>
                  <a:cubicBezTo>
                    <a:pt x="47" y="104"/>
                    <a:pt x="48" y="97"/>
                    <a:pt x="48" y="93"/>
                  </a:cubicBezTo>
                  <a:cubicBezTo>
                    <a:pt x="48" y="90"/>
                    <a:pt x="45" y="79"/>
                    <a:pt x="45" y="77"/>
                  </a:cubicBezTo>
                  <a:cubicBezTo>
                    <a:pt x="44" y="74"/>
                    <a:pt x="56" y="66"/>
                    <a:pt x="58" y="63"/>
                  </a:cubicBezTo>
                  <a:cubicBezTo>
                    <a:pt x="59" y="60"/>
                    <a:pt x="64" y="64"/>
                    <a:pt x="65" y="63"/>
                  </a:cubicBezTo>
                  <a:cubicBezTo>
                    <a:pt x="67" y="62"/>
                    <a:pt x="62" y="56"/>
                    <a:pt x="61" y="51"/>
                  </a:cubicBezTo>
                  <a:cubicBezTo>
                    <a:pt x="61" y="46"/>
                    <a:pt x="63" y="38"/>
                    <a:pt x="64" y="34"/>
                  </a:cubicBezTo>
                  <a:cubicBezTo>
                    <a:pt x="66" y="29"/>
                    <a:pt x="62" y="22"/>
                    <a:pt x="60" y="16"/>
                  </a:cubicBezTo>
                  <a:cubicBezTo>
                    <a:pt x="58" y="9"/>
                    <a:pt x="58" y="10"/>
                    <a:pt x="56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5" name="Freeform 57"/>
            <p:cNvSpPr>
              <a:spLocks noChangeArrowheads="1"/>
            </p:cNvSpPr>
            <p:nvPr/>
          </p:nvSpPr>
          <p:spPr bwMode="auto">
            <a:xfrm>
              <a:off x="10904802" y="4975868"/>
              <a:ext cx="248210" cy="301012"/>
            </a:xfrm>
            <a:custGeom>
              <a:avLst/>
              <a:gdLst>
                <a:gd name="T0" fmla="*/ 159406089 w 93"/>
                <a:gd name="T1" fmla="*/ 109516048 h 124"/>
                <a:gd name="T2" fmla="*/ 142120528 w 93"/>
                <a:gd name="T3" fmla="*/ 115279537 h 124"/>
                <a:gd name="T4" fmla="*/ 111392336 w 93"/>
                <a:gd name="T5" fmla="*/ 94145356 h 124"/>
                <a:gd name="T6" fmla="*/ 90265211 w 93"/>
                <a:gd name="T7" fmla="*/ 59561625 h 124"/>
                <a:gd name="T8" fmla="*/ 96027548 w 93"/>
                <a:gd name="T9" fmla="*/ 78774643 h 124"/>
                <a:gd name="T10" fmla="*/ 97948319 w 93"/>
                <a:gd name="T11" fmla="*/ 92224193 h 124"/>
                <a:gd name="T12" fmla="*/ 76822579 w 93"/>
                <a:gd name="T13" fmla="*/ 76853480 h 124"/>
                <a:gd name="T14" fmla="*/ 67218720 w 93"/>
                <a:gd name="T15" fmla="*/ 51875586 h 124"/>
                <a:gd name="T16" fmla="*/ 42251448 w 93"/>
                <a:gd name="T17" fmla="*/ 26899068 h 124"/>
                <a:gd name="T18" fmla="*/ 7681704 w 93"/>
                <a:gd name="T19" fmla="*/ 3842328 h 124"/>
                <a:gd name="T20" fmla="*/ 34569746 w 93"/>
                <a:gd name="T21" fmla="*/ 42269759 h 124"/>
                <a:gd name="T22" fmla="*/ 69139492 w 93"/>
                <a:gd name="T23" fmla="*/ 80695806 h 124"/>
                <a:gd name="T24" fmla="*/ 80662737 w 93"/>
                <a:gd name="T25" fmla="*/ 92224193 h 124"/>
                <a:gd name="T26" fmla="*/ 88345825 w 93"/>
                <a:gd name="T27" fmla="*/ 105673722 h 124"/>
                <a:gd name="T28" fmla="*/ 92186004 w 93"/>
                <a:gd name="T29" fmla="*/ 132571392 h 124"/>
                <a:gd name="T30" fmla="*/ 84504281 w 93"/>
                <a:gd name="T31" fmla="*/ 163312776 h 124"/>
                <a:gd name="T32" fmla="*/ 126755739 w 93"/>
                <a:gd name="T33" fmla="*/ 192133039 h 124"/>
                <a:gd name="T34" fmla="*/ 126755739 w 93"/>
                <a:gd name="T35" fmla="*/ 228637912 h 124"/>
                <a:gd name="T36" fmla="*/ 151723001 w 93"/>
                <a:gd name="T37" fmla="*/ 236323951 h 124"/>
                <a:gd name="T38" fmla="*/ 155564545 w 93"/>
                <a:gd name="T39" fmla="*/ 215189769 h 124"/>
                <a:gd name="T40" fmla="*/ 170929334 w 93"/>
                <a:gd name="T41" fmla="*/ 180604630 h 124"/>
                <a:gd name="T42" fmla="*/ 165167018 w 93"/>
                <a:gd name="T43" fmla="*/ 161391612 h 124"/>
                <a:gd name="T44" fmla="*/ 174769491 w 93"/>
                <a:gd name="T45" fmla="*/ 147942084 h 124"/>
                <a:gd name="T46" fmla="*/ 176690263 w 93"/>
                <a:gd name="T47" fmla="*/ 117200701 h 124"/>
                <a:gd name="T48" fmla="*/ 159406089 w 93"/>
                <a:gd name="T49" fmla="*/ 109516048 h 1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124"/>
                <a:gd name="T77" fmla="*/ 93 w 93"/>
                <a:gd name="T78" fmla="*/ 124 h 1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124">
                  <a:moveTo>
                    <a:pt x="83" y="57"/>
                  </a:moveTo>
                  <a:cubicBezTo>
                    <a:pt x="80" y="60"/>
                    <a:pt x="81" y="63"/>
                    <a:pt x="74" y="60"/>
                  </a:cubicBezTo>
                  <a:cubicBezTo>
                    <a:pt x="67" y="57"/>
                    <a:pt x="60" y="52"/>
                    <a:pt x="58" y="49"/>
                  </a:cubicBezTo>
                  <a:cubicBezTo>
                    <a:pt x="56" y="46"/>
                    <a:pt x="49" y="33"/>
                    <a:pt x="47" y="31"/>
                  </a:cubicBezTo>
                  <a:cubicBezTo>
                    <a:pt x="45" y="29"/>
                    <a:pt x="47" y="37"/>
                    <a:pt x="50" y="41"/>
                  </a:cubicBezTo>
                  <a:cubicBezTo>
                    <a:pt x="54" y="45"/>
                    <a:pt x="52" y="47"/>
                    <a:pt x="51" y="48"/>
                  </a:cubicBezTo>
                  <a:cubicBezTo>
                    <a:pt x="50" y="50"/>
                    <a:pt x="44" y="45"/>
                    <a:pt x="40" y="40"/>
                  </a:cubicBezTo>
                  <a:cubicBezTo>
                    <a:pt x="37" y="35"/>
                    <a:pt x="36" y="31"/>
                    <a:pt x="35" y="27"/>
                  </a:cubicBezTo>
                  <a:cubicBezTo>
                    <a:pt x="34" y="23"/>
                    <a:pt x="26" y="16"/>
                    <a:pt x="22" y="14"/>
                  </a:cubicBezTo>
                  <a:cubicBezTo>
                    <a:pt x="17" y="13"/>
                    <a:pt x="8" y="4"/>
                    <a:pt x="4" y="2"/>
                  </a:cubicBezTo>
                  <a:cubicBezTo>
                    <a:pt x="0" y="0"/>
                    <a:pt x="13" y="17"/>
                    <a:pt x="18" y="22"/>
                  </a:cubicBezTo>
                  <a:cubicBezTo>
                    <a:pt x="22" y="26"/>
                    <a:pt x="32" y="40"/>
                    <a:pt x="36" y="42"/>
                  </a:cubicBezTo>
                  <a:cubicBezTo>
                    <a:pt x="40" y="44"/>
                    <a:pt x="43" y="46"/>
                    <a:pt x="42" y="48"/>
                  </a:cubicBezTo>
                  <a:cubicBezTo>
                    <a:pt x="40" y="51"/>
                    <a:pt x="40" y="51"/>
                    <a:pt x="46" y="55"/>
                  </a:cubicBezTo>
                  <a:cubicBezTo>
                    <a:pt x="52" y="59"/>
                    <a:pt x="46" y="62"/>
                    <a:pt x="48" y="69"/>
                  </a:cubicBezTo>
                  <a:cubicBezTo>
                    <a:pt x="50" y="76"/>
                    <a:pt x="44" y="82"/>
                    <a:pt x="44" y="85"/>
                  </a:cubicBezTo>
                  <a:cubicBezTo>
                    <a:pt x="43" y="88"/>
                    <a:pt x="60" y="95"/>
                    <a:pt x="66" y="100"/>
                  </a:cubicBezTo>
                  <a:cubicBezTo>
                    <a:pt x="71" y="104"/>
                    <a:pt x="65" y="117"/>
                    <a:pt x="66" y="119"/>
                  </a:cubicBezTo>
                  <a:cubicBezTo>
                    <a:pt x="70" y="123"/>
                    <a:pt x="76" y="124"/>
                    <a:pt x="79" y="123"/>
                  </a:cubicBezTo>
                  <a:cubicBezTo>
                    <a:pt x="82" y="123"/>
                    <a:pt x="82" y="116"/>
                    <a:pt x="81" y="112"/>
                  </a:cubicBezTo>
                  <a:cubicBezTo>
                    <a:pt x="80" y="108"/>
                    <a:pt x="87" y="98"/>
                    <a:pt x="89" y="94"/>
                  </a:cubicBezTo>
                  <a:cubicBezTo>
                    <a:pt x="90" y="91"/>
                    <a:pt x="84" y="86"/>
                    <a:pt x="86" y="84"/>
                  </a:cubicBezTo>
                  <a:cubicBezTo>
                    <a:pt x="88" y="82"/>
                    <a:pt x="90" y="80"/>
                    <a:pt x="91" y="77"/>
                  </a:cubicBezTo>
                  <a:cubicBezTo>
                    <a:pt x="91" y="74"/>
                    <a:pt x="93" y="64"/>
                    <a:pt x="92" y="61"/>
                  </a:cubicBezTo>
                  <a:cubicBezTo>
                    <a:pt x="91" y="57"/>
                    <a:pt x="87" y="55"/>
                    <a:pt x="83" y="5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6" name="Freeform 58">
              <a:hlinkClick r:id="rId2"/>
            </p:cNvPr>
            <p:cNvSpPr>
              <a:spLocks noChangeArrowheads="1"/>
            </p:cNvSpPr>
            <p:nvPr/>
          </p:nvSpPr>
          <p:spPr bwMode="auto">
            <a:xfrm>
              <a:off x="1527227" y="1672650"/>
              <a:ext cx="2971995" cy="4208237"/>
            </a:xfrm>
            <a:custGeom>
              <a:avLst/>
              <a:gdLst>
                <a:gd name="T0" fmla="*/ 1825545553 w 1115"/>
                <a:gd name="T1" fmla="*/ 1705270344 h 1734"/>
                <a:gd name="T2" fmla="*/ 1758499726 w 1115"/>
                <a:gd name="T3" fmla="*/ 1663022494 h 1734"/>
                <a:gd name="T4" fmla="*/ 1647397031 w 1115"/>
                <a:gd name="T5" fmla="*/ 1576606124 h 1734"/>
                <a:gd name="T6" fmla="*/ 1363890631 w 1115"/>
                <a:gd name="T7" fmla="*/ 1563164193 h 1734"/>
                <a:gd name="T8" fmla="*/ 1189573140 w 1115"/>
                <a:gd name="T9" fmla="*/ 1572766166 h 1734"/>
                <a:gd name="T10" fmla="*/ 1210645200 w 1115"/>
                <a:gd name="T11" fmla="*/ 1472907865 h 1734"/>
                <a:gd name="T12" fmla="*/ 1105287669 w 1115"/>
                <a:gd name="T13" fmla="*/ 1457545263 h 1734"/>
                <a:gd name="T14" fmla="*/ 1160840401 w 1115"/>
                <a:gd name="T15" fmla="*/ 1348084642 h 1734"/>
                <a:gd name="T16" fmla="*/ 973112914 w 1115"/>
                <a:gd name="T17" fmla="*/ 1294315534 h 1734"/>
                <a:gd name="T18" fmla="*/ 1061229417 w 1115"/>
                <a:gd name="T19" fmla="*/ 1184855259 h 1734"/>
                <a:gd name="T20" fmla="*/ 1308339283 w 1115"/>
                <a:gd name="T21" fmla="*/ 1255907642 h 1734"/>
                <a:gd name="T22" fmla="*/ 1478826088 w 1115"/>
                <a:gd name="T23" fmla="*/ 1010103232 h 1734"/>
                <a:gd name="T24" fmla="*/ 1687624250 w 1115"/>
                <a:gd name="T25" fmla="*/ 833431919 h 1734"/>
                <a:gd name="T26" fmla="*/ 1725934570 w 1115"/>
                <a:gd name="T27" fmla="*/ 854555151 h 1734"/>
                <a:gd name="T28" fmla="*/ 1689539766 w 1115"/>
                <a:gd name="T29" fmla="*/ 743175591 h 1734"/>
                <a:gd name="T30" fmla="*/ 1913662057 w 1115"/>
                <a:gd name="T31" fmla="*/ 614511197 h 1734"/>
                <a:gd name="T32" fmla="*/ 1823630037 w 1115"/>
                <a:gd name="T33" fmla="*/ 480087734 h 1734"/>
                <a:gd name="T34" fmla="*/ 1722103538 w 1115"/>
                <a:gd name="T35" fmla="*/ 439760556 h 1734"/>
                <a:gd name="T36" fmla="*/ 1572689139 w 1115"/>
                <a:gd name="T37" fmla="*/ 409033965 h 1734"/>
                <a:gd name="T38" fmla="*/ 1507558828 w 1115"/>
                <a:gd name="T39" fmla="*/ 660600390 h 1734"/>
                <a:gd name="T40" fmla="*/ 1287267224 w 1115"/>
                <a:gd name="T41" fmla="*/ 526175541 h 1734"/>
                <a:gd name="T42" fmla="*/ 1373468211 w 1115"/>
                <a:gd name="T43" fmla="*/ 336060825 h 1734"/>
                <a:gd name="T44" fmla="*/ 1473079540 w 1115"/>
                <a:gd name="T45" fmla="*/ 215079292 h 1734"/>
                <a:gd name="T46" fmla="*/ 1576520171 w 1115"/>
                <a:gd name="T47" fmla="*/ 138264851 h 1734"/>
                <a:gd name="T48" fmla="*/ 1522884340 w 1115"/>
                <a:gd name="T49" fmla="*/ 130583549 h 1734"/>
                <a:gd name="T50" fmla="*/ 1432851974 w 1115"/>
                <a:gd name="T51" fmla="*/ 109460317 h 1734"/>
                <a:gd name="T52" fmla="*/ 1350482019 w 1115"/>
                <a:gd name="T53" fmla="*/ 80654377 h 1734"/>
                <a:gd name="T54" fmla="*/ 1317916863 w 1115"/>
                <a:gd name="T55" fmla="*/ 153627453 h 1734"/>
                <a:gd name="T56" fmla="*/ 1122528697 w 1115"/>
                <a:gd name="T57" fmla="*/ 145946152 h 1734"/>
                <a:gd name="T58" fmla="*/ 1051651838 w 1115"/>
                <a:gd name="T59" fmla="*/ 168990055 h 1734"/>
                <a:gd name="T60" fmla="*/ 879249863 w 1115"/>
                <a:gd name="T61" fmla="*/ 90256350 h 1734"/>
                <a:gd name="T62" fmla="*/ 758568204 w 1115"/>
                <a:gd name="T63" fmla="*/ 84495721 h 1734"/>
                <a:gd name="T64" fmla="*/ 593829504 w 1115"/>
                <a:gd name="T65" fmla="*/ 94097715 h 1734"/>
                <a:gd name="T66" fmla="*/ 360128164 w 1115"/>
                <a:gd name="T67" fmla="*/ 36487231 h 1734"/>
                <a:gd name="T68" fmla="*/ 147498926 w 1115"/>
                <a:gd name="T69" fmla="*/ 193954674 h 1734"/>
                <a:gd name="T70" fmla="*/ 101525158 w 1115"/>
                <a:gd name="T71" fmla="*/ 224681264 h 1734"/>
                <a:gd name="T72" fmla="*/ 120681702 w 1115"/>
                <a:gd name="T73" fmla="*/ 326458852 h 1734"/>
                <a:gd name="T74" fmla="*/ 67045849 w 1115"/>
                <a:gd name="T75" fmla="*/ 439760556 h 1734"/>
                <a:gd name="T76" fmla="*/ 70876881 w 1115"/>
                <a:gd name="T77" fmla="*/ 535777514 h 1734"/>
                <a:gd name="T78" fmla="*/ 229868925 w 1115"/>
                <a:gd name="T79" fmla="*/ 439760556 h 1734"/>
                <a:gd name="T80" fmla="*/ 337141972 w 1115"/>
                <a:gd name="T81" fmla="*/ 424396568 h 1734"/>
                <a:gd name="T82" fmla="*/ 517206097 w 1115"/>
                <a:gd name="T83" fmla="*/ 474325718 h 1734"/>
                <a:gd name="T84" fmla="*/ 597660536 w 1115"/>
                <a:gd name="T85" fmla="*/ 578025363 h 1734"/>
                <a:gd name="T86" fmla="*/ 639803272 w 1115"/>
                <a:gd name="T87" fmla="*/ 693246267 h 1734"/>
                <a:gd name="T88" fmla="*/ 632139824 w 1115"/>
                <a:gd name="T89" fmla="*/ 750856892 h 1734"/>
                <a:gd name="T90" fmla="*/ 645549820 w 1115"/>
                <a:gd name="T91" fmla="*/ 1096519603 h 1734"/>
                <a:gd name="T92" fmla="*/ 699185651 w 1115"/>
                <a:gd name="T93" fmla="*/ 1277032259 h 1734"/>
                <a:gd name="T94" fmla="*/ 724088743 w 1115"/>
                <a:gd name="T95" fmla="*/ 1200217862 h 1734"/>
                <a:gd name="T96" fmla="*/ 1026750130 w 1115"/>
                <a:gd name="T97" fmla="*/ 1484429124 h 1734"/>
                <a:gd name="T98" fmla="*/ 1112951117 w 1115"/>
                <a:gd name="T99" fmla="*/ 1513235043 h 1734"/>
                <a:gd name="T100" fmla="*/ 1143599373 w 1115"/>
                <a:gd name="T101" fmla="*/ 1563164193 h 1734"/>
                <a:gd name="T102" fmla="*/ 1293015156 w 1115"/>
                <a:gd name="T103" fmla="*/ 1641897877 h 1734"/>
                <a:gd name="T104" fmla="*/ 1179995561 w 1115"/>
                <a:gd name="T105" fmla="*/ 1812808561 h 1734"/>
                <a:gd name="T106" fmla="*/ 1214476232 w 1115"/>
                <a:gd name="T107" fmla="*/ 2106622835 h 1734"/>
                <a:gd name="T108" fmla="*/ 1212560716 w 1115"/>
                <a:gd name="T109" fmla="*/ 2147483647 h 1734"/>
                <a:gd name="T110" fmla="*/ 1074639413 w 1115"/>
                <a:gd name="T111" fmla="*/ 2147483647 h 1734"/>
                <a:gd name="T112" fmla="*/ 992269458 w 1115"/>
                <a:gd name="T113" fmla="*/ 2147483647 h 1734"/>
                <a:gd name="T114" fmla="*/ 1093794573 w 1115"/>
                <a:gd name="T115" fmla="*/ 2147483647 h 1734"/>
                <a:gd name="T116" fmla="*/ 1143599373 w 1115"/>
                <a:gd name="T117" fmla="*/ 2147483647 h 1734"/>
                <a:gd name="T118" fmla="*/ 1375383727 w 1115"/>
                <a:gd name="T119" fmla="*/ 2147483647 h 1734"/>
                <a:gd name="T120" fmla="*/ 1614831875 w 1115"/>
                <a:gd name="T121" fmla="*/ 2147483647 h 1734"/>
                <a:gd name="T122" fmla="*/ 1808304525 w 1115"/>
                <a:gd name="T123" fmla="*/ 2147483647 h 17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15"/>
                <a:gd name="T187" fmla="*/ 0 h 1734"/>
                <a:gd name="T188" fmla="*/ 1115 w 1115"/>
                <a:gd name="T189" fmla="*/ 1734 h 17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15" h="1734">
                  <a:moveTo>
                    <a:pt x="1111" y="984"/>
                  </a:moveTo>
                  <a:cubicBezTo>
                    <a:pt x="1108" y="983"/>
                    <a:pt x="1103" y="979"/>
                    <a:pt x="1096" y="979"/>
                  </a:cubicBezTo>
                  <a:cubicBezTo>
                    <a:pt x="1089" y="978"/>
                    <a:pt x="1082" y="978"/>
                    <a:pt x="1078" y="974"/>
                  </a:cubicBezTo>
                  <a:cubicBezTo>
                    <a:pt x="1075" y="971"/>
                    <a:pt x="1071" y="963"/>
                    <a:pt x="1062" y="962"/>
                  </a:cubicBezTo>
                  <a:cubicBezTo>
                    <a:pt x="1053" y="961"/>
                    <a:pt x="1042" y="962"/>
                    <a:pt x="1038" y="961"/>
                  </a:cubicBezTo>
                  <a:cubicBezTo>
                    <a:pt x="1033" y="959"/>
                    <a:pt x="1032" y="956"/>
                    <a:pt x="1026" y="956"/>
                  </a:cubicBezTo>
                  <a:cubicBezTo>
                    <a:pt x="1020" y="956"/>
                    <a:pt x="1016" y="957"/>
                    <a:pt x="1014" y="955"/>
                  </a:cubicBezTo>
                  <a:cubicBezTo>
                    <a:pt x="1013" y="954"/>
                    <a:pt x="1012" y="950"/>
                    <a:pt x="1008" y="948"/>
                  </a:cubicBezTo>
                  <a:cubicBezTo>
                    <a:pt x="1005" y="947"/>
                    <a:pt x="994" y="941"/>
                    <a:pt x="991" y="940"/>
                  </a:cubicBezTo>
                  <a:cubicBezTo>
                    <a:pt x="988" y="938"/>
                    <a:pt x="985" y="934"/>
                    <a:pt x="981" y="936"/>
                  </a:cubicBezTo>
                  <a:cubicBezTo>
                    <a:pt x="977" y="939"/>
                    <a:pt x="970" y="951"/>
                    <a:pt x="967" y="951"/>
                  </a:cubicBezTo>
                  <a:cubicBezTo>
                    <a:pt x="965" y="951"/>
                    <a:pt x="976" y="939"/>
                    <a:pt x="976" y="938"/>
                  </a:cubicBezTo>
                  <a:cubicBezTo>
                    <a:pt x="976" y="938"/>
                    <a:pt x="976" y="932"/>
                    <a:pt x="971" y="932"/>
                  </a:cubicBezTo>
                  <a:cubicBezTo>
                    <a:pt x="967" y="932"/>
                    <a:pt x="962" y="934"/>
                    <a:pt x="961" y="933"/>
                  </a:cubicBezTo>
                  <a:cubicBezTo>
                    <a:pt x="959" y="931"/>
                    <a:pt x="959" y="925"/>
                    <a:pt x="956" y="928"/>
                  </a:cubicBezTo>
                  <a:cubicBezTo>
                    <a:pt x="952" y="931"/>
                    <a:pt x="949" y="936"/>
                    <a:pt x="948" y="933"/>
                  </a:cubicBezTo>
                  <a:cubicBezTo>
                    <a:pt x="947" y="931"/>
                    <a:pt x="955" y="927"/>
                    <a:pt x="957" y="926"/>
                  </a:cubicBezTo>
                  <a:cubicBezTo>
                    <a:pt x="959" y="924"/>
                    <a:pt x="962" y="917"/>
                    <a:pt x="962" y="915"/>
                  </a:cubicBezTo>
                  <a:cubicBezTo>
                    <a:pt x="961" y="913"/>
                    <a:pt x="960" y="912"/>
                    <a:pt x="958" y="908"/>
                  </a:cubicBezTo>
                  <a:cubicBezTo>
                    <a:pt x="956" y="904"/>
                    <a:pt x="954" y="892"/>
                    <a:pt x="953" y="888"/>
                  </a:cubicBezTo>
                  <a:cubicBezTo>
                    <a:pt x="952" y="887"/>
                    <a:pt x="952" y="886"/>
                    <a:pt x="951" y="886"/>
                  </a:cubicBezTo>
                  <a:cubicBezTo>
                    <a:pt x="951" y="885"/>
                    <a:pt x="951" y="885"/>
                    <a:pt x="951" y="885"/>
                  </a:cubicBezTo>
                  <a:cubicBezTo>
                    <a:pt x="950" y="885"/>
                    <a:pt x="950" y="885"/>
                    <a:pt x="950" y="885"/>
                  </a:cubicBezTo>
                  <a:cubicBezTo>
                    <a:pt x="950" y="884"/>
                    <a:pt x="949" y="884"/>
                    <a:pt x="948" y="883"/>
                  </a:cubicBezTo>
                  <a:cubicBezTo>
                    <a:pt x="948" y="882"/>
                    <a:pt x="947" y="882"/>
                    <a:pt x="947" y="882"/>
                  </a:cubicBezTo>
                  <a:cubicBezTo>
                    <a:pt x="947" y="881"/>
                    <a:pt x="946" y="881"/>
                    <a:pt x="946" y="881"/>
                  </a:cubicBezTo>
                  <a:cubicBezTo>
                    <a:pt x="945" y="880"/>
                    <a:pt x="944" y="879"/>
                    <a:pt x="943" y="879"/>
                  </a:cubicBezTo>
                  <a:cubicBezTo>
                    <a:pt x="943" y="878"/>
                    <a:pt x="942" y="878"/>
                    <a:pt x="942" y="878"/>
                  </a:cubicBezTo>
                  <a:cubicBezTo>
                    <a:pt x="942" y="878"/>
                    <a:pt x="941" y="877"/>
                    <a:pt x="941" y="877"/>
                  </a:cubicBezTo>
                  <a:cubicBezTo>
                    <a:pt x="941" y="877"/>
                    <a:pt x="940" y="877"/>
                    <a:pt x="940" y="876"/>
                  </a:cubicBezTo>
                  <a:cubicBezTo>
                    <a:pt x="939" y="876"/>
                    <a:pt x="939" y="876"/>
                    <a:pt x="939" y="876"/>
                  </a:cubicBezTo>
                  <a:cubicBezTo>
                    <a:pt x="938" y="875"/>
                    <a:pt x="937" y="874"/>
                    <a:pt x="936" y="874"/>
                  </a:cubicBezTo>
                  <a:cubicBezTo>
                    <a:pt x="936" y="874"/>
                    <a:pt x="936" y="874"/>
                    <a:pt x="936" y="874"/>
                  </a:cubicBezTo>
                  <a:cubicBezTo>
                    <a:pt x="935" y="873"/>
                    <a:pt x="934" y="872"/>
                    <a:pt x="932" y="872"/>
                  </a:cubicBezTo>
                  <a:cubicBezTo>
                    <a:pt x="932" y="871"/>
                    <a:pt x="932" y="871"/>
                    <a:pt x="931" y="871"/>
                  </a:cubicBezTo>
                  <a:cubicBezTo>
                    <a:pt x="930" y="871"/>
                    <a:pt x="930" y="870"/>
                    <a:pt x="929" y="870"/>
                  </a:cubicBezTo>
                  <a:cubicBezTo>
                    <a:pt x="928" y="869"/>
                    <a:pt x="928" y="869"/>
                    <a:pt x="928" y="869"/>
                  </a:cubicBezTo>
                  <a:cubicBezTo>
                    <a:pt x="927" y="869"/>
                    <a:pt x="926" y="868"/>
                    <a:pt x="925" y="868"/>
                  </a:cubicBezTo>
                  <a:cubicBezTo>
                    <a:pt x="923" y="867"/>
                    <a:pt x="922" y="867"/>
                    <a:pt x="921" y="866"/>
                  </a:cubicBezTo>
                  <a:cubicBezTo>
                    <a:pt x="919" y="866"/>
                    <a:pt x="919" y="866"/>
                    <a:pt x="918" y="866"/>
                  </a:cubicBezTo>
                  <a:cubicBezTo>
                    <a:pt x="912" y="866"/>
                    <a:pt x="905" y="868"/>
                    <a:pt x="899" y="866"/>
                  </a:cubicBezTo>
                  <a:cubicBezTo>
                    <a:pt x="898" y="866"/>
                    <a:pt x="897" y="866"/>
                    <a:pt x="897" y="865"/>
                  </a:cubicBezTo>
                  <a:cubicBezTo>
                    <a:pt x="896" y="865"/>
                    <a:pt x="896" y="865"/>
                    <a:pt x="895" y="865"/>
                  </a:cubicBezTo>
                  <a:cubicBezTo>
                    <a:pt x="895" y="864"/>
                    <a:pt x="895" y="864"/>
                    <a:pt x="895" y="864"/>
                  </a:cubicBezTo>
                  <a:cubicBezTo>
                    <a:pt x="893" y="863"/>
                    <a:pt x="892" y="862"/>
                    <a:pt x="891" y="862"/>
                  </a:cubicBezTo>
                  <a:cubicBezTo>
                    <a:pt x="891" y="861"/>
                    <a:pt x="891" y="861"/>
                    <a:pt x="891" y="861"/>
                  </a:cubicBezTo>
                  <a:cubicBezTo>
                    <a:pt x="890" y="860"/>
                    <a:pt x="889" y="859"/>
                    <a:pt x="888" y="859"/>
                  </a:cubicBezTo>
                  <a:cubicBezTo>
                    <a:pt x="887" y="858"/>
                    <a:pt x="886" y="857"/>
                    <a:pt x="885" y="857"/>
                  </a:cubicBezTo>
                  <a:cubicBezTo>
                    <a:pt x="885" y="857"/>
                    <a:pt x="885" y="857"/>
                    <a:pt x="885" y="856"/>
                  </a:cubicBezTo>
                  <a:cubicBezTo>
                    <a:pt x="884" y="856"/>
                    <a:pt x="883" y="856"/>
                    <a:pt x="883" y="856"/>
                  </a:cubicBezTo>
                  <a:cubicBezTo>
                    <a:pt x="879" y="855"/>
                    <a:pt x="881" y="854"/>
                    <a:pt x="878" y="850"/>
                  </a:cubicBezTo>
                  <a:cubicBezTo>
                    <a:pt x="874" y="845"/>
                    <a:pt x="874" y="842"/>
                    <a:pt x="869" y="841"/>
                  </a:cubicBezTo>
                  <a:cubicBezTo>
                    <a:pt x="868" y="840"/>
                    <a:pt x="867" y="840"/>
                    <a:pt x="867" y="840"/>
                  </a:cubicBezTo>
                  <a:cubicBezTo>
                    <a:pt x="866" y="840"/>
                    <a:pt x="866" y="840"/>
                    <a:pt x="865" y="840"/>
                  </a:cubicBezTo>
                  <a:cubicBezTo>
                    <a:pt x="865" y="839"/>
                    <a:pt x="865" y="839"/>
                    <a:pt x="865" y="839"/>
                  </a:cubicBezTo>
                  <a:cubicBezTo>
                    <a:pt x="864" y="839"/>
                    <a:pt x="863" y="839"/>
                    <a:pt x="862" y="838"/>
                  </a:cubicBezTo>
                  <a:cubicBezTo>
                    <a:pt x="862" y="838"/>
                    <a:pt x="862" y="838"/>
                    <a:pt x="862" y="838"/>
                  </a:cubicBezTo>
                  <a:cubicBezTo>
                    <a:pt x="861" y="838"/>
                    <a:pt x="861" y="838"/>
                    <a:pt x="860" y="838"/>
                  </a:cubicBezTo>
                  <a:cubicBezTo>
                    <a:pt x="857" y="838"/>
                    <a:pt x="859" y="836"/>
                    <a:pt x="858" y="833"/>
                  </a:cubicBezTo>
                  <a:cubicBezTo>
                    <a:pt x="858" y="829"/>
                    <a:pt x="856" y="823"/>
                    <a:pt x="860" y="821"/>
                  </a:cubicBezTo>
                  <a:cubicBezTo>
                    <a:pt x="863" y="819"/>
                    <a:pt x="863" y="815"/>
                    <a:pt x="859" y="818"/>
                  </a:cubicBezTo>
                  <a:cubicBezTo>
                    <a:pt x="856" y="820"/>
                    <a:pt x="853" y="824"/>
                    <a:pt x="847" y="822"/>
                  </a:cubicBezTo>
                  <a:cubicBezTo>
                    <a:pt x="842" y="821"/>
                    <a:pt x="844" y="818"/>
                    <a:pt x="837" y="818"/>
                  </a:cubicBezTo>
                  <a:cubicBezTo>
                    <a:pt x="830" y="817"/>
                    <a:pt x="824" y="822"/>
                    <a:pt x="817" y="822"/>
                  </a:cubicBezTo>
                  <a:cubicBezTo>
                    <a:pt x="809" y="821"/>
                    <a:pt x="804" y="815"/>
                    <a:pt x="800" y="815"/>
                  </a:cubicBezTo>
                  <a:cubicBezTo>
                    <a:pt x="796" y="815"/>
                    <a:pt x="787" y="821"/>
                    <a:pt x="786" y="818"/>
                  </a:cubicBezTo>
                  <a:cubicBezTo>
                    <a:pt x="784" y="816"/>
                    <a:pt x="788" y="814"/>
                    <a:pt x="785" y="812"/>
                  </a:cubicBezTo>
                  <a:cubicBezTo>
                    <a:pt x="782" y="809"/>
                    <a:pt x="774" y="807"/>
                    <a:pt x="770" y="809"/>
                  </a:cubicBezTo>
                  <a:cubicBezTo>
                    <a:pt x="766" y="811"/>
                    <a:pt x="758" y="813"/>
                    <a:pt x="755" y="813"/>
                  </a:cubicBezTo>
                  <a:cubicBezTo>
                    <a:pt x="751" y="813"/>
                    <a:pt x="745" y="817"/>
                    <a:pt x="745" y="814"/>
                  </a:cubicBezTo>
                  <a:cubicBezTo>
                    <a:pt x="746" y="813"/>
                    <a:pt x="746" y="812"/>
                    <a:pt x="746" y="812"/>
                  </a:cubicBezTo>
                  <a:cubicBezTo>
                    <a:pt x="746" y="811"/>
                    <a:pt x="747" y="811"/>
                    <a:pt x="747" y="811"/>
                  </a:cubicBezTo>
                  <a:cubicBezTo>
                    <a:pt x="747" y="810"/>
                    <a:pt x="748" y="810"/>
                    <a:pt x="748" y="809"/>
                  </a:cubicBezTo>
                  <a:cubicBezTo>
                    <a:pt x="748" y="809"/>
                    <a:pt x="749" y="809"/>
                    <a:pt x="749" y="809"/>
                  </a:cubicBezTo>
                  <a:cubicBezTo>
                    <a:pt x="750" y="808"/>
                    <a:pt x="751" y="807"/>
                    <a:pt x="752" y="807"/>
                  </a:cubicBezTo>
                  <a:cubicBezTo>
                    <a:pt x="756" y="805"/>
                    <a:pt x="759" y="802"/>
                    <a:pt x="756" y="800"/>
                  </a:cubicBezTo>
                  <a:cubicBezTo>
                    <a:pt x="753" y="797"/>
                    <a:pt x="750" y="797"/>
                    <a:pt x="745" y="800"/>
                  </a:cubicBezTo>
                  <a:cubicBezTo>
                    <a:pt x="741" y="803"/>
                    <a:pt x="732" y="810"/>
                    <a:pt x="730" y="809"/>
                  </a:cubicBezTo>
                  <a:cubicBezTo>
                    <a:pt x="728" y="809"/>
                    <a:pt x="726" y="806"/>
                    <a:pt x="723" y="808"/>
                  </a:cubicBezTo>
                  <a:cubicBezTo>
                    <a:pt x="720" y="810"/>
                    <a:pt x="716" y="814"/>
                    <a:pt x="712" y="814"/>
                  </a:cubicBezTo>
                  <a:cubicBezTo>
                    <a:pt x="709" y="815"/>
                    <a:pt x="707" y="816"/>
                    <a:pt x="707" y="818"/>
                  </a:cubicBezTo>
                  <a:cubicBezTo>
                    <a:pt x="707" y="820"/>
                    <a:pt x="703" y="822"/>
                    <a:pt x="703" y="824"/>
                  </a:cubicBezTo>
                  <a:cubicBezTo>
                    <a:pt x="702" y="826"/>
                    <a:pt x="703" y="829"/>
                    <a:pt x="701" y="829"/>
                  </a:cubicBezTo>
                  <a:cubicBezTo>
                    <a:pt x="699" y="829"/>
                    <a:pt x="692" y="836"/>
                    <a:pt x="691" y="837"/>
                  </a:cubicBezTo>
                  <a:cubicBezTo>
                    <a:pt x="690" y="837"/>
                    <a:pt x="686" y="838"/>
                    <a:pt x="684" y="837"/>
                  </a:cubicBezTo>
                  <a:cubicBezTo>
                    <a:pt x="684" y="837"/>
                    <a:pt x="684" y="837"/>
                    <a:pt x="683" y="836"/>
                  </a:cubicBezTo>
                  <a:cubicBezTo>
                    <a:pt x="683" y="836"/>
                    <a:pt x="683" y="835"/>
                    <a:pt x="682" y="835"/>
                  </a:cubicBezTo>
                  <a:cubicBezTo>
                    <a:pt x="682" y="834"/>
                    <a:pt x="682" y="834"/>
                    <a:pt x="682" y="834"/>
                  </a:cubicBezTo>
                  <a:cubicBezTo>
                    <a:pt x="681" y="834"/>
                    <a:pt x="681" y="833"/>
                    <a:pt x="680" y="833"/>
                  </a:cubicBezTo>
                  <a:cubicBezTo>
                    <a:pt x="680" y="833"/>
                    <a:pt x="680" y="833"/>
                    <a:pt x="679" y="832"/>
                  </a:cubicBezTo>
                  <a:cubicBezTo>
                    <a:pt x="679" y="832"/>
                    <a:pt x="678" y="831"/>
                    <a:pt x="676" y="831"/>
                  </a:cubicBezTo>
                  <a:cubicBezTo>
                    <a:pt x="671" y="829"/>
                    <a:pt x="664" y="827"/>
                    <a:pt x="661" y="828"/>
                  </a:cubicBezTo>
                  <a:cubicBezTo>
                    <a:pt x="658" y="829"/>
                    <a:pt x="654" y="832"/>
                    <a:pt x="651" y="833"/>
                  </a:cubicBezTo>
                  <a:cubicBezTo>
                    <a:pt x="648" y="833"/>
                    <a:pt x="640" y="835"/>
                    <a:pt x="638" y="833"/>
                  </a:cubicBezTo>
                  <a:cubicBezTo>
                    <a:pt x="635" y="831"/>
                    <a:pt x="633" y="836"/>
                    <a:pt x="630" y="832"/>
                  </a:cubicBezTo>
                  <a:cubicBezTo>
                    <a:pt x="628" y="828"/>
                    <a:pt x="631" y="829"/>
                    <a:pt x="627" y="824"/>
                  </a:cubicBezTo>
                  <a:cubicBezTo>
                    <a:pt x="627" y="824"/>
                    <a:pt x="626" y="824"/>
                    <a:pt x="626" y="823"/>
                  </a:cubicBezTo>
                  <a:cubicBezTo>
                    <a:pt x="626" y="823"/>
                    <a:pt x="626" y="823"/>
                    <a:pt x="626" y="823"/>
                  </a:cubicBezTo>
                  <a:cubicBezTo>
                    <a:pt x="624" y="821"/>
                    <a:pt x="622" y="820"/>
                    <a:pt x="621" y="819"/>
                  </a:cubicBezTo>
                  <a:cubicBezTo>
                    <a:pt x="621" y="819"/>
                    <a:pt x="621" y="819"/>
                    <a:pt x="621" y="819"/>
                  </a:cubicBezTo>
                  <a:cubicBezTo>
                    <a:pt x="620" y="819"/>
                    <a:pt x="620" y="818"/>
                    <a:pt x="620" y="818"/>
                  </a:cubicBezTo>
                  <a:cubicBezTo>
                    <a:pt x="620" y="818"/>
                    <a:pt x="620" y="818"/>
                    <a:pt x="620" y="818"/>
                  </a:cubicBezTo>
                  <a:cubicBezTo>
                    <a:pt x="620" y="818"/>
                    <a:pt x="620" y="817"/>
                    <a:pt x="620" y="817"/>
                  </a:cubicBezTo>
                  <a:cubicBezTo>
                    <a:pt x="619" y="817"/>
                    <a:pt x="619" y="817"/>
                    <a:pt x="619" y="817"/>
                  </a:cubicBezTo>
                  <a:cubicBezTo>
                    <a:pt x="619" y="816"/>
                    <a:pt x="619" y="816"/>
                    <a:pt x="619" y="815"/>
                  </a:cubicBezTo>
                  <a:cubicBezTo>
                    <a:pt x="619" y="814"/>
                    <a:pt x="619" y="813"/>
                    <a:pt x="619" y="812"/>
                  </a:cubicBezTo>
                  <a:cubicBezTo>
                    <a:pt x="619" y="812"/>
                    <a:pt x="619" y="811"/>
                    <a:pt x="619" y="811"/>
                  </a:cubicBezTo>
                  <a:cubicBezTo>
                    <a:pt x="618" y="810"/>
                    <a:pt x="618" y="810"/>
                    <a:pt x="618" y="809"/>
                  </a:cubicBezTo>
                  <a:cubicBezTo>
                    <a:pt x="618" y="809"/>
                    <a:pt x="618" y="808"/>
                    <a:pt x="618" y="808"/>
                  </a:cubicBezTo>
                  <a:cubicBezTo>
                    <a:pt x="618" y="807"/>
                    <a:pt x="618" y="807"/>
                    <a:pt x="618" y="807"/>
                  </a:cubicBezTo>
                  <a:cubicBezTo>
                    <a:pt x="618" y="806"/>
                    <a:pt x="618" y="806"/>
                    <a:pt x="619" y="806"/>
                  </a:cubicBezTo>
                  <a:cubicBezTo>
                    <a:pt x="619" y="805"/>
                    <a:pt x="619" y="805"/>
                    <a:pt x="620" y="804"/>
                  </a:cubicBezTo>
                  <a:cubicBezTo>
                    <a:pt x="622" y="803"/>
                    <a:pt x="621" y="801"/>
                    <a:pt x="623" y="799"/>
                  </a:cubicBezTo>
                  <a:cubicBezTo>
                    <a:pt x="625" y="797"/>
                    <a:pt x="626" y="787"/>
                    <a:pt x="629" y="784"/>
                  </a:cubicBezTo>
                  <a:cubicBezTo>
                    <a:pt x="633" y="781"/>
                    <a:pt x="633" y="778"/>
                    <a:pt x="632" y="774"/>
                  </a:cubicBezTo>
                  <a:cubicBezTo>
                    <a:pt x="632" y="774"/>
                    <a:pt x="632" y="773"/>
                    <a:pt x="632" y="772"/>
                  </a:cubicBezTo>
                  <a:cubicBezTo>
                    <a:pt x="632" y="772"/>
                    <a:pt x="632" y="772"/>
                    <a:pt x="632" y="772"/>
                  </a:cubicBezTo>
                  <a:cubicBezTo>
                    <a:pt x="632" y="771"/>
                    <a:pt x="632" y="770"/>
                    <a:pt x="632" y="770"/>
                  </a:cubicBezTo>
                  <a:cubicBezTo>
                    <a:pt x="632" y="769"/>
                    <a:pt x="632" y="768"/>
                    <a:pt x="632" y="767"/>
                  </a:cubicBezTo>
                  <a:cubicBezTo>
                    <a:pt x="632" y="767"/>
                    <a:pt x="632" y="767"/>
                    <a:pt x="632" y="767"/>
                  </a:cubicBezTo>
                  <a:cubicBezTo>
                    <a:pt x="632" y="766"/>
                    <a:pt x="632" y="765"/>
                    <a:pt x="632" y="765"/>
                  </a:cubicBezTo>
                  <a:cubicBezTo>
                    <a:pt x="632" y="765"/>
                    <a:pt x="632" y="764"/>
                    <a:pt x="632" y="764"/>
                  </a:cubicBezTo>
                  <a:cubicBezTo>
                    <a:pt x="632" y="764"/>
                    <a:pt x="632" y="764"/>
                    <a:pt x="632" y="763"/>
                  </a:cubicBezTo>
                  <a:cubicBezTo>
                    <a:pt x="632" y="763"/>
                    <a:pt x="632" y="763"/>
                    <a:pt x="631" y="763"/>
                  </a:cubicBezTo>
                  <a:cubicBezTo>
                    <a:pt x="631" y="763"/>
                    <a:pt x="631" y="762"/>
                    <a:pt x="630" y="763"/>
                  </a:cubicBezTo>
                  <a:cubicBezTo>
                    <a:pt x="626" y="763"/>
                    <a:pt x="623" y="762"/>
                    <a:pt x="621" y="762"/>
                  </a:cubicBezTo>
                  <a:cubicBezTo>
                    <a:pt x="619" y="762"/>
                    <a:pt x="615" y="760"/>
                    <a:pt x="612" y="760"/>
                  </a:cubicBezTo>
                  <a:cubicBezTo>
                    <a:pt x="610" y="761"/>
                    <a:pt x="608" y="761"/>
                    <a:pt x="604" y="761"/>
                  </a:cubicBezTo>
                  <a:cubicBezTo>
                    <a:pt x="599" y="761"/>
                    <a:pt x="591" y="762"/>
                    <a:pt x="589" y="762"/>
                  </a:cubicBezTo>
                  <a:cubicBezTo>
                    <a:pt x="588" y="762"/>
                    <a:pt x="587" y="762"/>
                    <a:pt x="586" y="762"/>
                  </a:cubicBezTo>
                  <a:cubicBezTo>
                    <a:pt x="586" y="762"/>
                    <a:pt x="586" y="762"/>
                    <a:pt x="585" y="762"/>
                  </a:cubicBezTo>
                  <a:cubicBezTo>
                    <a:pt x="585" y="762"/>
                    <a:pt x="584" y="762"/>
                    <a:pt x="584" y="762"/>
                  </a:cubicBezTo>
                  <a:cubicBezTo>
                    <a:pt x="583" y="762"/>
                    <a:pt x="583" y="762"/>
                    <a:pt x="583" y="762"/>
                  </a:cubicBezTo>
                  <a:cubicBezTo>
                    <a:pt x="582" y="762"/>
                    <a:pt x="582" y="762"/>
                    <a:pt x="582" y="762"/>
                  </a:cubicBezTo>
                  <a:cubicBezTo>
                    <a:pt x="581" y="762"/>
                    <a:pt x="581" y="762"/>
                    <a:pt x="580" y="761"/>
                  </a:cubicBezTo>
                  <a:cubicBezTo>
                    <a:pt x="580" y="761"/>
                    <a:pt x="580" y="761"/>
                    <a:pt x="580" y="761"/>
                  </a:cubicBezTo>
                  <a:cubicBezTo>
                    <a:pt x="580" y="761"/>
                    <a:pt x="580" y="761"/>
                    <a:pt x="580" y="761"/>
                  </a:cubicBezTo>
                  <a:cubicBezTo>
                    <a:pt x="579" y="760"/>
                    <a:pt x="578" y="760"/>
                    <a:pt x="578" y="760"/>
                  </a:cubicBezTo>
                  <a:cubicBezTo>
                    <a:pt x="578" y="759"/>
                    <a:pt x="578" y="759"/>
                    <a:pt x="578" y="759"/>
                  </a:cubicBezTo>
                  <a:cubicBezTo>
                    <a:pt x="577" y="759"/>
                    <a:pt x="577" y="759"/>
                    <a:pt x="577" y="759"/>
                  </a:cubicBezTo>
                  <a:cubicBezTo>
                    <a:pt x="577" y="759"/>
                    <a:pt x="578" y="759"/>
                    <a:pt x="578" y="759"/>
                  </a:cubicBezTo>
                  <a:cubicBezTo>
                    <a:pt x="578" y="759"/>
                    <a:pt x="578" y="759"/>
                    <a:pt x="578" y="759"/>
                  </a:cubicBezTo>
                  <a:cubicBezTo>
                    <a:pt x="578" y="759"/>
                    <a:pt x="578" y="759"/>
                    <a:pt x="578" y="758"/>
                  </a:cubicBezTo>
                  <a:cubicBezTo>
                    <a:pt x="578" y="758"/>
                    <a:pt x="578" y="758"/>
                    <a:pt x="579" y="758"/>
                  </a:cubicBezTo>
                  <a:cubicBezTo>
                    <a:pt x="579" y="758"/>
                    <a:pt x="579" y="757"/>
                    <a:pt x="580" y="757"/>
                  </a:cubicBezTo>
                  <a:cubicBezTo>
                    <a:pt x="584" y="754"/>
                    <a:pt x="585" y="753"/>
                    <a:pt x="587" y="749"/>
                  </a:cubicBezTo>
                  <a:cubicBezTo>
                    <a:pt x="589" y="744"/>
                    <a:pt x="591" y="737"/>
                    <a:pt x="591" y="734"/>
                  </a:cubicBezTo>
                  <a:cubicBezTo>
                    <a:pt x="591" y="734"/>
                    <a:pt x="591" y="734"/>
                    <a:pt x="591" y="733"/>
                  </a:cubicBezTo>
                  <a:cubicBezTo>
                    <a:pt x="591" y="733"/>
                    <a:pt x="591" y="732"/>
                    <a:pt x="591" y="732"/>
                  </a:cubicBezTo>
                  <a:cubicBezTo>
                    <a:pt x="591" y="732"/>
                    <a:pt x="591" y="732"/>
                    <a:pt x="591" y="732"/>
                  </a:cubicBezTo>
                  <a:cubicBezTo>
                    <a:pt x="591" y="731"/>
                    <a:pt x="591" y="731"/>
                    <a:pt x="591" y="731"/>
                  </a:cubicBezTo>
                  <a:cubicBezTo>
                    <a:pt x="591" y="731"/>
                    <a:pt x="591" y="730"/>
                    <a:pt x="591" y="730"/>
                  </a:cubicBezTo>
                  <a:cubicBezTo>
                    <a:pt x="591" y="730"/>
                    <a:pt x="591" y="730"/>
                    <a:pt x="592" y="730"/>
                  </a:cubicBezTo>
                  <a:cubicBezTo>
                    <a:pt x="592" y="730"/>
                    <a:pt x="592" y="730"/>
                    <a:pt x="592" y="730"/>
                  </a:cubicBezTo>
                  <a:cubicBezTo>
                    <a:pt x="592" y="730"/>
                    <a:pt x="592" y="730"/>
                    <a:pt x="593" y="731"/>
                  </a:cubicBezTo>
                  <a:cubicBezTo>
                    <a:pt x="595" y="733"/>
                    <a:pt x="596" y="733"/>
                    <a:pt x="598" y="731"/>
                  </a:cubicBezTo>
                  <a:cubicBezTo>
                    <a:pt x="601" y="729"/>
                    <a:pt x="602" y="716"/>
                    <a:pt x="606" y="713"/>
                  </a:cubicBezTo>
                  <a:cubicBezTo>
                    <a:pt x="609" y="711"/>
                    <a:pt x="612" y="708"/>
                    <a:pt x="613" y="706"/>
                  </a:cubicBezTo>
                  <a:cubicBezTo>
                    <a:pt x="613" y="705"/>
                    <a:pt x="614" y="701"/>
                    <a:pt x="613" y="701"/>
                  </a:cubicBezTo>
                  <a:cubicBezTo>
                    <a:pt x="611" y="701"/>
                    <a:pt x="608" y="703"/>
                    <a:pt x="606" y="702"/>
                  </a:cubicBezTo>
                  <a:cubicBezTo>
                    <a:pt x="605" y="701"/>
                    <a:pt x="605" y="698"/>
                    <a:pt x="603" y="699"/>
                  </a:cubicBezTo>
                  <a:cubicBezTo>
                    <a:pt x="601" y="699"/>
                    <a:pt x="597" y="701"/>
                    <a:pt x="596" y="700"/>
                  </a:cubicBezTo>
                  <a:cubicBezTo>
                    <a:pt x="594" y="699"/>
                    <a:pt x="591" y="699"/>
                    <a:pt x="588" y="700"/>
                  </a:cubicBezTo>
                  <a:cubicBezTo>
                    <a:pt x="585" y="701"/>
                    <a:pt x="579" y="706"/>
                    <a:pt x="578" y="707"/>
                  </a:cubicBezTo>
                  <a:cubicBezTo>
                    <a:pt x="576" y="708"/>
                    <a:pt x="571" y="713"/>
                    <a:pt x="571" y="715"/>
                  </a:cubicBezTo>
                  <a:cubicBezTo>
                    <a:pt x="571" y="716"/>
                    <a:pt x="570" y="719"/>
                    <a:pt x="568" y="720"/>
                  </a:cubicBezTo>
                  <a:cubicBezTo>
                    <a:pt x="567" y="720"/>
                    <a:pt x="570" y="722"/>
                    <a:pt x="568" y="722"/>
                  </a:cubicBezTo>
                  <a:cubicBezTo>
                    <a:pt x="566" y="723"/>
                    <a:pt x="563" y="732"/>
                    <a:pt x="556" y="730"/>
                  </a:cubicBezTo>
                  <a:cubicBezTo>
                    <a:pt x="550" y="729"/>
                    <a:pt x="548" y="728"/>
                    <a:pt x="546" y="730"/>
                  </a:cubicBezTo>
                  <a:cubicBezTo>
                    <a:pt x="543" y="732"/>
                    <a:pt x="544" y="733"/>
                    <a:pt x="540" y="733"/>
                  </a:cubicBezTo>
                  <a:cubicBezTo>
                    <a:pt x="537" y="732"/>
                    <a:pt x="535" y="731"/>
                    <a:pt x="534" y="731"/>
                  </a:cubicBezTo>
                  <a:cubicBezTo>
                    <a:pt x="533" y="732"/>
                    <a:pt x="529" y="736"/>
                    <a:pt x="527" y="734"/>
                  </a:cubicBezTo>
                  <a:cubicBezTo>
                    <a:pt x="526" y="732"/>
                    <a:pt x="526" y="732"/>
                    <a:pt x="524" y="731"/>
                  </a:cubicBezTo>
                  <a:cubicBezTo>
                    <a:pt x="522" y="730"/>
                    <a:pt x="511" y="729"/>
                    <a:pt x="512" y="727"/>
                  </a:cubicBezTo>
                  <a:cubicBezTo>
                    <a:pt x="512" y="725"/>
                    <a:pt x="513" y="725"/>
                    <a:pt x="512" y="723"/>
                  </a:cubicBezTo>
                  <a:cubicBezTo>
                    <a:pt x="510" y="721"/>
                    <a:pt x="511" y="720"/>
                    <a:pt x="511" y="716"/>
                  </a:cubicBezTo>
                  <a:cubicBezTo>
                    <a:pt x="511" y="713"/>
                    <a:pt x="504" y="712"/>
                    <a:pt x="504" y="707"/>
                  </a:cubicBezTo>
                  <a:cubicBezTo>
                    <a:pt x="505" y="702"/>
                    <a:pt x="507" y="701"/>
                    <a:pt x="506" y="697"/>
                  </a:cubicBezTo>
                  <a:cubicBezTo>
                    <a:pt x="504" y="693"/>
                    <a:pt x="502" y="690"/>
                    <a:pt x="504" y="687"/>
                  </a:cubicBezTo>
                  <a:cubicBezTo>
                    <a:pt x="506" y="684"/>
                    <a:pt x="504" y="678"/>
                    <a:pt x="508" y="674"/>
                  </a:cubicBezTo>
                  <a:cubicBezTo>
                    <a:pt x="511" y="670"/>
                    <a:pt x="514" y="664"/>
                    <a:pt x="517" y="661"/>
                  </a:cubicBezTo>
                  <a:cubicBezTo>
                    <a:pt x="517" y="661"/>
                    <a:pt x="517" y="661"/>
                    <a:pt x="518" y="660"/>
                  </a:cubicBezTo>
                  <a:cubicBezTo>
                    <a:pt x="518" y="660"/>
                    <a:pt x="518" y="660"/>
                    <a:pt x="518" y="659"/>
                  </a:cubicBezTo>
                  <a:cubicBezTo>
                    <a:pt x="518" y="659"/>
                    <a:pt x="519" y="659"/>
                    <a:pt x="519" y="658"/>
                  </a:cubicBezTo>
                  <a:cubicBezTo>
                    <a:pt x="519" y="658"/>
                    <a:pt x="519" y="658"/>
                    <a:pt x="519" y="657"/>
                  </a:cubicBezTo>
                  <a:cubicBezTo>
                    <a:pt x="520" y="657"/>
                    <a:pt x="520" y="656"/>
                    <a:pt x="520" y="656"/>
                  </a:cubicBezTo>
                  <a:cubicBezTo>
                    <a:pt x="520" y="655"/>
                    <a:pt x="520" y="655"/>
                    <a:pt x="520" y="655"/>
                  </a:cubicBezTo>
                  <a:cubicBezTo>
                    <a:pt x="521" y="654"/>
                    <a:pt x="521" y="654"/>
                    <a:pt x="521" y="653"/>
                  </a:cubicBezTo>
                  <a:cubicBezTo>
                    <a:pt x="521" y="653"/>
                    <a:pt x="521" y="653"/>
                    <a:pt x="521" y="653"/>
                  </a:cubicBezTo>
                  <a:cubicBezTo>
                    <a:pt x="521" y="652"/>
                    <a:pt x="521" y="652"/>
                    <a:pt x="521" y="652"/>
                  </a:cubicBezTo>
                  <a:cubicBezTo>
                    <a:pt x="522" y="651"/>
                    <a:pt x="522" y="651"/>
                    <a:pt x="522" y="650"/>
                  </a:cubicBezTo>
                  <a:cubicBezTo>
                    <a:pt x="522" y="650"/>
                    <a:pt x="522" y="650"/>
                    <a:pt x="522" y="649"/>
                  </a:cubicBezTo>
                  <a:cubicBezTo>
                    <a:pt x="522" y="649"/>
                    <a:pt x="522" y="648"/>
                    <a:pt x="523" y="648"/>
                  </a:cubicBezTo>
                  <a:cubicBezTo>
                    <a:pt x="523" y="648"/>
                    <a:pt x="523" y="647"/>
                    <a:pt x="523" y="647"/>
                  </a:cubicBezTo>
                  <a:cubicBezTo>
                    <a:pt x="523" y="647"/>
                    <a:pt x="523" y="646"/>
                    <a:pt x="523" y="646"/>
                  </a:cubicBezTo>
                  <a:cubicBezTo>
                    <a:pt x="523" y="645"/>
                    <a:pt x="523" y="645"/>
                    <a:pt x="523" y="644"/>
                  </a:cubicBezTo>
                  <a:cubicBezTo>
                    <a:pt x="523" y="639"/>
                    <a:pt x="527" y="636"/>
                    <a:pt x="527" y="635"/>
                  </a:cubicBezTo>
                  <a:cubicBezTo>
                    <a:pt x="527" y="633"/>
                    <a:pt x="524" y="632"/>
                    <a:pt x="530" y="631"/>
                  </a:cubicBezTo>
                  <a:cubicBezTo>
                    <a:pt x="535" y="630"/>
                    <a:pt x="535" y="626"/>
                    <a:pt x="539" y="624"/>
                  </a:cubicBezTo>
                  <a:cubicBezTo>
                    <a:pt x="543" y="623"/>
                    <a:pt x="551" y="620"/>
                    <a:pt x="554" y="617"/>
                  </a:cubicBezTo>
                  <a:cubicBezTo>
                    <a:pt x="557" y="614"/>
                    <a:pt x="554" y="612"/>
                    <a:pt x="558" y="614"/>
                  </a:cubicBezTo>
                  <a:cubicBezTo>
                    <a:pt x="562" y="616"/>
                    <a:pt x="564" y="615"/>
                    <a:pt x="567" y="614"/>
                  </a:cubicBezTo>
                  <a:cubicBezTo>
                    <a:pt x="570" y="613"/>
                    <a:pt x="578" y="614"/>
                    <a:pt x="580" y="613"/>
                  </a:cubicBezTo>
                  <a:cubicBezTo>
                    <a:pt x="583" y="613"/>
                    <a:pt x="587" y="612"/>
                    <a:pt x="587" y="613"/>
                  </a:cubicBezTo>
                  <a:cubicBezTo>
                    <a:pt x="588" y="613"/>
                    <a:pt x="593" y="614"/>
                    <a:pt x="593" y="616"/>
                  </a:cubicBezTo>
                  <a:cubicBezTo>
                    <a:pt x="594" y="618"/>
                    <a:pt x="596" y="620"/>
                    <a:pt x="599" y="618"/>
                  </a:cubicBezTo>
                  <a:cubicBezTo>
                    <a:pt x="602" y="616"/>
                    <a:pt x="603" y="615"/>
                    <a:pt x="609" y="613"/>
                  </a:cubicBezTo>
                  <a:cubicBezTo>
                    <a:pt x="615" y="610"/>
                    <a:pt x="618" y="607"/>
                    <a:pt x="622" y="607"/>
                  </a:cubicBezTo>
                  <a:cubicBezTo>
                    <a:pt x="626" y="607"/>
                    <a:pt x="628" y="606"/>
                    <a:pt x="630" y="605"/>
                  </a:cubicBezTo>
                  <a:cubicBezTo>
                    <a:pt x="632" y="605"/>
                    <a:pt x="628" y="608"/>
                    <a:pt x="633" y="607"/>
                  </a:cubicBezTo>
                  <a:cubicBezTo>
                    <a:pt x="638" y="605"/>
                    <a:pt x="638" y="604"/>
                    <a:pt x="642" y="606"/>
                  </a:cubicBezTo>
                  <a:cubicBezTo>
                    <a:pt x="646" y="608"/>
                    <a:pt x="647" y="606"/>
                    <a:pt x="648" y="606"/>
                  </a:cubicBezTo>
                  <a:cubicBezTo>
                    <a:pt x="650" y="607"/>
                    <a:pt x="654" y="612"/>
                    <a:pt x="657" y="612"/>
                  </a:cubicBezTo>
                  <a:cubicBezTo>
                    <a:pt x="661" y="612"/>
                    <a:pt x="663" y="611"/>
                    <a:pt x="665" y="610"/>
                  </a:cubicBezTo>
                  <a:cubicBezTo>
                    <a:pt x="667" y="608"/>
                    <a:pt x="668" y="605"/>
                    <a:pt x="670" y="608"/>
                  </a:cubicBezTo>
                  <a:cubicBezTo>
                    <a:pt x="673" y="612"/>
                    <a:pt x="674" y="617"/>
                    <a:pt x="676" y="618"/>
                  </a:cubicBezTo>
                  <a:cubicBezTo>
                    <a:pt x="679" y="620"/>
                    <a:pt x="677" y="632"/>
                    <a:pt x="676" y="634"/>
                  </a:cubicBezTo>
                  <a:cubicBezTo>
                    <a:pt x="675" y="636"/>
                    <a:pt x="677" y="646"/>
                    <a:pt x="678" y="645"/>
                  </a:cubicBezTo>
                  <a:cubicBezTo>
                    <a:pt x="679" y="644"/>
                    <a:pt x="680" y="641"/>
                    <a:pt x="680" y="644"/>
                  </a:cubicBezTo>
                  <a:cubicBezTo>
                    <a:pt x="681" y="646"/>
                    <a:pt x="681" y="651"/>
                    <a:pt x="683" y="654"/>
                  </a:cubicBezTo>
                  <a:cubicBezTo>
                    <a:pt x="685" y="657"/>
                    <a:pt x="687" y="658"/>
                    <a:pt x="687" y="660"/>
                  </a:cubicBezTo>
                  <a:cubicBezTo>
                    <a:pt x="688" y="663"/>
                    <a:pt x="690" y="668"/>
                    <a:pt x="692" y="665"/>
                  </a:cubicBezTo>
                  <a:cubicBezTo>
                    <a:pt x="695" y="663"/>
                    <a:pt x="697" y="651"/>
                    <a:pt x="698" y="646"/>
                  </a:cubicBezTo>
                  <a:cubicBezTo>
                    <a:pt x="699" y="642"/>
                    <a:pt x="700" y="627"/>
                    <a:pt x="697" y="622"/>
                  </a:cubicBezTo>
                  <a:cubicBezTo>
                    <a:pt x="695" y="617"/>
                    <a:pt x="691" y="610"/>
                    <a:pt x="695" y="602"/>
                  </a:cubicBezTo>
                  <a:cubicBezTo>
                    <a:pt x="700" y="594"/>
                    <a:pt x="702" y="589"/>
                    <a:pt x="704" y="586"/>
                  </a:cubicBezTo>
                  <a:cubicBezTo>
                    <a:pt x="707" y="583"/>
                    <a:pt x="713" y="582"/>
                    <a:pt x="715" y="581"/>
                  </a:cubicBezTo>
                  <a:cubicBezTo>
                    <a:pt x="717" y="580"/>
                    <a:pt x="719" y="580"/>
                    <a:pt x="723" y="578"/>
                  </a:cubicBezTo>
                  <a:cubicBezTo>
                    <a:pt x="726" y="576"/>
                    <a:pt x="731" y="568"/>
                    <a:pt x="732" y="567"/>
                  </a:cubicBezTo>
                  <a:cubicBezTo>
                    <a:pt x="733" y="567"/>
                    <a:pt x="737" y="568"/>
                    <a:pt x="740" y="567"/>
                  </a:cubicBezTo>
                  <a:cubicBezTo>
                    <a:pt x="743" y="566"/>
                    <a:pt x="749" y="559"/>
                    <a:pt x="752" y="557"/>
                  </a:cubicBezTo>
                  <a:cubicBezTo>
                    <a:pt x="754" y="555"/>
                    <a:pt x="760" y="557"/>
                    <a:pt x="759" y="555"/>
                  </a:cubicBezTo>
                  <a:cubicBezTo>
                    <a:pt x="759" y="553"/>
                    <a:pt x="760" y="549"/>
                    <a:pt x="762" y="549"/>
                  </a:cubicBezTo>
                  <a:cubicBezTo>
                    <a:pt x="764" y="549"/>
                    <a:pt x="767" y="547"/>
                    <a:pt x="767" y="546"/>
                  </a:cubicBezTo>
                  <a:cubicBezTo>
                    <a:pt x="768" y="545"/>
                    <a:pt x="770" y="537"/>
                    <a:pt x="769" y="535"/>
                  </a:cubicBezTo>
                  <a:cubicBezTo>
                    <a:pt x="768" y="533"/>
                    <a:pt x="765" y="529"/>
                    <a:pt x="765" y="528"/>
                  </a:cubicBezTo>
                  <a:cubicBezTo>
                    <a:pt x="766" y="527"/>
                    <a:pt x="769" y="523"/>
                    <a:pt x="769" y="521"/>
                  </a:cubicBezTo>
                  <a:cubicBezTo>
                    <a:pt x="769" y="519"/>
                    <a:pt x="771" y="516"/>
                    <a:pt x="772" y="517"/>
                  </a:cubicBezTo>
                  <a:cubicBezTo>
                    <a:pt x="772" y="518"/>
                    <a:pt x="775" y="520"/>
                    <a:pt x="773" y="522"/>
                  </a:cubicBezTo>
                  <a:cubicBezTo>
                    <a:pt x="772" y="523"/>
                    <a:pt x="770" y="528"/>
                    <a:pt x="772" y="526"/>
                  </a:cubicBezTo>
                  <a:cubicBezTo>
                    <a:pt x="775" y="524"/>
                    <a:pt x="778" y="523"/>
                    <a:pt x="778" y="521"/>
                  </a:cubicBezTo>
                  <a:cubicBezTo>
                    <a:pt x="779" y="520"/>
                    <a:pt x="782" y="513"/>
                    <a:pt x="785" y="511"/>
                  </a:cubicBezTo>
                  <a:cubicBezTo>
                    <a:pt x="787" y="509"/>
                    <a:pt x="782" y="506"/>
                    <a:pt x="784" y="505"/>
                  </a:cubicBezTo>
                  <a:cubicBezTo>
                    <a:pt x="786" y="504"/>
                    <a:pt x="787" y="505"/>
                    <a:pt x="790" y="503"/>
                  </a:cubicBezTo>
                  <a:cubicBezTo>
                    <a:pt x="793" y="501"/>
                    <a:pt x="800" y="494"/>
                    <a:pt x="800" y="492"/>
                  </a:cubicBezTo>
                  <a:cubicBezTo>
                    <a:pt x="799" y="490"/>
                    <a:pt x="798" y="488"/>
                    <a:pt x="802" y="487"/>
                  </a:cubicBezTo>
                  <a:cubicBezTo>
                    <a:pt x="806" y="486"/>
                    <a:pt x="810" y="486"/>
                    <a:pt x="810" y="485"/>
                  </a:cubicBezTo>
                  <a:cubicBezTo>
                    <a:pt x="810" y="484"/>
                    <a:pt x="812" y="482"/>
                    <a:pt x="814" y="482"/>
                  </a:cubicBezTo>
                  <a:cubicBezTo>
                    <a:pt x="815" y="482"/>
                    <a:pt x="817" y="484"/>
                    <a:pt x="820" y="483"/>
                  </a:cubicBezTo>
                  <a:cubicBezTo>
                    <a:pt x="824" y="482"/>
                    <a:pt x="831" y="477"/>
                    <a:pt x="835" y="476"/>
                  </a:cubicBezTo>
                  <a:cubicBezTo>
                    <a:pt x="839" y="476"/>
                    <a:pt x="843" y="476"/>
                    <a:pt x="842" y="474"/>
                  </a:cubicBezTo>
                  <a:cubicBezTo>
                    <a:pt x="841" y="472"/>
                    <a:pt x="839" y="473"/>
                    <a:pt x="837" y="471"/>
                  </a:cubicBezTo>
                  <a:cubicBezTo>
                    <a:pt x="835" y="469"/>
                    <a:pt x="839" y="464"/>
                    <a:pt x="838" y="462"/>
                  </a:cubicBezTo>
                  <a:cubicBezTo>
                    <a:pt x="838" y="460"/>
                    <a:pt x="843" y="454"/>
                    <a:pt x="846" y="452"/>
                  </a:cubicBezTo>
                  <a:cubicBezTo>
                    <a:pt x="849" y="450"/>
                    <a:pt x="857" y="447"/>
                    <a:pt x="860" y="445"/>
                  </a:cubicBezTo>
                  <a:cubicBezTo>
                    <a:pt x="863" y="443"/>
                    <a:pt x="863" y="442"/>
                    <a:pt x="866" y="443"/>
                  </a:cubicBezTo>
                  <a:cubicBezTo>
                    <a:pt x="869" y="443"/>
                    <a:pt x="881" y="437"/>
                    <a:pt x="881" y="435"/>
                  </a:cubicBezTo>
                  <a:cubicBezTo>
                    <a:pt x="881" y="435"/>
                    <a:pt x="881" y="435"/>
                    <a:pt x="881" y="435"/>
                  </a:cubicBezTo>
                  <a:cubicBezTo>
                    <a:pt x="881" y="435"/>
                    <a:pt x="881" y="435"/>
                    <a:pt x="881" y="435"/>
                  </a:cubicBezTo>
                  <a:cubicBezTo>
                    <a:pt x="881" y="435"/>
                    <a:pt x="881" y="435"/>
                    <a:pt x="881" y="434"/>
                  </a:cubicBezTo>
                  <a:cubicBezTo>
                    <a:pt x="881" y="434"/>
                    <a:pt x="881" y="434"/>
                    <a:pt x="881" y="434"/>
                  </a:cubicBezTo>
                  <a:cubicBezTo>
                    <a:pt x="880" y="434"/>
                    <a:pt x="880" y="434"/>
                    <a:pt x="880" y="434"/>
                  </a:cubicBezTo>
                  <a:cubicBezTo>
                    <a:pt x="880" y="434"/>
                    <a:pt x="880" y="434"/>
                    <a:pt x="880" y="434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1" y="433"/>
                    <a:pt x="881" y="433"/>
                    <a:pt x="881" y="432"/>
                  </a:cubicBezTo>
                  <a:cubicBezTo>
                    <a:pt x="882" y="432"/>
                    <a:pt x="882" y="432"/>
                    <a:pt x="883" y="432"/>
                  </a:cubicBezTo>
                  <a:cubicBezTo>
                    <a:pt x="889" y="432"/>
                    <a:pt x="892" y="431"/>
                    <a:pt x="896" y="429"/>
                  </a:cubicBezTo>
                  <a:cubicBezTo>
                    <a:pt x="900" y="427"/>
                    <a:pt x="902" y="427"/>
                    <a:pt x="902" y="428"/>
                  </a:cubicBezTo>
                  <a:cubicBezTo>
                    <a:pt x="901" y="428"/>
                    <a:pt x="899" y="430"/>
                    <a:pt x="903" y="429"/>
                  </a:cubicBezTo>
                  <a:cubicBezTo>
                    <a:pt x="906" y="429"/>
                    <a:pt x="914" y="428"/>
                    <a:pt x="913" y="429"/>
                  </a:cubicBezTo>
                  <a:cubicBezTo>
                    <a:pt x="912" y="429"/>
                    <a:pt x="909" y="433"/>
                    <a:pt x="907" y="433"/>
                  </a:cubicBezTo>
                  <a:cubicBezTo>
                    <a:pt x="905" y="433"/>
                    <a:pt x="905" y="431"/>
                    <a:pt x="901" y="434"/>
                  </a:cubicBezTo>
                  <a:cubicBezTo>
                    <a:pt x="897" y="436"/>
                    <a:pt x="888" y="439"/>
                    <a:pt x="887" y="441"/>
                  </a:cubicBezTo>
                  <a:cubicBezTo>
                    <a:pt x="887" y="443"/>
                    <a:pt x="887" y="452"/>
                    <a:pt x="890" y="451"/>
                  </a:cubicBezTo>
                  <a:cubicBezTo>
                    <a:pt x="893" y="451"/>
                    <a:pt x="900" y="447"/>
                    <a:pt x="901" y="445"/>
                  </a:cubicBezTo>
                  <a:cubicBezTo>
                    <a:pt x="902" y="443"/>
                    <a:pt x="905" y="437"/>
                    <a:pt x="909" y="438"/>
                  </a:cubicBezTo>
                  <a:cubicBezTo>
                    <a:pt x="914" y="439"/>
                    <a:pt x="915" y="440"/>
                    <a:pt x="919" y="439"/>
                  </a:cubicBezTo>
                  <a:cubicBezTo>
                    <a:pt x="923" y="437"/>
                    <a:pt x="931" y="431"/>
                    <a:pt x="935" y="431"/>
                  </a:cubicBezTo>
                  <a:cubicBezTo>
                    <a:pt x="939" y="431"/>
                    <a:pt x="941" y="430"/>
                    <a:pt x="939" y="429"/>
                  </a:cubicBezTo>
                  <a:cubicBezTo>
                    <a:pt x="938" y="428"/>
                    <a:pt x="939" y="426"/>
                    <a:pt x="935" y="425"/>
                  </a:cubicBezTo>
                  <a:cubicBezTo>
                    <a:pt x="932" y="424"/>
                    <a:pt x="932" y="422"/>
                    <a:pt x="930" y="423"/>
                  </a:cubicBezTo>
                  <a:cubicBezTo>
                    <a:pt x="929" y="424"/>
                    <a:pt x="927" y="424"/>
                    <a:pt x="923" y="424"/>
                  </a:cubicBezTo>
                  <a:cubicBezTo>
                    <a:pt x="920" y="423"/>
                    <a:pt x="916" y="422"/>
                    <a:pt x="916" y="420"/>
                  </a:cubicBezTo>
                  <a:cubicBezTo>
                    <a:pt x="916" y="418"/>
                    <a:pt x="909" y="419"/>
                    <a:pt x="907" y="419"/>
                  </a:cubicBezTo>
                  <a:cubicBezTo>
                    <a:pt x="906" y="418"/>
                    <a:pt x="908" y="416"/>
                    <a:pt x="906" y="413"/>
                  </a:cubicBezTo>
                  <a:cubicBezTo>
                    <a:pt x="904" y="411"/>
                    <a:pt x="901" y="409"/>
                    <a:pt x="904" y="408"/>
                  </a:cubicBezTo>
                  <a:cubicBezTo>
                    <a:pt x="906" y="407"/>
                    <a:pt x="910" y="400"/>
                    <a:pt x="907" y="400"/>
                  </a:cubicBezTo>
                  <a:cubicBezTo>
                    <a:pt x="905" y="399"/>
                    <a:pt x="902" y="401"/>
                    <a:pt x="900" y="399"/>
                  </a:cubicBezTo>
                  <a:cubicBezTo>
                    <a:pt x="899" y="397"/>
                    <a:pt x="893" y="396"/>
                    <a:pt x="895" y="395"/>
                  </a:cubicBezTo>
                  <a:cubicBezTo>
                    <a:pt x="897" y="394"/>
                    <a:pt x="897" y="395"/>
                    <a:pt x="902" y="395"/>
                  </a:cubicBezTo>
                  <a:cubicBezTo>
                    <a:pt x="908" y="396"/>
                    <a:pt x="913" y="393"/>
                    <a:pt x="915" y="391"/>
                  </a:cubicBezTo>
                  <a:cubicBezTo>
                    <a:pt x="917" y="388"/>
                    <a:pt x="916" y="388"/>
                    <a:pt x="916" y="385"/>
                  </a:cubicBezTo>
                  <a:cubicBezTo>
                    <a:pt x="917" y="383"/>
                    <a:pt x="918" y="383"/>
                    <a:pt x="914" y="381"/>
                  </a:cubicBezTo>
                  <a:cubicBezTo>
                    <a:pt x="910" y="379"/>
                    <a:pt x="906" y="378"/>
                    <a:pt x="902" y="379"/>
                  </a:cubicBezTo>
                  <a:cubicBezTo>
                    <a:pt x="898" y="380"/>
                    <a:pt x="887" y="384"/>
                    <a:pt x="882" y="387"/>
                  </a:cubicBezTo>
                  <a:cubicBezTo>
                    <a:pt x="877" y="389"/>
                    <a:pt x="874" y="389"/>
                    <a:pt x="870" y="392"/>
                  </a:cubicBezTo>
                  <a:cubicBezTo>
                    <a:pt x="865" y="395"/>
                    <a:pt x="853" y="409"/>
                    <a:pt x="850" y="409"/>
                  </a:cubicBezTo>
                  <a:cubicBezTo>
                    <a:pt x="847" y="409"/>
                    <a:pt x="852" y="405"/>
                    <a:pt x="855" y="402"/>
                  </a:cubicBezTo>
                  <a:cubicBezTo>
                    <a:pt x="858" y="399"/>
                    <a:pt x="866" y="390"/>
                    <a:pt x="869" y="388"/>
                  </a:cubicBezTo>
                  <a:cubicBezTo>
                    <a:pt x="872" y="385"/>
                    <a:pt x="878" y="380"/>
                    <a:pt x="881" y="379"/>
                  </a:cubicBezTo>
                  <a:cubicBezTo>
                    <a:pt x="885" y="378"/>
                    <a:pt x="888" y="377"/>
                    <a:pt x="889" y="376"/>
                  </a:cubicBezTo>
                  <a:cubicBezTo>
                    <a:pt x="891" y="374"/>
                    <a:pt x="900" y="365"/>
                    <a:pt x="903" y="364"/>
                  </a:cubicBezTo>
                  <a:cubicBezTo>
                    <a:pt x="907" y="363"/>
                    <a:pt x="924" y="365"/>
                    <a:pt x="930" y="365"/>
                  </a:cubicBezTo>
                  <a:cubicBezTo>
                    <a:pt x="936" y="364"/>
                    <a:pt x="963" y="364"/>
                    <a:pt x="967" y="363"/>
                  </a:cubicBezTo>
                  <a:cubicBezTo>
                    <a:pt x="970" y="361"/>
                    <a:pt x="974" y="357"/>
                    <a:pt x="975" y="355"/>
                  </a:cubicBezTo>
                  <a:cubicBezTo>
                    <a:pt x="977" y="353"/>
                    <a:pt x="981" y="350"/>
                    <a:pt x="983" y="350"/>
                  </a:cubicBezTo>
                  <a:cubicBezTo>
                    <a:pt x="985" y="350"/>
                    <a:pt x="991" y="349"/>
                    <a:pt x="993" y="348"/>
                  </a:cubicBezTo>
                  <a:cubicBezTo>
                    <a:pt x="996" y="348"/>
                    <a:pt x="1004" y="345"/>
                    <a:pt x="1005" y="343"/>
                  </a:cubicBezTo>
                  <a:cubicBezTo>
                    <a:pt x="1007" y="341"/>
                    <a:pt x="1008" y="338"/>
                    <a:pt x="1006" y="338"/>
                  </a:cubicBezTo>
                  <a:cubicBezTo>
                    <a:pt x="1005" y="337"/>
                    <a:pt x="1003" y="337"/>
                    <a:pt x="1004" y="335"/>
                  </a:cubicBezTo>
                  <a:cubicBezTo>
                    <a:pt x="1006" y="334"/>
                    <a:pt x="1009" y="330"/>
                    <a:pt x="1008" y="329"/>
                  </a:cubicBezTo>
                  <a:cubicBezTo>
                    <a:pt x="1008" y="328"/>
                    <a:pt x="1006" y="327"/>
                    <a:pt x="1008" y="326"/>
                  </a:cubicBezTo>
                  <a:cubicBezTo>
                    <a:pt x="1010" y="325"/>
                    <a:pt x="1013" y="323"/>
                    <a:pt x="1012" y="322"/>
                  </a:cubicBezTo>
                  <a:cubicBezTo>
                    <a:pt x="1010" y="321"/>
                    <a:pt x="1006" y="319"/>
                    <a:pt x="1004" y="319"/>
                  </a:cubicBezTo>
                  <a:cubicBezTo>
                    <a:pt x="1002" y="319"/>
                    <a:pt x="999" y="321"/>
                    <a:pt x="999" y="320"/>
                  </a:cubicBezTo>
                  <a:cubicBezTo>
                    <a:pt x="998" y="318"/>
                    <a:pt x="997" y="312"/>
                    <a:pt x="995" y="312"/>
                  </a:cubicBezTo>
                  <a:cubicBezTo>
                    <a:pt x="993" y="312"/>
                    <a:pt x="984" y="315"/>
                    <a:pt x="984" y="317"/>
                  </a:cubicBezTo>
                  <a:cubicBezTo>
                    <a:pt x="983" y="319"/>
                    <a:pt x="981" y="320"/>
                    <a:pt x="980" y="320"/>
                  </a:cubicBezTo>
                  <a:cubicBezTo>
                    <a:pt x="978" y="320"/>
                    <a:pt x="965" y="326"/>
                    <a:pt x="966" y="324"/>
                  </a:cubicBezTo>
                  <a:cubicBezTo>
                    <a:pt x="968" y="322"/>
                    <a:pt x="974" y="318"/>
                    <a:pt x="977" y="316"/>
                  </a:cubicBezTo>
                  <a:cubicBezTo>
                    <a:pt x="980" y="314"/>
                    <a:pt x="997" y="309"/>
                    <a:pt x="997" y="308"/>
                  </a:cubicBezTo>
                  <a:cubicBezTo>
                    <a:pt x="997" y="307"/>
                    <a:pt x="996" y="306"/>
                    <a:pt x="995" y="305"/>
                  </a:cubicBezTo>
                  <a:cubicBezTo>
                    <a:pt x="994" y="304"/>
                    <a:pt x="987" y="305"/>
                    <a:pt x="987" y="304"/>
                  </a:cubicBezTo>
                  <a:cubicBezTo>
                    <a:pt x="987" y="302"/>
                    <a:pt x="985" y="299"/>
                    <a:pt x="984" y="299"/>
                  </a:cubicBezTo>
                  <a:cubicBezTo>
                    <a:pt x="983" y="298"/>
                    <a:pt x="979" y="299"/>
                    <a:pt x="978" y="298"/>
                  </a:cubicBezTo>
                  <a:cubicBezTo>
                    <a:pt x="977" y="297"/>
                    <a:pt x="976" y="294"/>
                    <a:pt x="975" y="292"/>
                  </a:cubicBezTo>
                  <a:cubicBezTo>
                    <a:pt x="974" y="291"/>
                    <a:pt x="969" y="287"/>
                    <a:pt x="967" y="287"/>
                  </a:cubicBezTo>
                  <a:cubicBezTo>
                    <a:pt x="966" y="287"/>
                    <a:pt x="965" y="285"/>
                    <a:pt x="963" y="284"/>
                  </a:cubicBezTo>
                  <a:cubicBezTo>
                    <a:pt x="961" y="283"/>
                    <a:pt x="960" y="280"/>
                    <a:pt x="962" y="279"/>
                  </a:cubicBezTo>
                  <a:cubicBezTo>
                    <a:pt x="963" y="278"/>
                    <a:pt x="969" y="277"/>
                    <a:pt x="968" y="275"/>
                  </a:cubicBezTo>
                  <a:cubicBezTo>
                    <a:pt x="967" y="274"/>
                    <a:pt x="964" y="270"/>
                    <a:pt x="965" y="269"/>
                  </a:cubicBezTo>
                  <a:cubicBezTo>
                    <a:pt x="966" y="267"/>
                    <a:pt x="965" y="264"/>
                    <a:pt x="963" y="262"/>
                  </a:cubicBezTo>
                  <a:cubicBezTo>
                    <a:pt x="961" y="260"/>
                    <a:pt x="961" y="254"/>
                    <a:pt x="960" y="254"/>
                  </a:cubicBezTo>
                  <a:cubicBezTo>
                    <a:pt x="959" y="254"/>
                    <a:pt x="959" y="251"/>
                    <a:pt x="958" y="251"/>
                  </a:cubicBezTo>
                  <a:cubicBezTo>
                    <a:pt x="957" y="251"/>
                    <a:pt x="950" y="252"/>
                    <a:pt x="952" y="250"/>
                  </a:cubicBezTo>
                  <a:cubicBezTo>
                    <a:pt x="954" y="249"/>
                    <a:pt x="959" y="249"/>
                    <a:pt x="959" y="247"/>
                  </a:cubicBezTo>
                  <a:cubicBezTo>
                    <a:pt x="959" y="245"/>
                    <a:pt x="958" y="243"/>
                    <a:pt x="956" y="243"/>
                  </a:cubicBezTo>
                  <a:cubicBezTo>
                    <a:pt x="955" y="243"/>
                    <a:pt x="948" y="242"/>
                    <a:pt x="951" y="241"/>
                  </a:cubicBezTo>
                  <a:cubicBezTo>
                    <a:pt x="954" y="240"/>
                    <a:pt x="957" y="238"/>
                    <a:pt x="956" y="237"/>
                  </a:cubicBezTo>
                  <a:cubicBezTo>
                    <a:pt x="956" y="236"/>
                    <a:pt x="953" y="228"/>
                    <a:pt x="951" y="229"/>
                  </a:cubicBezTo>
                  <a:cubicBezTo>
                    <a:pt x="950" y="229"/>
                    <a:pt x="950" y="226"/>
                    <a:pt x="950" y="225"/>
                  </a:cubicBezTo>
                  <a:cubicBezTo>
                    <a:pt x="950" y="224"/>
                    <a:pt x="953" y="218"/>
                    <a:pt x="952" y="217"/>
                  </a:cubicBezTo>
                  <a:cubicBezTo>
                    <a:pt x="951" y="217"/>
                    <a:pt x="946" y="218"/>
                    <a:pt x="946" y="221"/>
                  </a:cubicBezTo>
                  <a:cubicBezTo>
                    <a:pt x="945" y="223"/>
                    <a:pt x="942" y="229"/>
                    <a:pt x="940" y="229"/>
                  </a:cubicBezTo>
                  <a:cubicBezTo>
                    <a:pt x="938" y="229"/>
                    <a:pt x="936" y="231"/>
                    <a:pt x="935" y="236"/>
                  </a:cubicBezTo>
                  <a:cubicBezTo>
                    <a:pt x="934" y="240"/>
                    <a:pt x="930" y="245"/>
                    <a:pt x="930" y="245"/>
                  </a:cubicBezTo>
                  <a:cubicBezTo>
                    <a:pt x="930" y="245"/>
                    <a:pt x="926" y="245"/>
                    <a:pt x="925" y="246"/>
                  </a:cubicBezTo>
                  <a:cubicBezTo>
                    <a:pt x="924" y="247"/>
                    <a:pt x="920" y="250"/>
                    <a:pt x="919" y="250"/>
                  </a:cubicBezTo>
                  <a:cubicBezTo>
                    <a:pt x="918" y="250"/>
                    <a:pt x="916" y="253"/>
                    <a:pt x="915" y="252"/>
                  </a:cubicBezTo>
                  <a:cubicBezTo>
                    <a:pt x="913" y="251"/>
                    <a:pt x="909" y="249"/>
                    <a:pt x="910" y="247"/>
                  </a:cubicBezTo>
                  <a:cubicBezTo>
                    <a:pt x="910" y="246"/>
                    <a:pt x="907" y="245"/>
                    <a:pt x="905" y="245"/>
                  </a:cubicBezTo>
                  <a:cubicBezTo>
                    <a:pt x="903" y="245"/>
                    <a:pt x="900" y="249"/>
                    <a:pt x="899" y="247"/>
                  </a:cubicBezTo>
                  <a:cubicBezTo>
                    <a:pt x="897" y="245"/>
                    <a:pt x="898" y="243"/>
                    <a:pt x="898" y="242"/>
                  </a:cubicBezTo>
                  <a:cubicBezTo>
                    <a:pt x="897" y="240"/>
                    <a:pt x="894" y="238"/>
                    <a:pt x="896" y="236"/>
                  </a:cubicBezTo>
                  <a:cubicBezTo>
                    <a:pt x="899" y="234"/>
                    <a:pt x="900" y="230"/>
                    <a:pt x="899" y="229"/>
                  </a:cubicBezTo>
                  <a:cubicBezTo>
                    <a:pt x="898" y="227"/>
                    <a:pt x="894" y="226"/>
                    <a:pt x="897" y="225"/>
                  </a:cubicBezTo>
                  <a:cubicBezTo>
                    <a:pt x="899" y="224"/>
                    <a:pt x="900" y="224"/>
                    <a:pt x="901" y="222"/>
                  </a:cubicBezTo>
                  <a:cubicBezTo>
                    <a:pt x="903" y="220"/>
                    <a:pt x="908" y="212"/>
                    <a:pt x="904" y="211"/>
                  </a:cubicBezTo>
                  <a:cubicBezTo>
                    <a:pt x="901" y="210"/>
                    <a:pt x="897" y="211"/>
                    <a:pt x="895" y="211"/>
                  </a:cubicBezTo>
                  <a:cubicBezTo>
                    <a:pt x="892" y="210"/>
                    <a:pt x="890" y="206"/>
                    <a:pt x="889" y="205"/>
                  </a:cubicBezTo>
                  <a:cubicBezTo>
                    <a:pt x="888" y="204"/>
                    <a:pt x="885" y="203"/>
                    <a:pt x="887" y="201"/>
                  </a:cubicBezTo>
                  <a:cubicBezTo>
                    <a:pt x="889" y="200"/>
                    <a:pt x="889" y="198"/>
                    <a:pt x="887" y="198"/>
                  </a:cubicBezTo>
                  <a:cubicBezTo>
                    <a:pt x="884" y="198"/>
                    <a:pt x="881" y="198"/>
                    <a:pt x="880" y="196"/>
                  </a:cubicBezTo>
                  <a:cubicBezTo>
                    <a:pt x="879" y="195"/>
                    <a:pt x="877" y="192"/>
                    <a:pt x="876" y="193"/>
                  </a:cubicBezTo>
                  <a:cubicBezTo>
                    <a:pt x="876" y="193"/>
                    <a:pt x="874" y="191"/>
                    <a:pt x="874" y="190"/>
                  </a:cubicBezTo>
                  <a:cubicBezTo>
                    <a:pt x="874" y="190"/>
                    <a:pt x="872" y="187"/>
                    <a:pt x="870" y="186"/>
                  </a:cubicBezTo>
                  <a:cubicBezTo>
                    <a:pt x="867" y="186"/>
                    <a:pt x="859" y="186"/>
                    <a:pt x="857" y="186"/>
                  </a:cubicBezTo>
                  <a:cubicBezTo>
                    <a:pt x="855" y="186"/>
                    <a:pt x="854" y="184"/>
                    <a:pt x="851" y="184"/>
                  </a:cubicBezTo>
                  <a:cubicBezTo>
                    <a:pt x="848" y="184"/>
                    <a:pt x="841" y="183"/>
                    <a:pt x="838" y="183"/>
                  </a:cubicBezTo>
                  <a:cubicBezTo>
                    <a:pt x="834" y="183"/>
                    <a:pt x="832" y="185"/>
                    <a:pt x="830" y="187"/>
                  </a:cubicBezTo>
                  <a:cubicBezTo>
                    <a:pt x="828" y="189"/>
                    <a:pt x="825" y="189"/>
                    <a:pt x="827" y="192"/>
                  </a:cubicBezTo>
                  <a:cubicBezTo>
                    <a:pt x="829" y="195"/>
                    <a:pt x="826" y="198"/>
                    <a:pt x="828" y="198"/>
                  </a:cubicBezTo>
                  <a:cubicBezTo>
                    <a:pt x="830" y="198"/>
                    <a:pt x="830" y="199"/>
                    <a:pt x="828" y="201"/>
                  </a:cubicBezTo>
                  <a:cubicBezTo>
                    <a:pt x="826" y="202"/>
                    <a:pt x="823" y="207"/>
                    <a:pt x="822" y="208"/>
                  </a:cubicBezTo>
                  <a:cubicBezTo>
                    <a:pt x="821" y="210"/>
                    <a:pt x="817" y="213"/>
                    <a:pt x="821" y="213"/>
                  </a:cubicBezTo>
                  <a:cubicBezTo>
                    <a:pt x="824" y="213"/>
                    <a:pt x="825" y="214"/>
                    <a:pt x="823" y="216"/>
                  </a:cubicBezTo>
                  <a:cubicBezTo>
                    <a:pt x="822" y="219"/>
                    <a:pt x="820" y="224"/>
                    <a:pt x="823" y="225"/>
                  </a:cubicBezTo>
                  <a:cubicBezTo>
                    <a:pt x="825" y="225"/>
                    <a:pt x="825" y="227"/>
                    <a:pt x="823" y="229"/>
                  </a:cubicBezTo>
                  <a:cubicBezTo>
                    <a:pt x="821" y="231"/>
                    <a:pt x="819" y="235"/>
                    <a:pt x="820" y="235"/>
                  </a:cubicBezTo>
                  <a:cubicBezTo>
                    <a:pt x="822" y="235"/>
                    <a:pt x="823" y="235"/>
                    <a:pt x="818" y="238"/>
                  </a:cubicBezTo>
                  <a:cubicBezTo>
                    <a:pt x="814" y="240"/>
                    <a:pt x="811" y="241"/>
                    <a:pt x="809" y="243"/>
                  </a:cubicBezTo>
                  <a:cubicBezTo>
                    <a:pt x="808" y="244"/>
                    <a:pt x="807" y="247"/>
                    <a:pt x="809" y="249"/>
                  </a:cubicBezTo>
                  <a:cubicBezTo>
                    <a:pt x="812" y="251"/>
                    <a:pt x="811" y="255"/>
                    <a:pt x="811" y="257"/>
                  </a:cubicBezTo>
                  <a:cubicBezTo>
                    <a:pt x="811" y="259"/>
                    <a:pt x="815" y="259"/>
                    <a:pt x="815" y="262"/>
                  </a:cubicBezTo>
                  <a:cubicBezTo>
                    <a:pt x="814" y="266"/>
                    <a:pt x="815" y="270"/>
                    <a:pt x="815" y="274"/>
                  </a:cubicBezTo>
                  <a:cubicBezTo>
                    <a:pt x="816" y="278"/>
                    <a:pt x="812" y="289"/>
                    <a:pt x="810" y="290"/>
                  </a:cubicBezTo>
                  <a:cubicBezTo>
                    <a:pt x="808" y="291"/>
                    <a:pt x="806" y="297"/>
                    <a:pt x="805" y="296"/>
                  </a:cubicBezTo>
                  <a:cubicBezTo>
                    <a:pt x="804" y="295"/>
                    <a:pt x="805" y="293"/>
                    <a:pt x="803" y="295"/>
                  </a:cubicBezTo>
                  <a:cubicBezTo>
                    <a:pt x="801" y="297"/>
                    <a:pt x="798" y="303"/>
                    <a:pt x="796" y="303"/>
                  </a:cubicBezTo>
                  <a:cubicBezTo>
                    <a:pt x="794" y="304"/>
                    <a:pt x="790" y="306"/>
                    <a:pt x="790" y="307"/>
                  </a:cubicBezTo>
                  <a:cubicBezTo>
                    <a:pt x="791" y="308"/>
                    <a:pt x="795" y="310"/>
                    <a:pt x="793" y="312"/>
                  </a:cubicBezTo>
                  <a:cubicBezTo>
                    <a:pt x="792" y="315"/>
                    <a:pt x="789" y="319"/>
                    <a:pt x="790" y="321"/>
                  </a:cubicBezTo>
                  <a:cubicBezTo>
                    <a:pt x="790" y="322"/>
                    <a:pt x="788" y="328"/>
                    <a:pt x="790" y="330"/>
                  </a:cubicBezTo>
                  <a:cubicBezTo>
                    <a:pt x="792" y="331"/>
                    <a:pt x="793" y="333"/>
                    <a:pt x="792" y="337"/>
                  </a:cubicBezTo>
                  <a:cubicBezTo>
                    <a:pt x="791" y="340"/>
                    <a:pt x="791" y="344"/>
                    <a:pt x="787" y="344"/>
                  </a:cubicBezTo>
                  <a:cubicBezTo>
                    <a:pt x="784" y="345"/>
                    <a:pt x="783" y="348"/>
                    <a:pt x="783" y="351"/>
                  </a:cubicBezTo>
                  <a:cubicBezTo>
                    <a:pt x="783" y="353"/>
                    <a:pt x="782" y="355"/>
                    <a:pt x="781" y="354"/>
                  </a:cubicBezTo>
                  <a:cubicBezTo>
                    <a:pt x="780" y="352"/>
                    <a:pt x="778" y="350"/>
                    <a:pt x="777" y="351"/>
                  </a:cubicBezTo>
                  <a:cubicBezTo>
                    <a:pt x="776" y="352"/>
                    <a:pt x="776" y="357"/>
                    <a:pt x="773" y="357"/>
                  </a:cubicBezTo>
                  <a:cubicBezTo>
                    <a:pt x="770" y="356"/>
                    <a:pt x="766" y="349"/>
                    <a:pt x="767" y="347"/>
                  </a:cubicBezTo>
                  <a:cubicBezTo>
                    <a:pt x="767" y="346"/>
                    <a:pt x="771" y="345"/>
                    <a:pt x="768" y="344"/>
                  </a:cubicBezTo>
                  <a:cubicBezTo>
                    <a:pt x="765" y="343"/>
                    <a:pt x="758" y="341"/>
                    <a:pt x="757" y="339"/>
                  </a:cubicBezTo>
                  <a:cubicBezTo>
                    <a:pt x="755" y="337"/>
                    <a:pt x="759" y="336"/>
                    <a:pt x="756" y="333"/>
                  </a:cubicBezTo>
                  <a:cubicBezTo>
                    <a:pt x="752" y="330"/>
                    <a:pt x="746" y="328"/>
                    <a:pt x="748" y="325"/>
                  </a:cubicBezTo>
                  <a:cubicBezTo>
                    <a:pt x="750" y="321"/>
                    <a:pt x="752" y="317"/>
                    <a:pt x="752" y="313"/>
                  </a:cubicBezTo>
                  <a:cubicBezTo>
                    <a:pt x="752" y="309"/>
                    <a:pt x="753" y="308"/>
                    <a:pt x="756" y="306"/>
                  </a:cubicBezTo>
                  <a:cubicBezTo>
                    <a:pt x="759" y="304"/>
                    <a:pt x="763" y="301"/>
                    <a:pt x="761" y="301"/>
                  </a:cubicBezTo>
                  <a:cubicBezTo>
                    <a:pt x="758" y="300"/>
                    <a:pt x="737" y="300"/>
                    <a:pt x="734" y="299"/>
                  </a:cubicBezTo>
                  <a:cubicBezTo>
                    <a:pt x="731" y="298"/>
                    <a:pt x="732" y="298"/>
                    <a:pt x="730" y="297"/>
                  </a:cubicBezTo>
                  <a:cubicBezTo>
                    <a:pt x="727" y="296"/>
                    <a:pt x="722" y="291"/>
                    <a:pt x="719" y="289"/>
                  </a:cubicBezTo>
                  <a:cubicBezTo>
                    <a:pt x="717" y="287"/>
                    <a:pt x="715" y="285"/>
                    <a:pt x="713" y="283"/>
                  </a:cubicBezTo>
                  <a:cubicBezTo>
                    <a:pt x="712" y="281"/>
                    <a:pt x="706" y="273"/>
                    <a:pt x="704" y="273"/>
                  </a:cubicBezTo>
                  <a:cubicBezTo>
                    <a:pt x="702" y="273"/>
                    <a:pt x="696" y="275"/>
                    <a:pt x="694" y="273"/>
                  </a:cubicBezTo>
                  <a:cubicBezTo>
                    <a:pt x="693" y="272"/>
                    <a:pt x="688" y="268"/>
                    <a:pt x="685" y="268"/>
                  </a:cubicBezTo>
                  <a:cubicBezTo>
                    <a:pt x="683" y="269"/>
                    <a:pt x="673" y="274"/>
                    <a:pt x="672" y="274"/>
                  </a:cubicBezTo>
                  <a:cubicBezTo>
                    <a:pt x="671" y="273"/>
                    <a:pt x="675" y="269"/>
                    <a:pt x="675" y="267"/>
                  </a:cubicBezTo>
                  <a:cubicBezTo>
                    <a:pt x="676" y="266"/>
                    <a:pt x="676" y="249"/>
                    <a:pt x="675" y="247"/>
                  </a:cubicBezTo>
                  <a:cubicBezTo>
                    <a:pt x="674" y="246"/>
                    <a:pt x="671" y="244"/>
                    <a:pt x="669" y="245"/>
                  </a:cubicBezTo>
                  <a:cubicBezTo>
                    <a:pt x="667" y="245"/>
                    <a:pt x="664" y="248"/>
                    <a:pt x="663" y="246"/>
                  </a:cubicBezTo>
                  <a:cubicBezTo>
                    <a:pt x="661" y="244"/>
                    <a:pt x="658" y="240"/>
                    <a:pt x="659" y="239"/>
                  </a:cubicBezTo>
                  <a:cubicBezTo>
                    <a:pt x="660" y="237"/>
                    <a:pt x="662" y="235"/>
                    <a:pt x="661" y="233"/>
                  </a:cubicBezTo>
                  <a:cubicBezTo>
                    <a:pt x="661" y="231"/>
                    <a:pt x="670" y="217"/>
                    <a:pt x="672" y="213"/>
                  </a:cubicBezTo>
                  <a:cubicBezTo>
                    <a:pt x="675" y="209"/>
                    <a:pt x="679" y="209"/>
                    <a:pt x="678" y="206"/>
                  </a:cubicBezTo>
                  <a:cubicBezTo>
                    <a:pt x="678" y="202"/>
                    <a:pt x="676" y="199"/>
                    <a:pt x="677" y="197"/>
                  </a:cubicBezTo>
                  <a:cubicBezTo>
                    <a:pt x="677" y="195"/>
                    <a:pt x="675" y="190"/>
                    <a:pt x="678" y="190"/>
                  </a:cubicBezTo>
                  <a:cubicBezTo>
                    <a:pt x="680" y="190"/>
                    <a:pt x="681" y="193"/>
                    <a:pt x="682" y="191"/>
                  </a:cubicBezTo>
                  <a:cubicBezTo>
                    <a:pt x="683" y="189"/>
                    <a:pt x="683" y="185"/>
                    <a:pt x="685" y="185"/>
                  </a:cubicBezTo>
                  <a:cubicBezTo>
                    <a:pt x="687" y="185"/>
                    <a:pt x="688" y="190"/>
                    <a:pt x="689" y="191"/>
                  </a:cubicBezTo>
                  <a:cubicBezTo>
                    <a:pt x="690" y="192"/>
                    <a:pt x="697" y="192"/>
                    <a:pt x="696" y="191"/>
                  </a:cubicBezTo>
                  <a:cubicBezTo>
                    <a:pt x="695" y="190"/>
                    <a:pt x="692" y="187"/>
                    <a:pt x="694" y="186"/>
                  </a:cubicBezTo>
                  <a:cubicBezTo>
                    <a:pt x="696" y="185"/>
                    <a:pt x="701" y="181"/>
                    <a:pt x="700" y="180"/>
                  </a:cubicBezTo>
                  <a:cubicBezTo>
                    <a:pt x="699" y="178"/>
                    <a:pt x="695" y="176"/>
                    <a:pt x="697" y="175"/>
                  </a:cubicBezTo>
                  <a:cubicBezTo>
                    <a:pt x="700" y="174"/>
                    <a:pt x="703" y="177"/>
                    <a:pt x="705" y="178"/>
                  </a:cubicBezTo>
                  <a:cubicBezTo>
                    <a:pt x="706" y="179"/>
                    <a:pt x="709" y="182"/>
                    <a:pt x="712" y="181"/>
                  </a:cubicBezTo>
                  <a:cubicBezTo>
                    <a:pt x="715" y="179"/>
                    <a:pt x="717" y="177"/>
                    <a:pt x="717" y="175"/>
                  </a:cubicBezTo>
                  <a:cubicBezTo>
                    <a:pt x="717" y="172"/>
                    <a:pt x="709" y="164"/>
                    <a:pt x="706" y="162"/>
                  </a:cubicBezTo>
                  <a:cubicBezTo>
                    <a:pt x="702" y="161"/>
                    <a:pt x="717" y="167"/>
                    <a:pt x="719" y="168"/>
                  </a:cubicBezTo>
                  <a:cubicBezTo>
                    <a:pt x="721" y="170"/>
                    <a:pt x="723" y="166"/>
                    <a:pt x="723" y="163"/>
                  </a:cubicBezTo>
                  <a:cubicBezTo>
                    <a:pt x="722" y="159"/>
                    <a:pt x="721" y="159"/>
                    <a:pt x="724" y="159"/>
                  </a:cubicBezTo>
                  <a:cubicBezTo>
                    <a:pt x="728" y="159"/>
                    <a:pt x="730" y="157"/>
                    <a:pt x="731" y="156"/>
                  </a:cubicBezTo>
                  <a:cubicBezTo>
                    <a:pt x="732" y="155"/>
                    <a:pt x="737" y="161"/>
                    <a:pt x="739" y="161"/>
                  </a:cubicBezTo>
                  <a:cubicBezTo>
                    <a:pt x="741" y="160"/>
                    <a:pt x="747" y="156"/>
                    <a:pt x="747" y="153"/>
                  </a:cubicBezTo>
                  <a:cubicBezTo>
                    <a:pt x="748" y="151"/>
                    <a:pt x="750" y="147"/>
                    <a:pt x="751" y="145"/>
                  </a:cubicBezTo>
                  <a:cubicBezTo>
                    <a:pt x="753" y="143"/>
                    <a:pt x="757" y="138"/>
                    <a:pt x="755" y="137"/>
                  </a:cubicBezTo>
                  <a:cubicBezTo>
                    <a:pt x="753" y="137"/>
                    <a:pt x="746" y="136"/>
                    <a:pt x="742" y="134"/>
                  </a:cubicBezTo>
                  <a:cubicBezTo>
                    <a:pt x="738" y="133"/>
                    <a:pt x="731" y="131"/>
                    <a:pt x="729" y="131"/>
                  </a:cubicBezTo>
                  <a:cubicBezTo>
                    <a:pt x="727" y="131"/>
                    <a:pt x="707" y="132"/>
                    <a:pt x="708" y="132"/>
                  </a:cubicBezTo>
                  <a:cubicBezTo>
                    <a:pt x="708" y="131"/>
                    <a:pt x="712" y="129"/>
                    <a:pt x="714" y="129"/>
                  </a:cubicBezTo>
                  <a:cubicBezTo>
                    <a:pt x="717" y="129"/>
                    <a:pt x="725" y="128"/>
                    <a:pt x="724" y="128"/>
                  </a:cubicBezTo>
                  <a:cubicBezTo>
                    <a:pt x="724" y="127"/>
                    <a:pt x="723" y="125"/>
                    <a:pt x="725" y="124"/>
                  </a:cubicBezTo>
                  <a:cubicBezTo>
                    <a:pt x="727" y="123"/>
                    <a:pt x="729" y="124"/>
                    <a:pt x="733" y="125"/>
                  </a:cubicBezTo>
                  <a:cubicBezTo>
                    <a:pt x="738" y="126"/>
                    <a:pt x="744" y="129"/>
                    <a:pt x="745" y="131"/>
                  </a:cubicBezTo>
                  <a:cubicBezTo>
                    <a:pt x="747" y="132"/>
                    <a:pt x="756" y="135"/>
                    <a:pt x="759" y="134"/>
                  </a:cubicBezTo>
                  <a:cubicBezTo>
                    <a:pt x="762" y="133"/>
                    <a:pt x="773" y="124"/>
                    <a:pt x="774" y="123"/>
                  </a:cubicBezTo>
                  <a:cubicBezTo>
                    <a:pt x="775" y="122"/>
                    <a:pt x="768" y="113"/>
                    <a:pt x="769" y="112"/>
                  </a:cubicBezTo>
                  <a:cubicBezTo>
                    <a:pt x="771" y="111"/>
                    <a:pt x="772" y="114"/>
                    <a:pt x="775" y="113"/>
                  </a:cubicBezTo>
                  <a:cubicBezTo>
                    <a:pt x="778" y="112"/>
                    <a:pt x="781" y="111"/>
                    <a:pt x="781" y="112"/>
                  </a:cubicBezTo>
                  <a:cubicBezTo>
                    <a:pt x="780" y="114"/>
                    <a:pt x="780" y="119"/>
                    <a:pt x="783" y="120"/>
                  </a:cubicBezTo>
                  <a:cubicBezTo>
                    <a:pt x="785" y="121"/>
                    <a:pt x="790" y="123"/>
                    <a:pt x="789" y="121"/>
                  </a:cubicBezTo>
                  <a:cubicBezTo>
                    <a:pt x="788" y="118"/>
                    <a:pt x="786" y="116"/>
                    <a:pt x="788" y="115"/>
                  </a:cubicBezTo>
                  <a:cubicBezTo>
                    <a:pt x="789" y="115"/>
                    <a:pt x="790" y="114"/>
                    <a:pt x="790" y="112"/>
                  </a:cubicBezTo>
                  <a:cubicBezTo>
                    <a:pt x="791" y="110"/>
                    <a:pt x="793" y="111"/>
                    <a:pt x="791" y="109"/>
                  </a:cubicBezTo>
                  <a:cubicBezTo>
                    <a:pt x="788" y="106"/>
                    <a:pt x="784" y="104"/>
                    <a:pt x="785" y="103"/>
                  </a:cubicBezTo>
                  <a:cubicBezTo>
                    <a:pt x="785" y="102"/>
                    <a:pt x="790" y="102"/>
                    <a:pt x="791" y="104"/>
                  </a:cubicBezTo>
                  <a:cubicBezTo>
                    <a:pt x="793" y="105"/>
                    <a:pt x="794" y="105"/>
                    <a:pt x="794" y="108"/>
                  </a:cubicBezTo>
                  <a:cubicBezTo>
                    <a:pt x="795" y="110"/>
                    <a:pt x="797" y="114"/>
                    <a:pt x="797" y="115"/>
                  </a:cubicBezTo>
                  <a:cubicBezTo>
                    <a:pt x="797" y="116"/>
                    <a:pt x="797" y="119"/>
                    <a:pt x="799" y="118"/>
                  </a:cubicBezTo>
                  <a:cubicBezTo>
                    <a:pt x="800" y="118"/>
                    <a:pt x="800" y="115"/>
                    <a:pt x="803" y="113"/>
                  </a:cubicBezTo>
                  <a:cubicBezTo>
                    <a:pt x="806" y="112"/>
                    <a:pt x="810" y="111"/>
                    <a:pt x="813" y="109"/>
                  </a:cubicBezTo>
                  <a:cubicBezTo>
                    <a:pt x="816" y="107"/>
                    <a:pt x="815" y="107"/>
                    <a:pt x="819" y="106"/>
                  </a:cubicBezTo>
                  <a:cubicBezTo>
                    <a:pt x="822" y="105"/>
                    <a:pt x="824" y="103"/>
                    <a:pt x="824" y="102"/>
                  </a:cubicBezTo>
                  <a:cubicBezTo>
                    <a:pt x="824" y="101"/>
                    <a:pt x="825" y="92"/>
                    <a:pt x="825" y="91"/>
                  </a:cubicBezTo>
                  <a:cubicBezTo>
                    <a:pt x="824" y="89"/>
                    <a:pt x="821" y="86"/>
                    <a:pt x="822" y="83"/>
                  </a:cubicBezTo>
                  <a:cubicBezTo>
                    <a:pt x="823" y="81"/>
                    <a:pt x="823" y="77"/>
                    <a:pt x="822" y="76"/>
                  </a:cubicBezTo>
                  <a:cubicBezTo>
                    <a:pt x="822" y="75"/>
                    <a:pt x="820" y="72"/>
                    <a:pt x="823" y="72"/>
                  </a:cubicBezTo>
                  <a:cubicBezTo>
                    <a:pt x="827" y="73"/>
                    <a:pt x="832" y="74"/>
                    <a:pt x="833" y="71"/>
                  </a:cubicBezTo>
                  <a:cubicBezTo>
                    <a:pt x="834" y="68"/>
                    <a:pt x="835" y="67"/>
                    <a:pt x="833" y="66"/>
                  </a:cubicBezTo>
                  <a:cubicBezTo>
                    <a:pt x="832" y="65"/>
                    <a:pt x="831" y="65"/>
                    <a:pt x="833" y="63"/>
                  </a:cubicBezTo>
                  <a:cubicBezTo>
                    <a:pt x="835" y="62"/>
                    <a:pt x="836" y="60"/>
                    <a:pt x="834" y="60"/>
                  </a:cubicBezTo>
                  <a:cubicBezTo>
                    <a:pt x="832" y="60"/>
                    <a:pt x="828" y="62"/>
                    <a:pt x="827" y="61"/>
                  </a:cubicBezTo>
                  <a:cubicBezTo>
                    <a:pt x="826" y="60"/>
                    <a:pt x="826" y="58"/>
                    <a:pt x="827" y="57"/>
                  </a:cubicBezTo>
                  <a:cubicBezTo>
                    <a:pt x="829" y="56"/>
                    <a:pt x="824" y="55"/>
                    <a:pt x="826" y="54"/>
                  </a:cubicBezTo>
                  <a:cubicBezTo>
                    <a:pt x="827" y="52"/>
                    <a:pt x="830" y="50"/>
                    <a:pt x="828" y="50"/>
                  </a:cubicBezTo>
                  <a:cubicBezTo>
                    <a:pt x="827" y="50"/>
                    <a:pt x="821" y="48"/>
                    <a:pt x="821" y="48"/>
                  </a:cubicBezTo>
                  <a:cubicBezTo>
                    <a:pt x="821" y="49"/>
                    <a:pt x="817" y="51"/>
                    <a:pt x="816" y="50"/>
                  </a:cubicBezTo>
                  <a:cubicBezTo>
                    <a:pt x="814" y="49"/>
                    <a:pt x="813" y="47"/>
                    <a:pt x="811" y="47"/>
                  </a:cubicBezTo>
                  <a:cubicBezTo>
                    <a:pt x="809" y="47"/>
                    <a:pt x="803" y="48"/>
                    <a:pt x="802" y="47"/>
                  </a:cubicBezTo>
                  <a:cubicBezTo>
                    <a:pt x="802" y="47"/>
                    <a:pt x="800" y="45"/>
                    <a:pt x="800" y="47"/>
                  </a:cubicBezTo>
                  <a:cubicBezTo>
                    <a:pt x="800" y="49"/>
                    <a:pt x="801" y="49"/>
                    <a:pt x="800" y="50"/>
                  </a:cubicBezTo>
                  <a:cubicBezTo>
                    <a:pt x="798" y="51"/>
                    <a:pt x="799" y="54"/>
                    <a:pt x="799" y="56"/>
                  </a:cubicBezTo>
                  <a:cubicBezTo>
                    <a:pt x="799" y="58"/>
                    <a:pt x="797" y="60"/>
                    <a:pt x="799" y="60"/>
                  </a:cubicBezTo>
                  <a:cubicBezTo>
                    <a:pt x="800" y="61"/>
                    <a:pt x="804" y="63"/>
                    <a:pt x="803" y="64"/>
                  </a:cubicBezTo>
                  <a:cubicBezTo>
                    <a:pt x="801" y="64"/>
                    <a:pt x="807" y="66"/>
                    <a:pt x="805" y="66"/>
                  </a:cubicBezTo>
                  <a:cubicBezTo>
                    <a:pt x="803" y="67"/>
                    <a:pt x="802" y="69"/>
                    <a:pt x="799" y="68"/>
                  </a:cubicBezTo>
                  <a:cubicBezTo>
                    <a:pt x="797" y="67"/>
                    <a:pt x="796" y="67"/>
                    <a:pt x="795" y="68"/>
                  </a:cubicBezTo>
                  <a:cubicBezTo>
                    <a:pt x="794" y="69"/>
                    <a:pt x="790" y="80"/>
                    <a:pt x="788" y="81"/>
                  </a:cubicBezTo>
                  <a:cubicBezTo>
                    <a:pt x="786" y="83"/>
                    <a:pt x="784" y="89"/>
                    <a:pt x="782" y="88"/>
                  </a:cubicBezTo>
                  <a:cubicBezTo>
                    <a:pt x="779" y="86"/>
                    <a:pt x="780" y="84"/>
                    <a:pt x="779" y="86"/>
                  </a:cubicBezTo>
                  <a:cubicBezTo>
                    <a:pt x="778" y="89"/>
                    <a:pt x="782" y="94"/>
                    <a:pt x="779" y="95"/>
                  </a:cubicBezTo>
                  <a:cubicBezTo>
                    <a:pt x="777" y="95"/>
                    <a:pt x="773" y="99"/>
                    <a:pt x="772" y="98"/>
                  </a:cubicBezTo>
                  <a:cubicBezTo>
                    <a:pt x="771" y="97"/>
                    <a:pt x="768" y="98"/>
                    <a:pt x="767" y="95"/>
                  </a:cubicBezTo>
                  <a:cubicBezTo>
                    <a:pt x="767" y="92"/>
                    <a:pt x="765" y="90"/>
                    <a:pt x="764" y="88"/>
                  </a:cubicBezTo>
                  <a:cubicBezTo>
                    <a:pt x="763" y="87"/>
                    <a:pt x="766" y="79"/>
                    <a:pt x="766" y="78"/>
                  </a:cubicBezTo>
                  <a:cubicBezTo>
                    <a:pt x="766" y="77"/>
                    <a:pt x="768" y="75"/>
                    <a:pt x="769" y="77"/>
                  </a:cubicBezTo>
                  <a:cubicBezTo>
                    <a:pt x="769" y="78"/>
                    <a:pt x="771" y="76"/>
                    <a:pt x="772" y="72"/>
                  </a:cubicBezTo>
                  <a:cubicBezTo>
                    <a:pt x="773" y="69"/>
                    <a:pt x="776" y="67"/>
                    <a:pt x="773" y="65"/>
                  </a:cubicBezTo>
                  <a:cubicBezTo>
                    <a:pt x="771" y="63"/>
                    <a:pt x="770" y="62"/>
                    <a:pt x="769" y="60"/>
                  </a:cubicBezTo>
                  <a:cubicBezTo>
                    <a:pt x="768" y="58"/>
                    <a:pt x="763" y="58"/>
                    <a:pt x="762" y="59"/>
                  </a:cubicBezTo>
                  <a:cubicBezTo>
                    <a:pt x="761" y="60"/>
                    <a:pt x="757" y="61"/>
                    <a:pt x="758" y="63"/>
                  </a:cubicBezTo>
                  <a:cubicBezTo>
                    <a:pt x="759" y="66"/>
                    <a:pt x="757" y="70"/>
                    <a:pt x="755" y="71"/>
                  </a:cubicBezTo>
                  <a:cubicBezTo>
                    <a:pt x="753" y="72"/>
                    <a:pt x="749" y="77"/>
                    <a:pt x="748" y="77"/>
                  </a:cubicBezTo>
                  <a:cubicBezTo>
                    <a:pt x="746" y="77"/>
                    <a:pt x="745" y="73"/>
                    <a:pt x="745" y="71"/>
                  </a:cubicBezTo>
                  <a:cubicBezTo>
                    <a:pt x="746" y="69"/>
                    <a:pt x="749" y="63"/>
                    <a:pt x="747" y="61"/>
                  </a:cubicBezTo>
                  <a:cubicBezTo>
                    <a:pt x="746" y="60"/>
                    <a:pt x="741" y="59"/>
                    <a:pt x="743" y="58"/>
                  </a:cubicBezTo>
                  <a:cubicBezTo>
                    <a:pt x="746" y="57"/>
                    <a:pt x="749" y="59"/>
                    <a:pt x="748" y="57"/>
                  </a:cubicBezTo>
                  <a:cubicBezTo>
                    <a:pt x="747" y="56"/>
                    <a:pt x="744" y="55"/>
                    <a:pt x="742" y="54"/>
                  </a:cubicBezTo>
                  <a:cubicBezTo>
                    <a:pt x="740" y="53"/>
                    <a:pt x="742" y="51"/>
                    <a:pt x="739" y="50"/>
                  </a:cubicBezTo>
                  <a:cubicBezTo>
                    <a:pt x="737" y="49"/>
                    <a:pt x="733" y="47"/>
                    <a:pt x="735" y="46"/>
                  </a:cubicBezTo>
                  <a:cubicBezTo>
                    <a:pt x="737" y="45"/>
                    <a:pt x="740" y="45"/>
                    <a:pt x="743" y="43"/>
                  </a:cubicBezTo>
                  <a:cubicBezTo>
                    <a:pt x="745" y="42"/>
                    <a:pt x="746" y="39"/>
                    <a:pt x="745" y="40"/>
                  </a:cubicBezTo>
                  <a:cubicBezTo>
                    <a:pt x="744" y="41"/>
                    <a:pt x="742" y="41"/>
                    <a:pt x="740" y="41"/>
                  </a:cubicBezTo>
                  <a:cubicBezTo>
                    <a:pt x="739" y="41"/>
                    <a:pt x="736" y="39"/>
                    <a:pt x="739" y="39"/>
                  </a:cubicBezTo>
                  <a:cubicBezTo>
                    <a:pt x="742" y="39"/>
                    <a:pt x="746" y="39"/>
                    <a:pt x="746" y="37"/>
                  </a:cubicBezTo>
                  <a:cubicBezTo>
                    <a:pt x="746" y="34"/>
                    <a:pt x="745" y="30"/>
                    <a:pt x="742" y="27"/>
                  </a:cubicBezTo>
                  <a:cubicBezTo>
                    <a:pt x="739" y="24"/>
                    <a:pt x="737" y="21"/>
                    <a:pt x="737" y="19"/>
                  </a:cubicBezTo>
                  <a:cubicBezTo>
                    <a:pt x="737" y="16"/>
                    <a:pt x="736" y="12"/>
                    <a:pt x="737" y="11"/>
                  </a:cubicBezTo>
                  <a:cubicBezTo>
                    <a:pt x="738" y="9"/>
                    <a:pt x="736" y="1"/>
                    <a:pt x="731" y="1"/>
                  </a:cubicBezTo>
                  <a:cubicBezTo>
                    <a:pt x="729" y="1"/>
                    <a:pt x="723" y="0"/>
                    <a:pt x="722" y="3"/>
                  </a:cubicBezTo>
                  <a:cubicBezTo>
                    <a:pt x="721" y="6"/>
                    <a:pt x="724" y="9"/>
                    <a:pt x="723" y="11"/>
                  </a:cubicBezTo>
                  <a:cubicBezTo>
                    <a:pt x="722" y="12"/>
                    <a:pt x="721" y="14"/>
                    <a:pt x="720" y="13"/>
                  </a:cubicBezTo>
                  <a:cubicBezTo>
                    <a:pt x="719" y="12"/>
                    <a:pt x="717" y="11"/>
                    <a:pt x="716" y="11"/>
                  </a:cubicBezTo>
                  <a:cubicBezTo>
                    <a:pt x="715" y="12"/>
                    <a:pt x="713" y="13"/>
                    <a:pt x="712" y="14"/>
                  </a:cubicBezTo>
                  <a:cubicBezTo>
                    <a:pt x="711" y="15"/>
                    <a:pt x="707" y="20"/>
                    <a:pt x="705" y="24"/>
                  </a:cubicBezTo>
                  <a:cubicBezTo>
                    <a:pt x="703" y="27"/>
                    <a:pt x="702" y="31"/>
                    <a:pt x="702" y="36"/>
                  </a:cubicBezTo>
                  <a:cubicBezTo>
                    <a:pt x="701" y="41"/>
                    <a:pt x="703" y="42"/>
                    <a:pt x="705" y="42"/>
                  </a:cubicBezTo>
                  <a:cubicBezTo>
                    <a:pt x="708" y="42"/>
                    <a:pt x="706" y="45"/>
                    <a:pt x="709" y="45"/>
                  </a:cubicBezTo>
                  <a:cubicBezTo>
                    <a:pt x="712" y="45"/>
                    <a:pt x="711" y="51"/>
                    <a:pt x="714" y="50"/>
                  </a:cubicBezTo>
                  <a:cubicBezTo>
                    <a:pt x="716" y="50"/>
                    <a:pt x="718" y="49"/>
                    <a:pt x="720" y="50"/>
                  </a:cubicBezTo>
                  <a:cubicBezTo>
                    <a:pt x="721" y="51"/>
                    <a:pt x="729" y="51"/>
                    <a:pt x="727" y="52"/>
                  </a:cubicBezTo>
                  <a:cubicBezTo>
                    <a:pt x="724" y="54"/>
                    <a:pt x="721" y="52"/>
                    <a:pt x="719" y="55"/>
                  </a:cubicBezTo>
                  <a:cubicBezTo>
                    <a:pt x="716" y="59"/>
                    <a:pt x="715" y="62"/>
                    <a:pt x="712" y="64"/>
                  </a:cubicBezTo>
                  <a:cubicBezTo>
                    <a:pt x="710" y="66"/>
                    <a:pt x="710" y="69"/>
                    <a:pt x="711" y="68"/>
                  </a:cubicBezTo>
                  <a:cubicBezTo>
                    <a:pt x="712" y="67"/>
                    <a:pt x="720" y="64"/>
                    <a:pt x="719" y="65"/>
                  </a:cubicBezTo>
                  <a:cubicBezTo>
                    <a:pt x="719" y="66"/>
                    <a:pt x="717" y="69"/>
                    <a:pt x="718" y="70"/>
                  </a:cubicBezTo>
                  <a:cubicBezTo>
                    <a:pt x="720" y="72"/>
                    <a:pt x="719" y="73"/>
                    <a:pt x="717" y="73"/>
                  </a:cubicBezTo>
                  <a:cubicBezTo>
                    <a:pt x="716" y="73"/>
                    <a:pt x="711" y="74"/>
                    <a:pt x="709" y="76"/>
                  </a:cubicBezTo>
                  <a:cubicBezTo>
                    <a:pt x="707" y="78"/>
                    <a:pt x="703" y="83"/>
                    <a:pt x="702" y="83"/>
                  </a:cubicBezTo>
                  <a:cubicBezTo>
                    <a:pt x="700" y="83"/>
                    <a:pt x="698" y="86"/>
                    <a:pt x="696" y="87"/>
                  </a:cubicBezTo>
                  <a:cubicBezTo>
                    <a:pt x="695" y="87"/>
                    <a:pt x="693" y="90"/>
                    <a:pt x="695" y="91"/>
                  </a:cubicBezTo>
                  <a:cubicBezTo>
                    <a:pt x="696" y="93"/>
                    <a:pt x="697" y="99"/>
                    <a:pt x="696" y="100"/>
                  </a:cubicBezTo>
                  <a:cubicBezTo>
                    <a:pt x="694" y="101"/>
                    <a:pt x="693" y="107"/>
                    <a:pt x="693" y="103"/>
                  </a:cubicBezTo>
                  <a:cubicBezTo>
                    <a:pt x="692" y="100"/>
                    <a:pt x="693" y="97"/>
                    <a:pt x="690" y="95"/>
                  </a:cubicBezTo>
                  <a:cubicBezTo>
                    <a:pt x="686" y="93"/>
                    <a:pt x="686" y="88"/>
                    <a:pt x="687" y="88"/>
                  </a:cubicBezTo>
                  <a:cubicBezTo>
                    <a:pt x="688" y="87"/>
                    <a:pt x="690" y="85"/>
                    <a:pt x="689" y="84"/>
                  </a:cubicBezTo>
                  <a:cubicBezTo>
                    <a:pt x="688" y="83"/>
                    <a:pt x="687" y="81"/>
                    <a:pt x="688" y="80"/>
                  </a:cubicBezTo>
                  <a:cubicBezTo>
                    <a:pt x="689" y="79"/>
                    <a:pt x="692" y="78"/>
                    <a:pt x="689" y="77"/>
                  </a:cubicBezTo>
                  <a:cubicBezTo>
                    <a:pt x="686" y="76"/>
                    <a:pt x="684" y="73"/>
                    <a:pt x="682" y="74"/>
                  </a:cubicBezTo>
                  <a:cubicBezTo>
                    <a:pt x="680" y="75"/>
                    <a:pt x="676" y="78"/>
                    <a:pt x="676" y="79"/>
                  </a:cubicBezTo>
                  <a:cubicBezTo>
                    <a:pt x="676" y="81"/>
                    <a:pt x="678" y="90"/>
                    <a:pt x="677" y="88"/>
                  </a:cubicBezTo>
                  <a:cubicBezTo>
                    <a:pt x="675" y="87"/>
                    <a:pt x="673" y="84"/>
                    <a:pt x="672" y="85"/>
                  </a:cubicBezTo>
                  <a:cubicBezTo>
                    <a:pt x="671" y="85"/>
                    <a:pt x="666" y="88"/>
                    <a:pt x="664" y="87"/>
                  </a:cubicBezTo>
                  <a:cubicBezTo>
                    <a:pt x="661" y="87"/>
                    <a:pt x="657" y="86"/>
                    <a:pt x="655" y="86"/>
                  </a:cubicBezTo>
                  <a:cubicBezTo>
                    <a:pt x="653" y="87"/>
                    <a:pt x="644" y="90"/>
                    <a:pt x="643" y="90"/>
                  </a:cubicBezTo>
                  <a:cubicBezTo>
                    <a:pt x="642" y="90"/>
                    <a:pt x="637" y="88"/>
                    <a:pt x="636" y="88"/>
                  </a:cubicBezTo>
                  <a:cubicBezTo>
                    <a:pt x="635" y="88"/>
                    <a:pt x="634" y="86"/>
                    <a:pt x="632" y="85"/>
                  </a:cubicBezTo>
                  <a:cubicBezTo>
                    <a:pt x="629" y="84"/>
                    <a:pt x="631" y="80"/>
                    <a:pt x="627" y="81"/>
                  </a:cubicBezTo>
                  <a:cubicBezTo>
                    <a:pt x="623" y="82"/>
                    <a:pt x="620" y="83"/>
                    <a:pt x="619" y="81"/>
                  </a:cubicBezTo>
                  <a:cubicBezTo>
                    <a:pt x="618" y="78"/>
                    <a:pt x="613" y="79"/>
                    <a:pt x="612" y="75"/>
                  </a:cubicBezTo>
                  <a:cubicBezTo>
                    <a:pt x="611" y="72"/>
                    <a:pt x="615" y="67"/>
                    <a:pt x="613" y="67"/>
                  </a:cubicBezTo>
                  <a:cubicBezTo>
                    <a:pt x="611" y="66"/>
                    <a:pt x="604" y="67"/>
                    <a:pt x="600" y="67"/>
                  </a:cubicBezTo>
                  <a:cubicBezTo>
                    <a:pt x="597" y="67"/>
                    <a:pt x="590" y="68"/>
                    <a:pt x="589" y="68"/>
                  </a:cubicBezTo>
                  <a:cubicBezTo>
                    <a:pt x="588" y="68"/>
                    <a:pt x="585" y="71"/>
                    <a:pt x="583" y="73"/>
                  </a:cubicBezTo>
                  <a:cubicBezTo>
                    <a:pt x="581" y="75"/>
                    <a:pt x="578" y="76"/>
                    <a:pt x="580" y="77"/>
                  </a:cubicBezTo>
                  <a:cubicBezTo>
                    <a:pt x="581" y="79"/>
                    <a:pt x="583" y="82"/>
                    <a:pt x="584" y="80"/>
                  </a:cubicBezTo>
                  <a:cubicBezTo>
                    <a:pt x="585" y="78"/>
                    <a:pt x="584" y="76"/>
                    <a:pt x="586" y="76"/>
                  </a:cubicBezTo>
                  <a:cubicBezTo>
                    <a:pt x="588" y="76"/>
                    <a:pt x="590" y="78"/>
                    <a:pt x="593" y="76"/>
                  </a:cubicBezTo>
                  <a:cubicBezTo>
                    <a:pt x="596" y="75"/>
                    <a:pt x="600" y="73"/>
                    <a:pt x="601" y="73"/>
                  </a:cubicBezTo>
                  <a:cubicBezTo>
                    <a:pt x="603" y="72"/>
                    <a:pt x="609" y="71"/>
                    <a:pt x="607" y="72"/>
                  </a:cubicBezTo>
                  <a:cubicBezTo>
                    <a:pt x="606" y="73"/>
                    <a:pt x="603" y="76"/>
                    <a:pt x="601" y="76"/>
                  </a:cubicBezTo>
                  <a:cubicBezTo>
                    <a:pt x="600" y="77"/>
                    <a:pt x="595" y="78"/>
                    <a:pt x="593" y="79"/>
                  </a:cubicBezTo>
                  <a:cubicBezTo>
                    <a:pt x="592" y="80"/>
                    <a:pt x="589" y="82"/>
                    <a:pt x="588" y="82"/>
                  </a:cubicBezTo>
                  <a:cubicBezTo>
                    <a:pt x="586" y="82"/>
                    <a:pt x="581" y="84"/>
                    <a:pt x="581" y="85"/>
                  </a:cubicBezTo>
                  <a:cubicBezTo>
                    <a:pt x="580" y="86"/>
                    <a:pt x="578" y="89"/>
                    <a:pt x="577" y="91"/>
                  </a:cubicBezTo>
                  <a:cubicBezTo>
                    <a:pt x="575" y="92"/>
                    <a:pt x="579" y="93"/>
                    <a:pt x="579" y="94"/>
                  </a:cubicBezTo>
                  <a:cubicBezTo>
                    <a:pt x="578" y="95"/>
                    <a:pt x="578" y="97"/>
                    <a:pt x="579" y="99"/>
                  </a:cubicBezTo>
                  <a:cubicBezTo>
                    <a:pt x="581" y="100"/>
                    <a:pt x="578" y="101"/>
                    <a:pt x="577" y="104"/>
                  </a:cubicBezTo>
                  <a:cubicBezTo>
                    <a:pt x="575" y="106"/>
                    <a:pt x="580" y="111"/>
                    <a:pt x="576" y="110"/>
                  </a:cubicBezTo>
                  <a:cubicBezTo>
                    <a:pt x="572" y="108"/>
                    <a:pt x="568" y="104"/>
                    <a:pt x="570" y="103"/>
                  </a:cubicBezTo>
                  <a:cubicBezTo>
                    <a:pt x="573" y="101"/>
                    <a:pt x="575" y="100"/>
                    <a:pt x="574" y="98"/>
                  </a:cubicBezTo>
                  <a:cubicBezTo>
                    <a:pt x="573" y="97"/>
                    <a:pt x="573" y="92"/>
                    <a:pt x="570" y="93"/>
                  </a:cubicBezTo>
                  <a:cubicBezTo>
                    <a:pt x="568" y="94"/>
                    <a:pt x="566" y="96"/>
                    <a:pt x="566" y="94"/>
                  </a:cubicBezTo>
                  <a:cubicBezTo>
                    <a:pt x="566" y="92"/>
                    <a:pt x="569" y="88"/>
                    <a:pt x="568" y="88"/>
                  </a:cubicBezTo>
                  <a:cubicBezTo>
                    <a:pt x="567" y="88"/>
                    <a:pt x="564" y="89"/>
                    <a:pt x="563" y="88"/>
                  </a:cubicBezTo>
                  <a:cubicBezTo>
                    <a:pt x="563" y="87"/>
                    <a:pt x="560" y="82"/>
                    <a:pt x="560" y="83"/>
                  </a:cubicBezTo>
                  <a:cubicBezTo>
                    <a:pt x="559" y="83"/>
                    <a:pt x="552" y="88"/>
                    <a:pt x="549" y="88"/>
                  </a:cubicBezTo>
                  <a:cubicBezTo>
                    <a:pt x="546" y="88"/>
                    <a:pt x="533" y="90"/>
                    <a:pt x="531" y="89"/>
                  </a:cubicBezTo>
                  <a:cubicBezTo>
                    <a:pt x="528" y="88"/>
                    <a:pt x="528" y="90"/>
                    <a:pt x="525" y="89"/>
                  </a:cubicBezTo>
                  <a:cubicBezTo>
                    <a:pt x="521" y="87"/>
                    <a:pt x="511" y="85"/>
                    <a:pt x="515" y="85"/>
                  </a:cubicBezTo>
                  <a:cubicBezTo>
                    <a:pt x="519" y="84"/>
                    <a:pt x="521" y="84"/>
                    <a:pt x="521" y="83"/>
                  </a:cubicBezTo>
                  <a:cubicBezTo>
                    <a:pt x="521" y="81"/>
                    <a:pt x="517" y="80"/>
                    <a:pt x="520" y="80"/>
                  </a:cubicBezTo>
                  <a:cubicBezTo>
                    <a:pt x="523" y="80"/>
                    <a:pt x="525" y="80"/>
                    <a:pt x="525" y="79"/>
                  </a:cubicBezTo>
                  <a:cubicBezTo>
                    <a:pt x="526" y="78"/>
                    <a:pt x="523" y="76"/>
                    <a:pt x="527" y="75"/>
                  </a:cubicBezTo>
                  <a:cubicBezTo>
                    <a:pt x="531" y="75"/>
                    <a:pt x="532" y="77"/>
                    <a:pt x="534" y="76"/>
                  </a:cubicBezTo>
                  <a:cubicBezTo>
                    <a:pt x="535" y="75"/>
                    <a:pt x="535" y="72"/>
                    <a:pt x="533" y="70"/>
                  </a:cubicBezTo>
                  <a:cubicBezTo>
                    <a:pt x="531" y="69"/>
                    <a:pt x="531" y="66"/>
                    <a:pt x="526" y="65"/>
                  </a:cubicBezTo>
                  <a:cubicBezTo>
                    <a:pt x="521" y="65"/>
                    <a:pt x="518" y="63"/>
                    <a:pt x="518" y="66"/>
                  </a:cubicBezTo>
                  <a:cubicBezTo>
                    <a:pt x="519" y="68"/>
                    <a:pt x="521" y="70"/>
                    <a:pt x="518" y="69"/>
                  </a:cubicBezTo>
                  <a:cubicBezTo>
                    <a:pt x="515" y="68"/>
                    <a:pt x="513" y="67"/>
                    <a:pt x="509" y="66"/>
                  </a:cubicBezTo>
                  <a:cubicBezTo>
                    <a:pt x="505" y="65"/>
                    <a:pt x="505" y="62"/>
                    <a:pt x="502" y="61"/>
                  </a:cubicBezTo>
                  <a:cubicBezTo>
                    <a:pt x="500" y="60"/>
                    <a:pt x="502" y="59"/>
                    <a:pt x="500" y="58"/>
                  </a:cubicBezTo>
                  <a:cubicBezTo>
                    <a:pt x="497" y="57"/>
                    <a:pt x="484" y="50"/>
                    <a:pt x="481" y="50"/>
                  </a:cubicBezTo>
                  <a:cubicBezTo>
                    <a:pt x="479" y="50"/>
                    <a:pt x="477" y="46"/>
                    <a:pt x="473" y="46"/>
                  </a:cubicBezTo>
                  <a:cubicBezTo>
                    <a:pt x="470" y="46"/>
                    <a:pt x="465" y="45"/>
                    <a:pt x="465" y="47"/>
                  </a:cubicBezTo>
                  <a:cubicBezTo>
                    <a:pt x="464" y="48"/>
                    <a:pt x="459" y="53"/>
                    <a:pt x="457" y="52"/>
                  </a:cubicBezTo>
                  <a:cubicBezTo>
                    <a:pt x="454" y="51"/>
                    <a:pt x="458" y="48"/>
                    <a:pt x="459" y="47"/>
                  </a:cubicBezTo>
                  <a:cubicBezTo>
                    <a:pt x="459" y="47"/>
                    <a:pt x="457" y="44"/>
                    <a:pt x="458" y="42"/>
                  </a:cubicBezTo>
                  <a:cubicBezTo>
                    <a:pt x="460" y="40"/>
                    <a:pt x="458" y="40"/>
                    <a:pt x="456" y="41"/>
                  </a:cubicBezTo>
                  <a:cubicBezTo>
                    <a:pt x="454" y="42"/>
                    <a:pt x="454" y="43"/>
                    <a:pt x="454" y="45"/>
                  </a:cubicBezTo>
                  <a:cubicBezTo>
                    <a:pt x="454" y="47"/>
                    <a:pt x="451" y="47"/>
                    <a:pt x="451" y="48"/>
                  </a:cubicBezTo>
                  <a:cubicBezTo>
                    <a:pt x="450" y="50"/>
                    <a:pt x="449" y="53"/>
                    <a:pt x="447" y="53"/>
                  </a:cubicBezTo>
                  <a:cubicBezTo>
                    <a:pt x="444" y="54"/>
                    <a:pt x="442" y="53"/>
                    <a:pt x="440" y="49"/>
                  </a:cubicBezTo>
                  <a:cubicBezTo>
                    <a:pt x="439" y="46"/>
                    <a:pt x="436" y="44"/>
                    <a:pt x="437" y="40"/>
                  </a:cubicBezTo>
                  <a:cubicBezTo>
                    <a:pt x="437" y="36"/>
                    <a:pt x="435" y="31"/>
                    <a:pt x="434" y="29"/>
                  </a:cubicBezTo>
                  <a:cubicBezTo>
                    <a:pt x="433" y="28"/>
                    <a:pt x="430" y="26"/>
                    <a:pt x="430" y="27"/>
                  </a:cubicBezTo>
                  <a:cubicBezTo>
                    <a:pt x="429" y="28"/>
                    <a:pt x="428" y="29"/>
                    <a:pt x="428" y="30"/>
                  </a:cubicBezTo>
                  <a:cubicBezTo>
                    <a:pt x="429" y="32"/>
                    <a:pt x="428" y="34"/>
                    <a:pt x="430" y="35"/>
                  </a:cubicBezTo>
                  <a:cubicBezTo>
                    <a:pt x="431" y="36"/>
                    <a:pt x="432" y="38"/>
                    <a:pt x="431" y="38"/>
                  </a:cubicBezTo>
                  <a:cubicBezTo>
                    <a:pt x="430" y="38"/>
                    <a:pt x="428" y="38"/>
                    <a:pt x="427" y="39"/>
                  </a:cubicBezTo>
                  <a:cubicBezTo>
                    <a:pt x="427" y="40"/>
                    <a:pt x="425" y="42"/>
                    <a:pt x="424" y="43"/>
                  </a:cubicBezTo>
                  <a:cubicBezTo>
                    <a:pt x="422" y="44"/>
                    <a:pt x="420" y="48"/>
                    <a:pt x="419" y="48"/>
                  </a:cubicBezTo>
                  <a:cubicBezTo>
                    <a:pt x="417" y="48"/>
                    <a:pt x="417" y="44"/>
                    <a:pt x="415" y="45"/>
                  </a:cubicBezTo>
                  <a:cubicBezTo>
                    <a:pt x="413" y="46"/>
                    <a:pt x="408" y="49"/>
                    <a:pt x="409" y="46"/>
                  </a:cubicBezTo>
                  <a:cubicBezTo>
                    <a:pt x="410" y="44"/>
                    <a:pt x="412" y="42"/>
                    <a:pt x="411" y="40"/>
                  </a:cubicBezTo>
                  <a:cubicBezTo>
                    <a:pt x="409" y="38"/>
                    <a:pt x="409" y="36"/>
                    <a:pt x="406" y="38"/>
                  </a:cubicBezTo>
                  <a:cubicBezTo>
                    <a:pt x="404" y="40"/>
                    <a:pt x="397" y="43"/>
                    <a:pt x="396" y="44"/>
                  </a:cubicBezTo>
                  <a:cubicBezTo>
                    <a:pt x="394" y="46"/>
                    <a:pt x="387" y="55"/>
                    <a:pt x="386" y="55"/>
                  </a:cubicBezTo>
                  <a:cubicBezTo>
                    <a:pt x="384" y="56"/>
                    <a:pt x="379" y="59"/>
                    <a:pt x="381" y="57"/>
                  </a:cubicBezTo>
                  <a:cubicBezTo>
                    <a:pt x="383" y="55"/>
                    <a:pt x="390" y="49"/>
                    <a:pt x="389" y="48"/>
                  </a:cubicBezTo>
                  <a:cubicBezTo>
                    <a:pt x="388" y="47"/>
                    <a:pt x="388" y="45"/>
                    <a:pt x="387" y="46"/>
                  </a:cubicBezTo>
                  <a:cubicBezTo>
                    <a:pt x="385" y="47"/>
                    <a:pt x="378" y="53"/>
                    <a:pt x="375" y="54"/>
                  </a:cubicBezTo>
                  <a:cubicBezTo>
                    <a:pt x="371" y="56"/>
                    <a:pt x="364" y="60"/>
                    <a:pt x="362" y="61"/>
                  </a:cubicBezTo>
                  <a:cubicBezTo>
                    <a:pt x="360" y="62"/>
                    <a:pt x="359" y="67"/>
                    <a:pt x="358" y="66"/>
                  </a:cubicBezTo>
                  <a:cubicBezTo>
                    <a:pt x="357" y="65"/>
                    <a:pt x="358" y="62"/>
                    <a:pt x="356" y="63"/>
                  </a:cubicBezTo>
                  <a:cubicBezTo>
                    <a:pt x="354" y="64"/>
                    <a:pt x="355" y="66"/>
                    <a:pt x="352" y="66"/>
                  </a:cubicBezTo>
                  <a:cubicBezTo>
                    <a:pt x="350" y="66"/>
                    <a:pt x="349" y="64"/>
                    <a:pt x="347" y="66"/>
                  </a:cubicBezTo>
                  <a:cubicBezTo>
                    <a:pt x="346" y="67"/>
                    <a:pt x="345" y="68"/>
                    <a:pt x="343" y="67"/>
                  </a:cubicBezTo>
                  <a:cubicBezTo>
                    <a:pt x="342" y="65"/>
                    <a:pt x="339" y="64"/>
                    <a:pt x="339" y="65"/>
                  </a:cubicBezTo>
                  <a:cubicBezTo>
                    <a:pt x="339" y="66"/>
                    <a:pt x="337" y="68"/>
                    <a:pt x="335" y="67"/>
                  </a:cubicBezTo>
                  <a:cubicBezTo>
                    <a:pt x="334" y="66"/>
                    <a:pt x="329" y="62"/>
                    <a:pt x="328" y="60"/>
                  </a:cubicBezTo>
                  <a:cubicBezTo>
                    <a:pt x="327" y="59"/>
                    <a:pt x="328" y="58"/>
                    <a:pt x="326" y="57"/>
                  </a:cubicBezTo>
                  <a:cubicBezTo>
                    <a:pt x="324" y="55"/>
                    <a:pt x="324" y="50"/>
                    <a:pt x="323" y="50"/>
                  </a:cubicBezTo>
                  <a:cubicBezTo>
                    <a:pt x="321" y="50"/>
                    <a:pt x="318" y="51"/>
                    <a:pt x="315" y="50"/>
                  </a:cubicBezTo>
                  <a:cubicBezTo>
                    <a:pt x="314" y="50"/>
                    <a:pt x="313" y="50"/>
                    <a:pt x="313" y="50"/>
                  </a:cubicBezTo>
                  <a:cubicBezTo>
                    <a:pt x="312" y="50"/>
                    <a:pt x="312" y="50"/>
                    <a:pt x="312" y="49"/>
                  </a:cubicBezTo>
                  <a:cubicBezTo>
                    <a:pt x="311" y="49"/>
                    <a:pt x="311" y="49"/>
                    <a:pt x="310" y="49"/>
                  </a:cubicBezTo>
                  <a:cubicBezTo>
                    <a:pt x="308" y="49"/>
                    <a:pt x="306" y="49"/>
                    <a:pt x="304" y="49"/>
                  </a:cubicBezTo>
                  <a:cubicBezTo>
                    <a:pt x="304" y="49"/>
                    <a:pt x="304" y="49"/>
                    <a:pt x="304" y="49"/>
                  </a:cubicBezTo>
                  <a:cubicBezTo>
                    <a:pt x="304" y="49"/>
                    <a:pt x="303" y="49"/>
                    <a:pt x="303" y="48"/>
                  </a:cubicBezTo>
                  <a:cubicBezTo>
                    <a:pt x="302" y="47"/>
                    <a:pt x="292" y="43"/>
                    <a:pt x="290" y="41"/>
                  </a:cubicBezTo>
                  <a:cubicBezTo>
                    <a:pt x="288" y="40"/>
                    <a:pt x="287" y="40"/>
                    <a:pt x="282" y="41"/>
                  </a:cubicBezTo>
                  <a:cubicBezTo>
                    <a:pt x="277" y="42"/>
                    <a:pt x="270" y="43"/>
                    <a:pt x="264" y="41"/>
                  </a:cubicBezTo>
                  <a:cubicBezTo>
                    <a:pt x="259" y="40"/>
                    <a:pt x="251" y="40"/>
                    <a:pt x="250" y="39"/>
                  </a:cubicBezTo>
                  <a:cubicBezTo>
                    <a:pt x="250" y="38"/>
                    <a:pt x="249" y="36"/>
                    <a:pt x="247" y="36"/>
                  </a:cubicBezTo>
                  <a:cubicBezTo>
                    <a:pt x="244" y="36"/>
                    <a:pt x="234" y="34"/>
                    <a:pt x="233" y="33"/>
                  </a:cubicBezTo>
                  <a:cubicBezTo>
                    <a:pt x="231" y="33"/>
                    <a:pt x="224" y="31"/>
                    <a:pt x="222" y="32"/>
                  </a:cubicBezTo>
                  <a:cubicBezTo>
                    <a:pt x="220" y="34"/>
                    <a:pt x="219" y="35"/>
                    <a:pt x="216" y="34"/>
                  </a:cubicBezTo>
                  <a:cubicBezTo>
                    <a:pt x="213" y="33"/>
                    <a:pt x="216" y="32"/>
                    <a:pt x="214" y="31"/>
                  </a:cubicBezTo>
                  <a:cubicBezTo>
                    <a:pt x="212" y="30"/>
                    <a:pt x="209" y="29"/>
                    <a:pt x="210" y="28"/>
                  </a:cubicBezTo>
                  <a:cubicBezTo>
                    <a:pt x="211" y="27"/>
                    <a:pt x="216" y="24"/>
                    <a:pt x="214" y="24"/>
                  </a:cubicBezTo>
                  <a:cubicBezTo>
                    <a:pt x="212" y="23"/>
                    <a:pt x="202" y="25"/>
                    <a:pt x="200" y="25"/>
                  </a:cubicBezTo>
                  <a:cubicBezTo>
                    <a:pt x="198" y="26"/>
                    <a:pt x="193" y="25"/>
                    <a:pt x="195" y="24"/>
                  </a:cubicBezTo>
                  <a:cubicBezTo>
                    <a:pt x="196" y="22"/>
                    <a:pt x="200" y="21"/>
                    <a:pt x="198" y="20"/>
                  </a:cubicBezTo>
                  <a:cubicBezTo>
                    <a:pt x="197" y="19"/>
                    <a:pt x="194" y="19"/>
                    <a:pt x="192" y="21"/>
                  </a:cubicBezTo>
                  <a:cubicBezTo>
                    <a:pt x="190" y="23"/>
                    <a:pt x="187" y="28"/>
                    <a:pt x="186" y="26"/>
                  </a:cubicBezTo>
                  <a:cubicBezTo>
                    <a:pt x="186" y="25"/>
                    <a:pt x="189" y="20"/>
                    <a:pt x="188" y="19"/>
                  </a:cubicBezTo>
                  <a:cubicBezTo>
                    <a:pt x="188" y="19"/>
                    <a:pt x="186" y="17"/>
                    <a:pt x="185" y="16"/>
                  </a:cubicBezTo>
                  <a:cubicBezTo>
                    <a:pt x="184" y="15"/>
                    <a:pt x="181" y="14"/>
                    <a:pt x="179" y="14"/>
                  </a:cubicBezTo>
                  <a:cubicBezTo>
                    <a:pt x="178" y="15"/>
                    <a:pt x="173" y="22"/>
                    <a:pt x="169" y="24"/>
                  </a:cubicBezTo>
                  <a:cubicBezTo>
                    <a:pt x="165" y="25"/>
                    <a:pt x="154" y="28"/>
                    <a:pt x="152" y="27"/>
                  </a:cubicBezTo>
                  <a:cubicBezTo>
                    <a:pt x="150" y="27"/>
                    <a:pt x="148" y="26"/>
                    <a:pt x="146" y="27"/>
                  </a:cubicBezTo>
                  <a:cubicBezTo>
                    <a:pt x="144" y="28"/>
                    <a:pt x="141" y="33"/>
                    <a:pt x="138" y="33"/>
                  </a:cubicBezTo>
                  <a:cubicBezTo>
                    <a:pt x="136" y="33"/>
                    <a:pt x="130" y="35"/>
                    <a:pt x="125" y="35"/>
                  </a:cubicBezTo>
                  <a:cubicBezTo>
                    <a:pt x="120" y="35"/>
                    <a:pt x="121" y="39"/>
                    <a:pt x="119" y="39"/>
                  </a:cubicBezTo>
                  <a:cubicBezTo>
                    <a:pt x="117" y="40"/>
                    <a:pt x="115" y="45"/>
                    <a:pt x="113" y="46"/>
                  </a:cubicBezTo>
                  <a:cubicBezTo>
                    <a:pt x="111" y="47"/>
                    <a:pt x="104" y="56"/>
                    <a:pt x="101" y="57"/>
                  </a:cubicBezTo>
                  <a:cubicBezTo>
                    <a:pt x="99" y="59"/>
                    <a:pt x="93" y="66"/>
                    <a:pt x="91" y="66"/>
                  </a:cubicBezTo>
                  <a:cubicBezTo>
                    <a:pt x="88" y="67"/>
                    <a:pt x="88" y="66"/>
                    <a:pt x="86" y="66"/>
                  </a:cubicBezTo>
                  <a:cubicBezTo>
                    <a:pt x="83" y="67"/>
                    <a:pt x="76" y="68"/>
                    <a:pt x="72" y="68"/>
                  </a:cubicBezTo>
                  <a:cubicBezTo>
                    <a:pt x="69" y="68"/>
                    <a:pt x="68" y="74"/>
                    <a:pt x="66" y="74"/>
                  </a:cubicBezTo>
                  <a:cubicBezTo>
                    <a:pt x="65" y="74"/>
                    <a:pt x="62" y="74"/>
                    <a:pt x="62" y="76"/>
                  </a:cubicBezTo>
                  <a:cubicBezTo>
                    <a:pt x="62" y="77"/>
                    <a:pt x="66" y="78"/>
                    <a:pt x="67" y="81"/>
                  </a:cubicBezTo>
                  <a:cubicBezTo>
                    <a:pt x="67" y="83"/>
                    <a:pt x="69" y="82"/>
                    <a:pt x="70" y="84"/>
                  </a:cubicBezTo>
                  <a:cubicBezTo>
                    <a:pt x="71" y="86"/>
                    <a:pt x="73" y="89"/>
                    <a:pt x="74" y="90"/>
                  </a:cubicBezTo>
                  <a:cubicBezTo>
                    <a:pt x="76" y="91"/>
                    <a:pt x="77" y="91"/>
                    <a:pt x="76" y="93"/>
                  </a:cubicBezTo>
                  <a:cubicBezTo>
                    <a:pt x="76" y="96"/>
                    <a:pt x="76" y="98"/>
                    <a:pt x="77" y="101"/>
                  </a:cubicBezTo>
                  <a:cubicBezTo>
                    <a:pt x="77" y="103"/>
                    <a:pt x="80" y="104"/>
                    <a:pt x="82" y="104"/>
                  </a:cubicBezTo>
                  <a:cubicBezTo>
                    <a:pt x="85" y="104"/>
                    <a:pt x="93" y="104"/>
                    <a:pt x="92" y="106"/>
                  </a:cubicBezTo>
                  <a:cubicBezTo>
                    <a:pt x="91" y="108"/>
                    <a:pt x="92" y="109"/>
                    <a:pt x="94" y="110"/>
                  </a:cubicBezTo>
                  <a:cubicBezTo>
                    <a:pt x="96" y="112"/>
                    <a:pt x="103" y="112"/>
                    <a:pt x="102" y="112"/>
                  </a:cubicBezTo>
                  <a:cubicBezTo>
                    <a:pt x="101" y="113"/>
                    <a:pt x="100" y="115"/>
                    <a:pt x="97" y="114"/>
                  </a:cubicBezTo>
                  <a:cubicBezTo>
                    <a:pt x="95" y="113"/>
                    <a:pt x="90" y="113"/>
                    <a:pt x="89" y="111"/>
                  </a:cubicBezTo>
                  <a:cubicBezTo>
                    <a:pt x="87" y="109"/>
                    <a:pt x="87" y="111"/>
                    <a:pt x="87" y="113"/>
                  </a:cubicBezTo>
                  <a:cubicBezTo>
                    <a:pt x="86" y="115"/>
                    <a:pt x="84" y="118"/>
                    <a:pt x="86" y="117"/>
                  </a:cubicBezTo>
                  <a:cubicBezTo>
                    <a:pt x="88" y="116"/>
                    <a:pt x="90" y="113"/>
                    <a:pt x="92" y="116"/>
                  </a:cubicBezTo>
                  <a:cubicBezTo>
                    <a:pt x="93" y="118"/>
                    <a:pt x="95" y="120"/>
                    <a:pt x="94" y="120"/>
                  </a:cubicBezTo>
                  <a:cubicBezTo>
                    <a:pt x="92" y="120"/>
                    <a:pt x="90" y="119"/>
                    <a:pt x="89" y="121"/>
                  </a:cubicBezTo>
                  <a:cubicBezTo>
                    <a:pt x="88" y="123"/>
                    <a:pt x="88" y="125"/>
                    <a:pt x="85" y="125"/>
                  </a:cubicBezTo>
                  <a:cubicBezTo>
                    <a:pt x="83" y="124"/>
                    <a:pt x="81" y="123"/>
                    <a:pt x="80" y="123"/>
                  </a:cubicBezTo>
                  <a:cubicBezTo>
                    <a:pt x="79" y="123"/>
                    <a:pt x="76" y="126"/>
                    <a:pt x="76" y="125"/>
                  </a:cubicBezTo>
                  <a:cubicBezTo>
                    <a:pt x="75" y="124"/>
                    <a:pt x="75" y="123"/>
                    <a:pt x="74" y="123"/>
                  </a:cubicBezTo>
                  <a:cubicBezTo>
                    <a:pt x="72" y="123"/>
                    <a:pt x="69" y="124"/>
                    <a:pt x="68" y="122"/>
                  </a:cubicBezTo>
                  <a:cubicBezTo>
                    <a:pt x="68" y="120"/>
                    <a:pt x="68" y="118"/>
                    <a:pt x="69" y="117"/>
                  </a:cubicBezTo>
                  <a:cubicBezTo>
                    <a:pt x="71" y="115"/>
                    <a:pt x="74" y="110"/>
                    <a:pt x="73" y="110"/>
                  </a:cubicBezTo>
                  <a:cubicBezTo>
                    <a:pt x="71" y="110"/>
                    <a:pt x="62" y="112"/>
                    <a:pt x="61" y="113"/>
                  </a:cubicBezTo>
                  <a:cubicBezTo>
                    <a:pt x="59" y="114"/>
                    <a:pt x="56" y="115"/>
                    <a:pt x="53" y="117"/>
                  </a:cubicBezTo>
                  <a:cubicBezTo>
                    <a:pt x="50" y="118"/>
                    <a:pt x="49" y="119"/>
                    <a:pt x="48" y="120"/>
                  </a:cubicBezTo>
                  <a:cubicBezTo>
                    <a:pt x="48" y="121"/>
                    <a:pt x="47" y="122"/>
                    <a:pt x="45" y="122"/>
                  </a:cubicBezTo>
                  <a:cubicBezTo>
                    <a:pt x="44" y="122"/>
                    <a:pt x="38" y="125"/>
                    <a:pt x="36" y="126"/>
                  </a:cubicBezTo>
                  <a:cubicBezTo>
                    <a:pt x="35" y="126"/>
                    <a:pt x="32" y="126"/>
                    <a:pt x="30" y="127"/>
                  </a:cubicBezTo>
                  <a:cubicBezTo>
                    <a:pt x="29" y="128"/>
                    <a:pt x="28" y="130"/>
                    <a:pt x="27" y="130"/>
                  </a:cubicBezTo>
                  <a:cubicBezTo>
                    <a:pt x="26" y="131"/>
                    <a:pt x="26" y="132"/>
                    <a:pt x="29" y="133"/>
                  </a:cubicBezTo>
                  <a:cubicBezTo>
                    <a:pt x="31" y="134"/>
                    <a:pt x="33" y="134"/>
                    <a:pt x="32" y="136"/>
                  </a:cubicBezTo>
                  <a:cubicBezTo>
                    <a:pt x="30" y="139"/>
                    <a:pt x="31" y="143"/>
                    <a:pt x="32" y="144"/>
                  </a:cubicBezTo>
                  <a:cubicBezTo>
                    <a:pt x="33" y="145"/>
                    <a:pt x="30" y="151"/>
                    <a:pt x="33" y="152"/>
                  </a:cubicBezTo>
                  <a:cubicBezTo>
                    <a:pt x="36" y="153"/>
                    <a:pt x="37" y="154"/>
                    <a:pt x="43" y="153"/>
                  </a:cubicBezTo>
                  <a:cubicBezTo>
                    <a:pt x="49" y="152"/>
                    <a:pt x="50" y="152"/>
                    <a:pt x="54" y="152"/>
                  </a:cubicBezTo>
                  <a:cubicBezTo>
                    <a:pt x="57" y="152"/>
                    <a:pt x="58" y="152"/>
                    <a:pt x="59" y="151"/>
                  </a:cubicBezTo>
                  <a:cubicBezTo>
                    <a:pt x="61" y="150"/>
                    <a:pt x="60" y="153"/>
                    <a:pt x="63" y="152"/>
                  </a:cubicBezTo>
                  <a:cubicBezTo>
                    <a:pt x="67" y="151"/>
                    <a:pt x="73" y="145"/>
                    <a:pt x="76" y="145"/>
                  </a:cubicBezTo>
                  <a:cubicBezTo>
                    <a:pt x="79" y="145"/>
                    <a:pt x="77" y="147"/>
                    <a:pt x="79" y="147"/>
                  </a:cubicBezTo>
                  <a:cubicBezTo>
                    <a:pt x="81" y="146"/>
                    <a:pt x="82" y="145"/>
                    <a:pt x="81" y="147"/>
                  </a:cubicBezTo>
                  <a:cubicBezTo>
                    <a:pt x="80" y="150"/>
                    <a:pt x="78" y="152"/>
                    <a:pt x="76" y="152"/>
                  </a:cubicBezTo>
                  <a:cubicBezTo>
                    <a:pt x="75" y="153"/>
                    <a:pt x="79" y="154"/>
                    <a:pt x="78" y="156"/>
                  </a:cubicBezTo>
                  <a:cubicBezTo>
                    <a:pt x="77" y="159"/>
                    <a:pt x="76" y="165"/>
                    <a:pt x="72" y="167"/>
                  </a:cubicBezTo>
                  <a:cubicBezTo>
                    <a:pt x="69" y="169"/>
                    <a:pt x="65" y="170"/>
                    <a:pt x="63" y="170"/>
                  </a:cubicBezTo>
                  <a:cubicBezTo>
                    <a:pt x="60" y="170"/>
                    <a:pt x="57" y="172"/>
                    <a:pt x="55" y="173"/>
                  </a:cubicBezTo>
                  <a:cubicBezTo>
                    <a:pt x="52" y="175"/>
                    <a:pt x="47" y="177"/>
                    <a:pt x="47" y="176"/>
                  </a:cubicBezTo>
                  <a:cubicBezTo>
                    <a:pt x="46" y="175"/>
                    <a:pt x="46" y="173"/>
                    <a:pt x="44" y="173"/>
                  </a:cubicBezTo>
                  <a:cubicBezTo>
                    <a:pt x="42" y="173"/>
                    <a:pt x="38" y="172"/>
                    <a:pt x="36" y="174"/>
                  </a:cubicBezTo>
                  <a:cubicBezTo>
                    <a:pt x="33" y="176"/>
                    <a:pt x="31" y="181"/>
                    <a:pt x="29" y="183"/>
                  </a:cubicBezTo>
                  <a:cubicBezTo>
                    <a:pt x="26" y="185"/>
                    <a:pt x="17" y="191"/>
                    <a:pt x="16" y="193"/>
                  </a:cubicBezTo>
                  <a:cubicBezTo>
                    <a:pt x="15" y="196"/>
                    <a:pt x="15" y="198"/>
                    <a:pt x="12" y="199"/>
                  </a:cubicBezTo>
                  <a:cubicBezTo>
                    <a:pt x="9" y="201"/>
                    <a:pt x="6" y="204"/>
                    <a:pt x="9" y="203"/>
                  </a:cubicBezTo>
                  <a:cubicBezTo>
                    <a:pt x="11" y="203"/>
                    <a:pt x="15" y="200"/>
                    <a:pt x="13" y="202"/>
                  </a:cubicBezTo>
                  <a:cubicBezTo>
                    <a:pt x="12" y="204"/>
                    <a:pt x="9" y="206"/>
                    <a:pt x="9" y="207"/>
                  </a:cubicBezTo>
                  <a:cubicBezTo>
                    <a:pt x="8" y="209"/>
                    <a:pt x="11" y="210"/>
                    <a:pt x="14" y="211"/>
                  </a:cubicBezTo>
                  <a:cubicBezTo>
                    <a:pt x="16" y="212"/>
                    <a:pt x="17" y="214"/>
                    <a:pt x="21" y="215"/>
                  </a:cubicBezTo>
                  <a:cubicBezTo>
                    <a:pt x="24" y="215"/>
                    <a:pt x="27" y="214"/>
                    <a:pt x="25" y="216"/>
                  </a:cubicBezTo>
                  <a:cubicBezTo>
                    <a:pt x="24" y="218"/>
                    <a:pt x="20" y="219"/>
                    <a:pt x="19" y="221"/>
                  </a:cubicBezTo>
                  <a:cubicBezTo>
                    <a:pt x="17" y="224"/>
                    <a:pt x="15" y="227"/>
                    <a:pt x="17" y="227"/>
                  </a:cubicBezTo>
                  <a:cubicBezTo>
                    <a:pt x="18" y="228"/>
                    <a:pt x="18" y="228"/>
                    <a:pt x="18" y="230"/>
                  </a:cubicBezTo>
                  <a:cubicBezTo>
                    <a:pt x="19" y="232"/>
                    <a:pt x="23" y="231"/>
                    <a:pt x="26" y="231"/>
                  </a:cubicBezTo>
                  <a:cubicBezTo>
                    <a:pt x="29" y="231"/>
                    <a:pt x="33" y="229"/>
                    <a:pt x="32" y="227"/>
                  </a:cubicBezTo>
                  <a:cubicBezTo>
                    <a:pt x="32" y="226"/>
                    <a:pt x="35" y="221"/>
                    <a:pt x="36" y="221"/>
                  </a:cubicBezTo>
                  <a:cubicBezTo>
                    <a:pt x="37" y="221"/>
                    <a:pt x="35" y="228"/>
                    <a:pt x="35" y="229"/>
                  </a:cubicBezTo>
                  <a:cubicBezTo>
                    <a:pt x="35" y="230"/>
                    <a:pt x="34" y="233"/>
                    <a:pt x="32" y="235"/>
                  </a:cubicBezTo>
                  <a:cubicBezTo>
                    <a:pt x="30" y="237"/>
                    <a:pt x="30" y="238"/>
                    <a:pt x="30" y="240"/>
                  </a:cubicBezTo>
                  <a:cubicBezTo>
                    <a:pt x="31" y="242"/>
                    <a:pt x="32" y="242"/>
                    <a:pt x="31" y="243"/>
                  </a:cubicBezTo>
                  <a:cubicBezTo>
                    <a:pt x="30" y="245"/>
                    <a:pt x="30" y="246"/>
                    <a:pt x="27" y="247"/>
                  </a:cubicBezTo>
                  <a:cubicBezTo>
                    <a:pt x="24" y="248"/>
                    <a:pt x="20" y="250"/>
                    <a:pt x="23" y="250"/>
                  </a:cubicBezTo>
                  <a:cubicBezTo>
                    <a:pt x="26" y="249"/>
                    <a:pt x="29" y="250"/>
                    <a:pt x="31" y="249"/>
                  </a:cubicBezTo>
                  <a:cubicBezTo>
                    <a:pt x="34" y="248"/>
                    <a:pt x="41" y="243"/>
                    <a:pt x="44" y="244"/>
                  </a:cubicBezTo>
                  <a:cubicBezTo>
                    <a:pt x="47" y="245"/>
                    <a:pt x="48" y="247"/>
                    <a:pt x="50" y="246"/>
                  </a:cubicBezTo>
                  <a:cubicBezTo>
                    <a:pt x="52" y="245"/>
                    <a:pt x="52" y="243"/>
                    <a:pt x="54" y="246"/>
                  </a:cubicBezTo>
                  <a:cubicBezTo>
                    <a:pt x="55" y="248"/>
                    <a:pt x="57" y="252"/>
                    <a:pt x="59" y="250"/>
                  </a:cubicBezTo>
                  <a:cubicBezTo>
                    <a:pt x="62" y="248"/>
                    <a:pt x="58" y="247"/>
                    <a:pt x="59" y="246"/>
                  </a:cubicBezTo>
                  <a:cubicBezTo>
                    <a:pt x="60" y="244"/>
                    <a:pt x="64" y="240"/>
                    <a:pt x="65" y="241"/>
                  </a:cubicBezTo>
                  <a:cubicBezTo>
                    <a:pt x="66" y="242"/>
                    <a:pt x="62" y="246"/>
                    <a:pt x="66" y="246"/>
                  </a:cubicBezTo>
                  <a:cubicBezTo>
                    <a:pt x="69" y="247"/>
                    <a:pt x="74" y="244"/>
                    <a:pt x="76" y="243"/>
                  </a:cubicBezTo>
                  <a:cubicBezTo>
                    <a:pt x="78" y="241"/>
                    <a:pt x="80" y="239"/>
                    <a:pt x="79" y="242"/>
                  </a:cubicBezTo>
                  <a:cubicBezTo>
                    <a:pt x="78" y="245"/>
                    <a:pt x="76" y="246"/>
                    <a:pt x="73" y="249"/>
                  </a:cubicBezTo>
                  <a:cubicBezTo>
                    <a:pt x="70" y="251"/>
                    <a:pt x="65" y="253"/>
                    <a:pt x="64" y="256"/>
                  </a:cubicBezTo>
                  <a:cubicBezTo>
                    <a:pt x="63" y="258"/>
                    <a:pt x="61" y="262"/>
                    <a:pt x="58" y="266"/>
                  </a:cubicBezTo>
                  <a:cubicBezTo>
                    <a:pt x="54" y="270"/>
                    <a:pt x="50" y="275"/>
                    <a:pt x="48" y="276"/>
                  </a:cubicBezTo>
                  <a:cubicBezTo>
                    <a:pt x="46" y="276"/>
                    <a:pt x="40" y="276"/>
                    <a:pt x="37" y="279"/>
                  </a:cubicBezTo>
                  <a:cubicBezTo>
                    <a:pt x="34" y="281"/>
                    <a:pt x="29" y="287"/>
                    <a:pt x="26" y="288"/>
                  </a:cubicBezTo>
                  <a:cubicBezTo>
                    <a:pt x="24" y="289"/>
                    <a:pt x="25" y="286"/>
                    <a:pt x="22" y="287"/>
                  </a:cubicBezTo>
                  <a:cubicBezTo>
                    <a:pt x="19" y="288"/>
                    <a:pt x="13" y="288"/>
                    <a:pt x="9" y="291"/>
                  </a:cubicBezTo>
                  <a:cubicBezTo>
                    <a:pt x="5" y="293"/>
                    <a:pt x="4" y="295"/>
                    <a:pt x="3" y="296"/>
                  </a:cubicBezTo>
                  <a:cubicBezTo>
                    <a:pt x="2" y="297"/>
                    <a:pt x="0" y="299"/>
                    <a:pt x="3" y="299"/>
                  </a:cubicBezTo>
                  <a:cubicBezTo>
                    <a:pt x="7" y="299"/>
                    <a:pt x="7" y="300"/>
                    <a:pt x="9" y="297"/>
                  </a:cubicBezTo>
                  <a:cubicBezTo>
                    <a:pt x="11" y="295"/>
                    <a:pt x="14" y="292"/>
                    <a:pt x="14" y="294"/>
                  </a:cubicBezTo>
                  <a:cubicBezTo>
                    <a:pt x="15" y="295"/>
                    <a:pt x="12" y="297"/>
                    <a:pt x="16" y="296"/>
                  </a:cubicBezTo>
                  <a:cubicBezTo>
                    <a:pt x="20" y="294"/>
                    <a:pt x="25" y="293"/>
                    <a:pt x="29" y="291"/>
                  </a:cubicBezTo>
                  <a:cubicBezTo>
                    <a:pt x="32" y="289"/>
                    <a:pt x="31" y="288"/>
                    <a:pt x="36" y="287"/>
                  </a:cubicBezTo>
                  <a:cubicBezTo>
                    <a:pt x="41" y="287"/>
                    <a:pt x="43" y="284"/>
                    <a:pt x="46" y="282"/>
                  </a:cubicBezTo>
                  <a:cubicBezTo>
                    <a:pt x="50" y="281"/>
                    <a:pt x="71" y="274"/>
                    <a:pt x="72" y="273"/>
                  </a:cubicBezTo>
                  <a:cubicBezTo>
                    <a:pt x="74" y="271"/>
                    <a:pt x="73" y="270"/>
                    <a:pt x="77" y="268"/>
                  </a:cubicBezTo>
                  <a:cubicBezTo>
                    <a:pt x="82" y="267"/>
                    <a:pt x="85" y="262"/>
                    <a:pt x="90" y="259"/>
                  </a:cubicBezTo>
                  <a:cubicBezTo>
                    <a:pt x="94" y="257"/>
                    <a:pt x="96" y="258"/>
                    <a:pt x="98" y="257"/>
                  </a:cubicBezTo>
                  <a:cubicBezTo>
                    <a:pt x="101" y="255"/>
                    <a:pt x="99" y="254"/>
                    <a:pt x="101" y="253"/>
                  </a:cubicBezTo>
                  <a:cubicBezTo>
                    <a:pt x="103" y="251"/>
                    <a:pt x="112" y="245"/>
                    <a:pt x="112" y="243"/>
                  </a:cubicBezTo>
                  <a:cubicBezTo>
                    <a:pt x="113" y="242"/>
                    <a:pt x="113" y="242"/>
                    <a:pt x="110" y="241"/>
                  </a:cubicBezTo>
                  <a:cubicBezTo>
                    <a:pt x="108" y="240"/>
                    <a:pt x="105" y="240"/>
                    <a:pt x="109" y="237"/>
                  </a:cubicBezTo>
                  <a:cubicBezTo>
                    <a:pt x="113" y="234"/>
                    <a:pt x="116" y="230"/>
                    <a:pt x="120" y="229"/>
                  </a:cubicBezTo>
                  <a:cubicBezTo>
                    <a:pt x="123" y="229"/>
                    <a:pt x="124" y="225"/>
                    <a:pt x="125" y="223"/>
                  </a:cubicBezTo>
                  <a:cubicBezTo>
                    <a:pt x="127" y="221"/>
                    <a:pt x="131" y="215"/>
                    <a:pt x="135" y="213"/>
                  </a:cubicBezTo>
                  <a:cubicBezTo>
                    <a:pt x="138" y="212"/>
                    <a:pt x="143" y="210"/>
                    <a:pt x="144" y="210"/>
                  </a:cubicBezTo>
                  <a:cubicBezTo>
                    <a:pt x="146" y="209"/>
                    <a:pt x="150" y="204"/>
                    <a:pt x="152" y="204"/>
                  </a:cubicBezTo>
                  <a:cubicBezTo>
                    <a:pt x="153" y="205"/>
                    <a:pt x="153" y="206"/>
                    <a:pt x="155" y="205"/>
                  </a:cubicBezTo>
                  <a:cubicBezTo>
                    <a:pt x="157" y="204"/>
                    <a:pt x="163" y="201"/>
                    <a:pt x="162" y="202"/>
                  </a:cubicBezTo>
                  <a:cubicBezTo>
                    <a:pt x="160" y="204"/>
                    <a:pt x="158" y="208"/>
                    <a:pt x="158" y="209"/>
                  </a:cubicBezTo>
                  <a:cubicBezTo>
                    <a:pt x="158" y="210"/>
                    <a:pt x="161" y="212"/>
                    <a:pt x="159" y="212"/>
                  </a:cubicBezTo>
                  <a:cubicBezTo>
                    <a:pt x="157" y="212"/>
                    <a:pt x="153" y="212"/>
                    <a:pt x="152" y="212"/>
                  </a:cubicBezTo>
                  <a:cubicBezTo>
                    <a:pt x="151" y="212"/>
                    <a:pt x="152" y="210"/>
                    <a:pt x="149" y="211"/>
                  </a:cubicBezTo>
                  <a:cubicBezTo>
                    <a:pt x="146" y="213"/>
                    <a:pt x="142" y="214"/>
                    <a:pt x="142" y="215"/>
                  </a:cubicBezTo>
                  <a:cubicBezTo>
                    <a:pt x="141" y="216"/>
                    <a:pt x="136" y="225"/>
                    <a:pt x="134" y="227"/>
                  </a:cubicBezTo>
                  <a:cubicBezTo>
                    <a:pt x="132" y="229"/>
                    <a:pt x="132" y="231"/>
                    <a:pt x="134" y="230"/>
                  </a:cubicBezTo>
                  <a:cubicBezTo>
                    <a:pt x="136" y="229"/>
                    <a:pt x="138" y="228"/>
                    <a:pt x="137" y="229"/>
                  </a:cubicBezTo>
                  <a:cubicBezTo>
                    <a:pt x="137" y="230"/>
                    <a:pt x="130" y="234"/>
                    <a:pt x="130" y="235"/>
                  </a:cubicBezTo>
                  <a:cubicBezTo>
                    <a:pt x="129" y="237"/>
                    <a:pt x="135" y="236"/>
                    <a:pt x="137" y="235"/>
                  </a:cubicBezTo>
                  <a:cubicBezTo>
                    <a:pt x="139" y="233"/>
                    <a:pt x="142" y="233"/>
                    <a:pt x="145" y="232"/>
                  </a:cubicBezTo>
                  <a:cubicBezTo>
                    <a:pt x="148" y="231"/>
                    <a:pt x="152" y="227"/>
                    <a:pt x="155" y="227"/>
                  </a:cubicBezTo>
                  <a:cubicBezTo>
                    <a:pt x="159" y="227"/>
                    <a:pt x="164" y="227"/>
                    <a:pt x="167" y="225"/>
                  </a:cubicBezTo>
                  <a:cubicBezTo>
                    <a:pt x="171" y="223"/>
                    <a:pt x="176" y="223"/>
                    <a:pt x="176" y="221"/>
                  </a:cubicBezTo>
                  <a:cubicBezTo>
                    <a:pt x="176" y="220"/>
                    <a:pt x="171" y="217"/>
                    <a:pt x="170" y="216"/>
                  </a:cubicBezTo>
                  <a:cubicBezTo>
                    <a:pt x="169" y="215"/>
                    <a:pt x="171" y="210"/>
                    <a:pt x="172" y="211"/>
                  </a:cubicBezTo>
                  <a:cubicBezTo>
                    <a:pt x="174" y="211"/>
                    <a:pt x="175" y="211"/>
                    <a:pt x="177" y="211"/>
                  </a:cubicBezTo>
                  <a:cubicBezTo>
                    <a:pt x="178" y="211"/>
                    <a:pt x="180" y="213"/>
                    <a:pt x="183" y="212"/>
                  </a:cubicBezTo>
                  <a:cubicBezTo>
                    <a:pt x="185" y="211"/>
                    <a:pt x="187" y="211"/>
                    <a:pt x="187" y="212"/>
                  </a:cubicBezTo>
                  <a:cubicBezTo>
                    <a:pt x="187" y="213"/>
                    <a:pt x="184" y="215"/>
                    <a:pt x="187" y="215"/>
                  </a:cubicBezTo>
                  <a:cubicBezTo>
                    <a:pt x="190" y="214"/>
                    <a:pt x="190" y="214"/>
                    <a:pt x="191" y="216"/>
                  </a:cubicBezTo>
                  <a:cubicBezTo>
                    <a:pt x="192" y="218"/>
                    <a:pt x="195" y="220"/>
                    <a:pt x="197" y="219"/>
                  </a:cubicBezTo>
                  <a:cubicBezTo>
                    <a:pt x="200" y="219"/>
                    <a:pt x="202" y="219"/>
                    <a:pt x="203" y="220"/>
                  </a:cubicBezTo>
                  <a:cubicBezTo>
                    <a:pt x="204" y="222"/>
                    <a:pt x="204" y="224"/>
                    <a:pt x="207" y="224"/>
                  </a:cubicBezTo>
                  <a:cubicBezTo>
                    <a:pt x="209" y="224"/>
                    <a:pt x="214" y="225"/>
                    <a:pt x="220" y="225"/>
                  </a:cubicBezTo>
                  <a:cubicBezTo>
                    <a:pt x="226" y="226"/>
                    <a:pt x="232" y="229"/>
                    <a:pt x="235" y="229"/>
                  </a:cubicBezTo>
                  <a:cubicBezTo>
                    <a:pt x="237" y="229"/>
                    <a:pt x="248" y="224"/>
                    <a:pt x="247" y="225"/>
                  </a:cubicBezTo>
                  <a:cubicBezTo>
                    <a:pt x="247" y="227"/>
                    <a:pt x="242" y="229"/>
                    <a:pt x="244" y="232"/>
                  </a:cubicBezTo>
                  <a:cubicBezTo>
                    <a:pt x="246" y="235"/>
                    <a:pt x="248" y="238"/>
                    <a:pt x="251" y="238"/>
                  </a:cubicBezTo>
                  <a:cubicBezTo>
                    <a:pt x="254" y="238"/>
                    <a:pt x="257" y="238"/>
                    <a:pt x="256" y="241"/>
                  </a:cubicBezTo>
                  <a:cubicBezTo>
                    <a:pt x="256" y="244"/>
                    <a:pt x="255" y="249"/>
                    <a:pt x="257" y="249"/>
                  </a:cubicBezTo>
                  <a:cubicBezTo>
                    <a:pt x="259" y="249"/>
                    <a:pt x="261" y="249"/>
                    <a:pt x="262" y="250"/>
                  </a:cubicBezTo>
                  <a:cubicBezTo>
                    <a:pt x="264" y="252"/>
                    <a:pt x="265" y="254"/>
                    <a:pt x="266" y="252"/>
                  </a:cubicBezTo>
                  <a:cubicBezTo>
                    <a:pt x="268" y="251"/>
                    <a:pt x="271" y="249"/>
                    <a:pt x="270" y="247"/>
                  </a:cubicBezTo>
                  <a:cubicBezTo>
                    <a:pt x="269" y="246"/>
                    <a:pt x="269" y="242"/>
                    <a:pt x="270" y="242"/>
                  </a:cubicBezTo>
                  <a:cubicBezTo>
                    <a:pt x="271" y="243"/>
                    <a:pt x="274" y="245"/>
                    <a:pt x="274" y="248"/>
                  </a:cubicBezTo>
                  <a:cubicBezTo>
                    <a:pt x="274" y="250"/>
                    <a:pt x="275" y="253"/>
                    <a:pt x="276" y="253"/>
                  </a:cubicBezTo>
                  <a:cubicBezTo>
                    <a:pt x="277" y="253"/>
                    <a:pt x="280" y="245"/>
                    <a:pt x="279" y="243"/>
                  </a:cubicBezTo>
                  <a:cubicBezTo>
                    <a:pt x="279" y="241"/>
                    <a:pt x="280" y="234"/>
                    <a:pt x="281" y="235"/>
                  </a:cubicBezTo>
                  <a:cubicBezTo>
                    <a:pt x="283" y="236"/>
                    <a:pt x="283" y="238"/>
                    <a:pt x="283" y="241"/>
                  </a:cubicBezTo>
                  <a:cubicBezTo>
                    <a:pt x="283" y="244"/>
                    <a:pt x="280" y="251"/>
                    <a:pt x="282" y="252"/>
                  </a:cubicBezTo>
                  <a:cubicBezTo>
                    <a:pt x="284" y="253"/>
                    <a:pt x="286" y="253"/>
                    <a:pt x="288" y="253"/>
                  </a:cubicBezTo>
                  <a:cubicBezTo>
                    <a:pt x="290" y="253"/>
                    <a:pt x="290" y="256"/>
                    <a:pt x="293" y="258"/>
                  </a:cubicBezTo>
                  <a:cubicBezTo>
                    <a:pt x="296" y="260"/>
                    <a:pt x="295" y="264"/>
                    <a:pt x="294" y="266"/>
                  </a:cubicBezTo>
                  <a:cubicBezTo>
                    <a:pt x="294" y="267"/>
                    <a:pt x="297" y="267"/>
                    <a:pt x="298" y="270"/>
                  </a:cubicBezTo>
                  <a:cubicBezTo>
                    <a:pt x="299" y="272"/>
                    <a:pt x="296" y="276"/>
                    <a:pt x="297" y="278"/>
                  </a:cubicBezTo>
                  <a:cubicBezTo>
                    <a:pt x="299" y="281"/>
                    <a:pt x="302" y="281"/>
                    <a:pt x="302" y="283"/>
                  </a:cubicBezTo>
                  <a:cubicBezTo>
                    <a:pt x="301" y="285"/>
                    <a:pt x="298" y="288"/>
                    <a:pt x="302" y="287"/>
                  </a:cubicBezTo>
                  <a:cubicBezTo>
                    <a:pt x="305" y="286"/>
                    <a:pt x="307" y="285"/>
                    <a:pt x="308" y="286"/>
                  </a:cubicBezTo>
                  <a:cubicBezTo>
                    <a:pt x="309" y="286"/>
                    <a:pt x="310" y="291"/>
                    <a:pt x="308" y="293"/>
                  </a:cubicBezTo>
                  <a:cubicBezTo>
                    <a:pt x="307" y="295"/>
                    <a:pt x="309" y="297"/>
                    <a:pt x="307" y="298"/>
                  </a:cubicBezTo>
                  <a:cubicBezTo>
                    <a:pt x="305" y="300"/>
                    <a:pt x="305" y="301"/>
                    <a:pt x="307" y="302"/>
                  </a:cubicBezTo>
                  <a:cubicBezTo>
                    <a:pt x="309" y="302"/>
                    <a:pt x="313" y="298"/>
                    <a:pt x="312" y="300"/>
                  </a:cubicBezTo>
                  <a:cubicBezTo>
                    <a:pt x="312" y="300"/>
                    <a:pt x="312" y="300"/>
                    <a:pt x="312" y="301"/>
                  </a:cubicBezTo>
                  <a:cubicBezTo>
                    <a:pt x="311" y="302"/>
                    <a:pt x="309" y="303"/>
                    <a:pt x="308" y="305"/>
                  </a:cubicBezTo>
                  <a:cubicBezTo>
                    <a:pt x="308" y="305"/>
                    <a:pt x="308" y="305"/>
                    <a:pt x="308" y="305"/>
                  </a:cubicBezTo>
                  <a:cubicBezTo>
                    <a:pt x="307" y="306"/>
                    <a:pt x="307" y="306"/>
                    <a:pt x="306" y="307"/>
                  </a:cubicBezTo>
                  <a:cubicBezTo>
                    <a:pt x="305" y="310"/>
                    <a:pt x="308" y="312"/>
                    <a:pt x="308" y="313"/>
                  </a:cubicBezTo>
                  <a:cubicBezTo>
                    <a:pt x="308" y="315"/>
                    <a:pt x="310" y="316"/>
                    <a:pt x="306" y="317"/>
                  </a:cubicBezTo>
                  <a:cubicBezTo>
                    <a:pt x="302" y="318"/>
                    <a:pt x="304" y="320"/>
                    <a:pt x="306" y="321"/>
                  </a:cubicBezTo>
                  <a:cubicBezTo>
                    <a:pt x="309" y="322"/>
                    <a:pt x="311" y="322"/>
                    <a:pt x="312" y="321"/>
                  </a:cubicBezTo>
                  <a:cubicBezTo>
                    <a:pt x="312" y="319"/>
                    <a:pt x="316" y="314"/>
                    <a:pt x="317" y="316"/>
                  </a:cubicBezTo>
                  <a:cubicBezTo>
                    <a:pt x="319" y="318"/>
                    <a:pt x="320" y="321"/>
                    <a:pt x="319" y="322"/>
                  </a:cubicBezTo>
                  <a:cubicBezTo>
                    <a:pt x="317" y="322"/>
                    <a:pt x="315" y="322"/>
                    <a:pt x="314" y="324"/>
                  </a:cubicBezTo>
                  <a:cubicBezTo>
                    <a:pt x="313" y="325"/>
                    <a:pt x="316" y="326"/>
                    <a:pt x="317" y="328"/>
                  </a:cubicBezTo>
                  <a:cubicBezTo>
                    <a:pt x="318" y="329"/>
                    <a:pt x="318" y="337"/>
                    <a:pt x="321" y="335"/>
                  </a:cubicBezTo>
                  <a:cubicBezTo>
                    <a:pt x="323" y="334"/>
                    <a:pt x="329" y="332"/>
                    <a:pt x="329" y="332"/>
                  </a:cubicBezTo>
                  <a:cubicBezTo>
                    <a:pt x="329" y="333"/>
                    <a:pt x="324" y="339"/>
                    <a:pt x="322" y="341"/>
                  </a:cubicBezTo>
                  <a:cubicBezTo>
                    <a:pt x="320" y="342"/>
                    <a:pt x="316" y="347"/>
                    <a:pt x="315" y="349"/>
                  </a:cubicBezTo>
                  <a:cubicBezTo>
                    <a:pt x="314" y="351"/>
                    <a:pt x="313" y="351"/>
                    <a:pt x="314" y="353"/>
                  </a:cubicBezTo>
                  <a:cubicBezTo>
                    <a:pt x="315" y="355"/>
                    <a:pt x="317" y="356"/>
                    <a:pt x="319" y="356"/>
                  </a:cubicBezTo>
                  <a:cubicBezTo>
                    <a:pt x="321" y="356"/>
                    <a:pt x="322" y="356"/>
                    <a:pt x="321" y="358"/>
                  </a:cubicBezTo>
                  <a:cubicBezTo>
                    <a:pt x="321" y="359"/>
                    <a:pt x="320" y="360"/>
                    <a:pt x="325" y="361"/>
                  </a:cubicBezTo>
                  <a:cubicBezTo>
                    <a:pt x="330" y="361"/>
                    <a:pt x="333" y="360"/>
                    <a:pt x="334" y="361"/>
                  </a:cubicBezTo>
                  <a:cubicBezTo>
                    <a:pt x="334" y="362"/>
                    <a:pt x="335" y="362"/>
                    <a:pt x="335" y="362"/>
                  </a:cubicBezTo>
                  <a:cubicBezTo>
                    <a:pt x="335" y="362"/>
                    <a:pt x="335" y="362"/>
                    <a:pt x="335" y="362"/>
                  </a:cubicBezTo>
                  <a:cubicBezTo>
                    <a:pt x="335" y="362"/>
                    <a:pt x="335" y="362"/>
                    <a:pt x="334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5" y="362"/>
                    <a:pt x="335" y="362"/>
                    <a:pt x="336" y="362"/>
                  </a:cubicBezTo>
                  <a:cubicBezTo>
                    <a:pt x="339" y="362"/>
                    <a:pt x="341" y="359"/>
                    <a:pt x="340" y="362"/>
                  </a:cubicBezTo>
                  <a:cubicBezTo>
                    <a:pt x="339" y="364"/>
                    <a:pt x="336" y="366"/>
                    <a:pt x="337" y="368"/>
                  </a:cubicBezTo>
                  <a:cubicBezTo>
                    <a:pt x="338" y="370"/>
                    <a:pt x="340" y="368"/>
                    <a:pt x="340" y="370"/>
                  </a:cubicBezTo>
                  <a:cubicBezTo>
                    <a:pt x="340" y="372"/>
                    <a:pt x="340" y="376"/>
                    <a:pt x="343" y="375"/>
                  </a:cubicBezTo>
                  <a:cubicBezTo>
                    <a:pt x="346" y="374"/>
                    <a:pt x="345" y="374"/>
                    <a:pt x="347" y="377"/>
                  </a:cubicBezTo>
                  <a:cubicBezTo>
                    <a:pt x="348" y="378"/>
                    <a:pt x="348" y="378"/>
                    <a:pt x="348" y="379"/>
                  </a:cubicBezTo>
                  <a:cubicBezTo>
                    <a:pt x="348" y="379"/>
                    <a:pt x="348" y="379"/>
                    <a:pt x="348" y="379"/>
                  </a:cubicBezTo>
                  <a:cubicBezTo>
                    <a:pt x="349" y="379"/>
                    <a:pt x="349" y="380"/>
                    <a:pt x="349" y="380"/>
                  </a:cubicBezTo>
                  <a:cubicBezTo>
                    <a:pt x="349" y="380"/>
                    <a:pt x="349" y="380"/>
                    <a:pt x="349" y="380"/>
                  </a:cubicBezTo>
                  <a:cubicBezTo>
                    <a:pt x="349" y="381"/>
                    <a:pt x="349" y="381"/>
                    <a:pt x="349" y="381"/>
                  </a:cubicBezTo>
                  <a:cubicBezTo>
                    <a:pt x="349" y="382"/>
                    <a:pt x="349" y="382"/>
                    <a:pt x="349" y="383"/>
                  </a:cubicBezTo>
                  <a:cubicBezTo>
                    <a:pt x="348" y="385"/>
                    <a:pt x="349" y="389"/>
                    <a:pt x="349" y="391"/>
                  </a:cubicBezTo>
                  <a:cubicBezTo>
                    <a:pt x="349" y="393"/>
                    <a:pt x="347" y="397"/>
                    <a:pt x="346" y="396"/>
                  </a:cubicBezTo>
                  <a:cubicBezTo>
                    <a:pt x="346" y="395"/>
                    <a:pt x="344" y="391"/>
                    <a:pt x="341" y="392"/>
                  </a:cubicBezTo>
                  <a:cubicBezTo>
                    <a:pt x="339" y="393"/>
                    <a:pt x="332" y="392"/>
                    <a:pt x="330" y="391"/>
                  </a:cubicBezTo>
                  <a:cubicBezTo>
                    <a:pt x="328" y="390"/>
                    <a:pt x="327" y="392"/>
                    <a:pt x="327" y="395"/>
                  </a:cubicBezTo>
                  <a:cubicBezTo>
                    <a:pt x="328" y="398"/>
                    <a:pt x="328" y="408"/>
                    <a:pt x="325" y="415"/>
                  </a:cubicBezTo>
                  <a:cubicBezTo>
                    <a:pt x="321" y="421"/>
                    <a:pt x="319" y="432"/>
                    <a:pt x="317" y="435"/>
                  </a:cubicBezTo>
                  <a:cubicBezTo>
                    <a:pt x="315" y="438"/>
                    <a:pt x="310" y="452"/>
                    <a:pt x="307" y="455"/>
                  </a:cubicBezTo>
                  <a:cubicBezTo>
                    <a:pt x="305" y="457"/>
                    <a:pt x="305" y="461"/>
                    <a:pt x="305" y="464"/>
                  </a:cubicBezTo>
                  <a:cubicBezTo>
                    <a:pt x="306" y="467"/>
                    <a:pt x="305" y="468"/>
                    <a:pt x="303" y="473"/>
                  </a:cubicBezTo>
                  <a:cubicBezTo>
                    <a:pt x="301" y="478"/>
                    <a:pt x="297" y="487"/>
                    <a:pt x="298" y="490"/>
                  </a:cubicBezTo>
                  <a:cubicBezTo>
                    <a:pt x="299" y="493"/>
                    <a:pt x="302" y="497"/>
                    <a:pt x="300" y="501"/>
                  </a:cubicBezTo>
                  <a:cubicBezTo>
                    <a:pt x="299" y="505"/>
                    <a:pt x="298" y="508"/>
                    <a:pt x="300" y="511"/>
                  </a:cubicBezTo>
                  <a:cubicBezTo>
                    <a:pt x="301" y="513"/>
                    <a:pt x="304" y="517"/>
                    <a:pt x="304" y="521"/>
                  </a:cubicBezTo>
                  <a:cubicBezTo>
                    <a:pt x="304" y="526"/>
                    <a:pt x="303" y="529"/>
                    <a:pt x="306" y="531"/>
                  </a:cubicBezTo>
                  <a:cubicBezTo>
                    <a:pt x="308" y="534"/>
                    <a:pt x="307" y="541"/>
                    <a:pt x="309" y="546"/>
                  </a:cubicBezTo>
                  <a:cubicBezTo>
                    <a:pt x="311" y="550"/>
                    <a:pt x="313" y="552"/>
                    <a:pt x="314" y="555"/>
                  </a:cubicBezTo>
                  <a:cubicBezTo>
                    <a:pt x="314" y="558"/>
                    <a:pt x="320" y="557"/>
                    <a:pt x="323" y="559"/>
                  </a:cubicBezTo>
                  <a:cubicBezTo>
                    <a:pt x="326" y="561"/>
                    <a:pt x="330" y="561"/>
                    <a:pt x="333" y="562"/>
                  </a:cubicBezTo>
                  <a:cubicBezTo>
                    <a:pt x="336" y="563"/>
                    <a:pt x="335" y="565"/>
                    <a:pt x="336" y="567"/>
                  </a:cubicBezTo>
                  <a:cubicBezTo>
                    <a:pt x="336" y="568"/>
                    <a:pt x="336" y="568"/>
                    <a:pt x="337" y="569"/>
                  </a:cubicBezTo>
                  <a:cubicBezTo>
                    <a:pt x="337" y="569"/>
                    <a:pt x="337" y="569"/>
                    <a:pt x="337" y="569"/>
                  </a:cubicBezTo>
                  <a:cubicBezTo>
                    <a:pt x="337" y="570"/>
                    <a:pt x="337" y="571"/>
                    <a:pt x="337" y="571"/>
                  </a:cubicBezTo>
                  <a:cubicBezTo>
                    <a:pt x="337" y="571"/>
                    <a:pt x="337" y="571"/>
                    <a:pt x="337" y="571"/>
                  </a:cubicBezTo>
                  <a:cubicBezTo>
                    <a:pt x="337" y="572"/>
                    <a:pt x="338" y="573"/>
                    <a:pt x="338" y="574"/>
                  </a:cubicBezTo>
                  <a:cubicBezTo>
                    <a:pt x="338" y="574"/>
                    <a:pt x="338" y="575"/>
                    <a:pt x="338" y="575"/>
                  </a:cubicBezTo>
                  <a:cubicBezTo>
                    <a:pt x="338" y="576"/>
                    <a:pt x="338" y="577"/>
                    <a:pt x="339" y="577"/>
                  </a:cubicBezTo>
                  <a:cubicBezTo>
                    <a:pt x="339" y="578"/>
                    <a:pt x="339" y="578"/>
                    <a:pt x="339" y="578"/>
                  </a:cubicBezTo>
                  <a:cubicBezTo>
                    <a:pt x="339" y="579"/>
                    <a:pt x="339" y="580"/>
                    <a:pt x="339" y="581"/>
                  </a:cubicBezTo>
                  <a:cubicBezTo>
                    <a:pt x="339" y="581"/>
                    <a:pt x="339" y="582"/>
                    <a:pt x="339" y="582"/>
                  </a:cubicBezTo>
                  <a:cubicBezTo>
                    <a:pt x="340" y="583"/>
                    <a:pt x="340" y="584"/>
                    <a:pt x="340" y="584"/>
                  </a:cubicBezTo>
                  <a:cubicBezTo>
                    <a:pt x="340" y="585"/>
                    <a:pt x="340" y="585"/>
                    <a:pt x="340" y="585"/>
                  </a:cubicBezTo>
                  <a:cubicBezTo>
                    <a:pt x="340" y="586"/>
                    <a:pt x="340" y="587"/>
                    <a:pt x="340" y="588"/>
                  </a:cubicBezTo>
                  <a:cubicBezTo>
                    <a:pt x="340" y="588"/>
                    <a:pt x="340" y="588"/>
                    <a:pt x="341" y="588"/>
                  </a:cubicBezTo>
                  <a:cubicBezTo>
                    <a:pt x="341" y="589"/>
                    <a:pt x="341" y="590"/>
                    <a:pt x="341" y="590"/>
                  </a:cubicBezTo>
                  <a:cubicBezTo>
                    <a:pt x="341" y="595"/>
                    <a:pt x="345" y="603"/>
                    <a:pt x="344" y="607"/>
                  </a:cubicBezTo>
                  <a:cubicBezTo>
                    <a:pt x="343" y="611"/>
                    <a:pt x="347" y="614"/>
                    <a:pt x="349" y="616"/>
                  </a:cubicBezTo>
                  <a:cubicBezTo>
                    <a:pt x="351" y="618"/>
                    <a:pt x="356" y="623"/>
                    <a:pt x="353" y="627"/>
                  </a:cubicBezTo>
                  <a:cubicBezTo>
                    <a:pt x="351" y="632"/>
                    <a:pt x="350" y="634"/>
                    <a:pt x="348" y="634"/>
                  </a:cubicBezTo>
                  <a:cubicBezTo>
                    <a:pt x="345" y="634"/>
                    <a:pt x="347" y="636"/>
                    <a:pt x="349" y="638"/>
                  </a:cubicBezTo>
                  <a:cubicBezTo>
                    <a:pt x="350" y="640"/>
                    <a:pt x="355" y="644"/>
                    <a:pt x="357" y="644"/>
                  </a:cubicBezTo>
                  <a:cubicBezTo>
                    <a:pt x="359" y="643"/>
                    <a:pt x="362" y="645"/>
                    <a:pt x="363" y="646"/>
                  </a:cubicBezTo>
                  <a:cubicBezTo>
                    <a:pt x="365" y="648"/>
                    <a:pt x="366" y="654"/>
                    <a:pt x="365" y="657"/>
                  </a:cubicBezTo>
                  <a:cubicBezTo>
                    <a:pt x="364" y="659"/>
                    <a:pt x="363" y="663"/>
                    <a:pt x="365" y="665"/>
                  </a:cubicBezTo>
                  <a:cubicBezTo>
                    <a:pt x="367" y="667"/>
                    <a:pt x="376" y="676"/>
                    <a:pt x="375" y="679"/>
                  </a:cubicBezTo>
                  <a:cubicBezTo>
                    <a:pt x="375" y="682"/>
                    <a:pt x="378" y="687"/>
                    <a:pt x="379" y="686"/>
                  </a:cubicBezTo>
                  <a:cubicBezTo>
                    <a:pt x="381" y="684"/>
                    <a:pt x="385" y="684"/>
                    <a:pt x="385" y="680"/>
                  </a:cubicBezTo>
                  <a:cubicBezTo>
                    <a:pt x="385" y="677"/>
                    <a:pt x="378" y="669"/>
                    <a:pt x="376" y="667"/>
                  </a:cubicBezTo>
                  <a:cubicBezTo>
                    <a:pt x="375" y="666"/>
                    <a:pt x="381" y="666"/>
                    <a:pt x="379" y="663"/>
                  </a:cubicBezTo>
                  <a:cubicBezTo>
                    <a:pt x="377" y="659"/>
                    <a:pt x="374" y="655"/>
                    <a:pt x="375" y="653"/>
                  </a:cubicBezTo>
                  <a:cubicBezTo>
                    <a:pt x="375" y="652"/>
                    <a:pt x="380" y="654"/>
                    <a:pt x="377" y="650"/>
                  </a:cubicBezTo>
                  <a:cubicBezTo>
                    <a:pt x="374" y="645"/>
                    <a:pt x="373" y="640"/>
                    <a:pt x="372" y="638"/>
                  </a:cubicBezTo>
                  <a:cubicBezTo>
                    <a:pt x="371" y="635"/>
                    <a:pt x="369" y="633"/>
                    <a:pt x="368" y="628"/>
                  </a:cubicBezTo>
                  <a:cubicBezTo>
                    <a:pt x="367" y="623"/>
                    <a:pt x="362" y="618"/>
                    <a:pt x="361" y="616"/>
                  </a:cubicBezTo>
                  <a:cubicBezTo>
                    <a:pt x="360" y="613"/>
                    <a:pt x="354" y="609"/>
                    <a:pt x="355" y="607"/>
                  </a:cubicBezTo>
                  <a:cubicBezTo>
                    <a:pt x="356" y="605"/>
                    <a:pt x="357" y="600"/>
                    <a:pt x="357" y="597"/>
                  </a:cubicBezTo>
                  <a:cubicBezTo>
                    <a:pt x="356" y="595"/>
                    <a:pt x="359" y="593"/>
                    <a:pt x="359" y="591"/>
                  </a:cubicBezTo>
                  <a:cubicBezTo>
                    <a:pt x="359" y="589"/>
                    <a:pt x="362" y="587"/>
                    <a:pt x="362" y="588"/>
                  </a:cubicBezTo>
                  <a:cubicBezTo>
                    <a:pt x="362" y="589"/>
                    <a:pt x="366" y="592"/>
                    <a:pt x="366" y="592"/>
                  </a:cubicBezTo>
                  <a:cubicBezTo>
                    <a:pt x="366" y="592"/>
                    <a:pt x="369" y="593"/>
                    <a:pt x="371" y="595"/>
                  </a:cubicBezTo>
                  <a:cubicBezTo>
                    <a:pt x="373" y="597"/>
                    <a:pt x="375" y="595"/>
                    <a:pt x="374" y="598"/>
                  </a:cubicBezTo>
                  <a:cubicBezTo>
                    <a:pt x="373" y="602"/>
                    <a:pt x="372" y="606"/>
                    <a:pt x="374" y="606"/>
                  </a:cubicBezTo>
                  <a:cubicBezTo>
                    <a:pt x="375" y="606"/>
                    <a:pt x="373" y="614"/>
                    <a:pt x="375" y="615"/>
                  </a:cubicBezTo>
                  <a:cubicBezTo>
                    <a:pt x="377" y="616"/>
                    <a:pt x="376" y="622"/>
                    <a:pt x="378" y="625"/>
                  </a:cubicBezTo>
                  <a:cubicBezTo>
                    <a:pt x="381" y="628"/>
                    <a:pt x="383" y="630"/>
                    <a:pt x="387" y="634"/>
                  </a:cubicBezTo>
                  <a:cubicBezTo>
                    <a:pt x="391" y="637"/>
                    <a:pt x="399" y="645"/>
                    <a:pt x="399" y="647"/>
                  </a:cubicBezTo>
                  <a:cubicBezTo>
                    <a:pt x="398" y="648"/>
                    <a:pt x="395" y="651"/>
                    <a:pt x="397" y="653"/>
                  </a:cubicBezTo>
                  <a:cubicBezTo>
                    <a:pt x="398" y="655"/>
                    <a:pt x="402" y="657"/>
                    <a:pt x="405" y="660"/>
                  </a:cubicBezTo>
                  <a:cubicBezTo>
                    <a:pt x="407" y="663"/>
                    <a:pt x="411" y="668"/>
                    <a:pt x="411" y="671"/>
                  </a:cubicBezTo>
                  <a:cubicBezTo>
                    <a:pt x="411" y="673"/>
                    <a:pt x="413" y="676"/>
                    <a:pt x="416" y="679"/>
                  </a:cubicBezTo>
                  <a:cubicBezTo>
                    <a:pt x="418" y="681"/>
                    <a:pt x="420" y="688"/>
                    <a:pt x="420" y="691"/>
                  </a:cubicBezTo>
                  <a:cubicBezTo>
                    <a:pt x="421" y="694"/>
                    <a:pt x="420" y="704"/>
                    <a:pt x="419" y="706"/>
                  </a:cubicBezTo>
                  <a:cubicBezTo>
                    <a:pt x="418" y="707"/>
                    <a:pt x="413" y="711"/>
                    <a:pt x="413" y="713"/>
                  </a:cubicBezTo>
                  <a:cubicBezTo>
                    <a:pt x="413" y="714"/>
                    <a:pt x="411" y="716"/>
                    <a:pt x="415" y="721"/>
                  </a:cubicBezTo>
                  <a:cubicBezTo>
                    <a:pt x="419" y="725"/>
                    <a:pt x="429" y="732"/>
                    <a:pt x="434" y="735"/>
                  </a:cubicBezTo>
                  <a:cubicBezTo>
                    <a:pt x="438" y="738"/>
                    <a:pt x="443" y="737"/>
                    <a:pt x="445" y="739"/>
                  </a:cubicBezTo>
                  <a:cubicBezTo>
                    <a:pt x="447" y="741"/>
                    <a:pt x="451" y="743"/>
                    <a:pt x="455" y="745"/>
                  </a:cubicBezTo>
                  <a:cubicBezTo>
                    <a:pt x="459" y="746"/>
                    <a:pt x="474" y="750"/>
                    <a:pt x="476" y="753"/>
                  </a:cubicBezTo>
                  <a:cubicBezTo>
                    <a:pt x="478" y="755"/>
                    <a:pt x="481" y="758"/>
                    <a:pt x="485" y="758"/>
                  </a:cubicBezTo>
                  <a:cubicBezTo>
                    <a:pt x="488" y="759"/>
                    <a:pt x="495" y="762"/>
                    <a:pt x="499" y="761"/>
                  </a:cubicBezTo>
                  <a:cubicBezTo>
                    <a:pt x="503" y="760"/>
                    <a:pt x="514" y="752"/>
                    <a:pt x="519" y="754"/>
                  </a:cubicBezTo>
                  <a:cubicBezTo>
                    <a:pt x="523" y="756"/>
                    <a:pt x="525" y="756"/>
                    <a:pt x="527" y="758"/>
                  </a:cubicBezTo>
                  <a:cubicBezTo>
                    <a:pt x="529" y="760"/>
                    <a:pt x="531" y="767"/>
                    <a:pt x="535" y="771"/>
                  </a:cubicBezTo>
                  <a:cubicBezTo>
                    <a:pt x="535" y="772"/>
                    <a:pt x="536" y="772"/>
                    <a:pt x="536" y="773"/>
                  </a:cubicBezTo>
                  <a:cubicBezTo>
                    <a:pt x="537" y="774"/>
                    <a:pt x="538" y="775"/>
                    <a:pt x="538" y="776"/>
                  </a:cubicBezTo>
                  <a:cubicBezTo>
                    <a:pt x="539" y="776"/>
                    <a:pt x="539" y="776"/>
                    <a:pt x="539" y="776"/>
                  </a:cubicBezTo>
                  <a:cubicBezTo>
                    <a:pt x="539" y="776"/>
                    <a:pt x="539" y="776"/>
                    <a:pt x="540" y="777"/>
                  </a:cubicBezTo>
                  <a:cubicBezTo>
                    <a:pt x="540" y="777"/>
                    <a:pt x="540" y="777"/>
                    <a:pt x="540" y="777"/>
                  </a:cubicBezTo>
                  <a:cubicBezTo>
                    <a:pt x="540" y="777"/>
                    <a:pt x="541" y="777"/>
                    <a:pt x="541" y="777"/>
                  </a:cubicBezTo>
                  <a:cubicBezTo>
                    <a:pt x="541" y="777"/>
                    <a:pt x="541" y="777"/>
                    <a:pt x="541" y="778"/>
                  </a:cubicBezTo>
                  <a:cubicBezTo>
                    <a:pt x="542" y="778"/>
                    <a:pt x="542" y="778"/>
                    <a:pt x="543" y="778"/>
                  </a:cubicBezTo>
                  <a:cubicBezTo>
                    <a:pt x="543" y="778"/>
                    <a:pt x="543" y="778"/>
                    <a:pt x="543" y="778"/>
                  </a:cubicBezTo>
                  <a:cubicBezTo>
                    <a:pt x="544" y="778"/>
                    <a:pt x="545" y="778"/>
                    <a:pt x="546" y="779"/>
                  </a:cubicBezTo>
                  <a:cubicBezTo>
                    <a:pt x="548" y="779"/>
                    <a:pt x="550" y="779"/>
                    <a:pt x="551" y="779"/>
                  </a:cubicBezTo>
                  <a:cubicBezTo>
                    <a:pt x="552" y="779"/>
                    <a:pt x="553" y="779"/>
                    <a:pt x="554" y="779"/>
                  </a:cubicBezTo>
                  <a:cubicBezTo>
                    <a:pt x="554" y="780"/>
                    <a:pt x="555" y="780"/>
                    <a:pt x="556" y="780"/>
                  </a:cubicBezTo>
                  <a:cubicBezTo>
                    <a:pt x="556" y="780"/>
                    <a:pt x="557" y="780"/>
                    <a:pt x="557" y="780"/>
                  </a:cubicBezTo>
                  <a:cubicBezTo>
                    <a:pt x="558" y="780"/>
                    <a:pt x="558" y="780"/>
                    <a:pt x="558" y="780"/>
                  </a:cubicBezTo>
                  <a:cubicBezTo>
                    <a:pt x="559" y="780"/>
                    <a:pt x="560" y="781"/>
                    <a:pt x="560" y="781"/>
                  </a:cubicBezTo>
                  <a:cubicBezTo>
                    <a:pt x="562" y="782"/>
                    <a:pt x="572" y="789"/>
                    <a:pt x="575" y="789"/>
                  </a:cubicBezTo>
                  <a:cubicBezTo>
                    <a:pt x="576" y="789"/>
                    <a:pt x="577" y="788"/>
                    <a:pt x="577" y="788"/>
                  </a:cubicBezTo>
                  <a:cubicBezTo>
                    <a:pt x="578" y="788"/>
                    <a:pt x="578" y="788"/>
                    <a:pt x="578" y="788"/>
                  </a:cubicBezTo>
                  <a:cubicBezTo>
                    <a:pt x="578" y="788"/>
                    <a:pt x="579" y="788"/>
                    <a:pt x="579" y="788"/>
                  </a:cubicBezTo>
                  <a:cubicBezTo>
                    <a:pt x="580" y="788"/>
                    <a:pt x="580" y="788"/>
                    <a:pt x="581" y="788"/>
                  </a:cubicBezTo>
                  <a:cubicBezTo>
                    <a:pt x="581" y="788"/>
                    <a:pt x="581" y="788"/>
                    <a:pt x="582" y="788"/>
                  </a:cubicBezTo>
                  <a:cubicBezTo>
                    <a:pt x="582" y="788"/>
                    <a:pt x="582" y="788"/>
                    <a:pt x="582" y="788"/>
                  </a:cubicBezTo>
                  <a:cubicBezTo>
                    <a:pt x="583" y="788"/>
                    <a:pt x="583" y="788"/>
                    <a:pt x="583" y="788"/>
                  </a:cubicBezTo>
                  <a:cubicBezTo>
                    <a:pt x="583" y="788"/>
                    <a:pt x="583" y="788"/>
                    <a:pt x="583" y="788"/>
                  </a:cubicBezTo>
                  <a:cubicBezTo>
                    <a:pt x="584" y="788"/>
                    <a:pt x="584" y="788"/>
                    <a:pt x="584" y="788"/>
                  </a:cubicBezTo>
                  <a:cubicBezTo>
                    <a:pt x="584" y="788"/>
                    <a:pt x="584" y="788"/>
                    <a:pt x="584" y="788"/>
                  </a:cubicBezTo>
                  <a:cubicBezTo>
                    <a:pt x="584" y="788"/>
                    <a:pt x="584" y="788"/>
                    <a:pt x="584" y="788"/>
                  </a:cubicBezTo>
                  <a:cubicBezTo>
                    <a:pt x="584" y="789"/>
                    <a:pt x="583" y="789"/>
                    <a:pt x="583" y="790"/>
                  </a:cubicBezTo>
                  <a:cubicBezTo>
                    <a:pt x="582" y="791"/>
                    <a:pt x="582" y="791"/>
                    <a:pt x="581" y="792"/>
                  </a:cubicBezTo>
                  <a:cubicBezTo>
                    <a:pt x="581" y="792"/>
                    <a:pt x="581" y="792"/>
                    <a:pt x="581" y="792"/>
                  </a:cubicBezTo>
                  <a:cubicBezTo>
                    <a:pt x="581" y="792"/>
                    <a:pt x="581" y="792"/>
                    <a:pt x="581" y="792"/>
                  </a:cubicBezTo>
                  <a:cubicBezTo>
                    <a:pt x="581" y="792"/>
                    <a:pt x="581" y="793"/>
                    <a:pt x="581" y="793"/>
                  </a:cubicBezTo>
                  <a:cubicBezTo>
                    <a:pt x="581" y="793"/>
                    <a:pt x="581" y="793"/>
                    <a:pt x="581" y="794"/>
                  </a:cubicBezTo>
                  <a:cubicBezTo>
                    <a:pt x="583" y="795"/>
                    <a:pt x="588" y="798"/>
                    <a:pt x="590" y="801"/>
                  </a:cubicBezTo>
                  <a:cubicBezTo>
                    <a:pt x="592" y="803"/>
                    <a:pt x="591" y="805"/>
                    <a:pt x="593" y="807"/>
                  </a:cubicBezTo>
                  <a:cubicBezTo>
                    <a:pt x="594" y="808"/>
                    <a:pt x="595" y="808"/>
                    <a:pt x="595" y="809"/>
                  </a:cubicBezTo>
                  <a:cubicBezTo>
                    <a:pt x="595" y="809"/>
                    <a:pt x="595" y="809"/>
                    <a:pt x="596" y="809"/>
                  </a:cubicBezTo>
                  <a:cubicBezTo>
                    <a:pt x="596" y="810"/>
                    <a:pt x="596" y="810"/>
                    <a:pt x="596" y="811"/>
                  </a:cubicBezTo>
                  <a:cubicBezTo>
                    <a:pt x="597" y="811"/>
                    <a:pt x="597" y="811"/>
                    <a:pt x="597" y="811"/>
                  </a:cubicBezTo>
                  <a:cubicBezTo>
                    <a:pt x="597" y="812"/>
                    <a:pt x="597" y="813"/>
                    <a:pt x="597" y="814"/>
                  </a:cubicBezTo>
                  <a:cubicBezTo>
                    <a:pt x="596" y="818"/>
                    <a:pt x="594" y="821"/>
                    <a:pt x="596" y="823"/>
                  </a:cubicBezTo>
                  <a:cubicBezTo>
                    <a:pt x="598" y="825"/>
                    <a:pt x="601" y="828"/>
                    <a:pt x="602" y="826"/>
                  </a:cubicBezTo>
                  <a:cubicBezTo>
                    <a:pt x="603" y="824"/>
                    <a:pt x="603" y="823"/>
                    <a:pt x="604" y="826"/>
                  </a:cubicBezTo>
                  <a:cubicBezTo>
                    <a:pt x="606" y="829"/>
                    <a:pt x="604" y="830"/>
                    <a:pt x="609" y="831"/>
                  </a:cubicBezTo>
                  <a:cubicBezTo>
                    <a:pt x="614" y="832"/>
                    <a:pt x="612" y="835"/>
                    <a:pt x="613" y="837"/>
                  </a:cubicBezTo>
                  <a:cubicBezTo>
                    <a:pt x="613" y="838"/>
                    <a:pt x="613" y="838"/>
                    <a:pt x="614" y="838"/>
                  </a:cubicBezTo>
                  <a:cubicBezTo>
                    <a:pt x="614" y="838"/>
                    <a:pt x="614" y="838"/>
                    <a:pt x="614" y="838"/>
                  </a:cubicBezTo>
                  <a:cubicBezTo>
                    <a:pt x="615" y="838"/>
                    <a:pt x="616" y="839"/>
                    <a:pt x="617" y="839"/>
                  </a:cubicBezTo>
                  <a:cubicBezTo>
                    <a:pt x="617" y="839"/>
                    <a:pt x="617" y="839"/>
                    <a:pt x="618" y="839"/>
                  </a:cubicBezTo>
                  <a:cubicBezTo>
                    <a:pt x="618" y="839"/>
                    <a:pt x="618" y="839"/>
                    <a:pt x="619" y="839"/>
                  </a:cubicBezTo>
                  <a:cubicBezTo>
                    <a:pt x="619" y="839"/>
                    <a:pt x="620" y="839"/>
                    <a:pt x="620" y="839"/>
                  </a:cubicBezTo>
                  <a:cubicBezTo>
                    <a:pt x="623" y="841"/>
                    <a:pt x="627" y="840"/>
                    <a:pt x="631" y="842"/>
                  </a:cubicBezTo>
                  <a:cubicBezTo>
                    <a:pt x="635" y="844"/>
                    <a:pt x="633" y="849"/>
                    <a:pt x="637" y="849"/>
                  </a:cubicBezTo>
                  <a:cubicBezTo>
                    <a:pt x="642" y="850"/>
                    <a:pt x="650" y="850"/>
                    <a:pt x="650" y="849"/>
                  </a:cubicBezTo>
                  <a:cubicBezTo>
                    <a:pt x="649" y="847"/>
                    <a:pt x="647" y="842"/>
                    <a:pt x="649" y="841"/>
                  </a:cubicBezTo>
                  <a:cubicBezTo>
                    <a:pt x="651" y="840"/>
                    <a:pt x="655" y="837"/>
                    <a:pt x="656" y="836"/>
                  </a:cubicBezTo>
                  <a:cubicBezTo>
                    <a:pt x="658" y="835"/>
                    <a:pt x="663" y="832"/>
                    <a:pt x="665" y="834"/>
                  </a:cubicBezTo>
                  <a:cubicBezTo>
                    <a:pt x="667" y="836"/>
                    <a:pt x="672" y="837"/>
                    <a:pt x="671" y="841"/>
                  </a:cubicBezTo>
                  <a:cubicBezTo>
                    <a:pt x="670" y="845"/>
                    <a:pt x="670" y="851"/>
                    <a:pt x="673" y="854"/>
                  </a:cubicBezTo>
                  <a:cubicBezTo>
                    <a:pt x="674" y="854"/>
                    <a:pt x="674" y="855"/>
                    <a:pt x="675" y="855"/>
                  </a:cubicBezTo>
                  <a:cubicBezTo>
                    <a:pt x="675" y="856"/>
                    <a:pt x="675" y="856"/>
                    <a:pt x="675" y="856"/>
                  </a:cubicBezTo>
                  <a:cubicBezTo>
                    <a:pt x="675" y="856"/>
                    <a:pt x="675" y="857"/>
                    <a:pt x="676" y="857"/>
                  </a:cubicBezTo>
                  <a:cubicBezTo>
                    <a:pt x="676" y="858"/>
                    <a:pt x="676" y="858"/>
                    <a:pt x="676" y="858"/>
                  </a:cubicBezTo>
                  <a:cubicBezTo>
                    <a:pt x="676" y="859"/>
                    <a:pt x="676" y="859"/>
                    <a:pt x="676" y="860"/>
                  </a:cubicBezTo>
                  <a:cubicBezTo>
                    <a:pt x="675" y="860"/>
                    <a:pt x="675" y="860"/>
                    <a:pt x="675" y="861"/>
                  </a:cubicBezTo>
                  <a:cubicBezTo>
                    <a:pt x="675" y="862"/>
                    <a:pt x="675" y="863"/>
                    <a:pt x="675" y="864"/>
                  </a:cubicBezTo>
                  <a:cubicBezTo>
                    <a:pt x="673" y="869"/>
                    <a:pt x="675" y="871"/>
                    <a:pt x="673" y="872"/>
                  </a:cubicBezTo>
                  <a:cubicBezTo>
                    <a:pt x="672" y="873"/>
                    <a:pt x="670" y="876"/>
                    <a:pt x="671" y="878"/>
                  </a:cubicBezTo>
                  <a:cubicBezTo>
                    <a:pt x="672" y="880"/>
                    <a:pt x="670" y="882"/>
                    <a:pt x="669" y="885"/>
                  </a:cubicBezTo>
                  <a:cubicBezTo>
                    <a:pt x="669" y="888"/>
                    <a:pt x="672" y="890"/>
                    <a:pt x="669" y="893"/>
                  </a:cubicBezTo>
                  <a:cubicBezTo>
                    <a:pt x="665" y="896"/>
                    <a:pt x="663" y="900"/>
                    <a:pt x="660" y="900"/>
                  </a:cubicBezTo>
                  <a:cubicBezTo>
                    <a:pt x="657" y="900"/>
                    <a:pt x="654" y="902"/>
                    <a:pt x="653" y="903"/>
                  </a:cubicBezTo>
                  <a:cubicBezTo>
                    <a:pt x="652" y="903"/>
                    <a:pt x="652" y="910"/>
                    <a:pt x="648" y="913"/>
                  </a:cubicBezTo>
                  <a:cubicBezTo>
                    <a:pt x="647" y="914"/>
                    <a:pt x="646" y="915"/>
                    <a:pt x="645" y="916"/>
                  </a:cubicBezTo>
                  <a:cubicBezTo>
                    <a:pt x="644" y="917"/>
                    <a:pt x="643" y="918"/>
                    <a:pt x="642" y="918"/>
                  </a:cubicBezTo>
                  <a:cubicBezTo>
                    <a:pt x="642" y="919"/>
                    <a:pt x="642" y="919"/>
                    <a:pt x="641" y="919"/>
                  </a:cubicBezTo>
                  <a:cubicBezTo>
                    <a:pt x="640" y="920"/>
                    <a:pt x="639" y="921"/>
                    <a:pt x="638" y="921"/>
                  </a:cubicBezTo>
                  <a:cubicBezTo>
                    <a:pt x="634" y="923"/>
                    <a:pt x="630" y="925"/>
                    <a:pt x="628" y="929"/>
                  </a:cubicBezTo>
                  <a:cubicBezTo>
                    <a:pt x="626" y="933"/>
                    <a:pt x="627" y="934"/>
                    <a:pt x="624" y="935"/>
                  </a:cubicBezTo>
                  <a:cubicBezTo>
                    <a:pt x="620" y="937"/>
                    <a:pt x="617" y="940"/>
                    <a:pt x="616" y="944"/>
                  </a:cubicBezTo>
                  <a:cubicBezTo>
                    <a:pt x="615" y="947"/>
                    <a:pt x="612" y="956"/>
                    <a:pt x="614" y="958"/>
                  </a:cubicBezTo>
                  <a:cubicBezTo>
                    <a:pt x="616" y="960"/>
                    <a:pt x="614" y="964"/>
                    <a:pt x="613" y="964"/>
                  </a:cubicBezTo>
                  <a:cubicBezTo>
                    <a:pt x="612" y="964"/>
                    <a:pt x="612" y="965"/>
                    <a:pt x="612" y="965"/>
                  </a:cubicBezTo>
                  <a:cubicBezTo>
                    <a:pt x="612" y="965"/>
                    <a:pt x="612" y="965"/>
                    <a:pt x="612" y="965"/>
                  </a:cubicBezTo>
                  <a:cubicBezTo>
                    <a:pt x="611" y="965"/>
                    <a:pt x="611" y="965"/>
                    <a:pt x="611" y="965"/>
                  </a:cubicBezTo>
                  <a:cubicBezTo>
                    <a:pt x="610" y="966"/>
                    <a:pt x="610" y="966"/>
                    <a:pt x="610" y="966"/>
                  </a:cubicBezTo>
                  <a:cubicBezTo>
                    <a:pt x="609" y="966"/>
                    <a:pt x="609" y="966"/>
                    <a:pt x="609" y="967"/>
                  </a:cubicBezTo>
                  <a:cubicBezTo>
                    <a:pt x="608" y="967"/>
                    <a:pt x="608" y="967"/>
                    <a:pt x="607" y="968"/>
                  </a:cubicBezTo>
                  <a:cubicBezTo>
                    <a:pt x="607" y="968"/>
                    <a:pt x="606" y="968"/>
                    <a:pt x="606" y="969"/>
                  </a:cubicBezTo>
                  <a:cubicBezTo>
                    <a:pt x="605" y="969"/>
                    <a:pt x="604" y="970"/>
                    <a:pt x="604" y="971"/>
                  </a:cubicBezTo>
                  <a:cubicBezTo>
                    <a:pt x="600" y="974"/>
                    <a:pt x="597" y="976"/>
                    <a:pt x="600" y="979"/>
                  </a:cubicBezTo>
                  <a:cubicBezTo>
                    <a:pt x="602" y="981"/>
                    <a:pt x="603" y="982"/>
                    <a:pt x="601" y="984"/>
                  </a:cubicBezTo>
                  <a:cubicBezTo>
                    <a:pt x="599" y="986"/>
                    <a:pt x="596" y="988"/>
                    <a:pt x="599" y="988"/>
                  </a:cubicBezTo>
                  <a:cubicBezTo>
                    <a:pt x="603" y="989"/>
                    <a:pt x="612" y="995"/>
                    <a:pt x="613" y="999"/>
                  </a:cubicBezTo>
                  <a:cubicBezTo>
                    <a:pt x="613" y="1002"/>
                    <a:pt x="611" y="1003"/>
                    <a:pt x="613" y="1007"/>
                  </a:cubicBezTo>
                  <a:cubicBezTo>
                    <a:pt x="615" y="1010"/>
                    <a:pt x="619" y="1015"/>
                    <a:pt x="619" y="1019"/>
                  </a:cubicBezTo>
                  <a:cubicBezTo>
                    <a:pt x="618" y="1022"/>
                    <a:pt x="625" y="1042"/>
                    <a:pt x="626" y="1047"/>
                  </a:cubicBezTo>
                  <a:cubicBezTo>
                    <a:pt x="627" y="1052"/>
                    <a:pt x="633" y="1056"/>
                    <a:pt x="632" y="1062"/>
                  </a:cubicBezTo>
                  <a:cubicBezTo>
                    <a:pt x="630" y="1069"/>
                    <a:pt x="629" y="1073"/>
                    <a:pt x="630" y="1079"/>
                  </a:cubicBezTo>
                  <a:cubicBezTo>
                    <a:pt x="631" y="1086"/>
                    <a:pt x="631" y="1095"/>
                    <a:pt x="634" y="1097"/>
                  </a:cubicBezTo>
                  <a:cubicBezTo>
                    <a:pt x="636" y="1098"/>
                    <a:pt x="641" y="1105"/>
                    <a:pt x="643" y="1108"/>
                  </a:cubicBezTo>
                  <a:cubicBezTo>
                    <a:pt x="644" y="1112"/>
                    <a:pt x="655" y="1118"/>
                    <a:pt x="658" y="1119"/>
                  </a:cubicBezTo>
                  <a:cubicBezTo>
                    <a:pt x="661" y="1120"/>
                    <a:pt x="671" y="1127"/>
                    <a:pt x="673" y="1130"/>
                  </a:cubicBezTo>
                  <a:cubicBezTo>
                    <a:pt x="675" y="1133"/>
                    <a:pt x="681" y="1136"/>
                    <a:pt x="682" y="1140"/>
                  </a:cubicBezTo>
                  <a:cubicBezTo>
                    <a:pt x="682" y="1141"/>
                    <a:pt x="682" y="1142"/>
                    <a:pt x="682" y="1144"/>
                  </a:cubicBezTo>
                  <a:cubicBezTo>
                    <a:pt x="683" y="1145"/>
                    <a:pt x="683" y="1146"/>
                    <a:pt x="683" y="1147"/>
                  </a:cubicBezTo>
                  <a:cubicBezTo>
                    <a:pt x="683" y="1147"/>
                    <a:pt x="683" y="1147"/>
                    <a:pt x="683" y="1147"/>
                  </a:cubicBezTo>
                  <a:cubicBezTo>
                    <a:pt x="683" y="1148"/>
                    <a:pt x="683" y="1149"/>
                    <a:pt x="683" y="1150"/>
                  </a:cubicBezTo>
                  <a:cubicBezTo>
                    <a:pt x="683" y="1151"/>
                    <a:pt x="683" y="1151"/>
                    <a:pt x="683" y="1151"/>
                  </a:cubicBezTo>
                  <a:cubicBezTo>
                    <a:pt x="683" y="1152"/>
                    <a:pt x="683" y="1153"/>
                    <a:pt x="682" y="1154"/>
                  </a:cubicBezTo>
                  <a:cubicBezTo>
                    <a:pt x="679" y="1158"/>
                    <a:pt x="677" y="1163"/>
                    <a:pt x="677" y="1167"/>
                  </a:cubicBezTo>
                  <a:cubicBezTo>
                    <a:pt x="677" y="1171"/>
                    <a:pt x="678" y="1172"/>
                    <a:pt x="676" y="1179"/>
                  </a:cubicBezTo>
                  <a:cubicBezTo>
                    <a:pt x="674" y="1185"/>
                    <a:pt x="671" y="1199"/>
                    <a:pt x="669" y="1200"/>
                  </a:cubicBezTo>
                  <a:cubicBezTo>
                    <a:pt x="666" y="1201"/>
                    <a:pt x="662" y="1204"/>
                    <a:pt x="662" y="1207"/>
                  </a:cubicBezTo>
                  <a:cubicBezTo>
                    <a:pt x="663" y="1210"/>
                    <a:pt x="663" y="1216"/>
                    <a:pt x="661" y="1222"/>
                  </a:cubicBezTo>
                  <a:cubicBezTo>
                    <a:pt x="658" y="1229"/>
                    <a:pt x="657" y="1234"/>
                    <a:pt x="655" y="1239"/>
                  </a:cubicBezTo>
                  <a:cubicBezTo>
                    <a:pt x="653" y="1243"/>
                    <a:pt x="649" y="1256"/>
                    <a:pt x="648" y="1259"/>
                  </a:cubicBezTo>
                  <a:cubicBezTo>
                    <a:pt x="646" y="1262"/>
                    <a:pt x="644" y="1274"/>
                    <a:pt x="642" y="1275"/>
                  </a:cubicBezTo>
                  <a:cubicBezTo>
                    <a:pt x="639" y="1277"/>
                    <a:pt x="633" y="1286"/>
                    <a:pt x="634" y="1290"/>
                  </a:cubicBezTo>
                  <a:cubicBezTo>
                    <a:pt x="636" y="1293"/>
                    <a:pt x="636" y="1293"/>
                    <a:pt x="633" y="1297"/>
                  </a:cubicBezTo>
                  <a:cubicBezTo>
                    <a:pt x="630" y="1302"/>
                    <a:pt x="628" y="1316"/>
                    <a:pt x="628" y="1322"/>
                  </a:cubicBezTo>
                  <a:cubicBezTo>
                    <a:pt x="629" y="1328"/>
                    <a:pt x="624" y="1340"/>
                    <a:pt x="622" y="1344"/>
                  </a:cubicBezTo>
                  <a:cubicBezTo>
                    <a:pt x="620" y="1349"/>
                    <a:pt x="617" y="1354"/>
                    <a:pt x="615" y="1357"/>
                  </a:cubicBezTo>
                  <a:cubicBezTo>
                    <a:pt x="613" y="1361"/>
                    <a:pt x="603" y="1379"/>
                    <a:pt x="599" y="1384"/>
                  </a:cubicBezTo>
                  <a:cubicBezTo>
                    <a:pt x="595" y="1390"/>
                    <a:pt x="592" y="1400"/>
                    <a:pt x="588" y="1405"/>
                  </a:cubicBezTo>
                  <a:cubicBezTo>
                    <a:pt x="584" y="1410"/>
                    <a:pt x="579" y="1413"/>
                    <a:pt x="581" y="1418"/>
                  </a:cubicBezTo>
                  <a:cubicBezTo>
                    <a:pt x="583" y="1423"/>
                    <a:pt x="584" y="1423"/>
                    <a:pt x="581" y="1429"/>
                  </a:cubicBezTo>
                  <a:cubicBezTo>
                    <a:pt x="579" y="1434"/>
                    <a:pt x="582" y="1433"/>
                    <a:pt x="580" y="1440"/>
                  </a:cubicBezTo>
                  <a:cubicBezTo>
                    <a:pt x="577" y="1447"/>
                    <a:pt x="576" y="1449"/>
                    <a:pt x="572" y="1456"/>
                  </a:cubicBezTo>
                  <a:cubicBezTo>
                    <a:pt x="569" y="1463"/>
                    <a:pt x="567" y="1470"/>
                    <a:pt x="566" y="1476"/>
                  </a:cubicBezTo>
                  <a:cubicBezTo>
                    <a:pt x="564" y="1482"/>
                    <a:pt x="564" y="1488"/>
                    <a:pt x="563" y="1489"/>
                  </a:cubicBezTo>
                  <a:cubicBezTo>
                    <a:pt x="561" y="1490"/>
                    <a:pt x="556" y="1498"/>
                    <a:pt x="556" y="1502"/>
                  </a:cubicBezTo>
                  <a:cubicBezTo>
                    <a:pt x="555" y="1506"/>
                    <a:pt x="554" y="1514"/>
                    <a:pt x="556" y="1514"/>
                  </a:cubicBezTo>
                  <a:cubicBezTo>
                    <a:pt x="558" y="1514"/>
                    <a:pt x="563" y="1504"/>
                    <a:pt x="564" y="1502"/>
                  </a:cubicBezTo>
                  <a:cubicBezTo>
                    <a:pt x="565" y="1500"/>
                    <a:pt x="571" y="1496"/>
                    <a:pt x="570" y="1493"/>
                  </a:cubicBezTo>
                  <a:cubicBezTo>
                    <a:pt x="570" y="1489"/>
                    <a:pt x="570" y="1485"/>
                    <a:pt x="571" y="1487"/>
                  </a:cubicBezTo>
                  <a:cubicBezTo>
                    <a:pt x="572" y="1489"/>
                    <a:pt x="576" y="1483"/>
                    <a:pt x="574" y="1490"/>
                  </a:cubicBezTo>
                  <a:cubicBezTo>
                    <a:pt x="573" y="1496"/>
                    <a:pt x="574" y="1496"/>
                    <a:pt x="571" y="1503"/>
                  </a:cubicBezTo>
                  <a:cubicBezTo>
                    <a:pt x="568" y="1511"/>
                    <a:pt x="567" y="1521"/>
                    <a:pt x="566" y="1522"/>
                  </a:cubicBezTo>
                  <a:cubicBezTo>
                    <a:pt x="565" y="1523"/>
                    <a:pt x="561" y="1526"/>
                    <a:pt x="561" y="1528"/>
                  </a:cubicBezTo>
                  <a:cubicBezTo>
                    <a:pt x="561" y="1530"/>
                    <a:pt x="564" y="1536"/>
                    <a:pt x="563" y="1537"/>
                  </a:cubicBezTo>
                  <a:cubicBezTo>
                    <a:pt x="563" y="1538"/>
                    <a:pt x="560" y="1545"/>
                    <a:pt x="558" y="1545"/>
                  </a:cubicBezTo>
                  <a:cubicBezTo>
                    <a:pt x="556" y="1545"/>
                    <a:pt x="552" y="1548"/>
                    <a:pt x="554" y="1551"/>
                  </a:cubicBezTo>
                  <a:cubicBezTo>
                    <a:pt x="557" y="1554"/>
                    <a:pt x="557" y="1555"/>
                    <a:pt x="554" y="1557"/>
                  </a:cubicBezTo>
                  <a:cubicBezTo>
                    <a:pt x="551" y="1558"/>
                    <a:pt x="548" y="1566"/>
                    <a:pt x="548" y="1566"/>
                  </a:cubicBezTo>
                  <a:cubicBezTo>
                    <a:pt x="548" y="1566"/>
                    <a:pt x="545" y="1573"/>
                    <a:pt x="543" y="1570"/>
                  </a:cubicBezTo>
                  <a:cubicBezTo>
                    <a:pt x="541" y="1567"/>
                    <a:pt x="539" y="1570"/>
                    <a:pt x="538" y="1567"/>
                  </a:cubicBezTo>
                  <a:cubicBezTo>
                    <a:pt x="537" y="1564"/>
                    <a:pt x="534" y="1561"/>
                    <a:pt x="531" y="1564"/>
                  </a:cubicBezTo>
                  <a:cubicBezTo>
                    <a:pt x="528" y="1567"/>
                    <a:pt x="530" y="1571"/>
                    <a:pt x="528" y="1573"/>
                  </a:cubicBezTo>
                  <a:cubicBezTo>
                    <a:pt x="525" y="1574"/>
                    <a:pt x="518" y="1592"/>
                    <a:pt x="521" y="1588"/>
                  </a:cubicBezTo>
                  <a:cubicBezTo>
                    <a:pt x="525" y="1584"/>
                    <a:pt x="528" y="1583"/>
                    <a:pt x="528" y="1586"/>
                  </a:cubicBezTo>
                  <a:cubicBezTo>
                    <a:pt x="528" y="1589"/>
                    <a:pt x="528" y="1595"/>
                    <a:pt x="528" y="1598"/>
                  </a:cubicBezTo>
                  <a:cubicBezTo>
                    <a:pt x="528" y="1601"/>
                    <a:pt x="528" y="1606"/>
                    <a:pt x="530" y="1607"/>
                  </a:cubicBezTo>
                  <a:cubicBezTo>
                    <a:pt x="532" y="1607"/>
                    <a:pt x="540" y="1608"/>
                    <a:pt x="538" y="1610"/>
                  </a:cubicBezTo>
                  <a:cubicBezTo>
                    <a:pt x="536" y="1612"/>
                    <a:pt x="532" y="1609"/>
                    <a:pt x="528" y="1611"/>
                  </a:cubicBezTo>
                  <a:cubicBezTo>
                    <a:pt x="523" y="1613"/>
                    <a:pt x="526" y="1618"/>
                    <a:pt x="526" y="1621"/>
                  </a:cubicBezTo>
                  <a:cubicBezTo>
                    <a:pt x="527" y="1623"/>
                    <a:pt x="523" y="1627"/>
                    <a:pt x="522" y="1629"/>
                  </a:cubicBezTo>
                  <a:cubicBezTo>
                    <a:pt x="520" y="1631"/>
                    <a:pt x="519" y="1637"/>
                    <a:pt x="521" y="1639"/>
                  </a:cubicBezTo>
                  <a:cubicBezTo>
                    <a:pt x="523" y="1640"/>
                    <a:pt x="525" y="1643"/>
                    <a:pt x="520" y="1645"/>
                  </a:cubicBezTo>
                  <a:cubicBezTo>
                    <a:pt x="515" y="1646"/>
                    <a:pt x="517" y="1650"/>
                    <a:pt x="518" y="1654"/>
                  </a:cubicBezTo>
                  <a:cubicBezTo>
                    <a:pt x="519" y="1658"/>
                    <a:pt x="519" y="1662"/>
                    <a:pt x="515" y="1663"/>
                  </a:cubicBezTo>
                  <a:cubicBezTo>
                    <a:pt x="511" y="1663"/>
                    <a:pt x="515" y="1673"/>
                    <a:pt x="513" y="1674"/>
                  </a:cubicBezTo>
                  <a:cubicBezTo>
                    <a:pt x="511" y="1675"/>
                    <a:pt x="510" y="1678"/>
                    <a:pt x="512" y="1682"/>
                  </a:cubicBezTo>
                  <a:cubicBezTo>
                    <a:pt x="513" y="1685"/>
                    <a:pt x="515" y="1687"/>
                    <a:pt x="511" y="1690"/>
                  </a:cubicBezTo>
                  <a:cubicBezTo>
                    <a:pt x="507" y="1693"/>
                    <a:pt x="510" y="1699"/>
                    <a:pt x="507" y="1701"/>
                  </a:cubicBezTo>
                  <a:cubicBezTo>
                    <a:pt x="504" y="1702"/>
                    <a:pt x="508" y="1703"/>
                    <a:pt x="506" y="1707"/>
                  </a:cubicBezTo>
                  <a:cubicBezTo>
                    <a:pt x="503" y="1710"/>
                    <a:pt x="505" y="1720"/>
                    <a:pt x="507" y="1717"/>
                  </a:cubicBezTo>
                  <a:cubicBezTo>
                    <a:pt x="509" y="1714"/>
                    <a:pt x="513" y="1708"/>
                    <a:pt x="515" y="1706"/>
                  </a:cubicBezTo>
                  <a:cubicBezTo>
                    <a:pt x="517" y="1705"/>
                    <a:pt x="512" y="1714"/>
                    <a:pt x="511" y="1717"/>
                  </a:cubicBezTo>
                  <a:cubicBezTo>
                    <a:pt x="510" y="1720"/>
                    <a:pt x="506" y="1726"/>
                    <a:pt x="509" y="1728"/>
                  </a:cubicBezTo>
                  <a:cubicBezTo>
                    <a:pt x="512" y="1730"/>
                    <a:pt x="519" y="1726"/>
                    <a:pt x="515" y="1730"/>
                  </a:cubicBezTo>
                  <a:cubicBezTo>
                    <a:pt x="512" y="1734"/>
                    <a:pt x="520" y="1729"/>
                    <a:pt x="523" y="1726"/>
                  </a:cubicBezTo>
                  <a:cubicBezTo>
                    <a:pt x="527" y="1722"/>
                    <a:pt x="536" y="1716"/>
                    <a:pt x="537" y="1719"/>
                  </a:cubicBezTo>
                  <a:cubicBezTo>
                    <a:pt x="538" y="1721"/>
                    <a:pt x="531" y="1728"/>
                    <a:pt x="536" y="1727"/>
                  </a:cubicBezTo>
                  <a:cubicBezTo>
                    <a:pt x="542" y="1726"/>
                    <a:pt x="543" y="1727"/>
                    <a:pt x="546" y="1722"/>
                  </a:cubicBezTo>
                  <a:cubicBezTo>
                    <a:pt x="549" y="1717"/>
                    <a:pt x="551" y="1716"/>
                    <a:pt x="556" y="1714"/>
                  </a:cubicBezTo>
                  <a:cubicBezTo>
                    <a:pt x="561" y="1712"/>
                    <a:pt x="566" y="1711"/>
                    <a:pt x="567" y="1708"/>
                  </a:cubicBezTo>
                  <a:cubicBezTo>
                    <a:pt x="568" y="1708"/>
                    <a:pt x="568" y="1707"/>
                    <a:pt x="569" y="1706"/>
                  </a:cubicBezTo>
                  <a:cubicBezTo>
                    <a:pt x="569" y="1706"/>
                    <a:pt x="569" y="1706"/>
                    <a:pt x="569" y="1706"/>
                  </a:cubicBezTo>
                  <a:cubicBezTo>
                    <a:pt x="570" y="1706"/>
                    <a:pt x="570" y="1706"/>
                    <a:pt x="571" y="1706"/>
                  </a:cubicBezTo>
                  <a:cubicBezTo>
                    <a:pt x="571" y="1706"/>
                    <a:pt x="571" y="1706"/>
                    <a:pt x="571" y="1706"/>
                  </a:cubicBezTo>
                  <a:cubicBezTo>
                    <a:pt x="572" y="1706"/>
                    <a:pt x="572" y="1706"/>
                    <a:pt x="573" y="1707"/>
                  </a:cubicBezTo>
                  <a:cubicBezTo>
                    <a:pt x="574" y="1707"/>
                    <a:pt x="574" y="1708"/>
                    <a:pt x="574" y="1708"/>
                  </a:cubicBezTo>
                  <a:cubicBezTo>
                    <a:pt x="575" y="1708"/>
                    <a:pt x="575" y="1708"/>
                    <a:pt x="575" y="1708"/>
                  </a:cubicBezTo>
                  <a:cubicBezTo>
                    <a:pt x="575" y="1709"/>
                    <a:pt x="576" y="1709"/>
                    <a:pt x="576" y="1709"/>
                  </a:cubicBezTo>
                  <a:cubicBezTo>
                    <a:pt x="576" y="1709"/>
                    <a:pt x="576" y="1709"/>
                    <a:pt x="576" y="1709"/>
                  </a:cubicBezTo>
                  <a:cubicBezTo>
                    <a:pt x="576" y="1709"/>
                    <a:pt x="576" y="1709"/>
                    <a:pt x="576" y="1709"/>
                  </a:cubicBezTo>
                  <a:cubicBezTo>
                    <a:pt x="577" y="1710"/>
                    <a:pt x="577" y="1710"/>
                    <a:pt x="577" y="1710"/>
                  </a:cubicBezTo>
                  <a:cubicBezTo>
                    <a:pt x="577" y="1710"/>
                    <a:pt x="577" y="1710"/>
                    <a:pt x="577" y="1710"/>
                  </a:cubicBezTo>
                  <a:cubicBezTo>
                    <a:pt x="578" y="1710"/>
                    <a:pt x="578" y="1710"/>
                    <a:pt x="578" y="1710"/>
                  </a:cubicBezTo>
                  <a:cubicBezTo>
                    <a:pt x="578" y="1710"/>
                    <a:pt x="578" y="1710"/>
                    <a:pt x="578" y="1710"/>
                  </a:cubicBezTo>
                  <a:cubicBezTo>
                    <a:pt x="578" y="1710"/>
                    <a:pt x="578" y="1709"/>
                    <a:pt x="578" y="1709"/>
                  </a:cubicBezTo>
                  <a:cubicBezTo>
                    <a:pt x="578" y="1709"/>
                    <a:pt x="578" y="1709"/>
                    <a:pt x="578" y="1709"/>
                  </a:cubicBezTo>
                  <a:cubicBezTo>
                    <a:pt x="578" y="1708"/>
                    <a:pt x="578" y="1707"/>
                    <a:pt x="578" y="1707"/>
                  </a:cubicBezTo>
                  <a:cubicBezTo>
                    <a:pt x="577" y="1700"/>
                    <a:pt x="576" y="1696"/>
                    <a:pt x="577" y="1692"/>
                  </a:cubicBezTo>
                  <a:cubicBezTo>
                    <a:pt x="578" y="1688"/>
                    <a:pt x="575" y="1680"/>
                    <a:pt x="577" y="1677"/>
                  </a:cubicBezTo>
                  <a:cubicBezTo>
                    <a:pt x="579" y="1675"/>
                    <a:pt x="584" y="1678"/>
                    <a:pt x="584" y="1673"/>
                  </a:cubicBezTo>
                  <a:cubicBezTo>
                    <a:pt x="584" y="1668"/>
                    <a:pt x="581" y="1667"/>
                    <a:pt x="584" y="1665"/>
                  </a:cubicBezTo>
                  <a:cubicBezTo>
                    <a:pt x="586" y="1663"/>
                    <a:pt x="585" y="1669"/>
                    <a:pt x="590" y="1667"/>
                  </a:cubicBezTo>
                  <a:cubicBezTo>
                    <a:pt x="594" y="1665"/>
                    <a:pt x="594" y="1662"/>
                    <a:pt x="597" y="1660"/>
                  </a:cubicBezTo>
                  <a:cubicBezTo>
                    <a:pt x="600" y="1657"/>
                    <a:pt x="607" y="1647"/>
                    <a:pt x="606" y="1641"/>
                  </a:cubicBezTo>
                  <a:cubicBezTo>
                    <a:pt x="606" y="1634"/>
                    <a:pt x="616" y="1623"/>
                    <a:pt x="621" y="1621"/>
                  </a:cubicBezTo>
                  <a:cubicBezTo>
                    <a:pt x="626" y="1620"/>
                    <a:pt x="630" y="1616"/>
                    <a:pt x="632" y="1614"/>
                  </a:cubicBezTo>
                  <a:cubicBezTo>
                    <a:pt x="634" y="1612"/>
                    <a:pt x="641" y="1596"/>
                    <a:pt x="638" y="1593"/>
                  </a:cubicBezTo>
                  <a:cubicBezTo>
                    <a:pt x="635" y="1590"/>
                    <a:pt x="632" y="1590"/>
                    <a:pt x="628" y="1587"/>
                  </a:cubicBezTo>
                  <a:cubicBezTo>
                    <a:pt x="624" y="1584"/>
                    <a:pt x="619" y="1573"/>
                    <a:pt x="621" y="1570"/>
                  </a:cubicBezTo>
                  <a:cubicBezTo>
                    <a:pt x="624" y="1566"/>
                    <a:pt x="626" y="1562"/>
                    <a:pt x="631" y="1557"/>
                  </a:cubicBezTo>
                  <a:cubicBezTo>
                    <a:pt x="635" y="1552"/>
                    <a:pt x="647" y="1548"/>
                    <a:pt x="649" y="1548"/>
                  </a:cubicBezTo>
                  <a:cubicBezTo>
                    <a:pt x="651" y="1548"/>
                    <a:pt x="652" y="1545"/>
                    <a:pt x="654" y="1542"/>
                  </a:cubicBezTo>
                  <a:cubicBezTo>
                    <a:pt x="656" y="1540"/>
                    <a:pt x="659" y="1538"/>
                    <a:pt x="660" y="1536"/>
                  </a:cubicBezTo>
                  <a:cubicBezTo>
                    <a:pt x="660" y="1534"/>
                    <a:pt x="663" y="1521"/>
                    <a:pt x="665" y="1518"/>
                  </a:cubicBezTo>
                  <a:cubicBezTo>
                    <a:pt x="667" y="1515"/>
                    <a:pt x="678" y="1508"/>
                    <a:pt x="676" y="1507"/>
                  </a:cubicBezTo>
                  <a:cubicBezTo>
                    <a:pt x="674" y="1506"/>
                    <a:pt x="670" y="1505"/>
                    <a:pt x="672" y="1503"/>
                  </a:cubicBezTo>
                  <a:cubicBezTo>
                    <a:pt x="674" y="1501"/>
                    <a:pt x="680" y="1496"/>
                    <a:pt x="678" y="1495"/>
                  </a:cubicBezTo>
                  <a:cubicBezTo>
                    <a:pt x="677" y="1493"/>
                    <a:pt x="673" y="1484"/>
                    <a:pt x="673" y="1478"/>
                  </a:cubicBezTo>
                  <a:cubicBezTo>
                    <a:pt x="674" y="1473"/>
                    <a:pt x="676" y="1468"/>
                    <a:pt x="680" y="1471"/>
                  </a:cubicBezTo>
                  <a:cubicBezTo>
                    <a:pt x="684" y="1473"/>
                    <a:pt x="690" y="1477"/>
                    <a:pt x="696" y="1476"/>
                  </a:cubicBezTo>
                  <a:cubicBezTo>
                    <a:pt x="702" y="1476"/>
                    <a:pt x="705" y="1476"/>
                    <a:pt x="709" y="1472"/>
                  </a:cubicBezTo>
                  <a:cubicBezTo>
                    <a:pt x="713" y="1468"/>
                    <a:pt x="712" y="1460"/>
                    <a:pt x="713" y="1457"/>
                  </a:cubicBezTo>
                  <a:cubicBezTo>
                    <a:pt x="715" y="1453"/>
                    <a:pt x="715" y="1442"/>
                    <a:pt x="718" y="1440"/>
                  </a:cubicBezTo>
                  <a:cubicBezTo>
                    <a:pt x="722" y="1438"/>
                    <a:pt x="723" y="1437"/>
                    <a:pt x="729" y="1437"/>
                  </a:cubicBezTo>
                  <a:cubicBezTo>
                    <a:pt x="736" y="1437"/>
                    <a:pt x="744" y="1436"/>
                    <a:pt x="750" y="1435"/>
                  </a:cubicBezTo>
                  <a:cubicBezTo>
                    <a:pt x="757" y="1433"/>
                    <a:pt x="776" y="1427"/>
                    <a:pt x="781" y="1419"/>
                  </a:cubicBezTo>
                  <a:cubicBezTo>
                    <a:pt x="787" y="1411"/>
                    <a:pt x="792" y="1405"/>
                    <a:pt x="793" y="1400"/>
                  </a:cubicBezTo>
                  <a:cubicBezTo>
                    <a:pt x="793" y="1395"/>
                    <a:pt x="792" y="1393"/>
                    <a:pt x="790" y="1393"/>
                  </a:cubicBezTo>
                  <a:cubicBezTo>
                    <a:pt x="787" y="1392"/>
                    <a:pt x="785" y="1390"/>
                    <a:pt x="787" y="1387"/>
                  </a:cubicBezTo>
                  <a:cubicBezTo>
                    <a:pt x="789" y="1384"/>
                    <a:pt x="794" y="1380"/>
                    <a:pt x="791" y="1377"/>
                  </a:cubicBezTo>
                  <a:cubicBezTo>
                    <a:pt x="789" y="1374"/>
                    <a:pt x="781" y="1365"/>
                    <a:pt x="779" y="1363"/>
                  </a:cubicBezTo>
                  <a:cubicBezTo>
                    <a:pt x="777" y="1361"/>
                    <a:pt x="775" y="1356"/>
                    <a:pt x="778" y="1356"/>
                  </a:cubicBezTo>
                  <a:cubicBezTo>
                    <a:pt x="778" y="1356"/>
                    <a:pt x="779" y="1356"/>
                    <a:pt x="780" y="1357"/>
                  </a:cubicBezTo>
                  <a:cubicBezTo>
                    <a:pt x="780" y="1357"/>
                    <a:pt x="780" y="1357"/>
                    <a:pt x="781" y="1357"/>
                  </a:cubicBezTo>
                  <a:cubicBezTo>
                    <a:pt x="781" y="1357"/>
                    <a:pt x="782" y="1357"/>
                    <a:pt x="782" y="1358"/>
                  </a:cubicBezTo>
                  <a:cubicBezTo>
                    <a:pt x="783" y="1358"/>
                    <a:pt x="783" y="1358"/>
                    <a:pt x="784" y="1359"/>
                  </a:cubicBezTo>
                  <a:cubicBezTo>
                    <a:pt x="784" y="1359"/>
                    <a:pt x="785" y="1359"/>
                    <a:pt x="785" y="1360"/>
                  </a:cubicBezTo>
                  <a:cubicBezTo>
                    <a:pt x="786" y="1360"/>
                    <a:pt x="786" y="1360"/>
                    <a:pt x="786" y="1360"/>
                  </a:cubicBezTo>
                  <a:cubicBezTo>
                    <a:pt x="787" y="1361"/>
                    <a:pt x="787" y="1361"/>
                    <a:pt x="788" y="1361"/>
                  </a:cubicBezTo>
                  <a:cubicBezTo>
                    <a:pt x="789" y="1363"/>
                    <a:pt x="795" y="1362"/>
                    <a:pt x="797" y="1363"/>
                  </a:cubicBezTo>
                  <a:cubicBezTo>
                    <a:pt x="798" y="1365"/>
                    <a:pt x="800" y="1369"/>
                    <a:pt x="806" y="1369"/>
                  </a:cubicBezTo>
                  <a:cubicBezTo>
                    <a:pt x="812" y="1368"/>
                    <a:pt x="826" y="1367"/>
                    <a:pt x="830" y="1365"/>
                  </a:cubicBezTo>
                  <a:cubicBezTo>
                    <a:pt x="833" y="1362"/>
                    <a:pt x="839" y="1357"/>
                    <a:pt x="843" y="1351"/>
                  </a:cubicBezTo>
                  <a:cubicBezTo>
                    <a:pt x="844" y="1350"/>
                    <a:pt x="845" y="1349"/>
                    <a:pt x="846" y="1347"/>
                  </a:cubicBezTo>
                  <a:cubicBezTo>
                    <a:pt x="846" y="1347"/>
                    <a:pt x="847" y="1346"/>
                    <a:pt x="847" y="1346"/>
                  </a:cubicBezTo>
                  <a:cubicBezTo>
                    <a:pt x="848" y="1345"/>
                    <a:pt x="848" y="1344"/>
                    <a:pt x="849" y="1343"/>
                  </a:cubicBezTo>
                  <a:cubicBezTo>
                    <a:pt x="849" y="1342"/>
                    <a:pt x="849" y="1342"/>
                    <a:pt x="850" y="1341"/>
                  </a:cubicBezTo>
                  <a:cubicBezTo>
                    <a:pt x="850" y="1340"/>
                    <a:pt x="851" y="1339"/>
                    <a:pt x="851" y="1338"/>
                  </a:cubicBezTo>
                  <a:cubicBezTo>
                    <a:pt x="851" y="1338"/>
                    <a:pt x="851" y="1338"/>
                    <a:pt x="851" y="1338"/>
                  </a:cubicBezTo>
                  <a:cubicBezTo>
                    <a:pt x="851" y="1338"/>
                    <a:pt x="852" y="1338"/>
                    <a:pt x="852" y="1337"/>
                  </a:cubicBezTo>
                  <a:cubicBezTo>
                    <a:pt x="852" y="1336"/>
                    <a:pt x="852" y="1335"/>
                    <a:pt x="853" y="1335"/>
                  </a:cubicBezTo>
                  <a:cubicBezTo>
                    <a:pt x="853" y="1333"/>
                    <a:pt x="856" y="1330"/>
                    <a:pt x="859" y="1328"/>
                  </a:cubicBezTo>
                  <a:cubicBezTo>
                    <a:pt x="861" y="1325"/>
                    <a:pt x="866" y="1324"/>
                    <a:pt x="867" y="1317"/>
                  </a:cubicBezTo>
                  <a:cubicBezTo>
                    <a:pt x="867" y="1311"/>
                    <a:pt x="870" y="1304"/>
                    <a:pt x="872" y="1302"/>
                  </a:cubicBezTo>
                  <a:cubicBezTo>
                    <a:pt x="875" y="1299"/>
                    <a:pt x="880" y="1298"/>
                    <a:pt x="879" y="1300"/>
                  </a:cubicBezTo>
                  <a:cubicBezTo>
                    <a:pt x="878" y="1303"/>
                    <a:pt x="870" y="1313"/>
                    <a:pt x="873" y="1312"/>
                  </a:cubicBezTo>
                  <a:cubicBezTo>
                    <a:pt x="876" y="1310"/>
                    <a:pt x="884" y="1303"/>
                    <a:pt x="888" y="1299"/>
                  </a:cubicBezTo>
                  <a:cubicBezTo>
                    <a:pt x="893" y="1295"/>
                    <a:pt x="898" y="1278"/>
                    <a:pt x="903" y="1276"/>
                  </a:cubicBezTo>
                  <a:cubicBezTo>
                    <a:pt x="907" y="1274"/>
                    <a:pt x="910" y="1274"/>
                    <a:pt x="912" y="1271"/>
                  </a:cubicBezTo>
                  <a:cubicBezTo>
                    <a:pt x="915" y="1267"/>
                    <a:pt x="913" y="1263"/>
                    <a:pt x="915" y="1259"/>
                  </a:cubicBezTo>
                  <a:cubicBezTo>
                    <a:pt x="918" y="1255"/>
                    <a:pt x="913" y="1251"/>
                    <a:pt x="916" y="1247"/>
                  </a:cubicBezTo>
                  <a:cubicBezTo>
                    <a:pt x="918" y="1243"/>
                    <a:pt x="916" y="1237"/>
                    <a:pt x="921" y="1232"/>
                  </a:cubicBezTo>
                  <a:cubicBezTo>
                    <a:pt x="925" y="1226"/>
                    <a:pt x="938" y="1215"/>
                    <a:pt x="944" y="1212"/>
                  </a:cubicBezTo>
                  <a:cubicBezTo>
                    <a:pt x="951" y="1210"/>
                    <a:pt x="952" y="1207"/>
                    <a:pt x="957" y="1206"/>
                  </a:cubicBezTo>
                  <a:cubicBezTo>
                    <a:pt x="962" y="1204"/>
                    <a:pt x="964" y="1200"/>
                    <a:pt x="971" y="1197"/>
                  </a:cubicBezTo>
                  <a:cubicBezTo>
                    <a:pt x="977" y="1194"/>
                    <a:pt x="992" y="1195"/>
                    <a:pt x="999" y="1194"/>
                  </a:cubicBezTo>
                  <a:cubicBezTo>
                    <a:pt x="1007" y="1192"/>
                    <a:pt x="1013" y="1184"/>
                    <a:pt x="1014" y="1182"/>
                  </a:cubicBezTo>
                  <a:cubicBezTo>
                    <a:pt x="1016" y="1180"/>
                    <a:pt x="1025" y="1163"/>
                    <a:pt x="1029" y="1159"/>
                  </a:cubicBezTo>
                  <a:cubicBezTo>
                    <a:pt x="1034" y="1155"/>
                    <a:pt x="1038" y="1144"/>
                    <a:pt x="1040" y="1137"/>
                  </a:cubicBezTo>
                  <a:cubicBezTo>
                    <a:pt x="1042" y="1130"/>
                    <a:pt x="1048" y="1118"/>
                    <a:pt x="1048" y="1115"/>
                  </a:cubicBezTo>
                  <a:cubicBezTo>
                    <a:pt x="1049" y="1111"/>
                    <a:pt x="1051" y="1112"/>
                    <a:pt x="1053" y="1103"/>
                  </a:cubicBezTo>
                  <a:cubicBezTo>
                    <a:pt x="1054" y="1093"/>
                    <a:pt x="1054" y="1077"/>
                    <a:pt x="1059" y="1074"/>
                  </a:cubicBezTo>
                  <a:cubicBezTo>
                    <a:pt x="1063" y="1072"/>
                    <a:pt x="1065" y="1070"/>
                    <a:pt x="1070" y="1065"/>
                  </a:cubicBezTo>
                  <a:cubicBezTo>
                    <a:pt x="1074" y="1059"/>
                    <a:pt x="1084" y="1044"/>
                    <a:pt x="1092" y="1038"/>
                  </a:cubicBezTo>
                  <a:cubicBezTo>
                    <a:pt x="1100" y="1033"/>
                    <a:pt x="1112" y="1020"/>
                    <a:pt x="1113" y="1012"/>
                  </a:cubicBezTo>
                  <a:cubicBezTo>
                    <a:pt x="1114" y="1005"/>
                    <a:pt x="1115" y="998"/>
                    <a:pt x="1113" y="993"/>
                  </a:cubicBezTo>
                  <a:cubicBezTo>
                    <a:pt x="1112" y="989"/>
                    <a:pt x="1114" y="986"/>
                    <a:pt x="1111" y="98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7" name="Freeform 59"/>
            <p:cNvSpPr>
              <a:spLocks noChangeArrowheads="1"/>
            </p:cNvSpPr>
            <p:nvPr/>
          </p:nvSpPr>
          <p:spPr bwMode="auto">
            <a:xfrm>
              <a:off x="2942463" y="5831379"/>
              <a:ext cx="206843" cy="160409"/>
            </a:xfrm>
            <a:custGeom>
              <a:avLst/>
              <a:gdLst>
                <a:gd name="T0" fmla="*/ 143973011 w 77"/>
                <a:gd name="T1" fmla="*/ 113630675 h 66"/>
                <a:gd name="T2" fmla="*/ 108952672 w 77"/>
                <a:gd name="T3" fmla="*/ 86667335 h 66"/>
                <a:gd name="T4" fmla="*/ 89497372 w 77"/>
                <a:gd name="T5" fmla="*/ 50074161 h 66"/>
                <a:gd name="T6" fmla="*/ 83659951 w 77"/>
                <a:gd name="T7" fmla="*/ 34666936 h 66"/>
                <a:gd name="T8" fmla="*/ 91443201 w 77"/>
                <a:gd name="T9" fmla="*/ 15407219 h 66"/>
                <a:gd name="T10" fmla="*/ 87551565 w 77"/>
                <a:gd name="T11" fmla="*/ 5777361 h 66"/>
                <a:gd name="T12" fmla="*/ 87551565 w 77"/>
                <a:gd name="T13" fmla="*/ 3852499 h 66"/>
                <a:gd name="T14" fmla="*/ 85605758 w 77"/>
                <a:gd name="T15" fmla="*/ 1926249 h 66"/>
                <a:gd name="T16" fmla="*/ 85605758 w 77"/>
                <a:gd name="T17" fmla="*/ 1926249 h 66"/>
                <a:gd name="T18" fmla="*/ 83659951 w 77"/>
                <a:gd name="T19" fmla="*/ 0 h 66"/>
                <a:gd name="T20" fmla="*/ 81714145 w 77"/>
                <a:gd name="T21" fmla="*/ 0 h 66"/>
                <a:gd name="T22" fmla="*/ 79769733 w 77"/>
                <a:gd name="T23" fmla="*/ 3852499 h 66"/>
                <a:gd name="T24" fmla="*/ 68096286 w 77"/>
                <a:gd name="T25" fmla="*/ 13482358 h 66"/>
                <a:gd name="T26" fmla="*/ 64204673 w 77"/>
                <a:gd name="T27" fmla="*/ 5777361 h 66"/>
                <a:gd name="T28" fmla="*/ 52531227 w 77"/>
                <a:gd name="T29" fmla="*/ 15407219 h 66"/>
                <a:gd name="T30" fmla="*/ 46693806 w 77"/>
                <a:gd name="T31" fmla="*/ 26963329 h 66"/>
                <a:gd name="T32" fmla="*/ 58367252 w 77"/>
                <a:gd name="T33" fmla="*/ 34666936 h 66"/>
                <a:gd name="T34" fmla="*/ 60313059 w 77"/>
                <a:gd name="T35" fmla="*/ 50074161 h 66"/>
                <a:gd name="T36" fmla="*/ 38911963 w 77"/>
                <a:gd name="T37" fmla="*/ 63556514 h 66"/>
                <a:gd name="T38" fmla="*/ 36966156 w 77"/>
                <a:gd name="T39" fmla="*/ 77038867 h 66"/>
                <a:gd name="T40" fmla="*/ 48639613 w 77"/>
                <a:gd name="T41" fmla="*/ 94372351 h 66"/>
                <a:gd name="T42" fmla="*/ 31130130 w 77"/>
                <a:gd name="T43" fmla="*/ 92446102 h 66"/>
                <a:gd name="T44" fmla="*/ 23346903 w 77"/>
                <a:gd name="T45" fmla="*/ 98223461 h 66"/>
                <a:gd name="T46" fmla="*/ 9727642 w 77"/>
                <a:gd name="T47" fmla="*/ 94372351 h 66"/>
                <a:gd name="T48" fmla="*/ 5837423 w 77"/>
                <a:gd name="T49" fmla="*/ 113630675 h 66"/>
                <a:gd name="T50" fmla="*/ 27238517 w 77"/>
                <a:gd name="T51" fmla="*/ 115556923 h 66"/>
                <a:gd name="T52" fmla="*/ 54477034 w 77"/>
                <a:gd name="T53" fmla="*/ 121335669 h 66"/>
                <a:gd name="T54" fmla="*/ 73932312 w 77"/>
                <a:gd name="T55" fmla="*/ 119409421 h 66"/>
                <a:gd name="T56" fmla="*/ 75878119 w 77"/>
                <a:gd name="T57" fmla="*/ 119409421 h 66"/>
                <a:gd name="T58" fmla="*/ 79769733 w 77"/>
                <a:gd name="T59" fmla="*/ 117483172 h 66"/>
                <a:gd name="T60" fmla="*/ 81714145 w 77"/>
                <a:gd name="T61" fmla="*/ 117483172 h 66"/>
                <a:gd name="T62" fmla="*/ 85605758 w 77"/>
                <a:gd name="T63" fmla="*/ 117483172 h 66"/>
                <a:gd name="T64" fmla="*/ 87551565 w 77"/>
                <a:gd name="T65" fmla="*/ 117483172 h 66"/>
                <a:gd name="T66" fmla="*/ 89497372 w 77"/>
                <a:gd name="T67" fmla="*/ 117483172 h 66"/>
                <a:gd name="T68" fmla="*/ 91443201 w 77"/>
                <a:gd name="T69" fmla="*/ 119409421 h 66"/>
                <a:gd name="T70" fmla="*/ 95333419 w 77"/>
                <a:gd name="T71" fmla="*/ 119409421 h 66"/>
                <a:gd name="T72" fmla="*/ 116735900 w 77"/>
                <a:gd name="T73" fmla="*/ 127113028 h 66"/>
                <a:gd name="T74" fmla="*/ 134245371 w 77"/>
                <a:gd name="T75" fmla="*/ 119409421 h 66"/>
                <a:gd name="T76" fmla="*/ 143973011 w 77"/>
                <a:gd name="T77" fmla="*/ 113630675 h 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7"/>
                <a:gd name="T118" fmla="*/ 0 h 66"/>
                <a:gd name="T119" fmla="*/ 77 w 77"/>
                <a:gd name="T120" fmla="*/ 66 h 6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7" h="66">
                  <a:moveTo>
                    <a:pt x="74" y="59"/>
                  </a:moveTo>
                  <a:cubicBezTo>
                    <a:pt x="69" y="56"/>
                    <a:pt x="57" y="49"/>
                    <a:pt x="56" y="45"/>
                  </a:cubicBezTo>
                  <a:cubicBezTo>
                    <a:pt x="55" y="40"/>
                    <a:pt x="47" y="30"/>
                    <a:pt x="46" y="26"/>
                  </a:cubicBezTo>
                  <a:cubicBezTo>
                    <a:pt x="46" y="23"/>
                    <a:pt x="41" y="22"/>
                    <a:pt x="43" y="18"/>
                  </a:cubicBezTo>
                  <a:cubicBezTo>
                    <a:pt x="46" y="14"/>
                    <a:pt x="49" y="16"/>
                    <a:pt x="47" y="8"/>
                  </a:cubicBezTo>
                  <a:cubicBezTo>
                    <a:pt x="46" y="6"/>
                    <a:pt x="46" y="4"/>
                    <a:pt x="45" y="3"/>
                  </a:cubicBezTo>
                  <a:cubicBezTo>
                    <a:pt x="45" y="3"/>
                    <a:pt x="45" y="2"/>
                    <a:pt x="45" y="2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1"/>
                    <a:pt x="41" y="2"/>
                  </a:cubicBezTo>
                  <a:cubicBezTo>
                    <a:pt x="40" y="4"/>
                    <a:pt x="37" y="9"/>
                    <a:pt x="35" y="7"/>
                  </a:cubicBezTo>
                  <a:cubicBezTo>
                    <a:pt x="34" y="5"/>
                    <a:pt x="36" y="0"/>
                    <a:pt x="33" y="3"/>
                  </a:cubicBezTo>
                  <a:cubicBezTo>
                    <a:pt x="31" y="6"/>
                    <a:pt x="28" y="8"/>
                    <a:pt x="27" y="8"/>
                  </a:cubicBezTo>
                  <a:cubicBezTo>
                    <a:pt x="25" y="8"/>
                    <a:pt x="23" y="11"/>
                    <a:pt x="24" y="14"/>
                  </a:cubicBezTo>
                  <a:cubicBezTo>
                    <a:pt x="25" y="16"/>
                    <a:pt x="28" y="15"/>
                    <a:pt x="30" y="18"/>
                  </a:cubicBezTo>
                  <a:cubicBezTo>
                    <a:pt x="32" y="20"/>
                    <a:pt x="35" y="22"/>
                    <a:pt x="31" y="26"/>
                  </a:cubicBezTo>
                  <a:cubicBezTo>
                    <a:pt x="27" y="29"/>
                    <a:pt x="22" y="32"/>
                    <a:pt x="20" y="33"/>
                  </a:cubicBezTo>
                  <a:cubicBezTo>
                    <a:pt x="18" y="34"/>
                    <a:pt x="15" y="37"/>
                    <a:pt x="19" y="40"/>
                  </a:cubicBezTo>
                  <a:cubicBezTo>
                    <a:pt x="24" y="43"/>
                    <a:pt x="27" y="50"/>
                    <a:pt x="25" y="49"/>
                  </a:cubicBezTo>
                  <a:cubicBezTo>
                    <a:pt x="24" y="49"/>
                    <a:pt x="17" y="46"/>
                    <a:pt x="16" y="48"/>
                  </a:cubicBezTo>
                  <a:cubicBezTo>
                    <a:pt x="15" y="50"/>
                    <a:pt x="15" y="52"/>
                    <a:pt x="12" y="51"/>
                  </a:cubicBezTo>
                  <a:cubicBezTo>
                    <a:pt x="10" y="50"/>
                    <a:pt x="7" y="48"/>
                    <a:pt x="5" y="49"/>
                  </a:cubicBezTo>
                  <a:cubicBezTo>
                    <a:pt x="3" y="51"/>
                    <a:pt x="0" y="58"/>
                    <a:pt x="3" y="59"/>
                  </a:cubicBezTo>
                  <a:cubicBezTo>
                    <a:pt x="6" y="61"/>
                    <a:pt x="11" y="57"/>
                    <a:pt x="14" y="60"/>
                  </a:cubicBezTo>
                  <a:cubicBezTo>
                    <a:pt x="17" y="63"/>
                    <a:pt x="24" y="62"/>
                    <a:pt x="28" y="63"/>
                  </a:cubicBezTo>
                  <a:cubicBezTo>
                    <a:pt x="29" y="63"/>
                    <a:pt x="34" y="62"/>
                    <a:pt x="38" y="62"/>
                  </a:cubicBezTo>
                  <a:cubicBezTo>
                    <a:pt x="38" y="62"/>
                    <a:pt x="38" y="62"/>
                    <a:pt x="39" y="62"/>
                  </a:cubicBezTo>
                  <a:cubicBezTo>
                    <a:pt x="39" y="62"/>
                    <a:pt x="40" y="62"/>
                    <a:pt x="41" y="61"/>
                  </a:cubicBezTo>
                  <a:cubicBezTo>
                    <a:pt x="41" y="61"/>
                    <a:pt x="41" y="61"/>
                    <a:pt x="42" y="61"/>
                  </a:cubicBezTo>
                  <a:cubicBezTo>
                    <a:pt x="42" y="61"/>
                    <a:pt x="43" y="61"/>
                    <a:pt x="44" y="61"/>
                  </a:cubicBezTo>
                  <a:cubicBezTo>
                    <a:pt x="44" y="61"/>
                    <a:pt x="44" y="61"/>
                    <a:pt x="45" y="61"/>
                  </a:cubicBezTo>
                  <a:cubicBezTo>
                    <a:pt x="45" y="61"/>
                    <a:pt x="46" y="61"/>
                    <a:pt x="46" y="61"/>
                  </a:cubicBezTo>
                  <a:cubicBezTo>
                    <a:pt x="46" y="61"/>
                    <a:pt x="47" y="61"/>
                    <a:pt x="47" y="62"/>
                  </a:cubicBezTo>
                  <a:cubicBezTo>
                    <a:pt x="48" y="62"/>
                    <a:pt x="48" y="62"/>
                    <a:pt x="49" y="62"/>
                  </a:cubicBezTo>
                  <a:cubicBezTo>
                    <a:pt x="52" y="64"/>
                    <a:pt x="57" y="66"/>
                    <a:pt x="60" y="66"/>
                  </a:cubicBezTo>
                  <a:cubicBezTo>
                    <a:pt x="62" y="65"/>
                    <a:pt x="66" y="62"/>
                    <a:pt x="69" y="62"/>
                  </a:cubicBezTo>
                  <a:cubicBezTo>
                    <a:pt x="71" y="63"/>
                    <a:pt x="77" y="61"/>
                    <a:pt x="74" y="5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8" name="Freeform 60"/>
            <p:cNvSpPr>
              <a:spLocks noChangeArrowheads="1"/>
            </p:cNvSpPr>
            <p:nvPr/>
          </p:nvSpPr>
          <p:spPr bwMode="auto">
            <a:xfrm>
              <a:off x="3036087" y="5991786"/>
              <a:ext cx="47900" cy="19804"/>
            </a:xfrm>
            <a:custGeom>
              <a:avLst/>
              <a:gdLst>
                <a:gd name="T0" fmla="*/ 7637085 w 18"/>
                <a:gd name="T1" fmla="*/ 3995964 h 8"/>
                <a:gd name="T2" fmla="*/ 22911258 w 18"/>
                <a:gd name="T3" fmla="*/ 13985168 h 8"/>
                <a:gd name="T4" fmla="*/ 7637085 w 18"/>
                <a:gd name="T5" fmla="*/ 3995964 h 8"/>
                <a:gd name="T6" fmla="*/ 0 60000 65536"/>
                <a:gd name="T7" fmla="*/ 0 60000 65536"/>
                <a:gd name="T8" fmla="*/ 0 60000 65536"/>
                <a:gd name="T9" fmla="*/ 0 w 18"/>
                <a:gd name="T10" fmla="*/ 0 h 8"/>
                <a:gd name="T11" fmla="*/ 18 w 1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8">
                  <a:moveTo>
                    <a:pt x="4" y="2"/>
                  </a:moveTo>
                  <a:cubicBezTo>
                    <a:pt x="0" y="4"/>
                    <a:pt x="11" y="8"/>
                    <a:pt x="12" y="7"/>
                  </a:cubicBezTo>
                  <a:cubicBezTo>
                    <a:pt x="18" y="2"/>
                    <a:pt x="7" y="0"/>
                    <a:pt x="4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59" name="Freeform 61"/>
            <p:cNvSpPr>
              <a:spLocks noChangeArrowheads="1"/>
            </p:cNvSpPr>
            <p:nvPr/>
          </p:nvSpPr>
          <p:spPr bwMode="auto">
            <a:xfrm>
              <a:off x="2970768" y="5995748"/>
              <a:ext cx="50078" cy="25744"/>
            </a:xfrm>
            <a:custGeom>
              <a:avLst/>
              <a:gdLst>
                <a:gd name="T0" fmla="*/ 5619386 w 19"/>
                <a:gd name="T1" fmla="*/ 4321800 h 10"/>
                <a:gd name="T2" fmla="*/ 13110986 w 19"/>
                <a:gd name="T3" fmla="*/ 17287199 h 10"/>
                <a:gd name="T4" fmla="*/ 31841356 w 19"/>
                <a:gd name="T5" fmla="*/ 4321800 h 10"/>
                <a:gd name="T6" fmla="*/ 5619386 w 19"/>
                <a:gd name="T7" fmla="*/ 432180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0"/>
                <a:gd name="T14" fmla="*/ 19 w 19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0">
                  <a:moveTo>
                    <a:pt x="3" y="2"/>
                  </a:moveTo>
                  <a:cubicBezTo>
                    <a:pt x="0" y="3"/>
                    <a:pt x="5" y="5"/>
                    <a:pt x="7" y="8"/>
                  </a:cubicBezTo>
                  <a:cubicBezTo>
                    <a:pt x="10" y="10"/>
                    <a:pt x="15" y="3"/>
                    <a:pt x="17" y="2"/>
                  </a:cubicBezTo>
                  <a:cubicBezTo>
                    <a:pt x="19" y="0"/>
                    <a:pt x="6" y="0"/>
                    <a:pt x="3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0" name="Freeform 62"/>
            <p:cNvSpPr>
              <a:spLocks noChangeArrowheads="1"/>
            </p:cNvSpPr>
            <p:nvPr/>
          </p:nvSpPr>
          <p:spPr bwMode="auto">
            <a:xfrm>
              <a:off x="2840132" y="5853162"/>
              <a:ext cx="76203" cy="83175"/>
            </a:xfrm>
            <a:custGeom>
              <a:avLst/>
              <a:gdLst>
                <a:gd name="T0" fmla="*/ 29787273 w 29"/>
                <a:gd name="T1" fmla="*/ 23414049 h 34"/>
                <a:gd name="T2" fmla="*/ 5584687 w 29"/>
                <a:gd name="T3" fmla="*/ 1951403 h 34"/>
                <a:gd name="T4" fmla="*/ 7447159 w 29"/>
                <a:gd name="T5" fmla="*/ 15609830 h 34"/>
                <a:gd name="T6" fmla="*/ 16755426 w 29"/>
                <a:gd name="T7" fmla="*/ 25365452 h 34"/>
                <a:gd name="T8" fmla="*/ 22340111 w 29"/>
                <a:gd name="T9" fmla="*/ 33171063 h 34"/>
                <a:gd name="T10" fmla="*/ 22340111 w 29"/>
                <a:gd name="T11" fmla="*/ 48779501 h 34"/>
                <a:gd name="T12" fmla="*/ 39095537 w 29"/>
                <a:gd name="T13" fmla="*/ 64389326 h 34"/>
                <a:gd name="T14" fmla="*/ 52128754 w 29"/>
                <a:gd name="T15" fmla="*/ 50730904 h 34"/>
                <a:gd name="T16" fmla="*/ 29787273 w 29"/>
                <a:gd name="T17" fmla="*/ 23414049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16" y="12"/>
                  </a:moveTo>
                  <a:cubicBezTo>
                    <a:pt x="13" y="8"/>
                    <a:pt x="6" y="2"/>
                    <a:pt x="3" y="1"/>
                  </a:cubicBezTo>
                  <a:cubicBezTo>
                    <a:pt x="0" y="0"/>
                    <a:pt x="4" y="6"/>
                    <a:pt x="4" y="8"/>
                  </a:cubicBezTo>
                  <a:cubicBezTo>
                    <a:pt x="5" y="11"/>
                    <a:pt x="8" y="13"/>
                    <a:pt x="9" y="13"/>
                  </a:cubicBezTo>
                  <a:cubicBezTo>
                    <a:pt x="11" y="12"/>
                    <a:pt x="13" y="17"/>
                    <a:pt x="12" y="17"/>
                  </a:cubicBezTo>
                  <a:cubicBezTo>
                    <a:pt x="11" y="18"/>
                    <a:pt x="11" y="22"/>
                    <a:pt x="12" y="25"/>
                  </a:cubicBezTo>
                  <a:cubicBezTo>
                    <a:pt x="14" y="29"/>
                    <a:pt x="18" y="32"/>
                    <a:pt x="21" y="33"/>
                  </a:cubicBezTo>
                  <a:cubicBezTo>
                    <a:pt x="24" y="34"/>
                    <a:pt x="28" y="27"/>
                    <a:pt x="28" y="26"/>
                  </a:cubicBezTo>
                  <a:cubicBezTo>
                    <a:pt x="29" y="25"/>
                    <a:pt x="19" y="15"/>
                    <a:pt x="16" y="1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1" name="Freeform 63"/>
            <p:cNvSpPr>
              <a:spLocks noChangeArrowheads="1"/>
            </p:cNvSpPr>
            <p:nvPr/>
          </p:nvSpPr>
          <p:spPr bwMode="auto">
            <a:xfrm>
              <a:off x="2922868" y="5872966"/>
              <a:ext cx="47900" cy="51488"/>
            </a:xfrm>
            <a:custGeom>
              <a:avLst/>
              <a:gdLst>
                <a:gd name="T0" fmla="*/ 13364554 w 18"/>
                <a:gd name="T1" fmla="*/ 7840000 h 21"/>
                <a:gd name="T2" fmla="*/ 1909617 w 18"/>
                <a:gd name="T3" fmla="*/ 17639999 h 21"/>
                <a:gd name="T4" fmla="*/ 19093403 w 18"/>
                <a:gd name="T5" fmla="*/ 39199997 h 21"/>
                <a:gd name="T6" fmla="*/ 32457957 w 18"/>
                <a:gd name="T7" fmla="*/ 3920000 h 21"/>
                <a:gd name="T8" fmla="*/ 13364554 w 18"/>
                <a:gd name="T9" fmla="*/ 7840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1"/>
                <a:gd name="T17" fmla="*/ 18 w 18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1">
                  <a:moveTo>
                    <a:pt x="7" y="4"/>
                  </a:moveTo>
                  <a:cubicBezTo>
                    <a:pt x="4" y="6"/>
                    <a:pt x="2" y="5"/>
                    <a:pt x="1" y="9"/>
                  </a:cubicBezTo>
                  <a:cubicBezTo>
                    <a:pt x="0" y="13"/>
                    <a:pt x="6" y="18"/>
                    <a:pt x="10" y="20"/>
                  </a:cubicBezTo>
                  <a:cubicBezTo>
                    <a:pt x="13" y="21"/>
                    <a:pt x="18" y="3"/>
                    <a:pt x="17" y="2"/>
                  </a:cubicBezTo>
                  <a:cubicBezTo>
                    <a:pt x="16" y="0"/>
                    <a:pt x="10" y="2"/>
                    <a:pt x="7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64"/>
            <p:cNvSpPr>
              <a:spLocks noChangeArrowheads="1"/>
            </p:cNvSpPr>
            <p:nvPr/>
          </p:nvSpPr>
          <p:spPr bwMode="auto">
            <a:xfrm>
              <a:off x="3227689" y="3326240"/>
              <a:ext cx="309174" cy="93076"/>
            </a:xfrm>
            <a:custGeom>
              <a:avLst/>
              <a:gdLst>
                <a:gd name="T0" fmla="*/ 197280322 w 116"/>
                <a:gd name="T1" fmla="*/ 68712252 h 39"/>
                <a:gd name="T2" fmla="*/ 185787947 w 116"/>
                <a:gd name="T3" fmla="*/ 55711683 h 39"/>
                <a:gd name="T4" fmla="*/ 181957156 w 116"/>
                <a:gd name="T5" fmla="*/ 50140789 h 39"/>
                <a:gd name="T6" fmla="*/ 174295529 w 116"/>
                <a:gd name="T7" fmla="*/ 46427314 h 39"/>
                <a:gd name="T8" fmla="*/ 153227559 w 116"/>
                <a:gd name="T9" fmla="*/ 38998991 h 39"/>
                <a:gd name="T10" fmla="*/ 134073600 w 116"/>
                <a:gd name="T11" fmla="*/ 29713260 h 39"/>
                <a:gd name="T12" fmla="*/ 95767067 w 116"/>
                <a:gd name="T13" fmla="*/ 9285734 h 39"/>
                <a:gd name="T14" fmla="*/ 47883534 w 116"/>
                <a:gd name="T15" fmla="*/ 5570895 h 39"/>
                <a:gd name="T16" fmla="*/ 5746190 w 116"/>
                <a:gd name="T17" fmla="*/ 22284943 h 39"/>
                <a:gd name="T18" fmla="*/ 24898773 w 116"/>
                <a:gd name="T19" fmla="*/ 25998423 h 39"/>
                <a:gd name="T20" fmla="*/ 38306544 w 116"/>
                <a:gd name="T21" fmla="*/ 35284154 h 39"/>
                <a:gd name="T22" fmla="*/ 36391148 w 116"/>
                <a:gd name="T23" fmla="*/ 20427524 h 39"/>
                <a:gd name="T24" fmla="*/ 49798930 w 116"/>
                <a:gd name="T25" fmla="*/ 14856630 h 39"/>
                <a:gd name="T26" fmla="*/ 57460513 w 116"/>
                <a:gd name="T27" fmla="*/ 20427524 h 39"/>
                <a:gd name="T28" fmla="*/ 68951504 w 116"/>
                <a:gd name="T29" fmla="*/ 25998423 h 39"/>
                <a:gd name="T30" fmla="*/ 88105462 w 116"/>
                <a:gd name="T31" fmla="*/ 35284154 h 39"/>
                <a:gd name="T32" fmla="*/ 111090234 w 116"/>
                <a:gd name="T33" fmla="*/ 35284154 h 39"/>
                <a:gd name="T34" fmla="*/ 124496621 w 116"/>
                <a:gd name="T35" fmla="*/ 50140789 h 39"/>
                <a:gd name="T36" fmla="*/ 141735184 w 116"/>
                <a:gd name="T37" fmla="*/ 57569102 h 39"/>
                <a:gd name="T38" fmla="*/ 134073600 w 116"/>
                <a:gd name="T39" fmla="*/ 68712252 h 39"/>
                <a:gd name="T40" fmla="*/ 147481371 w 116"/>
                <a:gd name="T41" fmla="*/ 72425727 h 39"/>
                <a:gd name="T42" fmla="*/ 197280322 w 116"/>
                <a:gd name="T43" fmla="*/ 68712252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6"/>
                <a:gd name="T67" fmla="*/ 0 h 39"/>
                <a:gd name="T68" fmla="*/ 116 w 116"/>
                <a:gd name="T69" fmla="*/ 39 h 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6" h="39">
                  <a:moveTo>
                    <a:pt x="103" y="37"/>
                  </a:moveTo>
                  <a:cubicBezTo>
                    <a:pt x="116" y="36"/>
                    <a:pt x="100" y="30"/>
                    <a:pt x="97" y="30"/>
                  </a:cubicBezTo>
                  <a:cubicBezTo>
                    <a:pt x="94" y="30"/>
                    <a:pt x="94" y="28"/>
                    <a:pt x="95" y="27"/>
                  </a:cubicBezTo>
                  <a:cubicBezTo>
                    <a:pt x="97" y="26"/>
                    <a:pt x="94" y="25"/>
                    <a:pt x="91" y="25"/>
                  </a:cubicBezTo>
                  <a:cubicBezTo>
                    <a:pt x="89" y="24"/>
                    <a:pt x="83" y="23"/>
                    <a:pt x="80" y="21"/>
                  </a:cubicBezTo>
                  <a:cubicBezTo>
                    <a:pt x="77" y="18"/>
                    <a:pt x="76" y="16"/>
                    <a:pt x="70" y="16"/>
                  </a:cubicBezTo>
                  <a:cubicBezTo>
                    <a:pt x="64" y="15"/>
                    <a:pt x="56" y="11"/>
                    <a:pt x="50" y="5"/>
                  </a:cubicBezTo>
                  <a:cubicBezTo>
                    <a:pt x="45" y="0"/>
                    <a:pt x="32" y="2"/>
                    <a:pt x="25" y="3"/>
                  </a:cubicBezTo>
                  <a:cubicBezTo>
                    <a:pt x="17" y="3"/>
                    <a:pt x="7" y="9"/>
                    <a:pt x="3" y="12"/>
                  </a:cubicBezTo>
                  <a:cubicBezTo>
                    <a:pt x="0" y="15"/>
                    <a:pt x="9" y="13"/>
                    <a:pt x="13" y="14"/>
                  </a:cubicBezTo>
                  <a:cubicBezTo>
                    <a:pt x="17" y="15"/>
                    <a:pt x="18" y="18"/>
                    <a:pt x="20" y="19"/>
                  </a:cubicBezTo>
                  <a:cubicBezTo>
                    <a:pt x="23" y="19"/>
                    <a:pt x="19" y="13"/>
                    <a:pt x="19" y="11"/>
                  </a:cubicBezTo>
                  <a:cubicBezTo>
                    <a:pt x="19" y="10"/>
                    <a:pt x="22" y="8"/>
                    <a:pt x="26" y="8"/>
                  </a:cubicBezTo>
                  <a:cubicBezTo>
                    <a:pt x="29" y="8"/>
                    <a:pt x="31" y="9"/>
                    <a:pt x="30" y="11"/>
                  </a:cubicBezTo>
                  <a:cubicBezTo>
                    <a:pt x="30" y="13"/>
                    <a:pt x="32" y="13"/>
                    <a:pt x="36" y="14"/>
                  </a:cubicBezTo>
                  <a:cubicBezTo>
                    <a:pt x="41" y="15"/>
                    <a:pt x="43" y="17"/>
                    <a:pt x="46" y="19"/>
                  </a:cubicBezTo>
                  <a:cubicBezTo>
                    <a:pt x="49" y="22"/>
                    <a:pt x="54" y="18"/>
                    <a:pt x="58" y="19"/>
                  </a:cubicBezTo>
                  <a:cubicBezTo>
                    <a:pt x="62" y="20"/>
                    <a:pt x="64" y="25"/>
                    <a:pt x="65" y="27"/>
                  </a:cubicBezTo>
                  <a:cubicBezTo>
                    <a:pt x="65" y="30"/>
                    <a:pt x="68" y="29"/>
                    <a:pt x="74" y="31"/>
                  </a:cubicBezTo>
                  <a:cubicBezTo>
                    <a:pt x="79" y="33"/>
                    <a:pt x="72" y="35"/>
                    <a:pt x="70" y="37"/>
                  </a:cubicBezTo>
                  <a:cubicBezTo>
                    <a:pt x="68" y="38"/>
                    <a:pt x="71" y="38"/>
                    <a:pt x="77" y="39"/>
                  </a:cubicBezTo>
                  <a:cubicBezTo>
                    <a:pt x="83" y="39"/>
                    <a:pt x="100" y="37"/>
                    <a:pt x="103" y="3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3" name="Freeform 65"/>
            <p:cNvSpPr>
              <a:spLocks noChangeArrowheads="1"/>
            </p:cNvSpPr>
            <p:nvPr/>
          </p:nvSpPr>
          <p:spPr bwMode="auto">
            <a:xfrm>
              <a:off x="3382275" y="3452981"/>
              <a:ext cx="54433" cy="17823"/>
            </a:xfrm>
            <a:custGeom>
              <a:avLst/>
              <a:gdLst>
                <a:gd name="T0" fmla="*/ 3993703 w 20"/>
                <a:gd name="T1" fmla="*/ 4227817 h 7"/>
                <a:gd name="T2" fmla="*/ 9985670 w 20"/>
                <a:gd name="T3" fmla="*/ 12681998 h 7"/>
                <a:gd name="T4" fmla="*/ 31953864 w 20"/>
                <a:gd name="T5" fmla="*/ 10568088 h 7"/>
                <a:gd name="T6" fmla="*/ 17974489 w 20"/>
                <a:gd name="T7" fmla="*/ 2113908 h 7"/>
                <a:gd name="T8" fmla="*/ 3993703 w 20"/>
                <a:gd name="T9" fmla="*/ 422781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"/>
                <a:gd name="T17" fmla="*/ 20 w 2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">
                  <a:moveTo>
                    <a:pt x="2" y="2"/>
                  </a:moveTo>
                  <a:cubicBezTo>
                    <a:pt x="5" y="4"/>
                    <a:pt x="5" y="5"/>
                    <a:pt x="5" y="6"/>
                  </a:cubicBezTo>
                  <a:cubicBezTo>
                    <a:pt x="4" y="7"/>
                    <a:pt x="13" y="5"/>
                    <a:pt x="16" y="5"/>
                  </a:cubicBezTo>
                  <a:cubicBezTo>
                    <a:pt x="20" y="4"/>
                    <a:pt x="13" y="2"/>
                    <a:pt x="9" y="1"/>
                  </a:cubicBezTo>
                  <a:cubicBezTo>
                    <a:pt x="5" y="0"/>
                    <a:pt x="0" y="1"/>
                    <a:pt x="2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4" name="Freeform 66"/>
            <p:cNvSpPr>
              <a:spLocks noChangeArrowheads="1"/>
            </p:cNvSpPr>
            <p:nvPr/>
          </p:nvSpPr>
          <p:spPr bwMode="auto">
            <a:xfrm>
              <a:off x="3497672" y="3451002"/>
              <a:ext cx="56609" cy="11883"/>
            </a:xfrm>
            <a:custGeom>
              <a:avLst/>
              <a:gdLst>
                <a:gd name="T0" fmla="*/ 7837000 w 21"/>
                <a:gd name="T1" fmla="*/ 3682898 h 5"/>
                <a:gd name="T2" fmla="*/ 33306200 w 21"/>
                <a:gd name="T3" fmla="*/ 7365796 h 5"/>
                <a:gd name="T4" fmla="*/ 17632200 w 21"/>
                <a:gd name="T5" fmla="*/ 0 h 5"/>
                <a:gd name="T6" fmla="*/ 7837000 w 21"/>
                <a:gd name="T7" fmla="*/ 3682898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5"/>
                <a:gd name="T14" fmla="*/ 21 w 2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5">
                  <a:moveTo>
                    <a:pt x="4" y="2"/>
                  </a:moveTo>
                  <a:cubicBezTo>
                    <a:pt x="7" y="4"/>
                    <a:pt x="15" y="5"/>
                    <a:pt x="17" y="4"/>
                  </a:cubicBezTo>
                  <a:cubicBezTo>
                    <a:pt x="21" y="2"/>
                    <a:pt x="14" y="0"/>
                    <a:pt x="9" y="0"/>
                  </a:cubicBezTo>
                  <a:cubicBezTo>
                    <a:pt x="5" y="0"/>
                    <a:pt x="0" y="1"/>
                    <a:pt x="4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5" name="Freeform 67"/>
            <p:cNvSpPr>
              <a:spLocks noChangeArrowheads="1"/>
            </p:cNvSpPr>
            <p:nvPr/>
          </p:nvSpPr>
          <p:spPr bwMode="auto">
            <a:xfrm>
              <a:off x="3530331" y="3415355"/>
              <a:ext cx="132814" cy="47529"/>
            </a:xfrm>
            <a:custGeom>
              <a:avLst/>
              <a:gdLst>
                <a:gd name="T0" fmla="*/ 17122382 w 50"/>
                <a:gd name="T1" fmla="*/ 25777980 h 20"/>
                <a:gd name="T2" fmla="*/ 17122382 w 50"/>
                <a:gd name="T3" fmla="*/ 25777980 h 20"/>
                <a:gd name="T4" fmla="*/ 20926435 w 50"/>
                <a:gd name="T5" fmla="*/ 29460741 h 20"/>
                <a:gd name="T6" fmla="*/ 20926435 w 50"/>
                <a:gd name="T7" fmla="*/ 29460741 h 20"/>
                <a:gd name="T8" fmla="*/ 24731873 w 50"/>
                <a:gd name="T9" fmla="*/ 33143502 h 20"/>
                <a:gd name="T10" fmla="*/ 24731873 w 50"/>
                <a:gd name="T11" fmla="*/ 33143502 h 20"/>
                <a:gd name="T12" fmla="*/ 24731873 w 50"/>
                <a:gd name="T13" fmla="*/ 33143502 h 20"/>
                <a:gd name="T14" fmla="*/ 30437953 w 50"/>
                <a:gd name="T15" fmla="*/ 34984882 h 20"/>
                <a:gd name="T16" fmla="*/ 30437953 w 50"/>
                <a:gd name="T17" fmla="*/ 34984882 h 20"/>
                <a:gd name="T18" fmla="*/ 34243385 w 50"/>
                <a:gd name="T19" fmla="*/ 36826263 h 20"/>
                <a:gd name="T20" fmla="*/ 47560340 w 50"/>
                <a:gd name="T21" fmla="*/ 29460741 h 20"/>
                <a:gd name="T22" fmla="*/ 53267799 w 50"/>
                <a:gd name="T23" fmla="*/ 34984882 h 20"/>
                <a:gd name="T24" fmla="*/ 72292202 w 50"/>
                <a:gd name="T25" fmla="*/ 31302121 h 20"/>
                <a:gd name="T26" fmla="*/ 93218653 w 50"/>
                <a:gd name="T27" fmla="*/ 33143502 h 20"/>
                <a:gd name="T28" fmla="*/ 87511173 w 50"/>
                <a:gd name="T29" fmla="*/ 25777980 h 20"/>
                <a:gd name="T30" fmla="*/ 77998282 w 50"/>
                <a:gd name="T31" fmla="*/ 11048285 h 20"/>
                <a:gd name="T32" fmla="*/ 51365772 w 50"/>
                <a:gd name="T33" fmla="*/ 7365524 h 20"/>
                <a:gd name="T34" fmla="*/ 49462367 w 50"/>
                <a:gd name="T35" fmla="*/ 7365524 h 20"/>
                <a:gd name="T36" fmla="*/ 47560340 w 50"/>
                <a:gd name="T37" fmla="*/ 7365524 h 20"/>
                <a:gd name="T38" fmla="*/ 43754897 w 50"/>
                <a:gd name="T39" fmla="*/ 7365524 h 20"/>
                <a:gd name="T40" fmla="*/ 41852870 w 50"/>
                <a:gd name="T41" fmla="*/ 5524143 h 20"/>
                <a:gd name="T42" fmla="*/ 38048817 w 50"/>
                <a:gd name="T43" fmla="*/ 5524143 h 20"/>
                <a:gd name="T44" fmla="*/ 36145411 w 50"/>
                <a:gd name="T45" fmla="*/ 5524143 h 20"/>
                <a:gd name="T46" fmla="*/ 32341358 w 50"/>
                <a:gd name="T47" fmla="*/ 5524143 h 20"/>
                <a:gd name="T48" fmla="*/ 28535926 w 50"/>
                <a:gd name="T49" fmla="*/ 5524143 h 20"/>
                <a:gd name="T50" fmla="*/ 26633899 w 50"/>
                <a:gd name="T51" fmla="*/ 5524143 h 20"/>
                <a:gd name="T52" fmla="*/ 24731873 w 50"/>
                <a:gd name="T53" fmla="*/ 5524143 h 20"/>
                <a:gd name="T54" fmla="*/ 20926435 w 50"/>
                <a:gd name="T55" fmla="*/ 3682762 h 20"/>
                <a:gd name="T56" fmla="*/ 20926435 w 50"/>
                <a:gd name="T57" fmla="*/ 3682762 h 20"/>
                <a:gd name="T58" fmla="*/ 17122382 w 50"/>
                <a:gd name="T59" fmla="*/ 3682762 h 20"/>
                <a:gd name="T60" fmla="*/ 13316950 w 50"/>
                <a:gd name="T61" fmla="*/ 3682762 h 20"/>
                <a:gd name="T62" fmla="*/ 3805434 w 50"/>
                <a:gd name="T63" fmla="*/ 9206905 h 20"/>
                <a:gd name="T64" fmla="*/ 11414923 w 50"/>
                <a:gd name="T65" fmla="*/ 20253833 h 20"/>
                <a:gd name="T66" fmla="*/ 13316950 w 50"/>
                <a:gd name="T67" fmla="*/ 22095214 h 20"/>
                <a:gd name="T68" fmla="*/ 15218976 w 50"/>
                <a:gd name="T69" fmla="*/ 23936599 h 20"/>
                <a:gd name="T70" fmla="*/ 17122382 w 50"/>
                <a:gd name="T71" fmla="*/ 25777980 h 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20"/>
                <a:gd name="T110" fmla="*/ 50 w 50"/>
                <a:gd name="T111" fmla="*/ 20 h 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20"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0" y="15"/>
                    <a:pt x="10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5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21" y="20"/>
                    <a:pt x="23" y="17"/>
                    <a:pt x="25" y="16"/>
                  </a:cubicBezTo>
                  <a:cubicBezTo>
                    <a:pt x="27" y="15"/>
                    <a:pt x="27" y="17"/>
                    <a:pt x="28" y="19"/>
                  </a:cubicBezTo>
                  <a:cubicBezTo>
                    <a:pt x="30" y="20"/>
                    <a:pt x="34" y="18"/>
                    <a:pt x="38" y="17"/>
                  </a:cubicBezTo>
                  <a:cubicBezTo>
                    <a:pt x="42" y="15"/>
                    <a:pt x="47" y="18"/>
                    <a:pt x="49" y="18"/>
                  </a:cubicBezTo>
                  <a:cubicBezTo>
                    <a:pt x="50" y="18"/>
                    <a:pt x="49" y="14"/>
                    <a:pt x="46" y="14"/>
                  </a:cubicBezTo>
                  <a:cubicBezTo>
                    <a:pt x="43" y="13"/>
                    <a:pt x="43" y="9"/>
                    <a:pt x="41" y="6"/>
                  </a:cubicBezTo>
                  <a:cubicBezTo>
                    <a:pt x="39" y="4"/>
                    <a:pt x="31" y="3"/>
                    <a:pt x="27" y="4"/>
                  </a:cubicBezTo>
                  <a:cubicBezTo>
                    <a:pt x="27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4"/>
                    <a:pt x="22" y="4"/>
                    <a:pt x="22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3"/>
                    <a:pt x="16" y="3"/>
                    <a:pt x="15" y="3"/>
                  </a:cubicBezTo>
                  <a:cubicBezTo>
                    <a:pt x="15" y="3"/>
                    <a:pt x="15" y="3"/>
                    <a:pt x="14" y="3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6"/>
                    <a:pt x="5" y="8"/>
                    <a:pt x="6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8" y="13"/>
                    <a:pt x="8" y="13"/>
                    <a:pt x="9" y="1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6" name="Freeform 68"/>
            <p:cNvSpPr>
              <a:spLocks noChangeArrowheads="1"/>
            </p:cNvSpPr>
            <p:nvPr/>
          </p:nvSpPr>
          <p:spPr bwMode="auto">
            <a:xfrm>
              <a:off x="3693627" y="3452981"/>
              <a:ext cx="63141" cy="19804"/>
            </a:xfrm>
            <a:custGeom>
              <a:avLst/>
              <a:gdLst>
                <a:gd name="T0" fmla="*/ 16256154 w 23"/>
                <a:gd name="T1" fmla="*/ 0 h 8"/>
                <a:gd name="T2" fmla="*/ 2031307 w 23"/>
                <a:gd name="T3" fmla="*/ 7991928 h 8"/>
                <a:gd name="T4" fmla="*/ 18287460 w 23"/>
                <a:gd name="T5" fmla="*/ 9989202 h 8"/>
                <a:gd name="T6" fmla="*/ 16256154 w 23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8"/>
                <a:gd name="T14" fmla="*/ 23 w 23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8">
                  <a:moveTo>
                    <a:pt x="8" y="0"/>
                  </a:moveTo>
                  <a:cubicBezTo>
                    <a:pt x="2" y="1"/>
                    <a:pt x="1" y="2"/>
                    <a:pt x="1" y="4"/>
                  </a:cubicBezTo>
                  <a:cubicBezTo>
                    <a:pt x="0" y="6"/>
                    <a:pt x="3" y="8"/>
                    <a:pt x="9" y="5"/>
                  </a:cubicBezTo>
                  <a:cubicBezTo>
                    <a:pt x="23" y="0"/>
                    <a:pt x="14" y="0"/>
                    <a:pt x="8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7" name="Freeform 69"/>
            <p:cNvSpPr>
              <a:spLocks noChangeArrowheads="1"/>
            </p:cNvSpPr>
            <p:nvPr/>
          </p:nvSpPr>
          <p:spPr bwMode="auto">
            <a:xfrm>
              <a:off x="3804668" y="3470804"/>
              <a:ext cx="10886" cy="11883"/>
            </a:xfrm>
            <a:custGeom>
              <a:avLst/>
              <a:gdLst>
                <a:gd name="T0" fmla="*/ 5992180 w 4"/>
                <a:gd name="T1" fmla="*/ 7365796 h 5"/>
                <a:gd name="T2" fmla="*/ 3995257 w 4"/>
                <a:gd name="T3" fmla="*/ 1841449 h 5"/>
                <a:gd name="T4" fmla="*/ 5992180 w 4"/>
                <a:gd name="T5" fmla="*/ 7365796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3" y="4"/>
                  </a:moveTo>
                  <a:cubicBezTo>
                    <a:pt x="4" y="3"/>
                    <a:pt x="4" y="0"/>
                    <a:pt x="2" y="1"/>
                  </a:cubicBezTo>
                  <a:cubicBezTo>
                    <a:pt x="0" y="2"/>
                    <a:pt x="2" y="5"/>
                    <a:pt x="3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Freeform 70"/>
            <p:cNvSpPr>
              <a:spLocks noChangeArrowheads="1"/>
            </p:cNvSpPr>
            <p:nvPr/>
          </p:nvSpPr>
          <p:spPr bwMode="auto">
            <a:xfrm>
              <a:off x="3828618" y="3482687"/>
              <a:ext cx="17417" cy="9902"/>
            </a:xfrm>
            <a:custGeom>
              <a:avLst/>
              <a:gdLst>
                <a:gd name="T0" fmla="*/ 10015584 w 7"/>
                <a:gd name="T1" fmla="*/ 1998689 h 4"/>
                <a:gd name="T2" fmla="*/ 5007792 w 7"/>
                <a:gd name="T3" fmla="*/ 7991928 h 4"/>
                <a:gd name="T4" fmla="*/ 10015584 w 7"/>
                <a:gd name="T5" fmla="*/ 1998689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6" y="1"/>
                  </a:moveTo>
                  <a:cubicBezTo>
                    <a:pt x="5" y="0"/>
                    <a:pt x="0" y="3"/>
                    <a:pt x="3" y="4"/>
                  </a:cubicBezTo>
                  <a:cubicBezTo>
                    <a:pt x="4" y="4"/>
                    <a:pt x="7" y="3"/>
                    <a:pt x="6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9" name="Freeform 71"/>
            <p:cNvSpPr>
              <a:spLocks noChangeArrowheads="1"/>
            </p:cNvSpPr>
            <p:nvPr/>
          </p:nvSpPr>
          <p:spPr bwMode="auto">
            <a:xfrm>
              <a:off x="3839506" y="3528235"/>
              <a:ext cx="6533" cy="13862"/>
            </a:xfrm>
            <a:custGeom>
              <a:avLst/>
              <a:gdLst>
                <a:gd name="T0" fmla="*/ 2556438 w 3"/>
                <a:gd name="T1" fmla="*/ 2505889 h 5"/>
                <a:gd name="T2" fmla="*/ 1278784 w 3"/>
                <a:gd name="T3" fmla="*/ 7517667 h 5"/>
                <a:gd name="T4" fmla="*/ 2556438 w 3"/>
                <a:gd name="T5" fmla="*/ 2505889 h 5"/>
                <a:gd name="T6" fmla="*/ 0 60000 65536"/>
                <a:gd name="T7" fmla="*/ 0 60000 65536"/>
                <a:gd name="T8" fmla="*/ 0 60000 65536"/>
                <a:gd name="T9" fmla="*/ 0 w 3"/>
                <a:gd name="T10" fmla="*/ 0 h 5"/>
                <a:gd name="T11" fmla="*/ 3 w 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5">
                  <a:moveTo>
                    <a:pt x="2" y="1"/>
                  </a:moveTo>
                  <a:cubicBezTo>
                    <a:pt x="0" y="1"/>
                    <a:pt x="0" y="5"/>
                    <a:pt x="1" y="3"/>
                  </a:cubicBezTo>
                  <a:cubicBezTo>
                    <a:pt x="3" y="1"/>
                    <a:pt x="3" y="0"/>
                    <a:pt x="2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0" name="Freeform 72"/>
            <p:cNvSpPr>
              <a:spLocks noChangeArrowheads="1"/>
            </p:cNvSpPr>
            <p:nvPr/>
          </p:nvSpPr>
          <p:spPr bwMode="auto">
            <a:xfrm>
              <a:off x="3824265" y="3581704"/>
              <a:ext cx="17417" cy="9902"/>
            </a:xfrm>
            <a:custGeom>
              <a:avLst/>
              <a:gdLst>
                <a:gd name="T0" fmla="*/ 6816162 w 6"/>
                <a:gd name="T1" fmla="*/ 5993240 h 4"/>
                <a:gd name="T2" fmla="*/ 6816162 w 6"/>
                <a:gd name="T3" fmla="*/ 1998689 h 4"/>
                <a:gd name="T4" fmla="*/ 6816162 w 6"/>
                <a:gd name="T5" fmla="*/ 5993240 h 4"/>
                <a:gd name="T6" fmla="*/ 0 60000 65536"/>
                <a:gd name="T7" fmla="*/ 0 60000 65536"/>
                <a:gd name="T8" fmla="*/ 0 60000 65536"/>
                <a:gd name="T9" fmla="*/ 0 w 6"/>
                <a:gd name="T10" fmla="*/ 0 h 4"/>
                <a:gd name="T11" fmla="*/ 6 w 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">
                  <a:moveTo>
                    <a:pt x="3" y="3"/>
                  </a:moveTo>
                  <a:cubicBezTo>
                    <a:pt x="6" y="2"/>
                    <a:pt x="6" y="0"/>
                    <a:pt x="3" y="1"/>
                  </a:cubicBezTo>
                  <a:cubicBezTo>
                    <a:pt x="0" y="2"/>
                    <a:pt x="1" y="4"/>
                    <a:pt x="3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Freeform 73"/>
            <p:cNvSpPr>
              <a:spLocks noChangeArrowheads="1"/>
            </p:cNvSpPr>
            <p:nvPr/>
          </p:nvSpPr>
          <p:spPr bwMode="auto">
            <a:xfrm>
              <a:off x="3830796" y="3567842"/>
              <a:ext cx="10886" cy="7921"/>
            </a:xfrm>
            <a:custGeom>
              <a:avLst/>
              <a:gdLst>
                <a:gd name="T0" fmla="*/ 3995257 w 4"/>
                <a:gd name="T1" fmla="*/ 4545615 h 3"/>
                <a:gd name="T2" fmla="*/ 5992180 w 4"/>
                <a:gd name="T3" fmla="*/ 0 h 3"/>
                <a:gd name="T4" fmla="*/ 3995257 w 4"/>
                <a:gd name="T5" fmla="*/ 4545615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2" y="2"/>
                  </a:moveTo>
                  <a:cubicBezTo>
                    <a:pt x="4" y="2"/>
                    <a:pt x="4" y="0"/>
                    <a:pt x="3" y="0"/>
                  </a:cubicBezTo>
                  <a:cubicBezTo>
                    <a:pt x="1" y="0"/>
                    <a:pt x="0" y="3"/>
                    <a:pt x="2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Freeform 74"/>
            <p:cNvSpPr>
              <a:spLocks noChangeArrowheads="1"/>
            </p:cNvSpPr>
            <p:nvPr/>
          </p:nvSpPr>
          <p:spPr bwMode="auto">
            <a:xfrm>
              <a:off x="3804668" y="3611409"/>
              <a:ext cx="15241" cy="13862"/>
            </a:xfrm>
            <a:custGeom>
              <a:avLst/>
              <a:gdLst>
                <a:gd name="T0" fmla="*/ 6959044 w 6"/>
                <a:gd name="T1" fmla="*/ 6961243 h 6"/>
                <a:gd name="T2" fmla="*/ 3479522 w 6"/>
                <a:gd name="T3" fmla="*/ 3479962 h 6"/>
                <a:gd name="T4" fmla="*/ 6959044 w 6"/>
                <a:gd name="T5" fmla="*/ 6961243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4" y="4"/>
                  </a:move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2" y="6"/>
                    <a:pt x="4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Freeform 75"/>
            <p:cNvSpPr>
              <a:spLocks noChangeArrowheads="1"/>
            </p:cNvSpPr>
            <p:nvPr/>
          </p:nvSpPr>
          <p:spPr bwMode="auto">
            <a:xfrm>
              <a:off x="3869987" y="3579725"/>
              <a:ext cx="23950" cy="17823"/>
            </a:xfrm>
            <a:custGeom>
              <a:avLst/>
              <a:gdLst>
                <a:gd name="T0" fmla="*/ 3819234 w 9"/>
                <a:gd name="T1" fmla="*/ 4227817 h 7"/>
                <a:gd name="T2" fmla="*/ 11456320 w 9"/>
                <a:gd name="T3" fmla="*/ 8454180 h 7"/>
                <a:gd name="T4" fmla="*/ 3819234 w 9"/>
                <a:gd name="T5" fmla="*/ 4227817 h 7"/>
                <a:gd name="T6" fmla="*/ 0 60000 65536"/>
                <a:gd name="T7" fmla="*/ 0 60000 65536"/>
                <a:gd name="T8" fmla="*/ 0 60000 65536"/>
                <a:gd name="T9" fmla="*/ 0 w 9"/>
                <a:gd name="T10" fmla="*/ 0 h 7"/>
                <a:gd name="T11" fmla="*/ 9 w 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7">
                  <a:moveTo>
                    <a:pt x="2" y="2"/>
                  </a:moveTo>
                  <a:cubicBezTo>
                    <a:pt x="0" y="4"/>
                    <a:pt x="4" y="7"/>
                    <a:pt x="6" y="4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Freeform 76"/>
            <p:cNvSpPr>
              <a:spLocks noChangeArrowheads="1"/>
            </p:cNvSpPr>
            <p:nvPr/>
          </p:nvSpPr>
          <p:spPr bwMode="auto">
            <a:xfrm>
              <a:off x="3428000" y="3284653"/>
              <a:ext cx="15241" cy="15842"/>
            </a:xfrm>
            <a:custGeom>
              <a:avLst/>
              <a:gdLst>
                <a:gd name="T0" fmla="*/ 5219283 w 6"/>
                <a:gd name="T1" fmla="*/ 0 h 7"/>
                <a:gd name="T2" fmla="*/ 1739761 w 6"/>
                <a:gd name="T3" fmla="*/ 6679826 h 7"/>
                <a:gd name="T4" fmla="*/ 6959044 w 6"/>
                <a:gd name="T5" fmla="*/ 8349458 h 7"/>
                <a:gd name="T6" fmla="*/ 5219283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3" y="0"/>
                  </a:moveTo>
                  <a:cubicBezTo>
                    <a:pt x="0" y="0"/>
                    <a:pt x="1" y="2"/>
                    <a:pt x="1" y="4"/>
                  </a:cubicBezTo>
                  <a:cubicBezTo>
                    <a:pt x="0" y="5"/>
                    <a:pt x="3" y="7"/>
                    <a:pt x="4" y="5"/>
                  </a:cubicBezTo>
                  <a:cubicBezTo>
                    <a:pt x="6" y="4"/>
                    <a:pt x="6" y="0"/>
                    <a:pt x="3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Freeform 77"/>
            <p:cNvSpPr>
              <a:spLocks noChangeArrowheads="1"/>
            </p:cNvSpPr>
            <p:nvPr/>
          </p:nvSpPr>
          <p:spPr bwMode="auto">
            <a:xfrm>
              <a:off x="3428000" y="3306436"/>
              <a:ext cx="15241" cy="5940"/>
            </a:xfrm>
            <a:custGeom>
              <a:avLst/>
              <a:gdLst>
                <a:gd name="T0" fmla="*/ 5219283 w 6"/>
                <a:gd name="T1" fmla="*/ 3835221 h 3"/>
                <a:gd name="T2" fmla="*/ 6959044 w 6"/>
                <a:gd name="T3" fmla="*/ 0 h 3"/>
                <a:gd name="T4" fmla="*/ 5219283 w 6"/>
                <a:gd name="T5" fmla="*/ 3835221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3" y="3"/>
                  </a:moveTo>
                  <a:cubicBezTo>
                    <a:pt x="5" y="2"/>
                    <a:pt x="6" y="0"/>
                    <a:pt x="4" y="0"/>
                  </a:cubicBezTo>
                  <a:cubicBezTo>
                    <a:pt x="3" y="0"/>
                    <a:pt x="0" y="3"/>
                    <a:pt x="3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Freeform 78"/>
            <p:cNvSpPr>
              <a:spLocks noChangeArrowheads="1"/>
            </p:cNvSpPr>
            <p:nvPr/>
          </p:nvSpPr>
          <p:spPr bwMode="auto">
            <a:xfrm>
              <a:off x="3832974" y="3088598"/>
              <a:ext cx="19595" cy="13862"/>
            </a:xfrm>
            <a:custGeom>
              <a:avLst/>
              <a:gdLst>
                <a:gd name="T0" fmla="*/ 8451065 w 7"/>
                <a:gd name="T1" fmla="*/ 1739981 h 6"/>
                <a:gd name="T2" fmla="*/ 4225532 w 7"/>
                <a:gd name="T3" fmla="*/ 8701223 h 6"/>
                <a:gd name="T4" fmla="*/ 8451065 w 7"/>
                <a:gd name="T5" fmla="*/ 1739981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4" y="1"/>
                  </a:moveTo>
                  <a:cubicBezTo>
                    <a:pt x="2" y="2"/>
                    <a:pt x="0" y="6"/>
                    <a:pt x="2" y="5"/>
                  </a:cubicBezTo>
                  <a:cubicBezTo>
                    <a:pt x="5" y="4"/>
                    <a:pt x="7" y="0"/>
                    <a:pt x="4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Freeform 79"/>
            <p:cNvSpPr>
              <a:spLocks noChangeArrowheads="1"/>
            </p:cNvSpPr>
            <p:nvPr/>
          </p:nvSpPr>
          <p:spPr bwMode="auto">
            <a:xfrm>
              <a:off x="3972320" y="2575688"/>
              <a:ext cx="74028" cy="25744"/>
            </a:xfrm>
            <a:custGeom>
              <a:avLst/>
              <a:gdLst>
                <a:gd name="T0" fmla="*/ 9423046 w 28"/>
                <a:gd name="T1" fmla="*/ 3572100 h 11"/>
                <a:gd name="T2" fmla="*/ 47116613 w 28"/>
                <a:gd name="T3" fmla="*/ 16072445 h 11"/>
                <a:gd name="T4" fmla="*/ 33923792 w 28"/>
                <a:gd name="T5" fmla="*/ 3572100 h 11"/>
                <a:gd name="T6" fmla="*/ 9423046 w 28"/>
                <a:gd name="T7" fmla="*/ 357210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1"/>
                <a:gd name="T14" fmla="*/ 28 w 28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1">
                  <a:moveTo>
                    <a:pt x="5" y="2"/>
                  </a:moveTo>
                  <a:cubicBezTo>
                    <a:pt x="9" y="3"/>
                    <a:pt x="19" y="11"/>
                    <a:pt x="25" y="9"/>
                  </a:cubicBezTo>
                  <a:cubicBezTo>
                    <a:pt x="28" y="9"/>
                    <a:pt x="24" y="5"/>
                    <a:pt x="18" y="2"/>
                  </a:cubicBezTo>
                  <a:cubicBezTo>
                    <a:pt x="11" y="0"/>
                    <a:pt x="0" y="0"/>
                    <a:pt x="5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Freeform 80"/>
            <p:cNvSpPr>
              <a:spLocks noChangeArrowheads="1"/>
            </p:cNvSpPr>
            <p:nvPr/>
          </p:nvSpPr>
          <p:spPr bwMode="auto">
            <a:xfrm>
              <a:off x="4026753" y="2662824"/>
              <a:ext cx="32659" cy="35646"/>
            </a:xfrm>
            <a:custGeom>
              <a:avLst/>
              <a:gdLst>
                <a:gd name="T0" fmla="*/ 19970871 w 12"/>
                <a:gd name="T1" fmla="*/ 16570871 h 15"/>
                <a:gd name="T2" fmla="*/ 19970871 w 12"/>
                <a:gd name="T3" fmla="*/ 5524076 h 15"/>
                <a:gd name="T4" fmla="*/ 5991828 w 12"/>
                <a:gd name="T5" fmla="*/ 16570871 h 15"/>
                <a:gd name="T6" fmla="*/ 3993609 w 12"/>
                <a:gd name="T7" fmla="*/ 27619025 h 15"/>
                <a:gd name="T8" fmla="*/ 19970871 w 12"/>
                <a:gd name="T9" fmla="*/ 16570871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5"/>
                <a:gd name="T17" fmla="*/ 12 w 12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5">
                  <a:moveTo>
                    <a:pt x="10" y="9"/>
                  </a:moveTo>
                  <a:cubicBezTo>
                    <a:pt x="9" y="9"/>
                    <a:pt x="10" y="5"/>
                    <a:pt x="10" y="3"/>
                  </a:cubicBezTo>
                  <a:cubicBezTo>
                    <a:pt x="10" y="0"/>
                    <a:pt x="6" y="5"/>
                    <a:pt x="3" y="9"/>
                  </a:cubicBezTo>
                  <a:cubicBezTo>
                    <a:pt x="0" y="13"/>
                    <a:pt x="0" y="15"/>
                    <a:pt x="2" y="15"/>
                  </a:cubicBezTo>
                  <a:cubicBezTo>
                    <a:pt x="3" y="15"/>
                    <a:pt x="12" y="10"/>
                    <a:pt x="10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Freeform 81"/>
            <p:cNvSpPr>
              <a:spLocks noChangeArrowheads="1"/>
            </p:cNvSpPr>
            <p:nvPr/>
          </p:nvSpPr>
          <p:spPr bwMode="auto">
            <a:xfrm>
              <a:off x="4092072" y="2512317"/>
              <a:ext cx="172005" cy="168330"/>
            </a:xfrm>
            <a:custGeom>
              <a:avLst/>
              <a:gdLst>
                <a:gd name="T0" fmla="*/ 47201761 w 65"/>
                <a:gd name="T1" fmla="*/ 29106733 h 69"/>
                <a:gd name="T2" fmla="*/ 30208739 w 65"/>
                <a:gd name="T3" fmla="*/ 56273018 h 69"/>
                <a:gd name="T4" fmla="*/ 32096699 w 65"/>
                <a:gd name="T5" fmla="*/ 65975259 h 69"/>
                <a:gd name="T6" fmla="*/ 22656901 w 65"/>
                <a:gd name="T7" fmla="*/ 69856155 h 69"/>
                <a:gd name="T8" fmla="*/ 7551841 w 65"/>
                <a:gd name="T9" fmla="*/ 81498844 h 69"/>
                <a:gd name="T10" fmla="*/ 13215723 w 65"/>
                <a:gd name="T11" fmla="*/ 87320188 h 69"/>
                <a:gd name="T12" fmla="*/ 3775921 w 65"/>
                <a:gd name="T13" fmla="*/ 100903347 h 69"/>
                <a:gd name="T14" fmla="*/ 16993016 w 65"/>
                <a:gd name="T15" fmla="*/ 106724691 h 69"/>
                <a:gd name="T16" fmla="*/ 52865640 w 65"/>
                <a:gd name="T17" fmla="*/ 102843795 h 69"/>
                <a:gd name="T18" fmla="*/ 56641560 w 65"/>
                <a:gd name="T19" fmla="*/ 110605588 h 69"/>
                <a:gd name="T20" fmla="*/ 56641560 w 65"/>
                <a:gd name="T21" fmla="*/ 122248276 h 69"/>
                <a:gd name="T22" fmla="*/ 67969318 w 65"/>
                <a:gd name="T23" fmla="*/ 126129173 h 69"/>
                <a:gd name="T24" fmla="*/ 79298450 w 65"/>
                <a:gd name="T25" fmla="*/ 114486484 h 69"/>
                <a:gd name="T26" fmla="*/ 84962329 w 65"/>
                <a:gd name="T27" fmla="*/ 110605588 h 69"/>
                <a:gd name="T28" fmla="*/ 94402148 w 65"/>
                <a:gd name="T29" fmla="*/ 100903347 h 69"/>
                <a:gd name="T30" fmla="*/ 98178068 w 65"/>
                <a:gd name="T31" fmla="*/ 108665139 h 69"/>
                <a:gd name="T32" fmla="*/ 92514189 w 65"/>
                <a:gd name="T33" fmla="*/ 122248276 h 69"/>
                <a:gd name="T34" fmla="*/ 103841947 w 65"/>
                <a:gd name="T35" fmla="*/ 118367380 h 69"/>
                <a:gd name="T36" fmla="*/ 109507200 w 65"/>
                <a:gd name="T37" fmla="*/ 130010069 h 69"/>
                <a:gd name="T38" fmla="*/ 120834958 w 65"/>
                <a:gd name="T39" fmla="*/ 106724691 h 69"/>
                <a:gd name="T40" fmla="*/ 113283119 w 65"/>
                <a:gd name="T41" fmla="*/ 106724691 h 69"/>
                <a:gd name="T42" fmla="*/ 117059039 w 65"/>
                <a:gd name="T43" fmla="*/ 97022451 h 69"/>
                <a:gd name="T44" fmla="*/ 105729906 w 65"/>
                <a:gd name="T45" fmla="*/ 100903347 h 69"/>
                <a:gd name="T46" fmla="*/ 115171079 w 65"/>
                <a:gd name="T47" fmla="*/ 87320188 h 69"/>
                <a:gd name="T48" fmla="*/ 113283119 w 65"/>
                <a:gd name="T49" fmla="*/ 87320188 h 69"/>
                <a:gd name="T50" fmla="*/ 109507200 w 65"/>
                <a:gd name="T51" fmla="*/ 75677499 h 69"/>
                <a:gd name="T52" fmla="*/ 115171079 w 65"/>
                <a:gd name="T53" fmla="*/ 62094362 h 69"/>
                <a:gd name="T54" fmla="*/ 94402148 w 65"/>
                <a:gd name="T55" fmla="*/ 58213466 h 69"/>
                <a:gd name="T56" fmla="*/ 83074369 w 65"/>
                <a:gd name="T57" fmla="*/ 60153914 h 69"/>
                <a:gd name="T58" fmla="*/ 75521156 w 65"/>
                <a:gd name="T59" fmla="*/ 50451673 h 69"/>
                <a:gd name="T60" fmla="*/ 71745237 w 65"/>
                <a:gd name="T61" fmla="*/ 42689870 h 69"/>
                <a:gd name="T62" fmla="*/ 56641560 w 65"/>
                <a:gd name="T63" fmla="*/ 52392122 h 69"/>
                <a:gd name="T64" fmla="*/ 64193398 w 65"/>
                <a:gd name="T65" fmla="*/ 32987629 h 69"/>
                <a:gd name="T66" fmla="*/ 77410490 w 65"/>
                <a:gd name="T67" fmla="*/ 17464039 h 69"/>
                <a:gd name="T68" fmla="*/ 79298450 w 65"/>
                <a:gd name="T69" fmla="*/ 9702243 h 69"/>
                <a:gd name="T70" fmla="*/ 86850288 w 65"/>
                <a:gd name="T71" fmla="*/ 1940449 h 69"/>
                <a:gd name="T72" fmla="*/ 66081358 w 65"/>
                <a:gd name="T73" fmla="*/ 9702243 h 69"/>
                <a:gd name="T74" fmla="*/ 47201761 w 65"/>
                <a:gd name="T75" fmla="*/ 29106733 h 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5"/>
                <a:gd name="T115" fmla="*/ 0 h 69"/>
                <a:gd name="T116" fmla="*/ 65 w 65"/>
                <a:gd name="T117" fmla="*/ 69 h 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5" h="69">
                  <a:moveTo>
                    <a:pt x="25" y="15"/>
                  </a:moveTo>
                  <a:cubicBezTo>
                    <a:pt x="21" y="19"/>
                    <a:pt x="17" y="27"/>
                    <a:pt x="16" y="29"/>
                  </a:cubicBezTo>
                  <a:cubicBezTo>
                    <a:pt x="15" y="31"/>
                    <a:pt x="16" y="31"/>
                    <a:pt x="17" y="34"/>
                  </a:cubicBezTo>
                  <a:cubicBezTo>
                    <a:pt x="18" y="37"/>
                    <a:pt x="13" y="35"/>
                    <a:pt x="12" y="36"/>
                  </a:cubicBezTo>
                  <a:cubicBezTo>
                    <a:pt x="11" y="37"/>
                    <a:pt x="7" y="40"/>
                    <a:pt x="4" y="42"/>
                  </a:cubicBezTo>
                  <a:cubicBezTo>
                    <a:pt x="1" y="45"/>
                    <a:pt x="6" y="44"/>
                    <a:pt x="7" y="45"/>
                  </a:cubicBezTo>
                  <a:cubicBezTo>
                    <a:pt x="9" y="45"/>
                    <a:pt x="4" y="49"/>
                    <a:pt x="2" y="52"/>
                  </a:cubicBezTo>
                  <a:cubicBezTo>
                    <a:pt x="0" y="54"/>
                    <a:pt x="5" y="55"/>
                    <a:pt x="9" y="55"/>
                  </a:cubicBezTo>
                  <a:cubicBezTo>
                    <a:pt x="12" y="55"/>
                    <a:pt x="26" y="53"/>
                    <a:pt x="28" y="53"/>
                  </a:cubicBezTo>
                  <a:cubicBezTo>
                    <a:pt x="31" y="53"/>
                    <a:pt x="33" y="56"/>
                    <a:pt x="30" y="57"/>
                  </a:cubicBezTo>
                  <a:cubicBezTo>
                    <a:pt x="28" y="59"/>
                    <a:pt x="29" y="60"/>
                    <a:pt x="30" y="63"/>
                  </a:cubicBezTo>
                  <a:cubicBezTo>
                    <a:pt x="30" y="67"/>
                    <a:pt x="34" y="65"/>
                    <a:pt x="36" y="65"/>
                  </a:cubicBezTo>
                  <a:cubicBezTo>
                    <a:pt x="38" y="65"/>
                    <a:pt x="41" y="61"/>
                    <a:pt x="42" y="59"/>
                  </a:cubicBezTo>
                  <a:cubicBezTo>
                    <a:pt x="42" y="58"/>
                    <a:pt x="44" y="57"/>
                    <a:pt x="45" y="57"/>
                  </a:cubicBezTo>
                  <a:cubicBezTo>
                    <a:pt x="46" y="57"/>
                    <a:pt x="49" y="53"/>
                    <a:pt x="50" y="52"/>
                  </a:cubicBezTo>
                  <a:cubicBezTo>
                    <a:pt x="51" y="51"/>
                    <a:pt x="51" y="54"/>
                    <a:pt x="52" y="56"/>
                  </a:cubicBezTo>
                  <a:cubicBezTo>
                    <a:pt x="53" y="58"/>
                    <a:pt x="49" y="62"/>
                    <a:pt x="49" y="63"/>
                  </a:cubicBezTo>
                  <a:cubicBezTo>
                    <a:pt x="49" y="65"/>
                    <a:pt x="53" y="61"/>
                    <a:pt x="55" y="61"/>
                  </a:cubicBezTo>
                  <a:cubicBezTo>
                    <a:pt x="57" y="61"/>
                    <a:pt x="55" y="65"/>
                    <a:pt x="58" y="67"/>
                  </a:cubicBezTo>
                  <a:cubicBezTo>
                    <a:pt x="60" y="69"/>
                    <a:pt x="64" y="57"/>
                    <a:pt x="64" y="55"/>
                  </a:cubicBezTo>
                  <a:cubicBezTo>
                    <a:pt x="65" y="53"/>
                    <a:pt x="62" y="54"/>
                    <a:pt x="60" y="55"/>
                  </a:cubicBezTo>
                  <a:cubicBezTo>
                    <a:pt x="59" y="55"/>
                    <a:pt x="62" y="51"/>
                    <a:pt x="62" y="50"/>
                  </a:cubicBezTo>
                  <a:cubicBezTo>
                    <a:pt x="63" y="48"/>
                    <a:pt x="55" y="53"/>
                    <a:pt x="56" y="52"/>
                  </a:cubicBezTo>
                  <a:cubicBezTo>
                    <a:pt x="56" y="50"/>
                    <a:pt x="60" y="47"/>
                    <a:pt x="61" y="45"/>
                  </a:cubicBezTo>
                  <a:cubicBezTo>
                    <a:pt x="62" y="43"/>
                    <a:pt x="61" y="44"/>
                    <a:pt x="60" y="45"/>
                  </a:cubicBezTo>
                  <a:cubicBezTo>
                    <a:pt x="59" y="46"/>
                    <a:pt x="60" y="42"/>
                    <a:pt x="58" y="39"/>
                  </a:cubicBezTo>
                  <a:cubicBezTo>
                    <a:pt x="57" y="36"/>
                    <a:pt x="60" y="33"/>
                    <a:pt x="61" y="32"/>
                  </a:cubicBezTo>
                  <a:cubicBezTo>
                    <a:pt x="62" y="32"/>
                    <a:pt x="52" y="30"/>
                    <a:pt x="50" y="30"/>
                  </a:cubicBezTo>
                  <a:cubicBezTo>
                    <a:pt x="48" y="31"/>
                    <a:pt x="47" y="30"/>
                    <a:pt x="44" y="31"/>
                  </a:cubicBezTo>
                  <a:cubicBezTo>
                    <a:pt x="42" y="32"/>
                    <a:pt x="40" y="27"/>
                    <a:pt x="40" y="26"/>
                  </a:cubicBezTo>
                  <a:cubicBezTo>
                    <a:pt x="40" y="25"/>
                    <a:pt x="40" y="22"/>
                    <a:pt x="38" y="22"/>
                  </a:cubicBezTo>
                  <a:cubicBezTo>
                    <a:pt x="37" y="22"/>
                    <a:pt x="31" y="26"/>
                    <a:pt x="30" y="27"/>
                  </a:cubicBezTo>
                  <a:cubicBezTo>
                    <a:pt x="29" y="28"/>
                    <a:pt x="34" y="18"/>
                    <a:pt x="34" y="17"/>
                  </a:cubicBezTo>
                  <a:cubicBezTo>
                    <a:pt x="34" y="16"/>
                    <a:pt x="41" y="9"/>
                    <a:pt x="41" y="9"/>
                  </a:cubicBezTo>
                  <a:cubicBezTo>
                    <a:pt x="42" y="8"/>
                    <a:pt x="41" y="6"/>
                    <a:pt x="42" y="5"/>
                  </a:cubicBezTo>
                  <a:cubicBezTo>
                    <a:pt x="42" y="4"/>
                    <a:pt x="46" y="2"/>
                    <a:pt x="46" y="1"/>
                  </a:cubicBezTo>
                  <a:cubicBezTo>
                    <a:pt x="46" y="0"/>
                    <a:pt x="36" y="3"/>
                    <a:pt x="35" y="5"/>
                  </a:cubicBezTo>
                  <a:cubicBezTo>
                    <a:pt x="34" y="6"/>
                    <a:pt x="29" y="11"/>
                    <a:pt x="25" y="1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Freeform 82"/>
            <p:cNvSpPr>
              <a:spLocks noChangeArrowheads="1"/>
            </p:cNvSpPr>
            <p:nvPr/>
          </p:nvSpPr>
          <p:spPr bwMode="auto">
            <a:xfrm>
              <a:off x="3676208" y="2116247"/>
              <a:ext cx="32659" cy="37627"/>
            </a:xfrm>
            <a:custGeom>
              <a:avLst/>
              <a:gdLst>
                <a:gd name="T0" fmla="*/ 15975850 w 12"/>
                <a:gd name="T1" fmla="*/ 0 h 15"/>
                <a:gd name="T2" fmla="*/ 7988631 w 12"/>
                <a:gd name="T3" fmla="*/ 28722584 h 15"/>
                <a:gd name="T4" fmla="*/ 23964484 w 12"/>
                <a:gd name="T5" fmla="*/ 10258372 h 15"/>
                <a:gd name="T6" fmla="*/ 15975850 w 12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5"/>
                <a:gd name="T14" fmla="*/ 12 w 12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5">
                  <a:moveTo>
                    <a:pt x="8" y="0"/>
                  </a:moveTo>
                  <a:cubicBezTo>
                    <a:pt x="4" y="1"/>
                    <a:pt x="0" y="14"/>
                    <a:pt x="4" y="14"/>
                  </a:cubicBezTo>
                  <a:cubicBezTo>
                    <a:pt x="7" y="15"/>
                    <a:pt x="11" y="7"/>
                    <a:pt x="12" y="5"/>
                  </a:cubicBezTo>
                  <a:cubicBezTo>
                    <a:pt x="12" y="3"/>
                    <a:pt x="12" y="0"/>
                    <a:pt x="8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1" name="Freeform 83"/>
            <p:cNvSpPr>
              <a:spLocks noChangeArrowheads="1"/>
            </p:cNvSpPr>
            <p:nvPr/>
          </p:nvSpPr>
          <p:spPr bwMode="auto">
            <a:xfrm>
              <a:off x="3595649" y="2098424"/>
              <a:ext cx="69674" cy="43567"/>
            </a:xfrm>
            <a:custGeom>
              <a:avLst/>
              <a:gdLst>
                <a:gd name="T0" fmla="*/ 48404780 w 26"/>
                <a:gd name="T1" fmla="*/ 3820001 h 18"/>
                <a:gd name="T2" fmla="*/ 42595419 w 26"/>
                <a:gd name="T3" fmla="*/ 3820001 h 18"/>
                <a:gd name="T4" fmla="*/ 27105674 w 26"/>
                <a:gd name="T5" fmla="*/ 5730003 h 18"/>
                <a:gd name="T6" fmla="*/ 7744875 w 26"/>
                <a:gd name="T7" fmla="*/ 19101387 h 18"/>
                <a:gd name="T8" fmla="*/ 1935523 w 26"/>
                <a:gd name="T9" fmla="*/ 30561392 h 18"/>
                <a:gd name="T10" fmla="*/ 7744875 w 26"/>
                <a:gd name="T11" fmla="*/ 28651392 h 18"/>
                <a:gd name="T12" fmla="*/ 11617314 w 26"/>
                <a:gd name="T13" fmla="*/ 28651392 h 18"/>
                <a:gd name="T14" fmla="*/ 27105674 w 26"/>
                <a:gd name="T15" fmla="*/ 24831392 h 18"/>
                <a:gd name="T16" fmla="*/ 48404780 w 26"/>
                <a:gd name="T17" fmla="*/ 382000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8"/>
                <a:gd name="T29" fmla="*/ 26 w 2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8">
                  <a:moveTo>
                    <a:pt x="25" y="2"/>
                  </a:moveTo>
                  <a:cubicBezTo>
                    <a:pt x="26" y="0"/>
                    <a:pt x="24" y="2"/>
                    <a:pt x="22" y="2"/>
                  </a:cubicBezTo>
                  <a:cubicBezTo>
                    <a:pt x="20" y="3"/>
                    <a:pt x="18" y="2"/>
                    <a:pt x="14" y="3"/>
                  </a:cubicBezTo>
                  <a:cubicBezTo>
                    <a:pt x="11" y="3"/>
                    <a:pt x="7" y="8"/>
                    <a:pt x="4" y="10"/>
                  </a:cubicBezTo>
                  <a:cubicBezTo>
                    <a:pt x="2" y="13"/>
                    <a:pt x="0" y="15"/>
                    <a:pt x="1" y="16"/>
                  </a:cubicBezTo>
                  <a:cubicBezTo>
                    <a:pt x="2" y="18"/>
                    <a:pt x="2" y="16"/>
                    <a:pt x="4" y="15"/>
                  </a:cubicBezTo>
                  <a:cubicBezTo>
                    <a:pt x="5" y="14"/>
                    <a:pt x="4" y="16"/>
                    <a:pt x="6" y="15"/>
                  </a:cubicBezTo>
                  <a:cubicBezTo>
                    <a:pt x="8" y="15"/>
                    <a:pt x="10" y="14"/>
                    <a:pt x="14" y="13"/>
                  </a:cubicBezTo>
                  <a:cubicBezTo>
                    <a:pt x="19" y="12"/>
                    <a:pt x="25" y="4"/>
                    <a:pt x="25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2" name="Freeform 84"/>
            <p:cNvSpPr>
              <a:spLocks noChangeArrowheads="1"/>
            </p:cNvSpPr>
            <p:nvPr/>
          </p:nvSpPr>
          <p:spPr bwMode="auto">
            <a:xfrm>
              <a:off x="3532510" y="1975642"/>
              <a:ext cx="167652" cy="126742"/>
            </a:xfrm>
            <a:custGeom>
              <a:avLst/>
              <a:gdLst>
                <a:gd name="T0" fmla="*/ 106923210 w 63"/>
                <a:gd name="T1" fmla="*/ 63918022 h 52"/>
                <a:gd name="T2" fmla="*/ 97376400 w 63"/>
                <a:gd name="T3" fmla="*/ 67792599 h 52"/>
                <a:gd name="T4" fmla="*/ 95468143 w 63"/>
                <a:gd name="T5" fmla="*/ 42612011 h 52"/>
                <a:gd name="T6" fmla="*/ 80192397 w 63"/>
                <a:gd name="T7" fmla="*/ 34864248 h 52"/>
                <a:gd name="T8" fmla="*/ 74464863 w 63"/>
                <a:gd name="T9" fmla="*/ 23243300 h 52"/>
                <a:gd name="T10" fmla="*/ 64918053 w 63"/>
                <a:gd name="T11" fmla="*/ 13558243 h 52"/>
                <a:gd name="T12" fmla="*/ 57280882 w 63"/>
                <a:gd name="T13" fmla="*/ 21306006 h 52"/>
                <a:gd name="T14" fmla="*/ 59190520 w 63"/>
                <a:gd name="T15" fmla="*/ 7747766 h 52"/>
                <a:gd name="T16" fmla="*/ 51551967 w 63"/>
                <a:gd name="T17" fmla="*/ 0 h 52"/>
                <a:gd name="T18" fmla="*/ 43914784 w 63"/>
                <a:gd name="T19" fmla="*/ 11620954 h 52"/>
                <a:gd name="T20" fmla="*/ 30550079 w 63"/>
                <a:gd name="T21" fmla="*/ 54232970 h 52"/>
                <a:gd name="T22" fmla="*/ 11456454 w 63"/>
                <a:gd name="T23" fmla="*/ 65855311 h 52"/>
                <a:gd name="T24" fmla="*/ 1909639 w 63"/>
                <a:gd name="T25" fmla="*/ 77476259 h 52"/>
                <a:gd name="T26" fmla="*/ 21003264 w 63"/>
                <a:gd name="T27" fmla="*/ 81350837 h 52"/>
                <a:gd name="T28" fmla="*/ 21003264 w 63"/>
                <a:gd name="T29" fmla="*/ 98782281 h 52"/>
                <a:gd name="T30" fmla="*/ 43914784 w 63"/>
                <a:gd name="T31" fmla="*/ 94909095 h 52"/>
                <a:gd name="T32" fmla="*/ 59190520 w 63"/>
                <a:gd name="T33" fmla="*/ 77476259 h 52"/>
                <a:gd name="T34" fmla="*/ 61098777 w 63"/>
                <a:gd name="T35" fmla="*/ 69728496 h 52"/>
                <a:gd name="T36" fmla="*/ 76374502 w 63"/>
                <a:gd name="T37" fmla="*/ 58107548 h 52"/>
                <a:gd name="T38" fmla="*/ 76374502 w 63"/>
                <a:gd name="T39" fmla="*/ 67792599 h 52"/>
                <a:gd name="T40" fmla="*/ 84011673 w 63"/>
                <a:gd name="T41" fmla="*/ 75540362 h 52"/>
                <a:gd name="T42" fmla="*/ 103105315 w 63"/>
                <a:gd name="T43" fmla="*/ 83286733 h 52"/>
                <a:gd name="T44" fmla="*/ 120289297 w 63"/>
                <a:gd name="T45" fmla="*/ 69728496 h 52"/>
                <a:gd name="T46" fmla="*/ 106923210 w 63"/>
                <a:gd name="T47" fmla="*/ 63918022 h 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52"/>
                <a:gd name="T74" fmla="*/ 63 w 63"/>
                <a:gd name="T75" fmla="*/ 52 h 5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52">
                  <a:moveTo>
                    <a:pt x="56" y="33"/>
                  </a:moveTo>
                  <a:cubicBezTo>
                    <a:pt x="53" y="32"/>
                    <a:pt x="54" y="34"/>
                    <a:pt x="51" y="35"/>
                  </a:cubicBezTo>
                  <a:cubicBezTo>
                    <a:pt x="48" y="37"/>
                    <a:pt x="54" y="23"/>
                    <a:pt x="50" y="22"/>
                  </a:cubicBezTo>
                  <a:cubicBezTo>
                    <a:pt x="47" y="21"/>
                    <a:pt x="42" y="21"/>
                    <a:pt x="42" y="18"/>
                  </a:cubicBezTo>
                  <a:cubicBezTo>
                    <a:pt x="42" y="15"/>
                    <a:pt x="41" y="13"/>
                    <a:pt x="39" y="12"/>
                  </a:cubicBezTo>
                  <a:cubicBezTo>
                    <a:pt x="37" y="11"/>
                    <a:pt x="36" y="8"/>
                    <a:pt x="34" y="7"/>
                  </a:cubicBezTo>
                  <a:cubicBezTo>
                    <a:pt x="32" y="6"/>
                    <a:pt x="32" y="11"/>
                    <a:pt x="30" y="11"/>
                  </a:cubicBezTo>
                  <a:cubicBezTo>
                    <a:pt x="27" y="12"/>
                    <a:pt x="30" y="6"/>
                    <a:pt x="31" y="4"/>
                  </a:cubicBezTo>
                  <a:cubicBezTo>
                    <a:pt x="32" y="2"/>
                    <a:pt x="30" y="0"/>
                    <a:pt x="27" y="0"/>
                  </a:cubicBezTo>
                  <a:cubicBezTo>
                    <a:pt x="25" y="0"/>
                    <a:pt x="24" y="4"/>
                    <a:pt x="23" y="6"/>
                  </a:cubicBezTo>
                  <a:cubicBezTo>
                    <a:pt x="22" y="8"/>
                    <a:pt x="16" y="25"/>
                    <a:pt x="16" y="28"/>
                  </a:cubicBezTo>
                  <a:cubicBezTo>
                    <a:pt x="15" y="31"/>
                    <a:pt x="12" y="31"/>
                    <a:pt x="6" y="34"/>
                  </a:cubicBezTo>
                  <a:cubicBezTo>
                    <a:pt x="0" y="36"/>
                    <a:pt x="0" y="37"/>
                    <a:pt x="1" y="40"/>
                  </a:cubicBezTo>
                  <a:cubicBezTo>
                    <a:pt x="1" y="42"/>
                    <a:pt x="9" y="41"/>
                    <a:pt x="11" y="42"/>
                  </a:cubicBezTo>
                  <a:cubicBezTo>
                    <a:pt x="14" y="42"/>
                    <a:pt x="6" y="51"/>
                    <a:pt x="11" y="51"/>
                  </a:cubicBezTo>
                  <a:cubicBezTo>
                    <a:pt x="13" y="52"/>
                    <a:pt x="23" y="49"/>
                    <a:pt x="23" y="49"/>
                  </a:cubicBezTo>
                  <a:cubicBezTo>
                    <a:pt x="24" y="48"/>
                    <a:pt x="29" y="41"/>
                    <a:pt x="31" y="40"/>
                  </a:cubicBezTo>
                  <a:cubicBezTo>
                    <a:pt x="33" y="39"/>
                    <a:pt x="32" y="37"/>
                    <a:pt x="32" y="36"/>
                  </a:cubicBezTo>
                  <a:cubicBezTo>
                    <a:pt x="32" y="35"/>
                    <a:pt x="38" y="30"/>
                    <a:pt x="40" y="30"/>
                  </a:cubicBezTo>
                  <a:cubicBezTo>
                    <a:pt x="42" y="29"/>
                    <a:pt x="41" y="34"/>
                    <a:pt x="40" y="35"/>
                  </a:cubicBezTo>
                  <a:cubicBezTo>
                    <a:pt x="39" y="36"/>
                    <a:pt x="40" y="38"/>
                    <a:pt x="44" y="39"/>
                  </a:cubicBezTo>
                  <a:cubicBezTo>
                    <a:pt x="48" y="39"/>
                    <a:pt x="50" y="43"/>
                    <a:pt x="54" y="43"/>
                  </a:cubicBezTo>
                  <a:cubicBezTo>
                    <a:pt x="58" y="43"/>
                    <a:pt x="63" y="37"/>
                    <a:pt x="63" y="36"/>
                  </a:cubicBezTo>
                  <a:cubicBezTo>
                    <a:pt x="63" y="35"/>
                    <a:pt x="59" y="33"/>
                    <a:pt x="56" y="3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3" name="Freeform 85"/>
            <p:cNvSpPr>
              <a:spLocks noChangeArrowheads="1"/>
            </p:cNvSpPr>
            <p:nvPr/>
          </p:nvSpPr>
          <p:spPr bwMode="auto">
            <a:xfrm>
              <a:off x="3741527" y="2076642"/>
              <a:ext cx="32659" cy="21784"/>
            </a:xfrm>
            <a:custGeom>
              <a:avLst/>
              <a:gdLst>
                <a:gd name="T0" fmla="*/ 5991828 w 12"/>
                <a:gd name="T1" fmla="*/ 1910077 h 9"/>
                <a:gd name="T2" fmla="*/ 5991828 w 12"/>
                <a:gd name="T3" fmla="*/ 15282001 h 9"/>
                <a:gd name="T4" fmla="*/ 19970871 w 12"/>
                <a:gd name="T5" fmla="*/ 11461848 h 9"/>
                <a:gd name="T6" fmla="*/ 13979046 w 12"/>
                <a:gd name="T7" fmla="*/ 7640310 h 9"/>
                <a:gd name="T8" fmla="*/ 5991828 w 12"/>
                <a:gd name="T9" fmla="*/ 191007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3" y="1"/>
                  </a:moveTo>
                  <a:cubicBezTo>
                    <a:pt x="0" y="2"/>
                    <a:pt x="1" y="7"/>
                    <a:pt x="3" y="8"/>
                  </a:cubicBezTo>
                  <a:cubicBezTo>
                    <a:pt x="4" y="9"/>
                    <a:pt x="8" y="7"/>
                    <a:pt x="10" y="6"/>
                  </a:cubicBezTo>
                  <a:cubicBezTo>
                    <a:pt x="12" y="5"/>
                    <a:pt x="8" y="4"/>
                    <a:pt x="7" y="4"/>
                  </a:cubicBezTo>
                  <a:cubicBezTo>
                    <a:pt x="6" y="4"/>
                    <a:pt x="5" y="0"/>
                    <a:pt x="3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4" name="Freeform 86"/>
            <p:cNvSpPr>
              <a:spLocks noChangeArrowheads="1"/>
            </p:cNvSpPr>
            <p:nvPr/>
          </p:nvSpPr>
          <p:spPr bwMode="auto">
            <a:xfrm>
              <a:off x="3769832" y="2068719"/>
              <a:ext cx="26128" cy="17823"/>
            </a:xfrm>
            <a:custGeom>
              <a:avLst/>
              <a:gdLst>
                <a:gd name="T0" fmla="*/ 14725621 w 10"/>
                <a:gd name="T1" fmla="*/ 12681998 h 7"/>
                <a:gd name="T2" fmla="*/ 11043536 w 10"/>
                <a:gd name="T3" fmla="*/ 4227817 h 7"/>
                <a:gd name="T4" fmla="*/ 3680727 w 10"/>
                <a:gd name="T5" fmla="*/ 4227817 h 7"/>
                <a:gd name="T6" fmla="*/ 14725621 w 10"/>
                <a:gd name="T7" fmla="*/ 12681998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8" y="6"/>
                  </a:moveTo>
                  <a:cubicBezTo>
                    <a:pt x="10" y="6"/>
                    <a:pt x="7" y="3"/>
                    <a:pt x="6" y="2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0" y="3"/>
                    <a:pt x="3" y="7"/>
                    <a:pt x="8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5" name="Freeform 87"/>
            <p:cNvSpPr>
              <a:spLocks noChangeArrowheads="1"/>
            </p:cNvSpPr>
            <p:nvPr/>
          </p:nvSpPr>
          <p:spPr bwMode="auto">
            <a:xfrm>
              <a:off x="3859101" y="1868704"/>
              <a:ext cx="37014" cy="31686"/>
            </a:xfrm>
            <a:custGeom>
              <a:avLst/>
              <a:gdLst>
                <a:gd name="T0" fmla="*/ 9422801 w 14"/>
                <a:gd name="T1" fmla="*/ 25181284 h 13"/>
                <a:gd name="T2" fmla="*/ 20730437 w 14"/>
                <a:gd name="T3" fmla="*/ 17433302 h 13"/>
                <a:gd name="T4" fmla="*/ 16960768 w 14"/>
                <a:gd name="T5" fmla="*/ 1937343 h 13"/>
                <a:gd name="T6" fmla="*/ 0 w 14"/>
                <a:gd name="T7" fmla="*/ 11622667 h 13"/>
                <a:gd name="T8" fmla="*/ 9422801 w 14"/>
                <a:gd name="T9" fmla="*/ 2518128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3"/>
                <a:gd name="T17" fmla="*/ 14 w 1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3">
                  <a:moveTo>
                    <a:pt x="5" y="13"/>
                  </a:moveTo>
                  <a:cubicBezTo>
                    <a:pt x="8" y="13"/>
                    <a:pt x="10" y="12"/>
                    <a:pt x="11" y="9"/>
                  </a:cubicBezTo>
                  <a:cubicBezTo>
                    <a:pt x="13" y="7"/>
                    <a:pt x="14" y="1"/>
                    <a:pt x="9" y="1"/>
                  </a:cubicBezTo>
                  <a:cubicBezTo>
                    <a:pt x="5" y="0"/>
                    <a:pt x="1" y="4"/>
                    <a:pt x="0" y="6"/>
                  </a:cubicBezTo>
                  <a:cubicBezTo>
                    <a:pt x="0" y="7"/>
                    <a:pt x="0" y="13"/>
                    <a:pt x="5" y="1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6" name="Freeform 88"/>
            <p:cNvSpPr>
              <a:spLocks noChangeArrowheads="1"/>
            </p:cNvSpPr>
            <p:nvPr/>
          </p:nvSpPr>
          <p:spPr bwMode="auto">
            <a:xfrm>
              <a:off x="3756768" y="1779589"/>
              <a:ext cx="47900" cy="21784"/>
            </a:xfrm>
            <a:custGeom>
              <a:avLst/>
              <a:gdLst>
                <a:gd name="T0" fmla="*/ 32457957 w 18"/>
                <a:gd name="T1" fmla="*/ 1910077 h 9"/>
                <a:gd name="T2" fmla="*/ 7637085 w 18"/>
                <a:gd name="T3" fmla="*/ 3820155 h 9"/>
                <a:gd name="T4" fmla="*/ 15274170 w 18"/>
                <a:gd name="T5" fmla="*/ 13371925 h 9"/>
                <a:gd name="T6" fmla="*/ 30548341 w 18"/>
                <a:gd name="T7" fmla="*/ 15282001 h 9"/>
                <a:gd name="T8" fmla="*/ 32457957 w 18"/>
                <a:gd name="T9" fmla="*/ 191007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9"/>
                <a:gd name="T17" fmla="*/ 18 w 1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9">
                  <a:moveTo>
                    <a:pt x="17" y="1"/>
                  </a:moveTo>
                  <a:cubicBezTo>
                    <a:pt x="17" y="0"/>
                    <a:pt x="8" y="2"/>
                    <a:pt x="4" y="2"/>
                  </a:cubicBezTo>
                  <a:cubicBezTo>
                    <a:pt x="0" y="2"/>
                    <a:pt x="5" y="4"/>
                    <a:pt x="8" y="7"/>
                  </a:cubicBezTo>
                  <a:cubicBezTo>
                    <a:pt x="11" y="9"/>
                    <a:pt x="15" y="8"/>
                    <a:pt x="16" y="8"/>
                  </a:cubicBezTo>
                  <a:cubicBezTo>
                    <a:pt x="18" y="7"/>
                    <a:pt x="18" y="3"/>
                    <a:pt x="17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7" name="Freeform 89"/>
            <p:cNvSpPr>
              <a:spLocks noChangeArrowheads="1"/>
            </p:cNvSpPr>
            <p:nvPr/>
          </p:nvSpPr>
          <p:spPr bwMode="auto">
            <a:xfrm>
              <a:off x="4037639" y="2141992"/>
              <a:ext cx="41369" cy="25744"/>
            </a:xfrm>
            <a:custGeom>
              <a:avLst/>
              <a:gdLst>
                <a:gd name="T0" fmla="*/ 16407189 w 15"/>
                <a:gd name="T1" fmla="*/ 1785382 h 11"/>
                <a:gd name="T2" fmla="*/ 4101439 w 15"/>
                <a:gd name="T3" fmla="*/ 7142864 h 11"/>
                <a:gd name="T4" fmla="*/ 14355038 w 15"/>
                <a:gd name="T5" fmla="*/ 17859163 h 11"/>
                <a:gd name="T6" fmla="*/ 24610071 w 15"/>
                <a:gd name="T7" fmla="*/ 10714963 h 11"/>
                <a:gd name="T8" fmla="*/ 18457908 w 15"/>
                <a:gd name="T9" fmla="*/ 7142864 h 11"/>
                <a:gd name="T10" fmla="*/ 16407189 w 15"/>
                <a:gd name="T11" fmla="*/ 1785382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1"/>
                <a:gd name="T20" fmla="*/ 15 w 1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1">
                  <a:moveTo>
                    <a:pt x="8" y="1"/>
                  </a:moveTo>
                  <a:cubicBezTo>
                    <a:pt x="8" y="0"/>
                    <a:pt x="4" y="3"/>
                    <a:pt x="2" y="4"/>
                  </a:cubicBezTo>
                  <a:cubicBezTo>
                    <a:pt x="0" y="5"/>
                    <a:pt x="4" y="9"/>
                    <a:pt x="7" y="10"/>
                  </a:cubicBezTo>
                  <a:cubicBezTo>
                    <a:pt x="10" y="11"/>
                    <a:pt x="10" y="7"/>
                    <a:pt x="12" y="6"/>
                  </a:cubicBezTo>
                  <a:cubicBezTo>
                    <a:pt x="15" y="4"/>
                    <a:pt x="10" y="4"/>
                    <a:pt x="9" y="4"/>
                  </a:cubicBezTo>
                  <a:cubicBezTo>
                    <a:pt x="7" y="4"/>
                    <a:pt x="7" y="2"/>
                    <a:pt x="8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8" name="Freeform 90"/>
            <p:cNvSpPr>
              <a:spLocks noChangeArrowheads="1"/>
            </p:cNvSpPr>
            <p:nvPr/>
          </p:nvSpPr>
          <p:spPr bwMode="auto">
            <a:xfrm>
              <a:off x="3589117" y="1549869"/>
              <a:ext cx="611817" cy="604007"/>
            </a:xfrm>
            <a:custGeom>
              <a:avLst/>
              <a:gdLst>
                <a:gd name="T0" fmla="*/ 36249355 w 230"/>
                <a:gd name="T1" fmla="*/ 136213554 h 249"/>
                <a:gd name="T2" fmla="*/ 41971845 w 230"/>
                <a:gd name="T3" fmla="*/ 157316938 h 249"/>
                <a:gd name="T4" fmla="*/ 59143470 w 230"/>
                <a:gd name="T5" fmla="*/ 170746868 h 249"/>
                <a:gd name="T6" fmla="*/ 114470566 w 230"/>
                <a:gd name="T7" fmla="*/ 182258478 h 249"/>
                <a:gd name="T8" fmla="*/ 173612634 w 230"/>
                <a:gd name="T9" fmla="*/ 174583596 h 249"/>
                <a:gd name="T10" fmla="*/ 200323156 w 230"/>
                <a:gd name="T11" fmla="*/ 184176842 h 249"/>
                <a:gd name="T12" fmla="*/ 238478616 w 230"/>
                <a:gd name="T13" fmla="*/ 216790408 h 249"/>
                <a:gd name="T14" fmla="*/ 246109984 w 230"/>
                <a:gd name="T15" fmla="*/ 276263834 h 249"/>
                <a:gd name="T16" fmla="*/ 207954524 w 230"/>
                <a:gd name="T17" fmla="*/ 312715513 h 249"/>
                <a:gd name="T18" fmla="*/ 181244045 w 230"/>
                <a:gd name="T19" fmla="*/ 341493737 h 249"/>
                <a:gd name="T20" fmla="*/ 144996039 w 230"/>
                <a:gd name="T21" fmla="*/ 351085555 h 249"/>
                <a:gd name="T22" fmla="*/ 152626026 w 230"/>
                <a:gd name="T23" fmla="*/ 395212159 h 249"/>
                <a:gd name="T24" fmla="*/ 215585892 w 230"/>
                <a:gd name="T25" fmla="*/ 397130523 h 249"/>
                <a:gd name="T26" fmla="*/ 227032254 w 230"/>
                <a:gd name="T27" fmla="*/ 423988998 h 249"/>
                <a:gd name="T28" fmla="*/ 249926359 w 230"/>
                <a:gd name="T29" fmla="*/ 441255655 h 249"/>
                <a:gd name="T30" fmla="*/ 312884801 w 230"/>
                <a:gd name="T31" fmla="*/ 475788970 h 249"/>
                <a:gd name="T32" fmla="*/ 303345936 w 230"/>
                <a:gd name="T33" fmla="*/ 433582201 h 249"/>
                <a:gd name="T34" fmla="*/ 286175703 w 230"/>
                <a:gd name="T35" fmla="*/ 408640704 h 249"/>
                <a:gd name="T36" fmla="*/ 309068426 w 230"/>
                <a:gd name="T37" fmla="*/ 416315543 h 249"/>
                <a:gd name="T38" fmla="*/ 337686402 w 230"/>
                <a:gd name="T39" fmla="*/ 452767222 h 249"/>
                <a:gd name="T40" fmla="*/ 351041642 w 230"/>
                <a:gd name="T41" fmla="*/ 445092382 h 249"/>
                <a:gd name="T42" fmla="*/ 368211961 w 230"/>
                <a:gd name="T43" fmla="*/ 425907361 h 249"/>
                <a:gd name="T44" fmla="*/ 351041642 w 230"/>
                <a:gd name="T45" fmla="*/ 383700592 h 249"/>
                <a:gd name="T46" fmla="*/ 326240041 w 230"/>
                <a:gd name="T47" fmla="*/ 370270662 h 249"/>
                <a:gd name="T48" fmla="*/ 326240041 w 230"/>
                <a:gd name="T49" fmla="*/ 343412100 h 249"/>
                <a:gd name="T50" fmla="*/ 326240041 w 230"/>
                <a:gd name="T51" fmla="*/ 324227079 h 249"/>
                <a:gd name="T52" fmla="*/ 349134145 w 230"/>
                <a:gd name="T53" fmla="*/ 331900534 h 249"/>
                <a:gd name="T54" fmla="*/ 360580507 w 230"/>
                <a:gd name="T55" fmla="*/ 339575373 h 249"/>
                <a:gd name="T56" fmla="*/ 366304465 w 230"/>
                <a:gd name="T57" fmla="*/ 360678758 h 249"/>
                <a:gd name="T58" fmla="*/ 391106066 w 230"/>
                <a:gd name="T59" fmla="*/ 347248827 h 249"/>
                <a:gd name="T60" fmla="*/ 425446532 w 230"/>
                <a:gd name="T61" fmla="*/ 343412100 h 249"/>
                <a:gd name="T62" fmla="*/ 436894275 w 230"/>
                <a:gd name="T63" fmla="*/ 305042058 h 249"/>
                <a:gd name="T64" fmla="*/ 410183796 w 230"/>
                <a:gd name="T65" fmla="*/ 299286968 h 249"/>
                <a:gd name="T66" fmla="*/ 381567201 w 230"/>
                <a:gd name="T67" fmla="*/ 299286968 h 249"/>
                <a:gd name="T68" fmla="*/ 391106066 w 230"/>
                <a:gd name="T69" fmla="*/ 268590380 h 249"/>
                <a:gd name="T70" fmla="*/ 366304465 w 230"/>
                <a:gd name="T71" fmla="*/ 257078813 h 249"/>
                <a:gd name="T72" fmla="*/ 337686402 w 230"/>
                <a:gd name="T73" fmla="*/ 237893792 h 249"/>
                <a:gd name="T74" fmla="*/ 341502777 w 230"/>
                <a:gd name="T75" fmla="*/ 224465247 h 249"/>
                <a:gd name="T76" fmla="*/ 362488090 w 230"/>
                <a:gd name="T77" fmla="*/ 207198590 h 249"/>
                <a:gd name="T78" fmla="*/ 362488090 w 230"/>
                <a:gd name="T79" fmla="*/ 164991778 h 249"/>
                <a:gd name="T80" fmla="*/ 352949139 w 230"/>
                <a:gd name="T81" fmla="*/ 153480211 h 249"/>
                <a:gd name="T82" fmla="*/ 314792298 w 230"/>
                <a:gd name="T83" fmla="*/ 132376826 h 249"/>
                <a:gd name="T84" fmla="*/ 272820463 w 230"/>
                <a:gd name="T85" fmla="*/ 111273442 h 249"/>
                <a:gd name="T86" fmla="*/ 251833855 w 230"/>
                <a:gd name="T87" fmla="*/ 94006784 h 249"/>
                <a:gd name="T88" fmla="*/ 200323156 w 230"/>
                <a:gd name="T89" fmla="*/ 67148288 h 249"/>
                <a:gd name="T90" fmla="*/ 177429008 w 230"/>
                <a:gd name="T91" fmla="*/ 92088421 h 249"/>
                <a:gd name="T92" fmla="*/ 154534904 w 230"/>
                <a:gd name="T93" fmla="*/ 72903378 h 249"/>
                <a:gd name="T94" fmla="*/ 152626026 w 230"/>
                <a:gd name="T95" fmla="*/ 61391812 h 249"/>
                <a:gd name="T96" fmla="*/ 165981265 w 230"/>
                <a:gd name="T97" fmla="*/ 21103390 h 249"/>
                <a:gd name="T98" fmla="*/ 144996039 w 230"/>
                <a:gd name="T99" fmla="*/ 17266663 h 249"/>
                <a:gd name="T100" fmla="*/ 141179664 w 230"/>
                <a:gd name="T101" fmla="*/ 30696598 h 249"/>
                <a:gd name="T102" fmla="*/ 99207830 w 230"/>
                <a:gd name="T103" fmla="*/ 57555085 h 249"/>
                <a:gd name="T104" fmla="*/ 93483958 w 230"/>
                <a:gd name="T105" fmla="*/ 88251672 h 249"/>
                <a:gd name="T106" fmla="*/ 116378063 w 230"/>
                <a:gd name="T107" fmla="*/ 126621736 h 249"/>
                <a:gd name="T108" fmla="*/ 83945072 w 230"/>
                <a:gd name="T109" fmla="*/ 130458463 h 249"/>
                <a:gd name="T110" fmla="*/ 74406207 w 230"/>
                <a:gd name="T111" fmla="*/ 86333309 h 249"/>
                <a:gd name="T112" fmla="*/ 125916928 w 230"/>
                <a:gd name="T113" fmla="*/ 1918364 h 249"/>
                <a:gd name="T114" fmla="*/ 43880723 w 230"/>
                <a:gd name="T115" fmla="*/ 21103390 h 249"/>
                <a:gd name="T116" fmla="*/ 5723874 w 230"/>
                <a:gd name="T117" fmla="*/ 99761875 h 2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"/>
                <a:gd name="T178" fmla="*/ 0 h 249"/>
                <a:gd name="T179" fmla="*/ 230 w 230"/>
                <a:gd name="T180" fmla="*/ 249 h 2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" h="249">
                  <a:moveTo>
                    <a:pt x="5" y="55"/>
                  </a:moveTo>
                  <a:cubicBezTo>
                    <a:pt x="4" y="57"/>
                    <a:pt x="5" y="61"/>
                    <a:pt x="6" y="63"/>
                  </a:cubicBezTo>
                  <a:cubicBezTo>
                    <a:pt x="7" y="65"/>
                    <a:pt x="9" y="64"/>
                    <a:pt x="13" y="65"/>
                  </a:cubicBezTo>
                  <a:cubicBezTo>
                    <a:pt x="17" y="67"/>
                    <a:pt x="19" y="69"/>
                    <a:pt x="19" y="71"/>
                  </a:cubicBezTo>
                  <a:cubicBezTo>
                    <a:pt x="20" y="72"/>
                    <a:pt x="13" y="70"/>
                    <a:pt x="11" y="70"/>
                  </a:cubicBezTo>
                  <a:cubicBezTo>
                    <a:pt x="9" y="70"/>
                    <a:pt x="11" y="73"/>
                    <a:pt x="13" y="76"/>
                  </a:cubicBezTo>
                  <a:cubicBezTo>
                    <a:pt x="15" y="79"/>
                    <a:pt x="15" y="77"/>
                    <a:pt x="19" y="78"/>
                  </a:cubicBezTo>
                  <a:cubicBezTo>
                    <a:pt x="23" y="79"/>
                    <a:pt x="22" y="81"/>
                    <a:pt x="22" y="82"/>
                  </a:cubicBezTo>
                  <a:cubicBezTo>
                    <a:pt x="23" y="84"/>
                    <a:pt x="16" y="80"/>
                    <a:pt x="17" y="81"/>
                  </a:cubicBezTo>
                  <a:cubicBezTo>
                    <a:pt x="18" y="82"/>
                    <a:pt x="21" y="86"/>
                    <a:pt x="22" y="87"/>
                  </a:cubicBezTo>
                  <a:cubicBezTo>
                    <a:pt x="24" y="88"/>
                    <a:pt x="25" y="86"/>
                    <a:pt x="27" y="86"/>
                  </a:cubicBezTo>
                  <a:cubicBezTo>
                    <a:pt x="28" y="85"/>
                    <a:pt x="30" y="89"/>
                    <a:pt x="31" y="89"/>
                  </a:cubicBezTo>
                  <a:cubicBezTo>
                    <a:pt x="32" y="89"/>
                    <a:pt x="35" y="88"/>
                    <a:pt x="36" y="88"/>
                  </a:cubicBezTo>
                  <a:cubicBezTo>
                    <a:pt x="38" y="87"/>
                    <a:pt x="39" y="91"/>
                    <a:pt x="41" y="92"/>
                  </a:cubicBezTo>
                  <a:cubicBezTo>
                    <a:pt x="44" y="93"/>
                    <a:pt x="52" y="93"/>
                    <a:pt x="55" y="93"/>
                  </a:cubicBezTo>
                  <a:cubicBezTo>
                    <a:pt x="57" y="94"/>
                    <a:pt x="58" y="95"/>
                    <a:pt x="60" y="95"/>
                  </a:cubicBezTo>
                  <a:cubicBezTo>
                    <a:pt x="61" y="95"/>
                    <a:pt x="62" y="93"/>
                    <a:pt x="63" y="93"/>
                  </a:cubicBezTo>
                  <a:cubicBezTo>
                    <a:pt x="65" y="93"/>
                    <a:pt x="64" y="95"/>
                    <a:pt x="65" y="94"/>
                  </a:cubicBezTo>
                  <a:cubicBezTo>
                    <a:pt x="65" y="94"/>
                    <a:pt x="79" y="93"/>
                    <a:pt x="81" y="92"/>
                  </a:cubicBezTo>
                  <a:cubicBezTo>
                    <a:pt x="83" y="92"/>
                    <a:pt x="89" y="91"/>
                    <a:pt x="91" y="91"/>
                  </a:cubicBezTo>
                  <a:cubicBezTo>
                    <a:pt x="93" y="91"/>
                    <a:pt x="96" y="97"/>
                    <a:pt x="98" y="98"/>
                  </a:cubicBezTo>
                  <a:cubicBezTo>
                    <a:pt x="100" y="99"/>
                    <a:pt x="100" y="97"/>
                    <a:pt x="100" y="96"/>
                  </a:cubicBezTo>
                  <a:cubicBezTo>
                    <a:pt x="101" y="94"/>
                    <a:pt x="103" y="93"/>
                    <a:pt x="105" y="93"/>
                  </a:cubicBezTo>
                  <a:cubicBezTo>
                    <a:pt x="108" y="93"/>
                    <a:pt x="106" y="95"/>
                    <a:pt x="105" y="96"/>
                  </a:cubicBezTo>
                  <a:cubicBezTo>
                    <a:pt x="104" y="98"/>
                    <a:pt x="104" y="101"/>
                    <a:pt x="105" y="103"/>
                  </a:cubicBezTo>
                  <a:cubicBezTo>
                    <a:pt x="107" y="105"/>
                    <a:pt x="109" y="106"/>
                    <a:pt x="112" y="108"/>
                  </a:cubicBezTo>
                  <a:cubicBezTo>
                    <a:pt x="115" y="110"/>
                    <a:pt x="119" y="110"/>
                    <a:pt x="122" y="110"/>
                  </a:cubicBezTo>
                  <a:cubicBezTo>
                    <a:pt x="125" y="110"/>
                    <a:pt x="127" y="112"/>
                    <a:pt x="125" y="113"/>
                  </a:cubicBezTo>
                  <a:cubicBezTo>
                    <a:pt x="122" y="114"/>
                    <a:pt x="122" y="120"/>
                    <a:pt x="122" y="122"/>
                  </a:cubicBezTo>
                  <a:cubicBezTo>
                    <a:pt x="123" y="125"/>
                    <a:pt x="123" y="127"/>
                    <a:pt x="125" y="128"/>
                  </a:cubicBezTo>
                  <a:cubicBezTo>
                    <a:pt x="128" y="128"/>
                    <a:pt x="128" y="128"/>
                    <a:pt x="127" y="133"/>
                  </a:cubicBezTo>
                  <a:cubicBezTo>
                    <a:pt x="126" y="138"/>
                    <a:pt x="130" y="141"/>
                    <a:pt x="129" y="144"/>
                  </a:cubicBezTo>
                  <a:cubicBezTo>
                    <a:pt x="129" y="147"/>
                    <a:pt x="126" y="146"/>
                    <a:pt x="125" y="147"/>
                  </a:cubicBezTo>
                  <a:cubicBezTo>
                    <a:pt x="123" y="148"/>
                    <a:pt x="126" y="150"/>
                    <a:pt x="127" y="152"/>
                  </a:cubicBezTo>
                  <a:cubicBezTo>
                    <a:pt x="128" y="153"/>
                    <a:pt x="122" y="153"/>
                    <a:pt x="119" y="154"/>
                  </a:cubicBezTo>
                  <a:cubicBezTo>
                    <a:pt x="116" y="155"/>
                    <a:pt x="110" y="160"/>
                    <a:pt x="109" y="163"/>
                  </a:cubicBezTo>
                  <a:cubicBezTo>
                    <a:pt x="108" y="165"/>
                    <a:pt x="112" y="171"/>
                    <a:pt x="113" y="173"/>
                  </a:cubicBezTo>
                  <a:cubicBezTo>
                    <a:pt x="114" y="175"/>
                    <a:pt x="109" y="177"/>
                    <a:pt x="106" y="178"/>
                  </a:cubicBezTo>
                  <a:cubicBezTo>
                    <a:pt x="103" y="179"/>
                    <a:pt x="103" y="178"/>
                    <a:pt x="101" y="178"/>
                  </a:cubicBezTo>
                  <a:cubicBezTo>
                    <a:pt x="99" y="177"/>
                    <a:pt x="98" y="178"/>
                    <a:pt x="95" y="178"/>
                  </a:cubicBezTo>
                  <a:cubicBezTo>
                    <a:pt x="91" y="179"/>
                    <a:pt x="90" y="177"/>
                    <a:pt x="89" y="176"/>
                  </a:cubicBezTo>
                  <a:cubicBezTo>
                    <a:pt x="87" y="175"/>
                    <a:pt x="80" y="175"/>
                    <a:pt x="79" y="176"/>
                  </a:cubicBezTo>
                  <a:cubicBezTo>
                    <a:pt x="77" y="177"/>
                    <a:pt x="76" y="178"/>
                    <a:pt x="74" y="179"/>
                  </a:cubicBezTo>
                  <a:cubicBezTo>
                    <a:pt x="72" y="181"/>
                    <a:pt x="74" y="182"/>
                    <a:pt x="76" y="183"/>
                  </a:cubicBezTo>
                  <a:cubicBezTo>
                    <a:pt x="77" y="184"/>
                    <a:pt x="75" y="188"/>
                    <a:pt x="73" y="190"/>
                  </a:cubicBezTo>
                  <a:cubicBezTo>
                    <a:pt x="72" y="192"/>
                    <a:pt x="67" y="193"/>
                    <a:pt x="66" y="195"/>
                  </a:cubicBezTo>
                  <a:cubicBezTo>
                    <a:pt x="65" y="197"/>
                    <a:pt x="68" y="204"/>
                    <a:pt x="70" y="205"/>
                  </a:cubicBezTo>
                  <a:cubicBezTo>
                    <a:pt x="71" y="206"/>
                    <a:pt x="77" y="207"/>
                    <a:pt x="80" y="206"/>
                  </a:cubicBezTo>
                  <a:cubicBezTo>
                    <a:pt x="83" y="206"/>
                    <a:pt x="92" y="202"/>
                    <a:pt x="94" y="202"/>
                  </a:cubicBezTo>
                  <a:cubicBezTo>
                    <a:pt x="96" y="202"/>
                    <a:pt x="100" y="203"/>
                    <a:pt x="102" y="204"/>
                  </a:cubicBezTo>
                  <a:cubicBezTo>
                    <a:pt x="105" y="205"/>
                    <a:pt x="105" y="205"/>
                    <a:pt x="106" y="203"/>
                  </a:cubicBezTo>
                  <a:cubicBezTo>
                    <a:pt x="108" y="202"/>
                    <a:pt x="112" y="205"/>
                    <a:pt x="113" y="207"/>
                  </a:cubicBezTo>
                  <a:cubicBezTo>
                    <a:pt x="114" y="208"/>
                    <a:pt x="112" y="212"/>
                    <a:pt x="113" y="213"/>
                  </a:cubicBezTo>
                  <a:cubicBezTo>
                    <a:pt x="114" y="215"/>
                    <a:pt x="116" y="214"/>
                    <a:pt x="119" y="214"/>
                  </a:cubicBezTo>
                  <a:cubicBezTo>
                    <a:pt x="122" y="214"/>
                    <a:pt x="123" y="216"/>
                    <a:pt x="124" y="217"/>
                  </a:cubicBezTo>
                  <a:cubicBezTo>
                    <a:pt x="126" y="218"/>
                    <a:pt x="121" y="219"/>
                    <a:pt x="119" y="221"/>
                  </a:cubicBezTo>
                  <a:cubicBezTo>
                    <a:pt x="117" y="223"/>
                    <a:pt x="120" y="224"/>
                    <a:pt x="123" y="225"/>
                  </a:cubicBezTo>
                  <a:cubicBezTo>
                    <a:pt x="127" y="227"/>
                    <a:pt x="124" y="229"/>
                    <a:pt x="126" y="230"/>
                  </a:cubicBezTo>
                  <a:cubicBezTo>
                    <a:pt x="127" y="232"/>
                    <a:pt x="130" y="234"/>
                    <a:pt x="132" y="234"/>
                  </a:cubicBezTo>
                  <a:cubicBezTo>
                    <a:pt x="134" y="234"/>
                    <a:pt x="131" y="231"/>
                    <a:pt x="131" y="230"/>
                  </a:cubicBezTo>
                  <a:cubicBezTo>
                    <a:pt x="132" y="230"/>
                    <a:pt x="135" y="233"/>
                    <a:pt x="139" y="234"/>
                  </a:cubicBezTo>
                  <a:cubicBezTo>
                    <a:pt x="143" y="236"/>
                    <a:pt x="141" y="236"/>
                    <a:pt x="142" y="237"/>
                  </a:cubicBezTo>
                  <a:cubicBezTo>
                    <a:pt x="143" y="238"/>
                    <a:pt x="151" y="239"/>
                    <a:pt x="153" y="239"/>
                  </a:cubicBezTo>
                  <a:cubicBezTo>
                    <a:pt x="155" y="239"/>
                    <a:pt x="160" y="247"/>
                    <a:pt x="164" y="248"/>
                  </a:cubicBezTo>
                  <a:cubicBezTo>
                    <a:pt x="168" y="249"/>
                    <a:pt x="169" y="244"/>
                    <a:pt x="171" y="243"/>
                  </a:cubicBezTo>
                  <a:cubicBezTo>
                    <a:pt x="172" y="242"/>
                    <a:pt x="170" y="240"/>
                    <a:pt x="171" y="238"/>
                  </a:cubicBezTo>
                  <a:cubicBezTo>
                    <a:pt x="171" y="237"/>
                    <a:pt x="170" y="233"/>
                    <a:pt x="167" y="233"/>
                  </a:cubicBezTo>
                  <a:cubicBezTo>
                    <a:pt x="164" y="232"/>
                    <a:pt x="163" y="229"/>
                    <a:pt x="159" y="226"/>
                  </a:cubicBezTo>
                  <a:cubicBezTo>
                    <a:pt x="156" y="223"/>
                    <a:pt x="159" y="224"/>
                    <a:pt x="159" y="222"/>
                  </a:cubicBezTo>
                  <a:cubicBezTo>
                    <a:pt x="159" y="221"/>
                    <a:pt x="158" y="221"/>
                    <a:pt x="156" y="222"/>
                  </a:cubicBezTo>
                  <a:cubicBezTo>
                    <a:pt x="154" y="223"/>
                    <a:pt x="153" y="222"/>
                    <a:pt x="152" y="219"/>
                  </a:cubicBezTo>
                  <a:cubicBezTo>
                    <a:pt x="151" y="217"/>
                    <a:pt x="149" y="214"/>
                    <a:pt x="150" y="213"/>
                  </a:cubicBezTo>
                  <a:cubicBezTo>
                    <a:pt x="150" y="212"/>
                    <a:pt x="151" y="213"/>
                    <a:pt x="152" y="214"/>
                  </a:cubicBezTo>
                  <a:cubicBezTo>
                    <a:pt x="152" y="214"/>
                    <a:pt x="154" y="214"/>
                    <a:pt x="154" y="213"/>
                  </a:cubicBezTo>
                  <a:cubicBezTo>
                    <a:pt x="155" y="212"/>
                    <a:pt x="157" y="216"/>
                    <a:pt x="159" y="218"/>
                  </a:cubicBezTo>
                  <a:cubicBezTo>
                    <a:pt x="161" y="220"/>
                    <a:pt x="162" y="218"/>
                    <a:pt x="162" y="217"/>
                  </a:cubicBezTo>
                  <a:cubicBezTo>
                    <a:pt x="163" y="216"/>
                    <a:pt x="164" y="220"/>
                    <a:pt x="166" y="222"/>
                  </a:cubicBezTo>
                  <a:cubicBezTo>
                    <a:pt x="168" y="224"/>
                    <a:pt x="171" y="226"/>
                    <a:pt x="172" y="227"/>
                  </a:cubicBezTo>
                  <a:cubicBezTo>
                    <a:pt x="173" y="229"/>
                    <a:pt x="178" y="230"/>
                    <a:pt x="179" y="231"/>
                  </a:cubicBezTo>
                  <a:cubicBezTo>
                    <a:pt x="181" y="232"/>
                    <a:pt x="178" y="234"/>
                    <a:pt x="177" y="236"/>
                  </a:cubicBezTo>
                  <a:cubicBezTo>
                    <a:pt x="177" y="237"/>
                    <a:pt x="179" y="237"/>
                    <a:pt x="180" y="237"/>
                  </a:cubicBezTo>
                  <a:cubicBezTo>
                    <a:pt x="182" y="237"/>
                    <a:pt x="182" y="238"/>
                    <a:pt x="184" y="239"/>
                  </a:cubicBezTo>
                  <a:cubicBezTo>
                    <a:pt x="185" y="240"/>
                    <a:pt x="187" y="236"/>
                    <a:pt x="188" y="235"/>
                  </a:cubicBezTo>
                  <a:cubicBezTo>
                    <a:pt x="189" y="234"/>
                    <a:pt x="184" y="234"/>
                    <a:pt x="184" y="232"/>
                  </a:cubicBezTo>
                  <a:cubicBezTo>
                    <a:pt x="184" y="231"/>
                    <a:pt x="185" y="229"/>
                    <a:pt x="186" y="227"/>
                  </a:cubicBezTo>
                  <a:cubicBezTo>
                    <a:pt x="187" y="225"/>
                    <a:pt x="186" y="223"/>
                    <a:pt x="186" y="222"/>
                  </a:cubicBezTo>
                  <a:cubicBezTo>
                    <a:pt x="186" y="221"/>
                    <a:pt x="188" y="222"/>
                    <a:pt x="188" y="223"/>
                  </a:cubicBezTo>
                  <a:cubicBezTo>
                    <a:pt x="189" y="224"/>
                    <a:pt x="191" y="222"/>
                    <a:pt x="193" y="222"/>
                  </a:cubicBezTo>
                  <a:cubicBezTo>
                    <a:pt x="194" y="222"/>
                    <a:pt x="191" y="220"/>
                    <a:pt x="192" y="218"/>
                  </a:cubicBezTo>
                  <a:cubicBezTo>
                    <a:pt x="193" y="217"/>
                    <a:pt x="191" y="215"/>
                    <a:pt x="190" y="214"/>
                  </a:cubicBezTo>
                  <a:cubicBezTo>
                    <a:pt x="190" y="213"/>
                    <a:pt x="190" y="211"/>
                    <a:pt x="188" y="209"/>
                  </a:cubicBezTo>
                  <a:cubicBezTo>
                    <a:pt x="186" y="208"/>
                    <a:pt x="187" y="202"/>
                    <a:pt x="184" y="200"/>
                  </a:cubicBezTo>
                  <a:cubicBezTo>
                    <a:pt x="182" y="199"/>
                    <a:pt x="182" y="195"/>
                    <a:pt x="182" y="194"/>
                  </a:cubicBezTo>
                  <a:cubicBezTo>
                    <a:pt x="181" y="193"/>
                    <a:pt x="179" y="195"/>
                    <a:pt x="179" y="196"/>
                  </a:cubicBezTo>
                  <a:cubicBezTo>
                    <a:pt x="178" y="197"/>
                    <a:pt x="178" y="193"/>
                    <a:pt x="176" y="193"/>
                  </a:cubicBezTo>
                  <a:cubicBezTo>
                    <a:pt x="174" y="193"/>
                    <a:pt x="173" y="193"/>
                    <a:pt x="171" y="193"/>
                  </a:cubicBezTo>
                  <a:cubicBezTo>
                    <a:pt x="169" y="193"/>
                    <a:pt x="171" y="189"/>
                    <a:pt x="173" y="189"/>
                  </a:cubicBezTo>
                  <a:cubicBezTo>
                    <a:pt x="176" y="188"/>
                    <a:pt x="174" y="187"/>
                    <a:pt x="172" y="185"/>
                  </a:cubicBezTo>
                  <a:cubicBezTo>
                    <a:pt x="171" y="184"/>
                    <a:pt x="173" y="183"/>
                    <a:pt x="171" y="182"/>
                  </a:cubicBezTo>
                  <a:cubicBezTo>
                    <a:pt x="169" y="182"/>
                    <a:pt x="170" y="180"/>
                    <a:pt x="171" y="179"/>
                  </a:cubicBezTo>
                  <a:cubicBezTo>
                    <a:pt x="172" y="178"/>
                    <a:pt x="167" y="179"/>
                    <a:pt x="166" y="178"/>
                  </a:cubicBezTo>
                  <a:cubicBezTo>
                    <a:pt x="166" y="177"/>
                    <a:pt x="168" y="175"/>
                    <a:pt x="170" y="174"/>
                  </a:cubicBezTo>
                  <a:cubicBezTo>
                    <a:pt x="172" y="174"/>
                    <a:pt x="170" y="172"/>
                    <a:pt x="169" y="171"/>
                  </a:cubicBezTo>
                  <a:cubicBezTo>
                    <a:pt x="168" y="171"/>
                    <a:pt x="170" y="170"/>
                    <a:pt x="171" y="169"/>
                  </a:cubicBezTo>
                  <a:cubicBezTo>
                    <a:pt x="172" y="169"/>
                    <a:pt x="173" y="166"/>
                    <a:pt x="175" y="165"/>
                  </a:cubicBezTo>
                  <a:cubicBezTo>
                    <a:pt x="177" y="165"/>
                    <a:pt x="178" y="164"/>
                    <a:pt x="179" y="164"/>
                  </a:cubicBezTo>
                  <a:cubicBezTo>
                    <a:pt x="180" y="163"/>
                    <a:pt x="180" y="166"/>
                    <a:pt x="181" y="168"/>
                  </a:cubicBezTo>
                  <a:cubicBezTo>
                    <a:pt x="181" y="170"/>
                    <a:pt x="182" y="171"/>
                    <a:pt x="183" y="173"/>
                  </a:cubicBezTo>
                  <a:cubicBezTo>
                    <a:pt x="184" y="174"/>
                    <a:pt x="186" y="172"/>
                    <a:pt x="188" y="171"/>
                  </a:cubicBezTo>
                  <a:cubicBezTo>
                    <a:pt x="189" y="170"/>
                    <a:pt x="187" y="172"/>
                    <a:pt x="187" y="174"/>
                  </a:cubicBezTo>
                  <a:cubicBezTo>
                    <a:pt x="186" y="175"/>
                    <a:pt x="188" y="174"/>
                    <a:pt x="191" y="174"/>
                  </a:cubicBezTo>
                  <a:cubicBezTo>
                    <a:pt x="194" y="174"/>
                    <a:pt x="190" y="176"/>
                    <a:pt x="189" y="177"/>
                  </a:cubicBezTo>
                  <a:cubicBezTo>
                    <a:pt x="188" y="178"/>
                    <a:pt x="190" y="179"/>
                    <a:pt x="192" y="180"/>
                  </a:cubicBezTo>
                  <a:cubicBezTo>
                    <a:pt x="194" y="181"/>
                    <a:pt x="193" y="181"/>
                    <a:pt x="191" y="182"/>
                  </a:cubicBezTo>
                  <a:cubicBezTo>
                    <a:pt x="189" y="184"/>
                    <a:pt x="192" y="183"/>
                    <a:pt x="194" y="183"/>
                  </a:cubicBezTo>
                  <a:cubicBezTo>
                    <a:pt x="197" y="183"/>
                    <a:pt x="192" y="188"/>
                    <a:pt x="192" y="188"/>
                  </a:cubicBezTo>
                  <a:cubicBezTo>
                    <a:pt x="192" y="188"/>
                    <a:pt x="196" y="187"/>
                    <a:pt x="198" y="186"/>
                  </a:cubicBezTo>
                  <a:cubicBezTo>
                    <a:pt x="201" y="185"/>
                    <a:pt x="203" y="190"/>
                    <a:pt x="205" y="190"/>
                  </a:cubicBezTo>
                  <a:cubicBezTo>
                    <a:pt x="208" y="191"/>
                    <a:pt x="202" y="185"/>
                    <a:pt x="203" y="185"/>
                  </a:cubicBezTo>
                  <a:cubicBezTo>
                    <a:pt x="204" y="185"/>
                    <a:pt x="203" y="182"/>
                    <a:pt x="205" y="181"/>
                  </a:cubicBezTo>
                  <a:cubicBezTo>
                    <a:pt x="207" y="181"/>
                    <a:pt x="207" y="178"/>
                    <a:pt x="207" y="177"/>
                  </a:cubicBezTo>
                  <a:cubicBezTo>
                    <a:pt x="208" y="175"/>
                    <a:pt x="210" y="179"/>
                    <a:pt x="212" y="181"/>
                  </a:cubicBezTo>
                  <a:cubicBezTo>
                    <a:pt x="214" y="183"/>
                    <a:pt x="214" y="180"/>
                    <a:pt x="216" y="179"/>
                  </a:cubicBezTo>
                  <a:cubicBezTo>
                    <a:pt x="218" y="177"/>
                    <a:pt x="221" y="179"/>
                    <a:pt x="223" y="179"/>
                  </a:cubicBezTo>
                  <a:cubicBezTo>
                    <a:pt x="225" y="178"/>
                    <a:pt x="225" y="175"/>
                    <a:pt x="223" y="173"/>
                  </a:cubicBezTo>
                  <a:cubicBezTo>
                    <a:pt x="221" y="171"/>
                    <a:pt x="219" y="167"/>
                    <a:pt x="218" y="165"/>
                  </a:cubicBezTo>
                  <a:cubicBezTo>
                    <a:pt x="217" y="162"/>
                    <a:pt x="221" y="163"/>
                    <a:pt x="224" y="163"/>
                  </a:cubicBezTo>
                  <a:cubicBezTo>
                    <a:pt x="227" y="163"/>
                    <a:pt x="228" y="161"/>
                    <a:pt x="229" y="159"/>
                  </a:cubicBezTo>
                  <a:cubicBezTo>
                    <a:pt x="230" y="158"/>
                    <a:pt x="229" y="157"/>
                    <a:pt x="227" y="158"/>
                  </a:cubicBezTo>
                  <a:cubicBezTo>
                    <a:pt x="226" y="158"/>
                    <a:pt x="225" y="153"/>
                    <a:pt x="224" y="152"/>
                  </a:cubicBezTo>
                  <a:cubicBezTo>
                    <a:pt x="223" y="152"/>
                    <a:pt x="222" y="155"/>
                    <a:pt x="222" y="156"/>
                  </a:cubicBezTo>
                  <a:cubicBezTo>
                    <a:pt x="221" y="157"/>
                    <a:pt x="217" y="156"/>
                    <a:pt x="215" y="156"/>
                  </a:cubicBezTo>
                  <a:cubicBezTo>
                    <a:pt x="214" y="155"/>
                    <a:pt x="217" y="151"/>
                    <a:pt x="217" y="150"/>
                  </a:cubicBezTo>
                  <a:cubicBezTo>
                    <a:pt x="216" y="149"/>
                    <a:pt x="213" y="153"/>
                    <a:pt x="211" y="154"/>
                  </a:cubicBezTo>
                  <a:cubicBezTo>
                    <a:pt x="210" y="155"/>
                    <a:pt x="210" y="152"/>
                    <a:pt x="209" y="152"/>
                  </a:cubicBezTo>
                  <a:cubicBezTo>
                    <a:pt x="208" y="151"/>
                    <a:pt x="203" y="155"/>
                    <a:pt x="200" y="156"/>
                  </a:cubicBezTo>
                  <a:cubicBezTo>
                    <a:pt x="197" y="158"/>
                    <a:pt x="200" y="153"/>
                    <a:pt x="202" y="153"/>
                  </a:cubicBezTo>
                  <a:cubicBezTo>
                    <a:pt x="204" y="152"/>
                    <a:pt x="202" y="149"/>
                    <a:pt x="202" y="149"/>
                  </a:cubicBezTo>
                  <a:cubicBezTo>
                    <a:pt x="201" y="148"/>
                    <a:pt x="205" y="149"/>
                    <a:pt x="206" y="148"/>
                  </a:cubicBezTo>
                  <a:cubicBezTo>
                    <a:pt x="207" y="148"/>
                    <a:pt x="207" y="142"/>
                    <a:pt x="205" y="140"/>
                  </a:cubicBezTo>
                  <a:cubicBezTo>
                    <a:pt x="203" y="137"/>
                    <a:pt x="200" y="141"/>
                    <a:pt x="199" y="139"/>
                  </a:cubicBezTo>
                  <a:cubicBezTo>
                    <a:pt x="197" y="138"/>
                    <a:pt x="202" y="134"/>
                    <a:pt x="201" y="134"/>
                  </a:cubicBezTo>
                  <a:cubicBezTo>
                    <a:pt x="201" y="133"/>
                    <a:pt x="199" y="134"/>
                    <a:pt x="196" y="135"/>
                  </a:cubicBezTo>
                  <a:cubicBezTo>
                    <a:pt x="193" y="137"/>
                    <a:pt x="195" y="134"/>
                    <a:pt x="192" y="134"/>
                  </a:cubicBezTo>
                  <a:cubicBezTo>
                    <a:pt x="189" y="135"/>
                    <a:pt x="189" y="132"/>
                    <a:pt x="187" y="131"/>
                  </a:cubicBezTo>
                  <a:cubicBezTo>
                    <a:pt x="185" y="130"/>
                    <a:pt x="186" y="129"/>
                    <a:pt x="188" y="129"/>
                  </a:cubicBezTo>
                  <a:cubicBezTo>
                    <a:pt x="191" y="128"/>
                    <a:pt x="187" y="126"/>
                    <a:pt x="184" y="126"/>
                  </a:cubicBezTo>
                  <a:cubicBezTo>
                    <a:pt x="181" y="126"/>
                    <a:pt x="180" y="125"/>
                    <a:pt x="177" y="124"/>
                  </a:cubicBezTo>
                  <a:cubicBezTo>
                    <a:pt x="174" y="123"/>
                    <a:pt x="172" y="123"/>
                    <a:pt x="172" y="122"/>
                  </a:cubicBezTo>
                  <a:cubicBezTo>
                    <a:pt x="172" y="121"/>
                    <a:pt x="177" y="122"/>
                    <a:pt x="180" y="122"/>
                  </a:cubicBezTo>
                  <a:cubicBezTo>
                    <a:pt x="182" y="122"/>
                    <a:pt x="177" y="119"/>
                    <a:pt x="176" y="118"/>
                  </a:cubicBezTo>
                  <a:cubicBezTo>
                    <a:pt x="174" y="118"/>
                    <a:pt x="176" y="118"/>
                    <a:pt x="179" y="117"/>
                  </a:cubicBezTo>
                  <a:cubicBezTo>
                    <a:pt x="181" y="116"/>
                    <a:pt x="176" y="115"/>
                    <a:pt x="178" y="114"/>
                  </a:cubicBezTo>
                  <a:cubicBezTo>
                    <a:pt x="181" y="114"/>
                    <a:pt x="176" y="112"/>
                    <a:pt x="174" y="111"/>
                  </a:cubicBezTo>
                  <a:cubicBezTo>
                    <a:pt x="172" y="111"/>
                    <a:pt x="181" y="111"/>
                    <a:pt x="183" y="111"/>
                  </a:cubicBezTo>
                  <a:cubicBezTo>
                    <a:pt x="186" y="111"/>
                    <a:pt x="189" y="110"/>
                    <a:pt x="190" y="108"/>
                  </a:cubicBezTo>
                  <a:cubicBezTo>
                    <a:pt x="190" y="106"/>
                    <a:pt x="182" y="106"/>
                    <a:pt x="179" y="105"/>
                  </a:cubicBezTo>
                  <a:cubicBezTo>
                    <a:pt x="176" y="104"/>
                    <a:pt x="181" y="102"/>
                    <a:pt x="183" y="100"/>
                  </a:cubicBezTo>
                  <a:cubicBezTo>
                    <a:pt x="186" y="99"/>
                    <a:pt x="188" y="98"/>
                    <a:pt x="189" y="98"/>
                  </a:cubicBezTo>
                  <a:cubicBezTo>
                    <a:pt x="190" y="98"/>
                    <a:pt x="190" y="89"/>
                    <a:pt x="190" y="86"/>
                  </a:cubicBezTo>
                  <a:cubicBezTo>
                    <a:pt x="189" y="84"/>
                    <a:pt x="187" y="86"/>
                    <a:pt x="183" y="87"/>
                  </a:cubicBezTo>
                  <a:cubicBezTo>
                    <a:pt x="180" y="88"/>
                    <a:pt x="178" y="88"/>
                    <a:pt x="173" y="88"/>
                  </a:cubicBezTo>
                  <a:cubicBezTo>
                    <a:pt x="169" y="88"/>
                    <a:pt x="173" y="86"/>
                    <a:pt x="177" y="85"/>
                  </a:cubicBezTo>
                  <a:cubicBezTo>
                    <a:pt x="180" y="84"/>
                    <a:pt x="183" y="81"/>
                    <a:pt x="185" y="80"/>
                  </a:cubicBezTo>
                  <a:cubicBezTo>
                    <a:pt x="186" y="79"/>
                    <a:pt x="184" y="78"/>
                    <a:pt x="182" y="77"/>
                  </a:cubicBezTo>
                  <a:cubicBezTo>
                    <a:pt x="180" y="77"/>
                    <a:pt x="178" y="74"/>
                    <a:pt x="175" y="74"/>
                  </a:cubicBezTo>
                  <a:cubicBezTo>
                    <a:pt x="173" y="73"/>
                    <a:pt x="170" y="73"/>
                    <a:pt x="168" y="72"/>
                  </a:cubicBezTo>
                  <a:cubicBezTo>
                    <a:pt x="166" y="70"/>
                    <a:pt x="167" y="69"/>
                    <a:pt x="165" y="69"/>
                  </a:cubicBezTo>
                  <a:cubicBezTo>
                    <a:pt x="162" y="69"/>
                    <a:pt x="162" y="67"/>
                    <a:pt x="162" y="66"/>
                  </a:cubicBezTo>
                  <a:cubicBezTo>
                    <a:pt x="162" y="65"/>
                    <a:pt x="164" y="64"/>
                    <a:pt x="162" y="62"/>
                  </a:cubicBezTo>
                  <a:cubicBezTo>
                    <a:pt x="161" y="59"/>
                    <a:pt x="157" y="61"/>
                    <a:pt x="154" y="61"/>
                  </a:cubicBezTo>
                  <a:cubicBezTo>
                    <a:pt x="151" y="62"/>
                    <a:pt x="146" y="58"/>
                    <a:pt x="143" y="58"/>
                  </a:cubicBezTo>
                  <a:cubicBezTo>
                    <a:pt x="140" y="58"/>
                    <a:pt x="141" y="56"/>
                    <a:pt x="140" y="55"/>
                  </a:cubicBezTo>
                  <a:cubicBezTo>
                    <a:pt x="139" y="54"/>
                    <a:pt x="137" y="54"/>
                    <a:pt x="136" y="54"/>
                  </a:cubicBezTo>
                  <a:cubicBezTo>
                    <a:pt x="135" y="54"/>
                    <a:pt x="137" y="52"/>
                    <a:pt x="137" y="51"/>
                  </a:cubicBezTo>
                  <a:cubicBezTo>
                    <a:pt x="136" y="50"/>
                    <a:pt x="134" y="50"/>
                    <a:pt x="132" y="49"/>
                  </a:cubicBezTo>
                  <a:cubicBezTo>
                    <a:pt x="130" y="48"/>
                    <a:pt x="133" y="45"/>
                    <a:pt x="132" y="43"/>
                  </a:cubicBezTo>
                  <a:cubicBezTo>
                    <a:pt x="131" y="42"/>
                    <a:pt x="129" y="38"/>
                    <a:pt x="126" y="38"/>
                  </a:cubicBezTo>
                  <a:cubicBezTo>
                    <a:pt x="123" y="37"/>
                    <a:pt x="123" y="37"/>
                    <a:pt x="121" y="36"/>
                  </a:cubicBezTo>
                  <a:cubicBezTo>
                    <a:pt x="118" y="35"/>
                    <a:pt x="107" y="34"/>
                    <a:pt x="105" y="35"/>
                  </a:cubicBezTo>
                  <a:cubicBezTo>
                    <a:pt x="104" y="35"/>
                    <a:pt x="102" y="37"/>
                    <a:pt x="101" y="38"/>
                  </a:cubicBezTo>
                  <a:cubicBezTo>
                    <a:pt x="100" y="39"/>
                    <a:pt x="105" y="41"/>
                    <a:pt x="104" y="42"/>
                  </a:cubicBezTo>
                  <a:cubicBezTo>
                    <a:pt x="104" y="43"/>
                    <a:pt x="100" y="41"/>
                    <a:pt x="98" y="41"/>
                  </a:cubicBezTo>
                  <a:cubicBezTo>
                    <a:pt x="96" y="40"/>
                    <a:pt x="95" y="46"/>
                    <a:pt x="93" y="48"/>
                  </a:cubicBezTo>
                  <a:cubicBezTo>
                    <a:pt x="90" y="49"/>
                    <a:pt x="93" y="39"/>
                    <a:pt x="93" y="37"/>
                  </a:cubicBezTo>
                  <a:cubicBezTo>
                    <a:pt x="94" y="35"/>
                    <a:pt x="92" y="34"/>
                    <a:pt x="91" y="34"/>
                  </a:cubicBezTo>
                  <a:cubicBezTo>
                    <a:pt x="90" y="34"/>
                    <a:pt x="86" y="37"/>
                    <a:pt x="85" y="38"/>
                  </a:cubicBezTo>
                  <a:cubicBezTo>
                    <a:pt x="84" y="39"/>
                    <a:pt x="82" y="38"/>
                    <a:pt x="81" y="38"/>
                  </a:cubicBezTo>
                  <a:cubicBezTo>
                    <a:pt x="80" y="37"/>
                    <a:pt x="77" y="42"/>
                    <a:pt x="75" y="44"/>
                  </a:cubicBezTo>
                  <a:cubicBezTo>
                    <a:pt x="73" y="47"/>
                    <a:pt x="70" y="49"/>
                    <a:pt x="68" y="48"/>
                  </a:cubicBezTo>
                  <a:cubicBezTo>
                    <a:pt x="66" y="48"/>
                    <a:pt x="72" y="40"/>
                    <a:pt x="74" y="37"/>
                  </a:cubicBezTo>
                  <a:cubicBezTo>
                    <a:pt x="76" y="34"/>
                    <a:pt x="78" y="34"/>
                    <a:pt x="80" y="32"/>
                  </a:cubicBezTo>
                  <a:cubicBezTo>
                    <a:pt x="82" y="31"/>
                    <a:pt x="82" y="23"/>
                    <a:pt x="81" y="22"/>
                  </a:cubicBezTo>
                  <a:cubicBezTo>
                    <a:pt x="81" y="21"/>
                    <a:pt x="84" y="19"/>
                    <a:pt x="85" y="18"/>
                  </a:cubicBezTo>
                  <a:cubicBezTo>
                    <a:pt x="86" y="17"/>
                    <a:pt x="85" y="17"/>
                    <a:pt x="84" y="15"/>
                  </a:cubicBezTo>
                  <a:cubicBezTo>
                    <a:pt x="84" y="14"/>
                    <a:pt x="87" y="13"/>
                    <a:pt x="87" y="11"/>
                  </a:cubicBezTo>
                  <a:cubicBezTo>
                    <a:pt x="88" y="8"/>
                    <a:pt x="88" y="5"/>
                    <a:pt x="89" y="3"/>
                  </a:cubicBezTo>
                  <a:cubicBezTo>
                    <a:pt x="89" y="1"/>
                    <a:pt x="83" y="2"/>
                    <a:pt x="81" y="3"/>
                  </a:cubicBezTo>
                  <a:cubicBezTo>
                    <a:pt x="79" y="3"/>
                    <a:pt x="75" y="3"/>
                    <a:pt x="74" y="4"/>
                  </a:cubicBezTo>
                  <a:cubicBezTo>
                    <a:pt x="73" y="6"/>
                    <a:pt x="76" y="9"/>
                    <a:pt x="76" y="9"/>
                  </a:cubicBezTo>
                  <a:cubicBezTo>
                    <a:pt x="75" y="10"/>
                    <a:pt x="73" y="9"/>
                    <a:pt x="71" y="8"/>
                  </a:cubicBezTo>
                  <a:cubicBezTo>
                    <a:pt x="69" y="7"/>
                    <a:pt x="65" y="9"/>
                    <a:pt x="65" y="9"/>
                  </a:cubicBezTo>
                  <a:cubicBezTo>
                    <a:pt x="64" y="10"/>
                    <a:pt x="70" y="11"/>
                    <a:pt x="71" y="12"/>
                  </a:cubicBezTo>
                  <a:cubicBezTo>
                    <a:pt x="71" y="14"/>
                    <a:pt x="73" y="14"/>
                    <a:pt x="74" y="16"/>
                  </a:cubicBezTo>
                  <a:cubicBezTo>
                    <a:pt x="75" y="18"/>
                    <a:pt x="69" y="20"/>
                    <a:pt x="66" y="20"/>
                  </a:cubicBezTo>
                  <a:cubicBezTo>
                    <a:pt x="63" y="20"/>
                    <a:pt x="63" y="18"/>
                    <a:pt x="60" y="20"/>
                  </a:cubicBezTo>
                  <a:cubicBezTo>
                    <a:pt x="57" y="21"/>
                    <a:pt x="58" y="19"/>
                    <a:pt x="55" y="19"/>
                  </a:cubicBezTo>
                  <a:cubicBezTo>
                    <a:pt x="53" y="20"/>
                    <a:pt x="53" y="26"/>
                    <a:pt x="52" y="30"/>
                  </a:cubicBezTo>
                  <a:cubicBezTo>
                    <a:pt x="51" y="33"/>
                    <a:pt x="53" y="34"/>
                    <a:pt x="55" y="36"/>
                  </a:cubicBezTo>
                  <a:cubicBezTo>
                    <a:pt x="57" y="38"/>
                    <a:pt x="56" y="39"/>
                    <a:pt x="54" y="40"/>
                  </a:cubicBezTo>
                  <a:cubicBezTo>
                    <a:pt x="53" y="40"/>
                    <a:pt x="50" y="38"/>
                    <a:pt x="49" y="39"/>
                  </a:cubicBezTo>
                  <a:cubicBezTo>
                    <a:pt x="48" y="39"/>
                    <a:pt x="49" y="43"/>
                    <a:pt x="49" y="46"/>
                  </a:cubicBezTo>
                  <a:cubicBezTo>
                    <a:pt x="48" y="48"/>
                    <a:pt x="52" y="51"/>
                    <a:pt x="54" y="52"/>
                  </a:cubicBezTo>
                  <a:cubicBezTo>
                    <a:pt x="57" y="53"/>
                    <a:pt x="56" y="53"/>
                    <a:pt x="56" y="55"/>
                  </a:cubicBezTo>
                  <a:cubicBezTo>
                    <a:pt x="57" y="57"/>
                    <a:pt x="64" y="60"/>
                    <a:pt x="65" y="62"/>
                  </a:cubicBezTo>
                  <a:cubicBezTo>
                    <a:pt x="65" y="64"/>
                    <a:pt x="62" y="65"/>
                    <a:pt x="61" y="66"/>
                  </a:cubicBezTo>
                  <a:cubicBezTo>
                    <a:pt x="59" y="67"/>
                    <a:pt x="59" y="65"/>
                    <a:pt x="58" y="65"/>
                  </a:cubicBezTo>
                  <a:cubicBezTo>
                    <a:pt x="57" y="65"/>
                    <a:pt x="56" y="68"/>
                    <a:pt x="54" y="69"/>
                  </a:cubicBezTo>
                  <a:cubicBezTo>
                    <a:pt x="52" y="70"/>
                    <a:pt x="53" y="65"/>
                    <a:pt x="53" y="64"/>
                  </a:cubicBezTo>
                  <a:cubicBezTo>
                    <a:pt x="52" y="63"/>
                    <a:pt x="47" y="67"/>
                    <a:pt x="44" y="68"/>
                  </a:cubicBezTo>
                  <a:cubicBezTo>
                    <a:pt x="41" y="69"/>
                    <a:pt x="47" y="63"/>
                    <a:pt x="48" y="62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6" y="60"/>
                    <a:pt x="49" y="57"/>
                    <a:pt x="46" y="55"/>
                  </a:cubicBezTo>
                  <a:cubicBezTo>
                    <a:pt x="43" y="53"/>
                    <a:pt x="40" y="49"/>
                    <a:pt x="39" y="45"/>
                  </a:cubicBezTo>
                  <a:cubicBezTo>
                    <a:pt x="38" y="42"/>
                    <a:pt x="44" y="35"/>
                    <a:pt x="44" y="33"/>
                  </a:cubicBezTo>
                  <a:cubicBezTo>
                    <a:pt x="45" y="30"/>
                    <a:pt x="44" y="26"/>
                    <a:pt x="45" y="21"/>
                  </a:cubicBezTo>
                  <a:cubicBezTo>
                    <a:pt x="47" y="17"/>
                    <a:pt x="57" y="9"/>
                    <a:pt x="59" y="8"/>
                  </a:cubicBezTo>
                  <a:cubicBezTo>
                    <a:pt x="61" y="6"/>
                    <a:pt x="65" y="2"/>
                    <a:pt x="66" y="1"/>
                  </a:cubicBezTo>
                  <a:cubicBezTo>
                    <a:pt x="66" y="0"/>
                    <a:pt x="65" y="0"/>
                    <a:pt x="63" y="1"/>
                  </a:cubicBezTo>
                  <a:cubicBezTo>
                    <a:pt x="61" y="2"/>
                    <a:pt x="46" y="1"/>
                    <a:pt x="44" y="2"/>
                  </a:cubicBezTo>
                  <a:cubicBezTo>
                    <a:pt x="42" y="2"/>
                    <a:pt x="31" y="6"/>
                    <a:pt x="30" y="7"/>
                  </a:cubicBezTo>
                  <a:cubicBezTo>
                    <a:pt x="28" y="8"/>
                    <a:pt x="25" y="9"/>
                    <a:pt x="23" y="11"/>
                  </a:cubicBezTo>
                  <a:cubicBezTo>
                    <a:pt x="21" y="13"/>
                    <a:pt x="17" y="16"/>
                    <a:pt x="15" y="17"/>
                  </a:cubicBezTo>
                  <a:cubicBezTo>
                    <a:pt x="13" y="18"/>
                    <a:pt x="13" y="25"/>
                    <a:pt x="13" y="27"/>
                  </a:cubicBezTo>
                  <a:cubicBezTo>
                    <a:pt x="12" y="30"/>
                    <a:pt x="5" y="39"/>
                    <a:pt x="3" y="42"/>
                  </a:cubicBezTo>
                  <a:cubicBezTo>
                    <a:pt x="0" y="44"/>
                    <a:pt x="1" y="49"/>
                    <a:pt x="3" y="52"/>
                  </a:cubicBezTo>
                  <a:cubicBezTo>
                    <a:pt x="6" y="54"/>
                    <a:pt x="6" y="54"/>
                    <a:pt x="5" y="5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9" name="Freeform 91"/>
            <p:cNvSpPr>
              <a:spLocks noChangeArrowheads="1"/>
            </p:cNvSpPr>
            <p:nvPr/>
          </p:nvSpPr>
          <p:spPr bwMode="auto">
            <a:xfrm>
              <a:off x="3817734" y="1549869"/>
              <a:ext cx="111041" cy="75253"/>
            </a:xfrm>
            <a:custGeom>
              <a:avLst/>
              <a:gdLst>
                <a:gd name="T0" fmla="*/ 3769735 w 42"/>
                <a:gd name="T1" fmla="*/ 57640797 h 31"/>
                <a:gd name="T2" fmla="*/ 45229960 w 42"/>
                <a:gd name="T3" fmla="*/ 55719623 h 31"/>
                <a:gd name="T4" fmla="*/ 64077256 w 42"/>
                <a:gd name="T5" fmla="*/ 59561972 h 31"/>
                <a:gd name="T6" fmla="*/ 73500217 w 42"/>
                <a:gd name="T7" fmla="*/ 42270005 h 31"/>
                <a:gd name="T8" fmla="*/ 73500217 w 42"/>
                <a:gd name="T9" fmla="*/ 26899224 h 31"/>
                <a:gd name="T10" fmla="*/ 73500217 w 42"/>
                <a:gd name="T11" fmla="*/ 17291961 h 31"/>
                <a:gd name="T12" fmla="*/ 67845616 w 42"/>
                <a:gd name="T13" fmla="*/ 11528438 h 31"/>
                <a:gd name="T14" fmla="*/ 45229960 w 42"/>
                <a:gd name="T15" fmla="*/ 11528438 h 31"/>
                <a:gd name="T16" fmla="*/ 32038628 w 42"/>
                <a:gd name="T17" fmla="*/ 3842350 h 31"/>
                <a:gd name="T18" fmla="*/ 16961061 w 42"/>
                <a:gd name="T19" fmla="*/ 5763526 h 31"/>
                <a:gd name="T20" fmla="*/ 9422964 w 42"/>
                <a:gd name="T21" fmla="*/ 13449612 h 31"/>
                <a:gd name="T22" fmla="*/ 5653230 w 42"/>
                <a:gd name="T23" fmla="*/ 38427657 h 31"/>
                <a:gd name="T24" fmla="*/ 3769735 w 42"/>
                <a:gd name="T25" fmla="*/ 57640797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31"/>
                <a:gd name="T41" fmla="*/ 42 w 42"/>
                <a:gd name="T42" fmla="*/ 31 h 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31">
                  <a:moveTo>
                    <a:pt x="2" y="30"/>
                  </a:moveTo>
                  <a:cubicBezTo>
                    <a:pt x="4" y="31"/>
                    <a:pt x="21" y="30"/>
                    <a:pt x="24" y="29"/>
                  </a:cubicBezTo>
                  <a:cubicBezTo>
                    <a:pt x="27" y="29"/>
                    <a:pt x="29" y="31"/>
                    <a:pt x="34" y="31"/>
                  </a:cubicBezTo>
                  <a:cubicBezTo>
                    <a:pt x="42" y="30"/>
                    <a:pt x="40" y="25"/>
                    <a:pt x="39" y="22"/>
                  </a:cubicBezTo>
                  <a:cubicBezTo>
                    <a:pt x="39" y="19"/>
                    <a:pt x="40" y="16"/>
                    <a:pt x="39" y="14"/>
                  </a:cubicBezTo>
                  <a:cubicBezTo>
                    <a:pt x="38" y="13"/>
                    <a:pt x="39" y="10"/>
                    <a:pt x="39" y="9"/>
                  </a:cubicBezTo>
                  <a:cubicBezTo>
                    <a:pt x="40" y="8"/>
                    <a:pt x="38" y="6"/>
                    <a:pt x="36" y="6"/>
                  </a:cubicBezTo>
                  <a:cubicBezTo>
                    <a:pt x="33" y="5"/>
                    <a:pt x="26" y="6"/>
                    <a:pt x="24" y="6"/>
                  </a:cubicBezTo>
                  <a:cubicBezTo>
                    <a:pt x="23" y="6"/>
                    <a:pt x="18" y="4"/>
                    <a:pt x="17" y="2"/>
                  </a:cubicBezTo>
                  <a:cubicBezTo>
                    <a:pt x="17" y="0"/>
                    <a:pt x="13" y="2"/>
                    <a:pt x="9" y="3"/>
                  </a:cubicBezTo>
                  <a:cubicBezTo>
                    <a:pt x="6" y="4"/>
                    <a:pt x="6" y="6"/>
                    <a:pt x="5" y="7"/>
                  </a:cubicBezTo>
                  <a:cubicBezTo>
                    <a:pt x="5" y="9"/>
                    <a:pt x="3" y="16"/>
                    <a:pt x="3" y="20"/>
                  </a:cubicBezTo>
                  <a:cubicBezTo>
                    <a:pt x="3" y="23"/>
                    <a:pt x="0" y="29"/>
                    <a:pt x="2" y="3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0" name="Freeform 92"/>
            <p:cNvSpPr>
              <a:spLocks noChangeArrowheads="1"/>
            </p:cNvSpPr>
            <p:nvPr/>
          </p:nvSpPr>
          <p:spPr bwMode="auto">
            <a:xfrm>
              <a:off x="3303893" y="1775628"/>
              <a:ext cx="106686" cy="75253"/>
            </a:xfrm>
            <a:custGeom>
              <a:avLst/>
              <a:gdLst>
                <a:gd name="T0" fmla="*/ 63295225 w 40"/>
                <a:gd name="T1" fmla="*/ 17291961 h 31"/>
                <a:gd name="T2" fmla="*/ 55622743 w 40"/>
                <a:gd name="T3" fmla="*/ 15370786 h 31"/>
                <a:gd name="T4" fmla="*/ 51786502 w 40"/>
                <a:gd name="T5" fmla="*/ 9607261 h 31"/>
                <a:gd name="T6" fmla="*/ 42195890 w 40"/>
                <a:gd name="T7" fmla="*/ 1921175 h 31"/>
                <a:gd name="T8" fmla="*/ 36442913 w 40"/>
                <a:gd name="T9" fmla="*/ 7686086 h 31"/>
                <a:gd name="T10" fmla="*/ 28770432 w 40"/>
                <a:gd name="T11" fmla="*/ 17291961 h 31"/>
                <a:gd name="T12" fmla="*/ 26852311 w 40"/>
                <a:gd name="T13" fmla="*/ 23056875 h 31"/>
                <a:gd name="T14" fmla="*/ 19179824 w 40"/>
                <a:gd name="T15" fmla="*/ 34583922 h 31"/>
                <a:gd name="T16" fmla="*/ 3836242 w 40"/>
                <a:gd name="T17" fmla="*/ 36505096 h 31"/>
                <a:gd name="T18" fmla="*/ 5754364 w 40"/>
                <a:gd name="T19" fmla="*/ 46112365 h 31"/>
                <a:gd name="T20" fmla="*/ 15343584 w 40"/>
                <a:gd name="T21" fmla="*/ 49954714 h 31"/>
                <a:gd name="T22" fmla="*/ 32606673 w 40"/>
                <a:gd name="T23" fmla="*/ 55719623 h 31"/>
                <a:gd name="T24" fmla="*/ 49868382 w 40"/>
                <a:gd name="T25" fmla="*/ 59561972 h 31"/>
                <a:gd name="T26" fmla="*/ 72884442 w 40"/>
                <a:gd name="T27" fmla="*/ 49954714 h 31"/>
                <a:gd name="T28" fmla="*/ 70966321 w 40"/>
                <a:gd name="T29" fmla="*/ 46112365 h 31"/>
                <a:gd name="T30" fmla="*/ 67130081 w 40"/>
                <a:gd name="T31" fmla="*/ 34583922 h 31"/>
                <a:gd name="T32" fmla="*/ 67130081 w 40"/>
                <a:gd name="T33" fmla="*/ 28820399 h 31"/>
                <a:gd name="T34" fmla="*/ 63295225 w 40"/>
                <a:gd name="T35" fmla="*/ 17291961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31"/>
                <a:gd name="T56" fmla="*/ 40 w 40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31">
                  <a:moveTo>
                    <a:pt x="33" y="9"/>
                  </a:moveTo>
                  <a:cubicBezTo>
                    <a:pt x="32" y="7"/>
                    <a:pt x="31" y="7"/>
                    <a:pt x="29" y="8"/>
                  </a:cubicBezTo>
                  <a:cubicBezTo>
                    <a:pt x="28" y="8"/>
                    <a:pt x="26" y="6"/>
                    <a:pt x="27" y="5"/>
                  </a:cubicBezTo>
                  <a:cubicBezTo>
                    <a:pt x="28" y="3"/>
                    <a:pt x="23" y="2"/>
                    <a:pt x="22" y="1"/>
                  </a:cubicBezTo>
                  <a:cubicBezTo>
                    <a:pt x="21" y="0"/>
                    <a:pt x="20" y="3"/>
                    <a:pt x="19" y="4"/>
                  </a:cubicBezTo>
                  <a:cubicBezTo>
                    <a:pt x="17" y="5"/>
                    <a:pt x="16" y="9"/>
                    <a:pt x="15" y="9"/>
                  </a:cubicBezTo>
                  <a:cubicBezTo>
                    <a:pt x="14" y="10"/>
                    <a:pt x="13" y="10"/>
                    <a:pt x="14" y="12"/>
                  </a:cubicBezTo>
                  <a:cubicBezTo>
                    <a:pt x="15" y="13"/>
                    <a:pt x="12" y="17"/>
                    <a:pt x="10" y="18"/>
                  </a:cubicBezTo>
                  <a:cubicBezTo>
                    <a:pt x="7" y="19"/>
                    <a:pt x="3" y="19"/>
                    <a:pt x="2" y="19"/>
                  </a:cubicBezTo>
                  <a:cubicBezTo>
                    <a:pt x="0" y="19"/>
                    <a:pt x="1" y="23"/>
                    <a:pt x="3" y="24"/>
                  </a:cubicBezTo>
                  <a:cubicBezTo>
                    <a:pt x="4" y="25"/>
                    <a:pt x="7" y="25"/>
                    <a:pt x="8" y="26"/>
                  </a:cubicBezTo>
                  <a:cubicBezTo>
                    <a:pt x="9" y="26"/>
                    <a:pt x="15" y="28"/>
                    <a:pt x="17" y="29"/>
                  </a:cubicBezTo>
                  <a:cubicBezTo>
                    <a:pt x="20" y="29"/>
                    <a:pt x="24" y="31"/>
                    <a:pt x="26" y="31"/>
                  </a:cubicBezTo>
                  <a:cubicBezTo>
                    <a:pt x="29" y="31"/>
                    <a:pt x="36" y="27"/>
                    <a:pt x="38" y="26"/>
                  </a:cubicBezTo>
                  <a:cubicBezTo>
                    <a:pt x="40" y="25"/>
                    <a:pt x="39" y="25"/>
                    <a:pt x="37" y="24"/>
                  </a:cubicBezTo>
                  <a:cubicBezTo>
                    <a:pt x="35" y="22"/>
                    <a:pt x="36" y="19"/>
                    <a:pt x="35" y="18"/>
                  </a:cubicBezTo>
                  <a:cubicBezTo>
                    <a:pt x="33" y="18"/>
                    <a:pt x="34" y="15"/>
                    <a:pt x="35" y="15"/>
                  </a:cubicBezTo>
                  <a:cubicBezTo>
                    <a:pt x="36" y="15"/>
                    <a:pt x="34" y="11"/>
                    <a:pt x="33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1" name="Freeform 93"/>
            <p:cNvSpPr>
              <a:spLocks noChangeArrowheads="1"/>
            </p:cNvSpPr>
            <p:nvPr/>
          </p:nvSpPr>
          <p:spPr bwMode="auto">
            <a:xfrm>
              <a:off x="2759572" y="1512243"/>
              <a:ext cx="274338" cy="207936"/>
            </a:xfrm>
            <a:custGeom>
              <a:avLst/>
              <a:gdLst>
                <a:gd name="T0" fmla="*/ 13388918 w 103"/>
                <a:gd name="T1" fmla="*/ 134630909 h 85"/>
                <a:gd name="T2" fmla="*/ 21039726 w 103"/>
                <a:gd name="T3" fmla="*/ 159996245 h 85"/>
                <a:gd name="T4" fmla="*/ 32515942 w 103"/>
                <a:gd name="T5" fmla="*/ 161947640 h 85"/>
                <a:gd name="T6" fmla="*/ 43992154 w 103"/>
                <a:gd name="T7" fmla="*/ 159996245 h 85"/>
                <a:gd name="T8" fmla="*/ 49730270 w 103"/>
                <a:gd name="T9" fmla="*/ 150240669 h 85"/>
                <a:gd name="T10" fmla="*/ 63119183 w 103"/>
                <a:gd name="T11" fmla="*/ 150240669 h 85"/>
                <a:gd name="T12" fmla="*/ 89897009 w 103"/>
                <a:gd name="T13" fmla="*/ 136582303 h 85"/>
                <a:gd name="T14" fmla="*/ 112850836 w 103"/>
                <a:gd name="T15" fmla="*/ 93657208 h 85"/>
                <a:gd name="T16" fmla="*/ 130065153 w 103"/>
                <a:gd name="T17" fmla="*/ 81950216 h 85"/>
                <a:gd name="T18" fmla="*/ 147279469 w 103"/>
                <a:gd name="T19" fmla="*/ 74144637 h 85"/>
                <a:gd name="T20" fmla="*/ 170231892 w 103"/>
                <a:gd name="T21" fmla="*/ 68291850 h 85"/>
                <a:gd name="T22" fmla="*/ 195097059 w 103"/>
                <a:gd name="T23" fmla="*/ 48779300 h 85"/>
                <a:gd name="T24" fmla="*/ 187446252 w 103"/>
                <a:gd name="T25" fmla="*/ 42926502 h 85"/>
                <a:gd name="T26" fmla="*/ 181708146 w 103"/>
                <a:gd name="T27" fmla="*/ 37072319 h 85"/>
                <a:gd name="T28" fmla="*/ 170231892 w 103"/>
                <a:gd name="T29" fmla="*/ 21462553 h 85"/>
                <a:gd name="T30" fmla="*/ 154930277 w 103"/>
                <a:gd name="T31" fmla="*/ 19511158 h 85"/>
                <a:gd name="T32" fmla="*/ 149192171 w 103"/>
                <a:gd name="T33" fmla="*/ 27316742 h 85"/>
                <a:gd name="T34" fmla="*/ 145366768 w 103"/>
                <a:gd name="T35" fmla="*/ 21462553 h 85"/>
                <a:gd name="T36" fmla="*/ 139628662 w 103"/>
                <a:gd name="T37" fmla="*/ 17561160 h 85"/>
                <a:gd name="T38" fmla="*/ 126239749 w 103"/>
                <a:gd name="T39" fmla="*/ 11706976 h 85"/>
                <a:gd name="T40" fmla="*/ 110938134 w 103"/>
                <a:gd name="T41" fmla="*/ 15609766 h 85"/>
                <a:gd name="T42" fmla="*/ 118588942 w 103"/>
                <a:gd name="T43" fmla="*/ 5854187 h 85"/>
                <a:gd name="T44" fmla="*/ 116676240 w 103"/>
                <a:gd name="T45" fmla="*/ 1951395 h 85"/>
                <a:gd name="T46" fmla="*/ 91809733 w 103"/>
                <a:gd name="T47" fmla="*/ 3902791 h 85"/>
                <a:gd name="T48" fmla="*/ 72682692 w 103"/>
                <a:gd name="T49" fmla="*/ 11706976 h 85"/>
                <a:gd name="T50" fmla="*/ 53555674 w 103"/>
                <a:gd name="T51" fmla="*/ 23413953 h 85"/>
                <a:gd name="T52" fmla="*/ 57381077 w 103"/>
                <a:gd name="T53" fmla="*/ 25365348 h 85"/>
                <a:gd name="T54" fmla="*/ 55468376 w 103"/>
                <a:gd name="T55" fmla="*/ 33169529 h 85"/>
                <a:gd name="T56" fmla="*/ 57381077 w 103"/>
                <a:gd name="T57" fmla="*/ 39023713 h 85"/>
                <a:gd name="T58" fmla="*/ 53555674 w 103"/>
                <a:gd name="T59" fmla="*/ 46827906 h 85"/>
                <a:gd name="T60" fmla="*/ 42079452 w 103"/>
                <a:gd name="T61" fmla="*/ 52682090 h 85"/>
                <a:gd name="T62" fmla="*/ 28690539 w 103"/>
                <a:gd name="T63" fmla="*/ 78047426 h 85"/>
                <a:gd name="T64" fmla="*/ 22952433 w 103"/>
                <a:gd name="T65" fmla="*/ 85851608 h 85"/>
                <a:gd name="T66" fmla="*/ 19127024 w 103"/>
                <a:gd name="T67" fmla="*/ 91705814 h 85"/>
                <a:gd name="T68" fmla="*/ 7650810 w 103"/>
                <a:gd name="T69" fmla="*/ 115119756 h 85"/>
                <a:gd name="T70" fmla="*/ 1912703 w 103"/>
                <a:gd name="T71" fmla="*/ 124875332 h 85"/>
                <a:gd name="T72" fmla="*/ 13388918 w 103"/>
                <a:gd name="T73" fmla="*/ 134630909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3"/>
                <a:gd name="T112" fmla="*/ 0 h 85"/>
                <a:gd name="T113" fmla="*/ 103 w 103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3" h="85">
                  <a:moveTo>
                    <a:pt x="7" y="69"/>
                  </a:moveTo>
                  <a:cubicBezTo>
                    <a:pt x="10" y="71"/>
                    <a:pt x="10" y="79"/>
                    <a:pt x="11" y="82"/>
                  </a:cubicBezTo>
                  <a:cubicBezTo>
                    <a:pt x="11" y="85"/>
                    <a:pt x="15" y="83"/>
                    <a:pt x="17" y="83"/>
                  </a:cubicBezTo>
                  <a:cubicBezTo>
                    <a:pt x="19" y="83"/>
                    <a:pt x="21" y="82"/>
                    <a:pt x="23" y="82"/>
                  </a:cubicBezTo>
                  <a:cubicBezTo>
                    <a:pt x="24" y="81"/>
                    <a:pt x="24" y="79"/>
                    <a:pt x="26" y="77"/>
                  </a:cubicBezTo>
                  <a:cubicBezTo>
                    <a:pt x="28" y="74"/>
                    <a:pt x="28" y="77"/>
                    <a:pt x="33" y="77"/>
                  </a:cubicBezTo>
                  <a:cubicBezTo>
                    <a:pt x="39" y="76"/>
                    <a:pt x="44" y="73"/>
                    <a:pt x="47" y="70"/>
                  </a:cubicBezTo>
                  <a:cubicBezTo>
                    <a:pt x="51" y="67"/>
                    <a:pt x="58" y="49"/>
                    <a:pt x="59" y="48"/>
                  </a:cubicBezTo>
                  <a:cubicBezTo>
                    <a:pt x="60" y="46"/>
                    <a:pt x="65" y="42"/>
                    <a:pt x="68" y="42"/>
                  </a:cubicBezTo>
                  <a:cubicBezTo>
                    <a:pt x="72" y="42"/>
                    <a:pt x="74" y="40"/>
                    <a:pt x="77" y="38"/>
                  </a:cubicBezTo>
                  <a:cubicBezTo>
                    <a:pt x="81" y="37"/>
                    <a:pt x="86" y="36"/>
                    <a:pt x="89" y="35"/>
                  </a:cubicBezTo>
                  <a:cubicBezTo>
                    <a:pt x="93" y="34"/>
                    <a:pt x="101" y="27"/>
                    <a:pt x="102" y="25"/>
                  </a:cubicBezTo>
                  <a:cubicBezTo>
                    <a:pt x="103" y="24"/>
                    <a:pt x="100" y="22"/>
                    <a:pt x="98" y="22"/>
                  </a:cubicBezTo>
                  <a:cubicBezTo>
                    <a:pt x="96" y="22"/>
                    <a:pt x="97" y="19"/>
                    <a:pt x="95" y="19"/>
                  </a:cubicBezTo>
                  <a:cubicBezTo>
                    <a:pt x="94" y="18"/>
                    <a:pt x="91" y="14"/>
                    <a:pt x="89" y="11"/>
                  </a:cubicBezTo>
                  <a:cubicBezTo>
                    <a:pt x="88" y="9"/>
                    <a:pt x="83" y="10"/>
                    <a:pt x="81" y="10"/>
                  </a:cubicBezTo>
                  <a:cubicBezTo>
                    <a:pt x="78" y="11"/>
                    <a:pt x="80" y="13"/>
                    <a:pt x="78" y="14"/>
                  </a:cubicBezTo>
                  <a:cubicBezTo>
                    <a:pt x="75" y="15"/>
                    <a:pt x="75" y="12"/>
                    <a:pt x="76" y="11"/>
                  </a:cubicBezTo>
                  <a:cubicBezTo>
                    <a:pt x="76" y="10"/>
                    <a:pt x="76" y="9"/>
                    <a:pt x="73" y="9"/>
                  </a:cubicBezTo>
                  <a:cubicBezTo>
                    <a:pt x="70" y="10"/>
                    <a:pt x="69" y="7"/>
                    <a:pt x="66" y="6"/>
                  </a:cubicBezTo>
                  <a:cubicBezTo>
                    <a:pt x="63" y="6"/>
                    <a:pt x="62" y="8"/>
                    <a:pt x="58" y="8"/>
                  </a:cubicBezTo>
                  <a:cubicBezTo>
                    <a:pt x="55" y="8"/>
                    <a:pt x="60" y="4"/>
                    <a:pt x="62" y="3"/>
                  </a:cubicBezTo>
                  <a:cubicBezTo>
                    <a:pt x="64" y="1"/>
                    <a:pt x="64" y="0"/>
                    <a:pt x="61" y="1"/>
                  </a:cubicBezTo>
                  <a:cubicBezTo>
                    <a:pt x="58" y="3"/>
                    <a:pt x="51" y="2"/>
                    <a:pt x="48" y="2"/>
                  </a:cubicBezTo>
                  <a:cubicBezTo>
                    <a:pt x="45" y="2"/>
                    <a:pt x="43" y="6"/>
                    <a:pt x="38" y="6"/>
                  </a:cubicBezTo>
                  <a:cubicBezTo>
                    <a:pt x="33" y="6"/>
                    <a:pt x="30" y="10"/>
                    <a:pt x="28" y="12"/>
                  </a:cubicBezTo>
                  <a:cubicBezTo>
                    <a:pt x="25" y="13"/>
                    <a:pt x="29" y="13"/>
                    <a:pt x="30" y="13"/>
                  </a:cubicBezTo>
                  <a:cubicBezTo>
                    <a:pt x="30" y="13"/>
                    <a:pt x="29" y="16"/>
                    <a:pt x="29" y="17"/>
                  </a:cubicBezTo>
                  <a:cubicBezTo>
                    <a:pt x="28" y="19"/>
                    <a:pt x="30" y="20"/>
                    <a:pt x="30" y="20"/>
                  </a:cubicBezTo>
                  <a:cubicBezTo>
                    <a:pt x="30" y="20"/>
                    <a:pt x="30" y="24"/>
                    <a:pt x="28" y="24"/>
                  </a:cubicBezTo>
                  <a:cubicBezTo>
                    <a:pt x="26" y="24"/>
                    <a:pt x="26" y="25"/>
                    <a:pt x="22" y="27"/>
                  </a:cubicBezTo>
                  <a:cubicBezTo>
                    <a:pt x="19" y="30"/>
                    <a:pt x="16" y="39"/>
                    <a:pt x="15" y="40"/>
                  </a:cubicBezTo>
                  <a:cubicBezTo>
                    <a:pt x="15" y="41"/>
                    <a:pt x="14" y="43"/>
                    <a:pt x="12" y="44"/>
                  </a:cubicBezTo>
                  <a:cubicBezTo>
                    <a:pt x="9" y="45"/>
                    <a:pt x="11" y="45"/>
                    <a:pt x="10" y="47"/>
                  </a:cubicBezTo>
                  <a:cubicBezTo>
                    <a:pt x="10" y="49"/>
                    <a:pt x="5" y="58"/>
                    <a:pt x="4" y="59"/>
                  </a:cubicBezTo>
                  <a:cubicBezTo>
                    <a:pt x="2" y="60"/>
                    <a:pt x="2" y="61"/>
                    <a:pt x="1" y="64"/>
                  </a:cubicBezTo>
                  <a:cubicBezTo>
                    <a:pt x="0" y="67"/>
                    <a:pt x="5" y="67"/>
                    <a:pt x="7" y="6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2" name="Freeform 94"/>
            <p:cNvSpPr>
              <a:spLocks noChangeArrowheads="1"/>
            </p:cNvSpPr>
            <p:nvPr/>
          </p:nvSpPr>
          <p:spPr bwMode="auto">
            <a:xfrm>
              <a:off x="2898918" y="1583535"/>
              <a:ext cx="398443" cy="261406"/>
            </a:xfrm>
            <a:custGeom>
              <a:avLst/>
              <a:gdLst>
                <a:gd name="T0" fmla="*/ 45658309 w 150"/>
                <a:gd name="T1" fmla="*/ 28651780 h 108"/>
                <a:gd name="T2" fmla="*/ 22828465 w 150"/>
                <a:gd name="T3" fmla="*/ 40113317 h 108"/>
                <a:gd name="T4" fmla="*/ 26633897 w 150"/>
                <a:gd name="T5" fmla="*/ 53483509 h 108"/>
                <a:gd name="T6" fmla="*/ 1902027 w 150"/>
                <a:gd name="T7" fmla="*/ 72585149 h 108"/>
                <a:gd name="T8" fmla="*/ 7609487 w 150"/>
                <a:gd name="T9" fmla="*/ 84045304 h 108"/>
                <a:gd name="T10" fmla="*/ 19024407 w 150"/>
                <a:gd name="T11" fmla="*/ 91686811 h 108"/>
                <a:gd name="T12" fmla="*/ 49462362 w 150"/>
                <a:gd name="T13" fmla="*/ 87865356 h 108"/>
                <a:gd name="T14" fmla="*/ 41852866 w 150"/>
                <a:gd name="T15" fmla="*/ 93596837 h 108"/>
                <a:gd name="T16" fmla="*/ 9511514 w 150"/>
                <a:gd name="T17" fmla="*/ 103146966 h 108"/>
                <a:gd name="T18" fmla="*/ 19024407 w 150"/>
                <a:gd name="T19" fmla="*/ 126068658 h 108"/>
                <a:gd name="T20" fmla="*/ 38048813 w 150"/>
                <a:gd name="T21" fmla="*/ 124158633 h 108"/>
                <a:gd name="T22" fmla="*/ 79901679 w 150"/>
                <a:gd name="T23" fmla="*/ 120338581 h 108"/>
                <a:gd name="T24" fmla="*/ 112243045 w 150"/>
                <a:gd name="T25" fmla="*/ 127978684 h 108"/>
                <a:gd name="T26" fmla="*/ 100828129 w 150"/>
                <a:gd name="T27" fmla="*/ 137528813 h 108"/>
                <a:gd name="T28" fmla="*/ 77998274 w 150"/>
                <a:gd name="T29" fmla="*/ 143260273 h 108"/>
                <a:gd name="T30" fmla="*/ 30437949 w 150"/>
                <a:gd name="T31" fmla="*/ 145170299 h 108"/>
                <a:gd name="T32" fmla="*/ 9511514 w 150"/>
                <a:gd name="T33" fmla="*/ 162360531 h 108"/>
                <a:gd name="T34" fmla="*/ 22828465 w 150"/>
                <a:gd name="T35" fmla="*/ 181462215 h 108"/>
                <a:gd name="T36" fmla="*/ 55169820 w 150"/>
                <a:gd name="T37" fmla="*/ 191012344 h 108"/>
                <a:gd name="T38" fmla="*/ 66584736 w 150"/>
                <a:gd name="T39" fmla="*/ 206293933 h 108"/>
                <a:gd name="T40" fmla="*/ 112243045 w 150"/>
                <a:gd name="T41" fmla="*/ 204383907 h 108"/>
                <a:gd name="T42" fmla="*/ 161705385 w 150"/>
                <a:gd name="T43" fmla="*/ 189102318 h 108"/>
                <a:gd name="T44" fmla="*/ 186435909 w 150"/>
                <a:gd name="T45" fmla="*/ 187192292 h 108"/>
                <a:gd name="T46" fmla="*/ 197850825 w 150"/>
                <a:gd name="T47" fmla="*/ 196743804 h 108"/>
                <a:gd name="T48" fmla="*/ 233996222 w 150"/>
                <a:gd name="T49" fmla="*/ 198653829 h 108"/>
                <a:gd name="T50" fmla="*/ 264435540 w 150"/>
                <a:gd name="T51" fmla="*/ 181462215 h 108"/>
                <a:gd name="T52" fmla="*/ 253020624 w 150"/>
                <a:gd name="T53" fmla="*/ 170002017 h 108"/>
                <a:gd name="T54" fmla="*/ 233996222 w 150"/>
                <a:gd name="T55" fmla="*/ 173822068 h 108"/>
                <a:gd name="T56" fmla="*/ 233996222 w 150"/>
                <a:gd name="T57" fmla="*/ 168091991 h 108"/>
                <a:gd name="T58" fmla="*/ 233996222 w 150"/>
                <a:gd name="T59" fmla="*/ 158540480 h 108"/>
                <a:gd name="T60" fmla="*/ 249216571 w 150"/>
                <a:gd name="T61" fmla="*/ 164270557 h 108"/>
                <a:gd name="T62" fmla="*/ 258728082 w 150"/>
                <a:gd name="T63" fmla="*/ 158540480 h 108"/>
                <a:gd name="T64" fmla="*/ 277752483 w 150"/>
                <a:gd name="T65" fmla="*/ 162360531 h 108"/>
                <a:gd name="T66" fmla="*/ 277752483 w 150"/>
                <a:gd name="T67" fmla="*/ 150900376 h 108"/>
                <a:gd name="T68" fmla="*/ 273947051 w 150"/>
                <a:gd name="T69" fmla="*/ 143260273 h 108"/>
                <a:gd name="T70" fmla="*/ 258728082 w 150"/>
                <a:gd name="T71" fmla="*/ 137528813 h 108"/>
                <a:gd name="T72" fmla="*/ 233996222 w 150"/>
                <a:gd name="T73" fmla="*/ 110787070 h 108"/>
                <a:gd name="T74" fmla="*/ 251118597 w 150"/>
                <a:gd name="T75" fmla="*/ 38201909 h 108"/>
                <a:gd name="T76" fmla="*/ 237801654 w 150"/>
                <a:gd name="T77" fmla="*/ 13371568 h 108"/>
                <a:gd name="T78" fmla="*/ 220679279 w 150"/>
                <a:gd name="T79" fmla="*/ 9550132 h 108"/>
                <a:gd name="T80" fmla="*/ 209265742 w 150"/>
                <a:gd name="T81" fmla="*/ 13371568 h 108"/>
                <a:gd name="T82" fmla="*/ 207363716 w 150"/>
                <a:gd name="T83" fmla="*/ 34381858 h 108"/>
                <a:gd name="T84" fmla="*/ 197850825 w 150"/>
                <a:gd name="T85" fmla="*/ 80225253 h 108"/>
                <a:gd name="T86" fmla="*/ 182631856 w 150"/>
                <a:gd name="T87" fmla="*/ 80225253 h 108"/>
                <a:gd name="T88" fmla="*/ 176924355 w 150"/>
                <a:gd name="T89" fmla="*/ 19101646 h 108"/>
                <a:gd name="T90" fmla="*/ 161705385 w 150"/>
                <a:gd name="T91" fmla="*/ 19101646 h 108"/>
                <a:gd name="T92" fmla="*/ 169314870 w 150"/>
                <a:gd name="T93" fmla="*/ 38201909 h 108"/>
                <a:gd name="T94" fmla="*/ 131266067 w 150"/>
                <a:gd name="T95" fmla="*/ 42023343 h 108"/>
                <a:gd name="T96" fmla="*/ 142680984 w 150"/>
                <a:gd name="T97" fmla="*/ 17191620 h 108"/>
                <a:gd name="T98" fmla="*/ 127462015 w 150"/>
                <a:gd name="T99" fmla="*/ 19101646 h 108"/>
                <a:gd name="T100" fmla="*/ 106535587 w 150"/>
                <a:gd name="T101" fmla="*/ 34381858 h 108"/>
                <a:gd name="T102" fmla="*/ 106535587 w 150"/>
                <a:gd name="T103" fmla="*/ 21011672 h 108"/>
                <a:gd name="T104" fmla="*/ 112243045 w 150"/>
                <a:gd name="T105" fmla="*/ 1910027 h 108"/>
                <a:gd name="T106" fmla="*/ 81803706 w 150"/>
                <a:gd name="T107" fmla="*/ 11460160 h 1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0"/>
                <a:gd name="T163" fmla="*/ 0 h 108"/>
                <a:gd name="T164" fmla="*/ 150 w 150"/>
                <a:gd name="T165" fmla="*/ 108 h 1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0" h="108">
                  <a:moveTo>
                    <a:pt x="30" y="12"/>
                  </a:moveTo>
                  <a:cubicBezTo>
                    <a:pt x="29" y="12"/>
                    <a:pt x="26" y="14"/>
                    <a:pt x="24" y="15"/>
                  </a:cubicBezTo>
                  <a:cubicBezTo>
                    <a:pt x="23" y="17"/>
                    <a:pt x="22" y="18"/>
                    <a:pt x="20" y="18"/>
                  </a:cubicBezTo>
                  <a:cubicBezTo>
                    <a:pt x="17" y="18"/>
                    <a:pt x="12" y="19"/>
                    <a:pt x="12" y="21"/>
                  </a:cubicBezTo>
                  <a:cubicBezTo>
                    <a:pt x="12" y="22"/>
                    <a:pt x="13" y="24"/>
                    <a:pt x="13" y="25"/>
                  </a:cubicBezTo>
                  <a:cubicBezTo>
                    <a:pt x="12" y="26"/>
                    <a:pt x="15" y="26"/>
                    <a:pt x="14" y="28"/>
                  </a:cubicBezTo>
                  <a:cubicBezTo>
                    <a:pt x="13" y="29"/>
                    <a:pt x="6" y="31"/>
                    <a:pt x="5" y="32"/>
                  </a:cubicBezTo>
                  <a:cubicBezTo>
                    <a:pt x="4" y="33"/>
                    <a:pt x="2" y="37"/>
                    <a:pt x="1" y="38"/>
                  </a:cubicBezTo>
                  <a:cubicBezTo>
                    <a:pt x="0" y="40"/>
                    <a:pt x="1" y="41"/>
                    <a:pt x="2" y="41"/>
                  </a:cubicBezTo>
                  <a:cubicBezTo>
                    <a:pt x="4" y="41"/>
                    <a:pt x="1" y="44"/>
                    <a:pt x="4" y="44"/>
                  </a:cubicBezTo>
                  <a:cubicBezTo>
                    <a:pt x="7" y="44"/>
                    <a:pt x="9" y="44"/>
                    <a:pt x="9" y="44"/>
                  </a:cubicBezTo>
                  <a:cubicBezTo>
                    <a:pt x="9" y="45"/>
                    <a:pt x="8" y="48"/>
                    <a:pt x="10" y="48"/>
                  </a:cubicBezTo>
                  <a:cubicBezTo>
                    <a:pt x="12" y="47"/>
                    <a:pt x="16" y="49"/>
                    <a:pt x="19" y="47"/>
                  </a:cubicBezTo>
                  <a:cubicBezTo>
                    <a:pt x="21" y="46"/>
                    <a:pt x="23" y="46"/>
                    <a:pt x="26" y="46"/>
                  </a:cubicBezTo>
                  <a:cubicBezTo>
                    <a:pt x="30" y="46"/>
                    <a:pt x="34" y="48"/>
                    <a:pt x="32" y="48"/>
                  </a:cubicBezTo>
                  <a:cubicBezTo>
                    <a:pt x="30" y="48"/>
                    <a:pt x="24" y="48"/>
                    <a:pt x="22" y="49"/>
                  </a:cubicBezTo>
                  <a:cubicBezTo>
                    <a:pt x="21" y="49"/>
                    <a:pt x="19" y="50"/>
                    <a:pt x="15" y="51"/>
                  </a:cubicBezTo>
                  <a:cubicBezTo>
                    <a:pt x="11" y="51"/>
                    <a:pt x="5" y="54"/>
                    <a:pt x="5" y="54"/>
                  </a:cubicBezTo>
                  <a:cubicBezTo>
                    <a:pt x="4" y="54"/>
                    <a:pt x="3" y="61"/>
                    <a:pt x="4" y="62"/>
                  </a:cubicBezTo>
                  <a:cubicBezTo>
                    <a:pt x="4" y="63"/>
                    <a:pt x="7" y="66"/>
                    <a:pt x="10" y="66"/>
                  </a:cubicBezTo>
                  <a:cubicBezTo>
                    <a:pt x="14" y="66"/>
                    <a:pt x="14" y="67"/>
                    <a:pt x="16" y="66"/>
                  </a:cubicBezTo>
                  <a:cubicBezTo>
                    <a:pt x="17" y="65"/>
                    <a:pt x="17" y="65"/>
                    <a:pt x="20" y="65"/>
                  </a:cubicBezTo>
                  <a:cubicBezTo>
                    <a:pt x="23" y="66"/>
                    <a:pt x="24" y="66"/>
                    <a:pt x="28" y="65"/>
                  </a:cubicBezTo>
                  <a:cubicBezTo>
                    <a:pt x="32" y="64"/>
                    <a:pt x="40" y="62"/>
                    <a:pt x="42" y="63"/>
                  </a:cubicBezTo>
                  <a:cubicBezTo>
                    <a:pt x="43" y="64"/>
                    <a:pt x="46" y="65"/>
                    <a:pt x="49" y="65"/>
                  </a:cubicBezTo>
                  <a:cubicBezTo>
                    <a:pt x="52" y="65"/>
                    <a:pt x="62" y="66"/>
                    <a:pt x="59" y="67"/>
                  </a:cubicBezTo>
                  <a:cubicBezTo>
                    <a:pt x="57" y="67"/>
                    <a:pt x="51" y="70"/>
                    <a:pt x="52" y="70"/>
                  </a:cubicBezTo>
                  <a:cubicBezTo>
                    <a:pt x="53" y="70"/>
                    <a:pt x="54" y="72"/>
                    <a:pt x="53" y="72"/>
                  </a:cubicBezTo>
                  <a:cubicBezTo>
                    <a:pt x="52" y="72"/>
                    <a:pt x="51" y="75"/>
                    <a:pt x="50" y="75"/>
                  </a:cubicBezTo>
                  <a:cubicBezTo>
                    <a:pt x="49" y="75"/>
                    <a:pt x="44" y="75"/>
                    <a:pt x="41" y="75"/>
                  </a:cubicBezTo>
                  <a:cubicBezTo>
                    <a:pt x="38" y="74"/>
                    <a:pt x="29" y="76"/>
                    <a:pt x="26" y="77"/>
                  </a:cubicBezTo>
                  <a:cubicBezTo>
                    <a:pt x="23" y="77"/>
                    <a:pt x="20" y="75"/>
                    <a:pt x="16" y="76"/>
                  </a:cubicBezTo>
                  <a:cubicBezTo>
                    <a:pt x="12" y="76"/>
                    <a:pt x="6" y="77"/>
                    <a:pt x="7" y="78"/>
                  </a:cubicBezTo>
                  <a:cubicBezTo>
                    <a:pt x="8" y="80"/>
                    <a:pt x="4" y="84"/>
                    <a:pt x="5" y="85"/>
                  </a:cubicBezTo>
                  <a:cubicBezTo>
                    <a:pt x="6" y="86"/>
                    <a:pt x="9" y="87"/>
                    <a:pt x="9" y="89"/>
                  </a:cubicBezTo>
                  <a:cubicBezTo>
                    <a:pt x="8" y="91"/>
                    <a:pt x="9" y="94"/>
                    <a:pt x="12" y="95"/>
                  </a:cubicBezTo>
                  <a:cubicBezTo>
                    <a:pt x="16" y="97"/>
                    <a:pt x="24" y="95"/>
                    <a:pt x="26" y="96"/>
                  </a:cubicBezTo>
                  <a:cubicBezTo>
                    <a:pt x="28" y="97"/>
                    <a:pt x="30" y="98"/>
                    <a:pt x="29" y="100"/>
                  </a:cubicBezTo>
                  <a:cubicBezTo>
                    <a:pt x="28" y="102"/>
                    <a:pt x="27" y="103"/>
                    <a:pt x="28" y="104"/>
                  </a:cubicBezTo>
                  <a:cubicBezTo>
                    <a:pt x="29" y="106"/>
                    <a:pt x="30" y="108"/>
                    <a:pt x="35" y="108"/>
                  </a:cubicBezTo>
                  <a:cubicBezTo>
                    <a:pt x="39" y="108"/>
                    <a:pt x="48" y="105"/>
                    <a:pt x="51" y="105"/>
                  </a:cubicBezTo>
                  <a:cubicBezTo>
                    <a:pt x="54" y="106"/>
                    <a:pt x="55" y="108"/>
                    <a:pt x="59" y="107"/>
                  </a:cubicBezTo>
                  <a:cubicBezTo>
                    <a:pt x="63" y="106"/>
                    <a:pt x="68" y="102"/>
                    <a:pt x="71" y="101"/>
                  </a:cubicBezTo>
                  <a:cubicBezTo>
                    <a:pt x="74" y="101"/>
                    <a:pt x="84" y="100"/>
                    <a:pt x="85" y="99"/>
                  </a:cubicBezTo>
                  <a:cubicBezTo>
                    <a:pt x="86" y="98"/>
                    <a:pt x="89" y="96"/>
                    <a:pt x="91" y="97"/>
                  </a:cubicBezTo>
                  <a:cubicBezTo>
                    <a:pt x="94" y="97"/>
                    <a:pt x="94" y="98"/>
                    <a:pt x="98" y="98"/>
                  </a:cubicBezTo>
                  <a:cubicBezTo>
                    <a:pt x="101" y="98"/>
                    <a:pt x="108" y="98"/>
                    <a:pt x="107" y="99"/>
                  </a:cubicBezTo>
                  <a:cubicBezTo>
                    <a:pt x="105" y="100"/>
                    <a:pt x="102" y="103"/>
                    <a:pt x="104" y="103"/>
                  </a:cubicBezTo>
                  <a:cubicBezTo>
                    <a:pt x="107" y="103"/>
                    <a:pt x="112" y="101"/>
                    <a:pt x="115" y="102"/>
                  </a:cubicBezTo>
                  <a:cubicBezTo>
                    <a:pt x="118" y="104"/>
                    <a:pt x="120" y="105"/>
                    <a:pt x="123" y="104"/>
                  </a:cubicBezTo>
                  <a:cubicBezTo>
                    <a:pt x="126" y="104"/>
                    <a:pt x="135" y="99"/>
                    <a:pt x="135" y="98"/>
                  </a:cubicBezTo>
                  <a:cubicBezTo>
                    <a:pt x="136" y="97"/>
                    <a:pt x="139" y="95"/>
                    <a:pt x="139" y="95"/>
                  </a:cubicBezTo>
                  <a:cubicBezTo>
                    <a:pt x="139" y="95"/>
                    <a:pt x="136" y="96"/>
                    <a:pt x="136" y="95"/>
                  </a:cubicBezTo>
                  <a:cubicBezTo>
                    <a:pt x="135" y="93"/>
                    <a:pt x="135" y="89"/>
                    <a:pt x="133" y="89"/>
                  </a:cubicBezTo>
                  <a:cubicBezTo>
                    <a:pt x="132" y="89"/>
                    <a:pt x="128" y="92"/>
                    <a:pt x="127" y="92"/>
                  </a:cubicBezTo>
                  <a:cubicBezTo>
                    <a:pt x="125" y="92"/>
                    <a:pt x="125" y="91"/>
                    <a:pt x="123" y="91"/>
                  </a:cubicBezTo>
                  <a:cubicBezTo>
                    <a:pt x="122" y="92"/>
                    <a:pt x="118" y="94"/>
                    <a:pt x="120" y="92"/>
                  </a:cubicBezTo>
                  <a:cubicBezTo>
                    <a:pt x="122" y="90"/>
                    <a:pt x="124" y="89"/>
                    <a:pt x="123" y="88"/>
                  </a:cubicBezTo>
                  <a:cubicBezTo>
                    <a:pt x="121" y="88"/>
                    <a:pt x="119" y="89"/>
                    <a:pt x="119" y="87"/>
                  </a:cubicBezTo>
                  <a:cubicBezTo>
                    <a:pt x="120" y="85"/>
                    <a:pt x="122" y="82"/>
                    <a:pt x="123" y="83"/>
                  </a:cubicBezTo>
                  <a:cubicBezTo>
                    <a:pt x="123" y="84"/>
                    <a:pt x="124" y="87"/>
                    <a:pt x="126" y="88"/>
                  </a:cubicBezTo>
                  <a:cubicBezTo>
                    <a:pt x="129" y="88"/>
                    <a:pt x="133" y="88"/>
                    <a:pt x="131" y="86"/>
                  </a:cubicBezTo>
                  <a:cubicBezTo>
                    <a:pt x="129" y="85"/>
                    <a:pt x="127" y="85"/>
                    <a:pt x="130" y="85"/>
                  </a:cubicBezTo>
                  <a:cubicBezTo>
                    <a:pt x="134" y="84"/>
                    <a:pt x="134" y="82"/>
                    <a:pt x="136" y="83"/>
                  </a:cubicBezTo>
                  <a:cubicBezTo>
                    <a:pt x="138" y="84"/>
                    <a:pt x="141" y="83"/>
                    <a:pt x="142" y="84"/>
                  </a:cubicBezTo>
                  <a:cubicBezTo>
                    <a:pt x="143" y="85"/>
                    <a:pt x="144" y="86"/>
                    <a:pt x="146" y="85"/>
                  </a:cubicBezTo>
                  <a:cubicBezTo>
                    <a:pt x="147" y="84"/>
                    <a:pt x="149" y="82"/>
                    <a:pt x="148" y="81"/>
                  </a:cubicBezTo>
                  <a:cubicBezTo>
                    <a:pt x="147" y="81"/>
                    <a:pt x="144" y="80"/>
                    <a:pt x="146" y="79"/>
                  </a:cubicBezTo>
                  <a:cubicBezTo>
                    <a:pt x="147" y="78"/>
                    <a:pt x="150" y="78"/>
                    <a:pt x="149" y="77"/>
                  </a:cubicBezTo>
                  <a:cubicBezTo>
                    <a:pt x="148" y="76"/>
                    <a:pt x="146" y="74"/>
                    <a:pt x="144" y="75"/>
                  </a:cubicBezTo>
                  <a:cubicBezTo>
                    <a:pt x="143" y="76"/>
                    <a:pt x="140" y="78"/>
                    <a:pt x="139" y="76"/>
                  </a:cubicBezTo>
                  <a:cubicBezTo>
                    <a:pt x="137" y="75"/>
                    <a:pt x="138" y="76"/>
                    <a:pt x="136" y="72"/>
                  </a:cubicBezTo>
                  <a:cubicBezTo>
                    <a:pt x="134" y="69"/>
                    <a:pt x="134" y="67"/>
                    <a:pt x="131" y="66"/>
                  </a:cubicBezTo>
                  <a:cubicBezTo>
                    <a:pt x="129" y="64"/>
                    <a:pt x="124" y="61"/>
                    <a:pt x="123" y="58"/>
                  </a:cubicBezTo>
                  <a:cubicBezTo>
                    <a:pt x="122" y="56"/>
                    <a:pt x="129" y="33"/>
                    <a:pt x="129" y="31"/>
                  </a:cubicBezTo>
                  <a:cubicBezTo>
                    <a:pt x="130" y="28"/>
                    <a:pt x="131" y="22"/>
                    <a:pt x="132" y="20"/>
                  </a:cubicBezTo>
                  <a:cubicBezTo>
                    <a:pt x="132" y="19"/>
                    <a:pt x="131" y="17"/>
                    <a:pt x="130" y="15"/>
                  </a:cubicBezTo>
                  <a:cubicBezTo>
                    <a:pt x="129" y="13"/>
                    <a:pt x="126" y="9"/>
                    <a:pt x="125" y="7"/>
                  </a:cubicBezTo>
                  <a:cubicBezTo>
                    <a:pt x="124" y="5"/>
                    <a:pt x="121" y="2"/>
                    <a:pt x="120" y="2"/>
                  </a:cubicBezTo>
                  <a:cubicBezTo>
                    <a:pt x="119" y="3"/>
                    <a:pt x="118" y="6"/>
                    <a:pt x="116" y="5"/>
                  </a:cubicBezTo>
                  <a:cubicBezTo>
                    <a:pt x="114" y="4"/>
                    <a:pt x="111" y="2"/>
                    <a:pt x="110" y="3"/>
                  </a:cubicBezTo>
                  <a:cubicBezTo>
                    <a:pt x="110" y="4"/>
                    <a:pt x="112" y="6"/>
                    <a:pt x="110" y="7"/>
                  </a:cubicBezTo>
                  <a:cubicBezTo>
                    <a:pt x="109" y="7"/>
                    <a:pt x="108" y="7"/>
                    <a:pt x="108" y="9"/>
                  </a:cubicBezTo>
                  <a:cubicBezTo>
                    <a:pt x="107" y="11"/>
                    <a:pt x="109" y="16"/>
                    <a:pt x="109" y="18"/>
                  </a:cubicBezTo>
                  <a:cubicBezTo>
                    <a:pt x="109" y="20"/>
                    <a:pt x="108" y="30"/>
                    <a:pt x="106" y="32"/>
                  </a:cubicBezTo>
                  <a:cubicBezTo>
                    <a:pt x="105" y="34"/>
                    <a:pt x="104" y="41"/>
                    <a:pt x="104" y="42"/>
                  </a:cubicBezTo>
                  <a:cubicBezTo>
                    <a:pt x="103" y="43"/>
                    <a:pt x="101" y="43"/>
                    <a:pt x="100" y="43"/>
                  </a:cubicBezTo>
                  <a:cubicBezTo>
                    <a:pt x="99" y="43"/>
                    <a:pt x="96" y="42"/>
                    <a:pt x="96" y="42"/>
                  </a:cubicBezTo>
                  <a:cubicBezTo>
                    <a:pt x="96" y="41"/>
                    <a:pt x="99" y="21"/>
                    <a:pt x="99" y="20"/>
                  </a:cubicBezTo>
                  <a:cubicBezTo>
                    <a:pt x="99" y="19"/>
                    <a:pt x="93" y="12"/>
                    <a:pt x="93" y="10"/>
                  </a:cubicBezTo>
                  <a:cubicBezTo>
                    <a:pt x="94" y="8"/>
                    <a:pt x="86" y="4"/>
                    <a:pt x="85" y="5"/>
                  </a:cubicBezTo>
                  <a:cubicBezTo>
                    <a:pt x="84" y="5"/>
                    <a:pt x="84" y="9"/>
                    <a:pt x="85" y="10"/>
                  </a:cubicBezTo>
                  <a:cubicBezTo>
                    <a:pt x="86" y="12"/>
                    <a:pt x="90" y="11"/>
                    <a:pt x="89" y="14"/>
                  </a:cubicBezTo>
                  <a:cubicBezTo>
                    <a:pt x="89" y="18"/>
                    <a:pt x="92" y="20"/>
                    <a:pt x="89" y="20"/>
                  </a:cubicBezTo>
                  <a:cubicBezTo>
                    <a:pt x="85" y="20"/>
                    <a:pt x="84" y="19"/>
                    <a:pt x="81" y="19"/>
                  </a:cubicBezTo>
                  <a:cubicBezTo>
                    <a:pt x="79" y="19"/>
                    <a:pt x="71" y="24"/>
                    <a:pt x="69" y="22"/>
                  </a:cubicBezTo>
                  <a:cubicBezTo>
                    <a:pt x="68" y="21"/>
                    <a:pt x="80" y="17"/>
                    <a:pt x="80" y="14"/>
                  </a:cubicBezTo>
                  <a:cubicBezTo>
                    <a:pt x="79" y="11"/>
                    <a:pt x="75" y="11"/>
                    <a:pt x="75" y="9"/>
                  </a:cubicBezTo>
                  <a:cubicBezTo>
                    <a:pt x="74" y="7"/>
                    <a:pt x="70" y="5"/>
                    <a:pt x="68" y="6"/>
                  </a:cubicBezTo>
                  <a:cubicBezTo>
                    <a:pt x="67" y="6"/>
                    <a:pt x="68" y="9"/>
                    <a:pt x="67" y="10"/>
                  </a:cubicBezTo>
                  <a:cubicBezTo>
                    <a:pt x="66" y="11"/>
                    <a:pt x="63" y="20"/>
                    <a:pt x="61" y="19"/>
                  </a:cubicBezTo>
                  <a:cubicBezTo>
                    <a:pt x="59" y="19"/>
                    <a:pt x="58" y="17"/>
                    <a:pt x="56" y="18"/>
                  </a:cubicBezTo>
                  <a:cubicBezTo>
                    <a:pt x="55" y="18"/>
                    <a:pt x="51" y="20"/>
                    <a:pt x="50" y="18"/>
                  </a:cubicBezTo>
                  <a:cubicBezTo>
                    <a:pt x="48" y="17"/>
                    <a:pt x="54" y="12"/>
                    <a:pt x="56" y="11"/>
                  </a:cubicBezTo>
                  <a:cubicBezTo>
                    <a:pt x="57" y="10"/>
                    <a:pt x="59" y="9"/>
                    <a:pt x="59" y="7"/>
                  </a:cubicBezTo>
                  <a:cubicBezTo>
                    <a:pt x="60" y="5"/>
                    <a:pt x="61" y="2"/>
                    <a:pt x="59" y="1"/>
                  </a:cubicBezTo>
                  <a:cubicBezTo>
                    <a:pt x="58" y="1"/>
                    <a:pt x="54" y="0"/>
                    <a:pt x="52" y="1"/>
                  </a:cubicBezTo>
                  <a:cubicBezTo>
                    <a:pt x="51" y="2"/>
                    <a:pt x="45" y="5"/>
                    <a:pt x="43" y="6"/>
                  </a:cubicBezTo>
                  <a:cubicBezTo>
                    <a:pt x="40" y="7"/>
                    <a:pt x="32" y="11"/>
                    <a:pt x="30" y="1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3" name="Freeform 95"/>
            <p:cNvSpPr>
              <a:spLocks noChangeArrowheads="1"/>
            </p:cNvSpPr>
            <p:nvPr/>
          </p:nvSpPr>
          <p:spPr bwMode="auto">
            <a:xfrm>
              <a:off x="3216801" y="1551848"/>
              <a:ext cx="78383" cy="63371"/>
            </a:xfrm>
            <a:custGeom>
              <a:avLst/>
              <a:gdLst>
                <a:gd name="T0" fmla="*/ 15757919 w 29"/>
                <a:gd name="T1" fmla="*/ 27116485 h 26"/>
                <a:gd name="T2" fmla="*/ 23635477 w 29"/>
                <a:gd name="T3" fmla="*/ 42612011 h 26"/>
                <a:gd name="T4" fmla="*/ 31514434 w 29"/>
                <a:gd name="T5" fmla="*/ 38738825 h 26"/>
                <a:gd name="T6" fmla="*/ 39393390 w 29"/>
                <a:gd name="T7" fmla="*/ 32926959 h 26"/>
                <a:gd name="T8" fmla="*/ 51211836 w 29"/>
                <a:gd name="T9" fmla="*/ 17432820 h 26"/>
                <a:gd name="T10" fmla="*/ 55151314 w 29"/>
                <a:gd name="T11" fmla="*/ 3873187 h 26"/>
                <a:gd name="T12" fmla="*/ 15757919 w 29"/>
                <a:gd name="T13" fmla="*/ 3873187 h 26"/>
                <a:gd name="T14" fmla="*/ 3939480 w 29"/>
                <a:gd name="T15" fmla="*/ 15495531 h 26"/>
                <a:gd name="T16" fmla="*/ 15757919 w 29"/>
                <a:gd name="T17" fmla="*/ 27116485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6"/>
                <a:gd name="T29" fmla="*/ 29 w 29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6">
                  <a:moveTo>
                    <a:pt x="8" y="14"/>
                  </a:moveTo>
                  <a:cubicBezTo>
                    <a:pt x="10" y="16"/>
                    <a:pt x="11" y="19"/>
                    <a:pt x="12" y="22"/>
                  </a:cubicBezTo>
                  <a:cubicBezTo>
                    <a:pt x="13" y="26"/>
                    <a:pt x="15" y="21"/>
                    <a:pt x="16" y="20"/>
                  </a:cubicBezTo>
                  <a:cubicBezTo>
                    <a:pt x="17" y="18"/>
                    <a:pt x="18" y="18"/>
                    <a:pt x="20" y="17"/>
                  </a:cubicBezTo>
                  <a:cubicBezTo>
                    <a:pt x="21" y="16"/>
                    <a:pt x="23" y="12"/>
                    <a:pt x="26" y="9"/>
                  </a:cubicBezTo>
                  <a:cubicBezTo>
                    <a:pt x="28" y="6"/>
                    <a:pt x="29" y="4"/>
                    <a:pt x="28" y="2"/>
                  </a:cubicBezTo>
                  <a:cubicBezTo>
                    <a:pt x="26" y="0"/>
                    <a:pt x="9" y="1"/>
                    <a:pt x="8" y="2"/>
                  </a:cubicBezTo>
                  <a:cubicBezTo>
                    <a:pt x="7" y="2"/>
                    <a:pt x="4" y="5"/>
                    <a:pt x="2" y="8"/>
                  </a:cubicBezTo>
                  <a:cubicBezTo>
                    <a:pt x="0" y="10"/>
                    <a:pt x="5" y="12"/>
                    <a:pt x="8" y="1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4" name="Freeform 96"/>
            <p:cNvSpPr>
              <a:spLocks noChangeArrowheads="1"/>
            </p:cNvSpPr>
            <p:nvPr/>
          </p:nvSpPr>
          <p:spPr bwMode="auto">
            <a:xfrm>
              <a:off x="2487412" y="1795432"/>
              <a:ext cx="21774" cy="17823"/>
            </a:xfrm>
            <a:custGeom>
              <a:avLst/>
              <a:gdLst>
                <a:gd name="T0" fmla="*/ 11982947 w 8"/>
                <a:gd name="T1" fmla="*/ 11328273 h 8"/>
                <a:gd name="T2" fmla="*/ 9986022 w 8"/>
                <a:gd name="T3" fmla="*/ 0 h 8"/>
                <a:gd name="T4" fmla="*/ 1996922 w 8"/>
                <a:gd name="T5" fmla="*/ 9710128 h 8"/>
                <a:gd name="T6" fmla="*/ 11982947 w 8"/>
                <a:gd name="T7" fmla="*/ 11328273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6" y="7"/>
                  </a:moveTo>
                  <a:cubicBezTo>
                    <a:pt x="8" y="7"/>
                    <a:pt x="6" y="0"/>
                    <a:pt x="5" y="0"/>
                  </a:cubicBezTo>
                  <a:cubicBezTo>
                    <a:pt x="4" y="0"/>
                    <a:pt x="1" y="4"/>
                    <a:pt x="1" y="6"/>
                  </a:cubicBezTo>
                  <a:cubicBezTo>
                    <a:pt x="0" y="8"/>
                    <a:pt x="4" y="7"/>
                    <a:pt x="6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5" name="Freeform 97"/>
            <p:cNvSpPr>
              <a:spLocks noChangeArrowheads="1"/>
            </p:cNvSpPr>
            <p:nvPr/>
          </p:nvSpPr>
          <p:spPr bwMode="auto">
            <a:xfrm>
              <a:off x="3458481" y="1537987"/>
              <a:ext cx="156764" cy="130703"/>
            </a:xfrm>
            <a:custGeom>
              <a:avLst/>
              <a:gdLst>
                <a:gd name="T0" fmla="*/ 51393761 w 59"/>
                <a:gd name="T1" fmla="*/ 5730080 h 54"/>
                <a:gd name="T2" fmla="*/ 34262504 w 59"/>
                <a:gd name="T3" fmla="*/ 3820053 h 54"/>
                <a:gd name="T4" fmla="*/ 32358572 w 59"/>
                <a:gd name="T5" fmla="*/ 13371568 h 54"/>
                <a:gd name="T6" fmla="*/ 24745604 w 59"/>
                <a:gd name="T7" fmla="*/ 22921703 h 54"/>
                <a:gd name="T8" fmla="*/ 20937736 w 59"/>
                <a:gd name="T9" fmla="*/ 19101646 h 54"/>
                <a:gd name="T10" fmla="*/ 15227320 w 59"/>
                <a:gd name="T11" fmla="*/ 32471832 h 54"/>
                <a:gd name="T12" fmla="*/ 13324768 w 59"/>
                <a:gd name="T13" fmla="*/ 47753432 h 54"/>
                <a:gd name="T14" fmla="*/ 7614350 w 59"/>
                <a:gd name="T15" fmla="*/ 51573483 h 54"/>
                <a:gd name="T16" fmla="*/ 9516902 w 59"/>
                <a:gd name="T17" fmla="*/ 66855072 h 54"/>
                <a:gd name="T18" fmla="*/ 3806485 w 59"/>
                <a:gd name="T19" fmla="*/ 70675124 h 54"/>
                <a:gd name="T20" fmla="*/ 7614350 w 59"/>
                <a:gd name="T21" fmla="*/ 74495175 h 54"/>
                <a:gd name="T22" fmla="*/ 13324768 w 59"/>
                <a:gd name="T23" fmla="*/ 80225253 h 54"/>
                <a:gd name="T24" fmla="*/ 9516902 w 59"/>
                <a:gd name="T25" fmla="*/ 93596837 h 54"/>
                <a:gd name="T26" fmla="*/ 15227320 w 59"/>
                <a:gd name="T27" fmla="*/ 99326915 h 54"/>
                <a:gd name="T28" fmla="*/ 11420836 w 59"/>
                <a:gd name="T29" fmla="*/ 101236941 h 54"/>
                <a:gd name="T30" fmla="*/ 26648156 w 59"/>
                <a:gd name="T31" fmla="*/ 103146966 h 54"/>
                <a:gd name="T32" fmla="*/ 34262504 w 59"/>
                <a:gd name="T33" fmla="*/ 93596837 h 54"/>
                <a:gd name="T34" fmla="*/ 30456020 w 59"/>
                <a:gd name="T35" fmla="*/ 80225253 h 54"/>
                <a:gd name="T36" fmla="*/ 30456020 w 59"/>
                <a:gd name="T37" fmla="*/ 72585149 h 54"/>
                <a:gd name="T38" fmla="*/ 45683345 w 59"/>
                <a:gd name="T39" fmla="*/ 66855072 h 54"/>
                <a:gd name="T40" fmla="*/ 51393761 w 59"/>
                <a:gd name="T41" fmla="*/ 66855072 h 54"/>
                <a:gd name="T42" fmla="*/ 66621076 w 59"/>
                <a:gd name="T43" fmla="*/ 64945046 h 54"/>
                <a:gd name="T44" fmla="*/ 81848390 w 59"/>
                <a:gd name="T45" fmla="*/ 53483509 h 54"/>
                <a:gd name="T46" fmla="*/ 85656254 w 59"/>
                <a:gd name="T47" fmla="*/ 42023343 h 54"/>
                <a:gd name="T48" fmla="*/ 98979658 w 59"/>
                <a:gd name="T49" fmla="*/ 28651780 h 54"/>
                <a:gd name="T50" fmla="*/ 110400489 w 59"/>
                <a:gd name="T51" fmla="*/ 13371568 h 54"/>
                <a:gd name="T52" fmla="*/ 106594005 w 59"/>
                <a:gd name="T53" fmla="*/ 7640106 h 54"/>
                <a:gd name="T54" fmla="*/ 97077106 w 59"/>
                <a:gd name="T55" fmla="*/ 3820053 h 54"/>
                <a:gd name="T56" fmla="*/ 87558806 w 59"/>
                <a:gd name="T57" fmla="*/ 5730080 h 54"/>
                <a:gd name="T58" fmla="*/ 81848390 w 59"/>
                <a:gd name="T59" fmla="*/ 9550132 h 54"/>
                <a:gd name="T60" fmla="*/ 76137975 w 59"/>
                <a:gd name="T61" fmla="*/ 1910027 h 54"/>
                <a:gd name="T62" fmla="*/ 57104176 w 59"/>
                <a:gd name="T63" fmla="*/ 1910027 h 54"/>
                <a:gd name="T64" fmla="*/ 51393761 w 59"/>
                <a:gd name="T65" fmla="*/ 573008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54"/>
                <a:gd name="T101" fmla="*/ 59 w 59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54">
                  <a:moveTo>
                    <a:pt x="27" y="3"/>
                  </a:moveTo>
                  <a:cubicBezTo>
                    <a:pt x="27" y="5"/>
                    <a:pt x="21" y="2"/>
                    <a:pt x="18" y="2"/>
                  </a:cubicBezTo>
                  <a:cubicBezTo>
                    <a:pt x="15" y="3"/>
                    <a:pt x="15" y="6"/>
                    <a:pt x="17" y="7"/>
                  </a:cubicBezTo>
                  <a:cubicBezTo>
                    <a:pt x="18" y="9"/>
                    <a:pt x="15" y="11"/>
                    <a:pt x="13" y="12"/>
                  </a:cubicBezTo>
                  <a:cubicBezTo>
                    <a:pt x="11" y="12"/>
                    <a:pt x="13" y="11"/>
                    <a:pt x="11" y="10"/>
                  </a:cubicBezTo>
                  <a:cubicBezTo>
                    <a:pt x="10" y="9"/>
                    <a:pt x="9" y="14"/>
                    <a:pt x="8" y="17"/>
                  </a:cubicBezTo>
                  <a:cubicBezTo>
                    <a:pt x="7" y="19"/>
                    <a:pt x="8" y="22"/>
                    <a:pt x="7" y="25"/>
                  </a:cubicBezTo>
                  <a:cubicBezTo>
                    <a:pt x="7" y="27"/>
                    <a:pt x="5" y="26"/>
                    <a:pt x="4" y="27"/>
                  </a:cubicBezTo>
                  <a:cubicBezTo>
                    <a:pt x="2" y="28"/>
                    <a:pt x="5" y="34"/>
                    <a:pt x="5" y="35"/>
                  </a:cubicBezTo>
                  <a:cubicBezTo>
                    <a:pt x="4" y="37"/>
                    <a:pt x="3" y="36"/>
                    <a:pt x="2" y="37"/>
                  </a:cubicBezTo>
                  <a:cubicBezTo>
                    <a:pt x="0" y="37"/>
                    <a:pt x="2" y="38"/>
                    <a:pt x="4" y="39"/>
                  </a:cubicBezTo>
                  <a:cubicBezTo>
                    <a:pt x="7" y="40"/>
                    <a:pt x="6" y="40"/>
                    <a:pt x="7" y="42"/>
                  </a:cubicBezTo>
                  <a:cubicBezTo>
                    <a:pt x="9" y="45"/>
                    <a:pt x="5" y="48"/>
                    <a:pt x="5" y="49"/>
                  </a:cubicBezTo>
                  <a:cubicBezTo>
                    <a:pt x="5" y="50"/>
                    <a:pt x="6" y="51"/>
                    <a:pt x="8" y="52"/>
                  </a:cubicBezTo>
                  <a:cubicBezTo>
                    <a:pt x="10" y="53"/>
                    <a:pt x="7" y="53"/>
                    <a:pt x="6" y="53"/>
                  </a:cubicBezTo>
                  <a:cubicBezTo>
                    <a:pt x="5" y="54"/>
                    <a:pt x="12" y="54"/>
                    <a:pt x="14" y="54"/>
                  </a:cubicBezTo>
                  <a:cubicBezTo>
                    <a:pt x="17" y="54"/>
                    <a:pt x="18" y="50"/>
                    <a:pt x="18" y="49"/>
                  </a:cubicBezTo>
                  <a:cubicBezTo>
                    <a:pt x="19" y="48"/>
                    <a:pt x="17" y="45"/>
                    <a:pt x="16" y="42"/>
                  </a:cubicBezTo>
                  <a:cubicBezTo>
                    <a:pt x="16" y="40"/>
                    <a:pt x="15" y="38"/>
                    <a:pt x="16" y="38"/>
                  </a:cubicBezTo>
                  <a:cubicBezTo>
                    <a:pt x="17" y="38"/>
                    <a:pt x="23" y="35"/>
                    <a:pt x="24" y="35"/>
                  </a:cubicBezTo>
                  <a:cubicBezTo>
                    <a:pt x="25" y="34"/>
                    <a:pt x="26" y="35"/>
                    <a:pt x="27" y="35"/>
                  </a:cubicBezTo>
                  <a:cubicBezTo>
                    <a:pt x="28" y="36"/>
                    <a:pt x="33" y="34"/>
                    <a:pt x="35" y="34"/>
                  </a:cubicBezTo>
                  <a:cubicBezTo>
                    <a:pt x="37" y="34"/>
                    <a:pt x="42" y="29"/>
                    <a:pt x="43" y="28"/>
                  </a:cubicBezTo>
                  <a:cubicBezTo>
                    <a:pt x="44" y="26"/>
                    <a:pt x="44" y="24"/>
                    <a:pt x="45" y="22"/>
                  </a:cubicBezTo>
                  <a:cubicBezTo>
                    <a:pt x="46" y="20"/>
                    <a:pt x="50" y="17"/>
                    <a:pt x="52" y="15"/>
                  </a:cubicBezTo>
                  <a:cubicBezTo>
                    <a:pt x="54" y="12"/>
                    <a:pt x="57" y="8"/>
                    <a:pt x="58" y="7"/>
                  </a:cubicBezTo>
                  <a:cubicBezTo>
                    <a:pt x="59" y="6"/>
                    <a:pt x="59" y="5"/>
                    <a:pt x="56" y="4"/>
                  </a:cubicBezTo>
                  <a:cubicBezTo>
                    <a:pt x="53" y="3"/>
                    <a:pt x="53" y="2"/>
                    <a:pt x="51" y="2"/>
                  </a:cubicBezTo>
                  <a:cubicBezTo>
                    <a:pt x="49" y="3"/>
                    <a:pt x="51" y="4"/>
                    <a:pt x="46" y="3"/>
                  </a:cubicBezTo>
                  <a:cubicBezTo>
                    <a:pt x="42" y="3"/>
                    <a:pt x="45" y="5"/>
                    <a:pt x="43" y="5"/>
                  </a:cubicBezTo>
                  <a:cubicBezTo>
                    <a:pt x="41" y="5"/>
                    <a:pt x="41" y="3"/>
                    <a:pt x="40" y="1"/>
                  </a:cubicBezTo>
                  <a:cubicBezTo>
                    <a:pt x="39" y="0"/>
                    <a:pt x="33" y="1"/>
                    <a:pt x="30" y="1"/>
                  </a:cubicBezTo>
                  <a:cubicBezTo>
                    <a:pt x="26" y="0"/>
                    <a:pt x="28" y="1"/>
                    <a:pt x="27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6" name="Freeform 98"/>
            <p:cNvSpPr>
              <a:spLocks noChangeArrowheads="1"/>
            </p:cNvSpPr>
            <p:nvPr/>
          </p:nvSpPr>
          <p:spPr bwMode="auto">
            <a:xfrm>
              <a:off x="3303893" y="1543927"/>
              <a:ext cx="148055" cy="162388"/>
            </a:xfrm>
            <a:custGeom>
              <a:avLst/>
              <a:gdLst>
                <a:gd name="T0" fmla="*/ 1884884 w 56"/>
                <a:gd name="T1" fmla="*/ 68950664 h 67"/>
                <a:gd name="T2" fmla="*/ 0 w 56"/>
                <a:gd name="T3" fmla="*/ 76612154 h 67"/>
                <a:gd name="T4" fmla="*/ 9423046 w 56"/>
                <a:gd name="T5" fmla="*/ 93849144 h 67"/>
                <a:gd name="T6" fmla="*/ 16961209 w 56"/>
                <a:gd name="T7" fmla="*/ 91933771 h 67"/>
                <a:gd name="T8" fmla="*/ 20730976 w 56"/>
                <a:gd name="T9" fmla="*/ 101510634 h 67"/>
                <a:gd name="T10" fmla="*/ 28269142 w 56"/>
                <a:gd name="T11" fmla="*/ 101510634 h 67"/>
                <a:gd name="T12" fmla="*/ 35808675 w 56"/>
                <a:gd name="T13" fmla="*/ 113001485 h 67"/>
                <a:gd name="T14" fmla="*/ 37692186 w 56"/>
                <a:gd name="T15" fmla="*/ 126409093 h 67"/>
                <a:gd name="T16" fmla="*/ 47116613 w 56"/>
                <a:gd name="T17" fmla="*/ 124493720 h 67"/>
                <a:gd name="T18" fmla="*/ 56539657 w 56"/>
                <a:gd name="T19" fmla="*/ 118747603 h 67"/>
                <a:gd name="T20" fmla="*/ 69731094 w 56"/>
                <a:gd name="T21" fmla="*/ 113001485 h 67"/>
                <a:gd name="T22" fmla="*/ 77270627 w 56"/>
                <a:gd name="T23" fmla="*/ 107256751 h 67"/>
                <a:gd name="T24" fmla="*/ 86693671 w 56"/>
                <a:gd name="T25" fmla="*/ 105341379 h 67"/>
                <a:gd name="T26" fmla="*/ 94231853 w 56"/>
                <a:gd name="T27" fmla="*/ 99595261 h 67"/>
                <a:gd name="T28" fmla="*/ 92346970 w 56"/>
                <a:gd name="T29" fmla="*/ 88103005 h 67"/>
                <a:gd name="T30" fmla="*/ 103654897 w 56"/>
                <a:gd name="T31" fmla="*/ 80441515 h 67"/>
                <a:gd name="T32" fmla="*/ 101770013 w 56"/>
                <a:gd name="T33" fmla="*/ 63204546 h 67"/>
                <a:gd name="T34" fmla="*/ 92346970 w 56"/>
                <a:gd name="T35" fmla="*/ 59373801 h 67"/>
                <a:gd name="T36" fmla="*/ 90462086 w 56"/>
                <a:gd name="T37" fmla="*/ 47882950 h 67"/>
                <a:gd name="T38" fmla="*/ 82923904 w 56"/>
                <a:gd name="T39" fmla="*/ 57458429 h 67"/>
                <a:gd name="T40" fmla="*/ 75385744 w 56"/>
                <a:gd name="T41" fmla="*/ 47882950 h 67"/>
                <a:gd name="T42" fmla="*/ 79155511 w 56"/>
                <a:gd name="T43" fmla="*/ 44052194 h 67"/>
                <a:gd name="T44" fmla="*/ 84808788 w 56"/>
                <a:gd name="T45" fmla="*/ 32559959 h 67"/>
                <a:gd name="T46" fmla="*/ 92346970 w 56"/>
                <a:gd name="T47" fmla="*/ 32559959 h 67"/>
                <a:gd name="T48" fmla="*/ 98001620 w 56"/>
                <a:gd name="T49" fmla="*/ 28729214 h 67"/>
                <a:gd name="T50" fmla="*/ 94231853 w 56"/>
                <a:gd name="T51" fmla="*/ 19152346 h 67"/>
                <a:gd name="T52" fmla="*/ 101770013 w 56"/>
                <a:gd name="T53" fmla="*/ 15322985 h 67"/>
                <a:gd name="T54" fmla="*/ 96116736 w 56"/>
                <a:gd name="T55" fmla="*/ 3830746 h 67"/>
                <a:gd name="T56" fmla="*/ 88578554 w 56"/>
                <a:gd name="T57" fmla="*/ 7661493 h 67"/>
                <a:gd name="T58" fmla="*/ 71615977 w 56"/>
                <a:gd name="T59" fmla="*/ 11492240 h 67"/>
                <a:gd name="T60" fmla="*/ 60308050 w 56"/>
                <a:gd name="T61" fmla="*/ 7661493 h 67"/>
                <a:gd name="T62" fmla="*/ 64077817 w 56"/>
                <a:gd name="T63" fmla="*/ 1915373 h 67"/>
                <a:gd name="T64" fmla="*/ 50885007 w 56"/>
                <a:gd name="T65" fmla="*/ 3830746 h 67"/>
                <a:gd name="T66" fmla="*/ 39577069 w 56"/>
                <a:gd name="T67" fmla="*/ 1915373 h 67"/>
                <a:gd name="T68" fmla="*/ 30154025 w 56"/>
                <a:gd name="T69" fmla="*/ 21067719 h 67"/>
                <a:gd name="T70" fmla="*/ 30154025 w 56"/>
                <a:gd name="T71" fmla="*/ 30644587 h 67"/>
                <a:gd name="T72" fmla="*/ 41461952 w 56"/>
                <a:gd name="T73" fmla="*/ 34475332 h 67"/>
                <a:gd name="T74" fmla="*/ 39577069 w 56"/>
                <a:gd name="T75" fmla="*/ 47882950 h 67"/>
                <a:gd name="T76" fmla="*/ 43346836 w 56"/>
                <a:gd name="T77" fmla="*/ 55543056 h 67"/>
                <a:gd name="T78" fmla="*/ 33923792 w 56"/>
                <a:gd name="T79" fmla="*/ 61289174 h 67"/>
                <a:gd name="T80" fmla="*/ 24500748 w 56"/>
                <a:gd name="T81" fmla="*/ 59373801 h 67"/>
                <a:gd name="T82" fmla="*/ 16961209 w 56"/>
                <a:gd name="T83" fmla="*/ 51712311 h 67"/>
                <a:gd name="T84" fmla="*/ 22615865 w 56"/>
                <a:gd name="T85" fmla="*/ 45967578 h 67"/>
                <a:gd name="T86" fmla="*/ 15077699 w 56"/>
                <a:gd name="T87" fmla="*/ 38306077 h 67"/>
                <a:gd name="T88" fmla="*/ 5653280 w 56"/>
                <a:gd name="T89" fmla="*/ 45967578 h 67"/>
                <a:gd name="T90" fmla="*/ 1884884 w 56"/>
                <a:gd name="T91" fmla="*/ 53627684 h 67"/>
                <a:gd name="T92" fmla="*/ 1884884 w 56"/>
                <a:gd name="T93" fmla="*/ 68950664 h 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6"/>
                <a:gd name="T142" fmla="*/ 0 h 67"/>
                <a:gd name="T143" fmla="*/ 56 w 56"/>
                <a:gd name="T144" fmla="*/ 67 h 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6" h="67">
                  <a:moveTo>
                    <a:pt x="1" y="36"/>
                  </a:moveTo>
                  <a:cubicBezTo>
                    <a:pt x="2" y="39"/>
                    <a:pt x="1" y="39"/>
                    <a:pt x="0" y="40"/>
                  </a:cubicBezTo>
                  <a:cubicBezTo>
                    <a:pt x="0" y="42"/>
                    <a:pt x="4" y="48"/>
                    <a:pt x="5" y="49"/>
                  </a:cubicBezTo>
                  <a:cubicBezTo>
                    <a:pt x="6" y="49"/>
                    <a:pt x="8" y="48"/>
                    <a:pt x="9" y="48"/>
                  </a:cubicBezTo>
                  <a:cubicBezTo>
                    <a:pt x="10" y="48"/>
                    <a:pt x="10" y="52"/>
                    <a:pt x="11" y="53"/>
                  </a:cubicBezTo>
                  <a:cubicBezTo>
                    <a:pt x="12" y="54"/>
                    <a:pt x="14" y="53"/>
                    <a:pt x="15" y="53"/>
                  </a:cubicBezTo>
                  <a:cubicBezTo>
                    <a:pt x="16" y="53"/>
                    <a:pt x="18" y="57"/>
                    <a:pt x="19" y="59"/>
                  </a:cubicBezTo>
                  <a:cubicBezTo>
                    <a:pt x="19" y="61"/>
                    <a:pt x="19" y="64"/>
                    <a:pt x="20" y="66"/>
                  </a:cubicBezTo>
                  <a:cubicBezTo>
                    <a:pt x="20" y="67"/>
                    <a:pt x="23" y="66"/>
                    <a:pt x="25" y="65"/>
                  </a:cubicBezTo>
                  <a:cubicBezTo>
                    <a:pt x="27" y="65"/>
                    <a:pt x="28" y="64"/>
                    <a:pt x="30" y="62"/>
                  </a:cubicBezTo>
                  <a:cubicBezTo>
                    <a:pt x="32" y="60"/>
                    <a:pt x="34" y="61"/>
                    <a:pt x="37" y="59"/>
                  </a:cubicBezTo>
                  <a:cubicBezTo>
                    <a:pt x="39" y="58"/>
                    <a:pt x="39" y="57"/>
                    <a:pt x="41" y="56"/>
                  </a:cubicBezTo>
                  <a:cubicBezTo>
                    <a:pt x="42" y="55"/>
                    <a:pt x="43" y="56"/>
                    <a:pt x="46" y="55"/>
                  </a:cubicBezTo>
                  <a:cubicBezTo>
                    <a:pt x="48" y="55"/>
                    <a:pt x="49" y="53"/>
                    <a:pt x="50" y="52"/>
                  </a:cubicBezTo>
                  <a:cubicBezTo>
                    <a:pt x="51" y="51"/>
                    <a:pt x="48" y="48"/>
                    <a:pt x="49" y="46"/>
                  </a:cubicBezTo>
                  <a:cubicBezTo>
                    <a:pt x="49" y="44"/>
                    <a:pt x="53" y="43"/>
                    <a:pt x="55" y="42"/>
                  </a:cubicBezTo>
                  <a:cubicBezTo>
                    <a:pt x="56" y="40"/>
                    <a:pt x="55" y="36"/>
                    <a:pt x="54" y="33"/>
                  </a:cubicBezTo>
                  <a:cubicBezTo>
                    <a:pt x="52" y="31"/>
                    <a:pt x="51" y="31"/>
                    <a:pt x="49" y="31"/>
                  </a:cubicBezTo>
                  <a:cubicBezTo>
                    <a:pt x="47" y="30"/>
                    <a:pt x="50" y="26"/>
                    <a:pt x="48" y="25"/>
                  </a:cubicBezTo>
                  <a:cubicBezTo>
                    <a:pt x="45" y="24"/>
                    <a:pt x="46" y="28"/>
                    <a:pt x="44" y="30"/>
                  </a:cubicBezTo>
                  <a:cubicBezTo>
                    <a:pt x="43" y="32"/>
                    <a:pt x="41" y="27"/>
                    <a:pt x="40" y="25"/>
                  </a:cubicBezTo>
                  <a:cubicBezTo>
                    <a:pt x="39" y="24"/>
                    <a:pt x="40" y="23"/>
                    <a:pt x="42" y="23"/>
                  </a:cubicBezTo>
                  <a:cubicBezTo>
                    <a:pt x="43" y="23"/>
                    <a:pt x="44" y="18"/>
                    <a:pt x="45" y="17"/>
                  </a:cubicBezTo>
                  <a:cubicBezTo>
                    <a:pt x="47" y="16"/>
                    <a:pt x="47" y="17"/>
                    <a:pt x="49" y="17"/>
                  </a:cubicBezTo>
                  <a:cubicBezTo>
                    <a:pt x="51" y="17"/>
                    <a:pt x="53" y="16"/>
                    <a:pt x="52" y="15"/>
                  </a:cubicBezTo>
                  <a:cubicBezTo>
                    <a:pt x="51" y="13"/>
                    <a:pt x="49" y="11"/>
                    <a:pt x="50" y="10"/>
                  </a:cubicBezTo>
                  <a:cubicBezTo>
                    <a:pt x="50" y="8"/>
                    <a:pt x="53" y="8"/>
                    <a:pt x="54" y="8"/>
                  </a:cubicBezTo>
                  <a:cubicBezTo>
                    <a:pt x="55" y="8"/>
                    <a:pt x="52" y="3"/>
                    <a:pt x="51" y="2"/>
                  </a:cubicBezTo>
                  <a:cubicBezTo>
                    <a:pt x="50" y="2"/>
                    <a:pt x="48" y="3"/>
                    <a:pt x="47" y="4"/>
                  </a:cubicBezTo>
                  <a:cubicBezTo>
                    <a:pt x="45" y="5"/>
                    <a:pt x="41" y="6"/>
                    <a:pt x="38" y="6"/>
                  </a:cubicBezTo>
                  <a:cubicBezTo>
                    <a:pt x="36" y="7"/>
                    <a:pt x="34" y="6"/>
                    <a:pt x="32" y="4"/>
                  </a:cubicBezTo>
                  <a:cubicBezTo>
                    <a:pt x="30" y="2"/>
                    <a:pt x="33" y="2"/>
                    <a:pt x="34" y="1"/>
                  </a:cubicBezTo>
                  <a:cubicBezTo>
                    <a:pt x="35" y="0"/>
                    <a:pt x="29" y="1"/>
                    <a:pt x="27" y="2"/>
                  </a:cubicBezTo>
                  <a:cubicBezTo>
                    <a:pt x="25" y="2"/>
                    <a:pt x="24" y="1"/>
                    <a:pt x="21" y="1"/>
                  </a:cubicBezTo>
                  <a:cubicBezTo>
                    <a:pt x="18" y="2"/>
                    <a:pt x="15" y="11"/>
                    <a:pt x="16" y="11"/>
                  </a:cubicBezTo>
                  <a:cubicBezTo>
                    <a:pt x="16" y="12"/>
                    <a:pt x="17" y="14"/>
                    <a:pt x="16" y="16"/>
                  </a:cubicBezTo>
                  <a:cubicBezTo>
                    <a:pt x="16" y="18"/>
                    <a:pt x="20" y="18"/>
                    <a:pt x="22" y="18"/>
                  </a:cubicBezTo>
                  <a:cubicBezTo>
                    <a:pt x="24" y="19"/>
                    <a:pt x="21" y="24"/>
                    <a:pt x="21" y="25"/>
                  </a:cubicBezTo>
                  <a:cubicBezTo>
                    <a:pt x="21" y="26"/>
                    <a:pt x="23" y="28"/>
                    <a:pt x="23" y="29"/>
                  </a:cubicBezTo>
                  <a:cubicBezTo>
                    <a:pt x="22" y="29"/>
                    <a:pt x="19" y="31"/>
                    <a:pt x="18" y="32"/>
                  </a:cubicBezTo>
                  <a:cubicBezTo>
                    <a:pt x="17" y="33"/>
                    <a:pt x="14" y="31"/>
                    <a:pt x="13" y="31"/>
                  </a:cubicBezTo>
                  <a:cubicBezTo>
                    <a:pt x="13" y="30"/>
                    <a:pt x="9" y="29"/>
                    <a:pt x="9" y="27"/>
                  </a:cubicBezTo>
                  <a:cubicBezTo>
                    <a:pt x="9" y="26"/>
                    <a:pt x="10" y="25"/>
                    <a:pt x="12" y="24"/>
                  </a:cubicBezTo>
                  <a:cubicBezTo>
                    <a:pt x="13" y="23"/>
                    <a:pt x="10" y="21"/>
                    <a:pt x="8" y="20"/>
                  </a:cubicBezTo>
                  <a:cubicBezTo>
                    <a:pt x="7" y="20"/>
                    <a:pt x="3" y="22"/>
                    <a:pt x="3" y="24"/>
                  </a:cubicBezTo>
                  <a:cubicBezTo>
                    <a:pt x="2" y="26"/>
                    <a:pt x="1" y="26"/>
                    <a:pt x="1" y="28"/>
                  </a:cubicBezTo>
                  <a:cubicBezTo>
                    <a:pt x="1" y="29"/>
                    <a:pt x="0" y="34"/>
                    <a:pt x="1" y="3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7" name="Freeform 99"/>
            <p:cNvSpPr>
              <a:spLocks noChangeArrowheads="1"/>
            </p:cNvSpPr>
            <p:nvPr/>
          </p:nvSpPr>
          <p:spPr bwMode="auto">
            <a:xfrm>
              <a:off x="3303893" y="1452831"/>
              <a:ext cx="26128" cy="23763"/>
            </a:xfrm>
            <a:custGeom>
              <a:avLst/>
              <a:gdLst>
                <a:gd name="T0" fmla="*/ 3680727 w 10"/>
                <a:gd name="T1" fmla="*/ 12887837 h 10"/>
                <a:gd name="T2" fmla="*/ 5521768 w 10"/>
                <a:gd name="T3" fmla="*/ 16570462 h 10"/>
                <a:gd name="T4" fmla="*/ 16565306 w 10"/>
                <a:gd name="T5" fmla="*/ 11046521 h 10"/>
                <a:gd name="T6" fmla="*/ 14725621 w 10"/>
                <a:gd name="T7" fmla="*/ 1841313 h 10"/>
                <a:gd name="T8" fmla="*/ 9202495 w 10"/>
                <a:gd name="T9" fmla="*/ 0 h 10"/>
                <a:gd name="T10" fmla="*/ 0 w 10"/>
                <a:gd name="T11" fmla="*/ 12887837 h 10"/>
                <a:gd name="T12" fmla="*/ 3680727 w 10"/>
                <a:gd name="T13" fmla="*/ 1288783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0"/>
                <a:gd name="T23" fmla="*/ 10 w 10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0">
                  <a:moveTo>
                    <a:pt x="2" y="7"/>
                  </a:moveTo>
                  <a:cubicBezTo>
                    <a:pt x="3" y="7"/>
                    <a:pt x="2" y="10"/>
                    <a:pt x="3" y="9"/>
                  </a:cubicBezTo>
                  <a:cubicBezTo>
                    <a:pt x="4" y="9"/>
                    <a:pt x="8" y="7"/>
                    <a:pt x="9" y="6"/>
                  </a:cubicBezTo>
                  <a:cubicBezTo>
                    <a:pt x="10" y="5"/>
                    <a:pt x="9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3" y="1"/>
                    <a:pt x="0" y="5"/>
                    <a:pt x="0" y="7"/>
                  </a:cubicBezTo>
                  <a:cubicBezTo>
                    <a:pt x="0" y="9"/>
                    <a:pt x="1" y="7"/>
                    <a:pt x="2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8" name="Freeform 100"/>
            <p:cNvSpPr>
              <a:spLocks noChangeArrowheads="1"/>
            </p:cNvSpPr>
            <p:nvPr/>
          </p:nvSpPr>
          <p:spPr bwMode="auto">
            <a:xfrm>
              <a:off x="7895791" y="1393422"/>
              <a:ext cx="45724" cy="19804"/>
            </a:xfrm>
            <a:custGeom>
              <a:avLst/>
              <a:gdLst>
                <a:gd name="T0" fmla="*/ 3900671 w 17"/>
                <a:gd name="T1" fmla="*/ 11987893 h 8"/>
                <a:gd name="T2" fmla="*/ 27306092 w 17"/>
                <a:gd name="T3" fmla="*/ 9989202 h 8"/>
                <a:gd name="T4" fmla="*/ 31206761 w 17"/>
                <a:gd name="T5" fmla="*/ 0 h 8"/>
                <a:gd name="T6" fmla="*/ 11703410 w 17"/>
                <a:gd name="T7" fmla="*/ 5993240 h 8"/>
                <a:gd name="T8" fmla="*/ 3900671 w 17"/>
                <a:gd name="T9" fmla="*/ 1198789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2" y="6"/>
                  </a:moveTo>
                  <a:cubicBezTo>
                    <a:pt x="0" y="8"/>
                    <a:pt x="11" y="6"/>
                    <a:pt x="14" y="5"/>
                  </a:cubicBezTo>
                  <a:cubicBezTo>
                    <a:pt x="17" y="5"/>
                    <a:pt x="17" y="0"/>
                    <a:pt x="16" y="0"/>
                  </a:cubicBezTo>
                  <a:cubicBezTo>
                    <a:pt x="14" y="1"/>
                    <a:pt x="9" y="3"/>
                    <a:pt x="6" y="3"/>
                  </a:cubicBezTo>
                  <a:cubicBezTo>
                    <a:pt x="4" y="2"/>
                    <a:pt x="4" y="3"/>
                    <a:pt x="2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99" name="Freeform 101"/>
            <p:cNvSpPr>
              <a:spLocks noChangeArrowheads="1"/>
            </p:cNvSpPr>
            <p:nvPr/>
          </p:nvSpPr>
          <p:spPr bwMode="auto">
            <a:xfrm>
              <a:off x="7889258" y="1345893"/>
              <a:ext cx="34836" cy="21784"/>
            </a:xfrm>
            <a:custGeom>
              <a:avLst/>
              <a:gdLst>
                <a:gd name="T0" fmla="*/ 19362187 w 13"/>
                <a:gd name="T1" fmla="*/ 13371925 h 9"/>
                <a:gd name="T2" fmla="*/ 25170151 w 13"/>
                <a:gd name="T3" fmla="*/ 1910077 h 9"/>
                <a:gd name="T4" fmla="*/ 17425273 w 13"/>
                <a:gd name="T5" fmla="*/ 7640310 h 9"/>
                <a:gd name="T6" fmla="*/ 3872438 w 13"/>
                <a:gd name="T7" fmla="*/ 13371925 h 9"/>
                <a:gd name="T8" fmla="*/ 19362187 w 13"/>
                <a:gd name="T9" fmla="*/ 133719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9"/>
                <a:gd name="T17" fmla="*/ 13 w 1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9">
                  <a:moveTo>
                    <a:pt x="10" y="7"/>
                  </a:moveTo>
                  <a:cubicBezTo>
                    <a:pt x="13" y="7"/>
                    <a:pt x="13" y="3"/>
                    <a:pt x="13" y="1"/>
                  </a:cubicBezTo>
                  <a:cubicBezTo>
                    <a:pt x="12" y="0"/>
                    <a:pt x="11" y="2"/>
                    <a:pt x="9" y="4"/>
                  </a:cubicBezTo>
                  <a:cubicBezTo>
                    <a:pt x="6" y="6"/>
                    <a:pt x="4" y="5"/>
                    <a:pt x="2" y="7"/>
                  </a:cubicBezTo>
                  <a:cubicBezTo>
                    <a:pt x="0" y="9"/>
                    <a:pt x="9" y="7"/>
                    <a:pt x="10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0" name="Freeform 102"/>
            <p:cNvSpPr>
              <a:spLocks noChangeArrowheads="1"/>
            </p:cNvSpPr>
            <p:nvPr/>
          </p:nvSpPr>
          <p:spPr bwMode="auto">
            <a:xfrm>
              <a:off x="6855048" y="1799393"/>
              <a:ext cx="39191" cy="39607"/>
            </a:xfrm>
            <a:custGeom>
              <a:avLst/>
              <a:gdLst>
                <a:gd name="T0" fmla="*/ 11043267 w 15"/>
                <a:gd name="T1" fmla="*/ 29969024 h 16"/>
                <a:gd name="T2" fmla="*/ 27608170 w 15"/>
                <a:gd name="T3" fmla="*/ 11987893 h 16"/>
                <a:gd name="T4" fmla="*/ 16564901 w 15"/>
                <a:gd name="T5" fmla="*/ 1998689 h 16"/>
                <a:gd name="T6" fmla="*/ 1840997 w 15"/>
                <a:gd name="T7" fmla="*/ 5993240 h 16"/>
                <a:gd name="T8" fmla="*/ 11043267 w 15"/>
                <a:gd name="T9" fmla="*/ 29969024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6" y="15"/>
                  </a:moveTo>
                  <a:cubicBezTo>
                    <a:pt x="9" y="15"/>
                    <a:pt x="15" y="8"/>
                    <a:pt x="15" y="6"/>
                  </a:cubicBezTo>
                  <a:cubicBezTo>
                    <a:pt x="15" y="5"/>
                    <a:pt x="11" y="2"/>
                    <a:pt x="9" y="1"/>
                  </a:cubicBezTo>
                  <a:cubicBezTo>
                    <a:pt x="7" y="0"/>
                    <a:pt x="1" y="0"/>
                    <a:pt x="1" y="3"/>
                  </a:cubicBezTo>
                  <a:cubicBezTo>
                    <a:pt x="1" y="5"/>
                    <a:pt x="0" y="16"/>
                    <a:pt x="6" y="1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1" name="Freeform 103"/>
            <p:cNvSpPr>
              <a:spLocks noChangeArrowheads="1"/>
            </p:cNvSpPr>
            <p:nvPr/>
          </p:nvSpPr>
          <p:spPr bwMode="auto">
            <a:xfrm>
              <a:off x="7092372" y="1743943"/>
              <a:ext cx="45724" cy="43567"/>
            </a:xfrm>
            <a:custGeom>
              <a:avLst/>
              <a:gdLst>
                <a:gd name="T0" fmla="*/ 21454384 w 17"/>
                <a:gd name="T1" fmla="*/ 15280005 h 18"/>
                <a:gd name="T2" fmla="*/ 9752374 w 17"/>
                <a:gd name="T3" fmla="*/ 3820001 h 18"/>
                <a:gd name="T4" fmla="*/ 1951034 w 17"/>
                <a:gd name="T5" fmla="*/ 13370005 h 18"/>
                <a:gd name="T6" fmla="*/ 13653046 w 17"/>
                <a:gd name="T7" fmla="*/ 28651392 h 18"/>
                <a:gd name="T8" fmla="*/ 23405423 w 17"/>
                <a:gd name="T9" fmla="*/ 34381392 h 18"/>
                <a:gd name="T10" fmla="*/ 31206761 w 17"/>
                <a:gd name="T11" fmla="*/ 26741392 h 18"/>
                <a:gd name="T12" fmla="*/ 21454384 w 17"/>
                <a:gd name="T13" fmla="*/ 15280005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11" y="8"/>
                  </a:moveTo>
                  <a:cubicBezTo>
                    <a:pt x="8" y="6"/>
                    <a:pt x="7" y="4"/>
                    <a:pt x="5" y="2"/>
                  </a:cubicBezTo>
                  <a:cubicBezTo>
                    <a:pt x="4" y="0"/>
                    <a:pt x="2" y="5"/>
                    <a:pt x="1" y="7"/>
                  </a:cubicBezTo>
                  <a:cubicBezTo>
                    <a:pt x="0" y="9"/>
                    <a:pt x="4" y="14"/>
                    <a:pt x="7" y="15"/>
                  </a:cubicBezTo>
                  <a:cubicBezTo>
                    <a:pt x="10" y="15"/>
                    <a:pt x="9" y="18"/>
                    <a:pt x="12" y="18"/>
                  </a:cubicBezTo>
                  <a:cubicBezTo>
                    <a:pt x="17" y="18"/>
                    <a:pt x="17" y="16"/>
                    <a:pt x="16" y="14"/>
                  </a:cubicBezTo>
                  <a:cubicBezTo>
                    <a:pt x="16" y="12"/>
                    <a:pt x="14" y="10"/>
                    <a:pt x="11" y="8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2" name="Freeform 104"/>
            <p:cNvSpPr>
              <a:spLocks noChangeArrowheads="1"/>
            </p:cNvSpPr>
            <p:nvPr/>
          </p:nvSpPr>
          <p:spPr bwMode="auto">
            <a:xfrm>
              <a:off x="7355824" y="1575614"/>
              <a:ext cx="39191" cy="39607"/>
            </a:xfrm>
            <a:custGeom>
              <a:avLst/>
              <a:gdLst>
                <a:gd name="T0" fmla="*/ 5521633 w 15"/>
                <a:gd name="T1" fmla="*/ 23975787 h 16"/>
                <a:gd name="T2" fmla="*/ 14723905 w 15"/>
                <a:gd name="T3" fmla="*/ 25973061 h 16"/>
                <a:gd name="T4" fmla="*/ 23927535 w 15"/>
                <a:gd name="T5" fmla="*/ 11987893 h 16"/>
                <a:gd name="T6" fmla="*/ 16564901 w 15"/>
                <a:gd name="T7" fmla="*/ 1998689 h 16"/>
                <a:gd name="T8" fmla="*/ 1840997 w 15"/>
                <a:gd name="T9" fmla="*/ 7991928 h 16"/>
                <a:gd name="T10" fmla="*/ 1840997 w 15"/>
                <a:gd name="T11" fmla="*/ 27971749 h 16"/>
                <a:gd name="T12" fmla="*/ 5521633 w 15"/>
                <a:gd name="T13" fmla="*/ 2397578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3" y="12"/>
                  </a:moveTo>
                  <a:cubicBezTo>
                    <a:pt x="5" y="10"/>
                    <a:pt x="6" y="13"/>
                    <a:pt x="8" y="13"/>
                  </a:cubicBezTo>
                  <a:cubicBezTo>
                    <a:pt x="15" y="13"/>
                    <a:pt x="15" y="8"/>
                    <a:pt x="13" y="6"/>
                  </a:cubicBezTo>
                  <a:cubicBezTo>
                    <a:pt x="12" y="4"/>
                    <a:pt x="11" y="3"/>
                    <a:pt x="9" y="1"/>
                  </a:cubicBezTo>
                  <a:cubicBezTo>
                    <a:pt x="7" y="0"/>
                    <a:pt x="3" y="2"/>
                    <a:pt x="1" y="4"/>
                  </a:cubicBezTo>
                  <a:cubicBezTo>
                    <a:pt x="0" y="5"/>
                    <a:pt x="0" y="12"/>
                    <a:pt x="1" y="14"/>
                  </a:cubicBezTo>
                  <a:cubicBezTo>
                    <a:pt x="2" y="16"/>
                    <a:pt x="2" y="14"/>
                    <a:pt x="3" y="1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3" name="Freeform 105"/>
            <p:cNvSpPr>
              <a:spLocks noChangeArrowheads="1"/>
            </p:cNvSpPr>
            <p:nvPr/>
          </p:nvSpPr>
          <p:spPr bwMode="auto">
            <a:xfrm>
              <a:off x="7449448" y="1591456"/>
              <a:ext cx="17417" cy="17823"/>
            </a:xfrm>
            <a:custGeom>
              <a:avLst/>
              <a:gdLst>
                <a:gd name="T0" fmla="*/ 6677057 w 7"/>
                <a:gd name="T1" fmla="*/ 11328273 h 8"/>
                <a:gd name="T2" fmla="*/ 10015584 w 7"/>
                <a:gd name="T3" fmla="*/ 3236286 h 8"/>
                <a:gd name="T4" fmla="*/ 3338528 w 7"/>
                <a:gd name="T5" fmla="*/ 3236286 h 8"/>
                <a:gd name="T6" fmla="*/ 6677057 w 7"/>
                <a:gd name="T7" fmla="*/ 11328273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8"/>
                <a:gd name="T14" fmla="*/ 7 w 7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8">
                  <a:moveTo>
                    <a:pt x="4" y="7"/>
                  </a:moveTo>
                  <a:cubicBezTo>
                    <a:pt x="6" y="7"/>
                    <a:pt x="7" y="3"/>
                    <a:pt x="6" y="2"/>
                  </a:cubicBezTo>
                  <a:cubicBezTo>
                    <a:pt x="5" y="0"/>
                    <a:pt x="4" y="0"/>
                    <a:pt x="2" y="2"/>
                  </a:cubicBezTo>
                  <a:cubicBezTo>
                    <a:pt x="0" y="4"/>
                    <a:pt x="2" y="8"/>
                    <a:pt x="4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4" name="Freeform 106"/>
            <p:cNvSpPr>
              <a:spLocks noChangeArrowheads="1"/>
            </p:cNvSpPr>
            <p:nvPr/>
          </p:nvSpPr>
          <p:spPr bwMode="auto">
            <a:xfrm>
              <a:off x="7523476" y="1605319"/>
              <a:ext cx="30483" cy="17823"/>
            </a:xfrm>
            <a:custGeom>
              <a:avLst/>
              <a:gdLst>
                <a:gd name="T0" fmla="*/ 12422103 w 11"/>
                <a:gd name="T1" fmla="*/ 12681998 h 7"/>
                <a:gd name="T2" fmla="*/ 8282361 w 11"/>
                <a:gd name="T3" fmla="*/ 0 h 7"/>
                <a:gd name="T4" fmla="*/ 2070590 w 11"/>
                <a:gd name="T5" fmla="*/ 8454180 h 7"/>
                <a:gd name="T6" fmla="*/ 12422103 w 11"/>
                <a:gd name="T7" fmla="*/ 12681998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7"/>
                <a:gd name="T14" fmla="*/ 11 w 11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7">
                  <a:moveTo>
                    <a:pt x="6" y="6"/>
                  </a:moveTo>
                  <a:cubicBezTo>
                    <a:pt x="11" y="6"/>
                    <a:pt x="6" y="0"/>
                    <a:pt x="4" y="0"/>
                  </a:cubicBezTo>
                  <a:cubicBezTo>
                    <a:pt x="2" y="0"/>
                    <a:pt x="0" y="2"/>
                    <a:pt x="1" y="4"/>
                  </a:cubicBezTo>
                  <a:cubicBezTo>
                    <a:pt x="1" y="7"/>
                    <a:pt x="4" y="6"/>
                    <a:pt x="6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5" name="Freeform 107"/>
            <p:cNvSpPr>
              <a:spLocks noChangeArrowheads="1"/>
            </p:cNvSpPr>
            <p:nvPr/>
          </p:nvSpPr>
          <p:spPr bwMode="auto">
            <a:xfrm>
              <a:off x="7549601" y="1581554"/>
              <a:ext cx="28303" cy="21784"/>
            </a:xfrm>
            <a:custGeom>
              <a:avLst/>
              <a:gdLst>
                <a:gd name="T0" fmla="*/ 10800824 w 10"/>
                <a:gd name="T1" fmla="*/ 17192078 h 9"/>
                <a:gd name="T2" fmla="*/ 12959815 w 10"/>
                <a:gd name="T3" fmla="*/ 1910077 h 9"/>
                <a:gd name="T4" fmla="*/ 2160459 w 10"/>
                <a:gd name="T5" fmla="*/ 11461848 h 9"/>
                <a:gd name="T6" fmla="*/ 10800824 w 10"/>
                <a:gd name="T7" fmla="*/ 17192078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9"/>
                <a:gd name="T14" fmla="*/ 10 w 1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9">
                  <a:moveTo>
                    <a:pt x="5" y="9"/>
                  </a:moveTo>
                  <a:cubicBezTo>
                    <a:pt x="10" y="9"/>
                    <a:pt x="7" y="2"/>
                    <a:pt x="6" y="1"/>
                  </a:cubicBezTo>
                  <a:cubicBezTo>
                    <a:pt x="6" y="0"/>
                    <a:pt x="3" y="4"/>
                    <a:pt x="1" y="6"/>
                  </a:cubicBezTo>
                  <a:cubicBezTo>
                    <a:pt x="0" y="8"/>
                    <a:pt x="4" y="9"/>
                    <a:pt x="5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6" name="Freeform 108"/>
            <p:cNvSpPr>
              <a:spLocks noChangeArrowheads="1"/>
            </p:cNvSpPr>
            <p:nvPr/>
          </p:nvSpPr>
          <p:spPr bwMode="auto">
            <a:xfrm>
              <a:off x="8296412" y="1512243"/>
              <a:ext cx="39191" cy="21784"/>
            </a:xfrm>
            <a:custGeom>
              <a:avLst/>
              <a:gdLst>
                <a:gd name="T0" fmla="*/ 5521633 w 15"/>
                <a:gd name="T1" fmla="*/ 1910077 h 9"/>
                <a:gd name="T2" fmla="*/ 0 w 15"/>
                <a:gd name="T3" fmla="*/ 11461848 h 9"/>
                <a:gd name="T4" fmla="*/ 22086533 w 15"/>
                <a:gd name="T5" fmla="*/ 15282001 h 9"/>
                <a:gd name="T6" fmla="*/ 20245537 w 15"/>
                <a:gd name="T7" fmla="*/ 3820155 h 9"/>
                <a:gd name="T8" fmla="*/ 5521633 w 15"/>
                <a:gd name="T9" fmla="*/ 191007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9"/>
                <a:gd name="T17" fmla="*/ 15 w 1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9">
                  <a:moveTo>
                    <a:pt x="3" y="1"/>
                  </a:moveTo>
                  <a:cubicBezTo>
                    <a:pt x="1" y="1"/>
                    <a:pt x="0" y="4"/>
                    <a:pt x="0" y="6"/>
                  </a:cubicBezTo>
                  <a:cubicBezTo>
                    <a:pt x="0" y="9"/>
                    <a:pt x="10" y="8"/>
                    <a:pt x="12" y="8"/>
                  </a:cubicBezTo>
                  <a:cubicBezTo>
                    <a:pt x="15" y="8"/>
                    <a:pt x="12" y="4"/>
                    <a:pt x="11" y="2"/>
                  </a:cubicBezTo>
                  <a:cubicBezTo>
                    <a:pt x="10" y="0"/>
                    <a:pt x="5" y="1"/>
                    <a:pt x="3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7" name="Freeform 109"/>
            <p:cNvSpPr>
              <a:spLocks noChangeArrowheads="1"/>
            </p:cNvSpPr>
            <p:nvPr/>
          </p:nvSpPr>
          <p:spPr bwMode="auto">
            <a:xfrm>
              <a:off x="8960484" y="1563731"/>
              <a:ext cx="89269" cy="43567"/>
            </a:xfrm>
            <a:custGeom>
              <a:avLst/>
              <a:gdLst>
                <a:gd name="T0" fmla="*/ 11151984 w 34"/>
                <a:gd name="T1" fmla="*/ 24831392 h 18"/>
                <a:gd name="T2" fmla="*/ 57618138 w 34"/>
                <a:gd name="T3" fmla="*/ 32471392 h 18"/>
                <a:gd name="T4" fmla="*/ 44607937 w 34"/>
                <a:gd name="T5" fmla="*/ 7640003 h 18"/>
                <a:gd name="T6" fmla="*/ 26021755 w 34"/>
                <a:gd name="T7" fmla="*/ 1910001 h 18"/>
                <a:gd name="T8" fmla="*/ 14869768 w 34"/>
                <a:gd name="T9" fmla="*/ 1910001 h 18"/>
                <a:gd name="T10" fmla="*/ 11151984 w 34"/>
                <a:gd name="T11" fmla="*/ 13370005 h 18"/>
                <a:gd name="T12" fmla="*/ 1858210 w 34"/>
                <a:gd name="T13" fmla="*/ 24831392 h 18"/>
                <a:gd name="T14" fmla="*/ 11151984 w 34"/>
                <a:gd name="T15" fmla="*/ 2483139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"/>
                <a:gd name="T25" fmla="*/ 0 h 18"/>
                <a:gd name="T26" fmla="*/ 34 w 34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" h="18">
                  <a:moveTo>
                    <a:pt x="6" y="13"/>
                  </a:moveTo>
                  <a:cubicBezTo>
                    <a:pt x="9" y="13"/>
                    <a:pt x="26" y="16"/>
                    <a:pt x="31" y="17"/>
                  </a:cubicBezTo>
                  <a:cubicBezTo>
                    <a:pt x="34" y="18"/>
                    <a:pt x="28" y="7"/>
                    <a:pt x="24" y="4"/>
                  </a:cubicBezTo>
                  <a:cubicBezTo>
                    <a:pt x="21" y="1"/>
                    <a:pt x="17" y="1"/>
                    <a:pt x="14" y="1"/>
                  </a:cubicBezTo>
                  <a:cubicBezTo>
                    <a:pt x="11" y="0"/>
                    <a:pt x="9" y="1"/>
                    <a:pt x="8" y="1"/>
                  </a:cubicBezTo>
                  <a:cubicBezTo>
                    <a:pt x="6" y="1"/>
                    <a:pt x="5" y="5"/>
                    <a:pt x="6" y="7"/>
                  </a:cubicBezTo>
                  <a:cubicBezTo>
                    <a:pt x="6" y="9"/>
                    <a:pt x="2" y="11"/>
                    <a:pt x="1" y="13"/>
                  </a:cubicBezTo>
                  <a:cubicBezTo>
                    <a:pt x="0" y="15"/>
                    <a:pt x="4" y="13"/>
                    <a:pt x="6" y="1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8" name="Freeform 110"/>
            <p:cNvSpPr>
              <a:spLocks noChangeArrowheads="1"/>
            </p:cNvSpPr>
            <p:nvPr/>
          </p:nvSpPr>
          <p:spPr bwMode="auto">
            <a:xfrm>
              <a:off x="8947420" y="1543927"/>
              <a:ext cx="26128" cy="25744"/>
            </a:xfrm>
            <a:custGeom>
              <a:avLst/>
              <a:gdLst>
                <a:gd name="T0" fmla="*/ 18406347 w 10"/>
                <a:gd name="T1" fmla="*/ 4321800 h 10"/>
                <a:gd name="T2" fmla="*/ 9202495 w 10"/>
                <a:gd name="T3" fmla="*/ 0 h 10"/>
                <a:gd name="T4" fmla="*/ 7362811 w 10"/>
                <a:gd name="T5" fmla="*/ 17287199 h 10"/>
                <a:gd name="T6" fmla="*/ 18406347 w 10"/>
                <a:gd name="T7" fmla="*/ 432180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0"/>
                <a:gd name="T14" fmla="*/ 10 w 10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0">
                  <a:moveTo>
                    <a:pt x="10" y="2"/>
                  </a:moveTo>
                  <a:cubicBezTo>
                    <a:pt x="10" y="1"/>
                    <a:pt x="7" y="0"/>
                    <a:pt x="5" y="0"/>
                  </a:cubicBezTo>
                  <a:cubicBezTo>
                    <a:pt x="3" y="0"/>
                    <a:pt x="0" y="6"/>
                    <a:pt x="4" y="8"/>
                  </a:cubicBezTo>
                  <a:cubicBezTo>
                    <a:pt x="9" y="10"/>
                    <a:pt x="10" y="3"/>
                    <a:pt x="10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09" name="Freeform 111"/>
            <p:cNvSpPr>
              <a:spLocks noChangeArrowheads="1"/>
            </p:cNvSpPr>
            <p:nvPr/>
          </p:nvSpPr>
          <p:spPr bwMode="auto">
            <a:xfrm>
              <a:off x="8851621" y="1419166"/>
              <a:ext cx="202488" cy="99017"/>
            </a:xfrm>
            <a:custGeom>
              <a:avLst/>
              <a:gdLst>
                <a:gd name="T0" fmla="*/ 30622606 w 76"/>
                <a:gd name="T1" fmla="*/ 70360712 h 41"/>
                <a:gd name="T2" fmla="*/ 47847913 w 76"/>
                <a:gd name="T3" fmla="*/ 77967274 h 41"/>
                <a:gd name="T4" fmla="*/ 53590601 w 76"/>
                <a:gd name="T5" fmla="*/ 68459072 h 41"/>
                <a:gd name="T6" fmla="*/ 55503908 w 76"/>
                <a:gd name="T7" fmla="*/ 60852511 h 41"/>
                <a:gd name="T8" fmla="*/ 65073209 w 76"/>
                <a:gd name="T9" fmla="*/ 66557432 h 41"/>
                <a:gd name="T10" fmla="*/ 88041193 w 76"/>
                <a:gd name="T11" fmla="*/ 62754151 h 41"/>
                <a:gd name="T12" fmla="*/ 93782519 w 76"/>
                <a:gd name="T13" fmla="*/ 62754151 h 41"/>
                <a:gd name="T14" fmla="*/ 101438514 w 76"/>
                <a:gd name="T15" fmla="*/ 68459072 h 41"/>
                <a:gd name="T16" fmla="*/ 120577117 w 76"/>
                <a:gd name="T17" fmla="*/ 66557432 h 41"/>
                <a:gd name="T18" fmla="*/ 111007815 w 76"/>
                <a:gd name="T19" fmla="*/ 60852511 h 41"/>
                <a:gd name="T20" fmla="*/ 89954500 w 76"/>
                <a:gd name="T21" fmla="*/ 39934457 h 41"/>
                <a:gd name="T22" fmla="*/ 88041193 w 76"/>
                <a:gd name="T23" fmla="*/ 30426255 h 41"/>
                <a:gd name="T24" fmla="*/ 101438514 w 76"/>
                <a:gd name="T25" fmla="*/ 28524615 h 41"/>
                <a:gd name="T26" fmla="*/ 97610517 w 76"/>
                <a:gd name="T27" fmla="*/ 38032817 h 41"/>
                <a:gd name="T28" fmla="*/ 109093125 w 76"/>
                <a:gd name="T29" fmla="*/ 55147590 h 41"/>
                <a:gd name="T30" fmla="*/ 126319805 w 76"/>
                <a:gd name="T31" fmla="*/ 60852511 h 41"/>
                <a:gd name="T32" fmla="*/ 137802413 w 76"/>
                <a:gd name="T33" fmla="*/ 53245950 h 41"/>
                <a:gd name="T34" fmla="*/ 133974416 w 76"/>
                <a:gd name="T35" fmla="*/ 39934457 h 41"/>
                <a:gd name="T36" fmla="*/ 143545101 w 76"/>
                <a:gd name="T37" fmla="*/ 34229536 h 41"/>
                <a:gd name="T38" fmla="*/ 120577117 w 76"/>
                <a:gd name="T39" fmla="*/ 22819694 h 41"/>
                <a:gd name="T40" fmla="*/ 99523824 w 76"/>
                <a:gd name="T41" fmla="*/ 20918049 h 41"/>
                <a:gd name="T42" fmla="*/ 82298506 w 76"/>
                <a:gd name="T43" fmla="*/ 11409847 h 41"/>
                <a:gd name="T44" fmla="*/ 70815897 w 76"/>
                <a:gd name="T45" fmla="*/ 3803282 h 41"/>
                <a:gd name="T46" fmla="*/ 68901207 w 76"/>
                <a:gd name="T47" fmla="*/ 9508204 h 41"/>
                <a:gd name="T48" fmla="*/ 68901207 w 76"/>
                <a:gd name="T49" fmla="*/ 22819694 h 41"/>
                <a:gd name="T50" fmla="*/ 66987900 w 76"/>
                <a:gd name="T51" fmla="*/ 30426255 h 41"/>
                <a:gd name="T52" fmla="*/ 61245212 w 76"/>
                <a:gd name="T53" fmla="*/ 22819694 h 41"/>
                <a:gd name="T54" fmla="*/ 51675910 w 76"/>
                <a:gd name="T55" fmla="*/ 20918049 h 41"/>
                <a:gd name="T56" fmla="*/ 44019905 w 76"/>
                <a:gd name="T57" fmla="*/ 15213128 h 41"/>
                <a:gd name="T58" fmla="*/ 32537296 w 76"/>
                <a:gd name="T59" fmla="*/ 5704924 h 41"/>
                <a:gd name="T60" fmla="*/ 21053299 w 76"/>
                <a:gd name="T61" fmla="*/ 5704924 h 41"/>
                <a:gd name="T62" fmla="*/ 5741307 w 76"/>
                <a:gd name="T63" fmla="*/ 13311487 h 41"/>
                <a:gd name="T64" fmla="*/ 7655997 w 76"/>
                <a:gd name="T65" fmla="*/ 22819694 h 41"/>
                <a:gd name="T66" fmla="*/ 5741307 w 76"/>
                <a:gd name="T67" fmla="*/ 26622975 h 41"/>
                <a:gd name="T68" fmla="*/ 11483997 w 76"/>
                <a:gd name="T69" fmla="*/ 43737737 h 41"/>
                <a:gd name="T70" fmla="*/ 3827999 w 76"/>
                <a:gd name="T71" fmla="*/ 43737737 h 41"/>
                <a:gd name="T72" fmla="*/ 15311995 w 76"/>
                <a:gd name="T73" fmla="*/ 57049230 h 41"/>
                <a:gd name="T74" fmla="*/ 30622606 w 76"/>
                <a:gd name="T75" fmla="*/ 70360712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"/>
                <a:gd name="T115" fmla="*/ 0 h 41"/>
                <a:gd name="T116" fmla="*/ 76 w 76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" h="41">
                  <a:moveTo>
                    <a:pt x="16" y="37"/>
                  </a:moveTo>
                  <a:cubicBezTo>
                    <a:pt x="18" y="40"/>
                    <a:pt x="21" y="41"/>
                    <a:pt x="25" y="41"/>
                  </a:cubicBezTo>
                  <a:cubicBezTo>
                    <a:pt x="29" y="41"/>
                    <a:pt x="28" y="39"/>
                    <a:pt x="28" y="36"/>
                  </a:cubicBezTo>
                  <a:cubicBezTo>
                    <a:pt x="27" y="34"/>
                    <a:pt x="27" y="33"/>
                    <a:pt x="29" y="32"/>
                  </a:cubicBezTo>
                  <a:cubicBezTo>
                    <a:pt x="30" y="32"/>
                    <a:pt x="31" y="34"/>
                    <a:pt x="34" y="35"/>
                  </a:cubicBezTo>
                  <a:cubicBezTo>
                    <a:pt x="36" y="35"/>
                    <a:pt x="43" y="35"/>
                    <a:pt x="46" y="33"/>
                  </a:cubicBezTo>
                  <a:cubicBezTo>
                    <a:pt x="50" y="32"/>
                    <a:pt x="49" y="32"/>
                    <a:pt x="49" y="33"/>
                  </a:cubicBezTo>
                  <a:cubicBezTo>
                    <a:pt x="49" y="34"/>
                    <a:pt x="51" y="36"/>
                    <a:pt x="53" y="36"/>
                  </a:cubicBezTo>
                  <a:cubicBezTo>
                    <a:pt x="55" y="35"/>
                    <a:pt x="62" y="35"/>
                    <a:pt x="63" y="35"/>
                  </a:cubicBezTo>
                  <a:cubicBezTo>
                    <a:pt x="64" y="34"/>
                    <a:pt x="63" y="34"/>
                    <a:pt x="58" y="32"/>
                  </a:cubicBezTo>
                  <a:cubicBezTo>
                    <a:pt x="52" y="30"/>
                    <a:pt x="48" y="22"/>
                    <a:pt x="47" y="21"/>
                  </a:cubicBezTo>
                  <a:cubicBezTo>
                    <a:pt x="46" y="20"/>
                    <a:pt x="45" y="16"/>
                    <a:pt x="46" y="16"/>
                  </a:cubicBezTo>
                  <a:cubicBezTo>
                    <a:pt x="47" y="15"/>
                    <a:pt x="51" y="14"/>
                    <a:pt x="53" y="15"/>
                  </a:cubicBezTo>
                  <a:cubicBezTo>
                    <a:pt x="54" y="16"/>
                    <a:pt x="52" y="19"/>
                    <a:pt x="51" y="20"/>
                  </a:cubicBezTo>
                  <a:cubicBezTo>
                    <a:pt x="51" y="22"/>
                    <a:pt x="55" y="28"/>
                    <a:pt x="57" y="29"/>
                  </a:cubicBezTo>
                  <a:cubicBezTo>
                    <a:pt x="60" y="31"/>
                    <a:pt x="64" y="31"/>
                    <a:pt x="66" y="32"/>
                  </a:cubicBezTo>
                  <a:cubicBezTo>
                    <a:pt x="68" y="33"/>
                    <a:pt x="70" y="29"/>
                    <a:pt x="72" y="28"/>
                  </a:cubicBezTo>
                  <a:cubicBezTo>
                    <a:pt x="73" y="26"/>
                    <a:pt x="71" y="22"/>
                    <a:pt x="70" y="21"/>
                  </a:cubicBezTo>
                  <a:cubicBezTo>
                    <a:pt x="70" y="20"/>
                    <a:pt x="73" y="19"/>
                    <a:pt x="75" y="18"/>
                  </a:cubicBezTo>
                  <a:cubicBezTo>
                    <a:pt x="76" y="18"/>
                    <a:pt x="66" y="14"/>
                    <a:pt x="63" y="12"/>
                  </a:cubicBezTo>
                  <a:cubicBezTo>
                    <a:pt x="59" y="10"/>
                    <a:pt x="55" y="11"/>
                    <a:pt x="52" y="11"/>
                  </a:cubicBezTo>
                  <a:cubicBezTo>
                    <a:pt x="49" y="11"/>
                    <a:pt x="47" y="8"/>
                    <a:pt x="43" y="6"/>
                  </a:cubicBezTo>
                  <a:cubicBezTo>
                    <a:pt x="40" y="4"/>
                    <a:pt x="39" y="3"/>
                    <a:pt x="37" y="2"/>
                  </a:cubicBezTo>
                  <a:cubicBezTo>
                    <a:pt x="34" y="1"/>
                    <a:pt x="38" y="4"/>
                    <a:pt x="36" y="5"/>
                  </a:cubicBezTo>
                  <a:cubicBezTo>
                    <a:pt x="34" y="6"/>
                    <a:pt x="35" y="9"/>
                    <a:pt x="36" y="12"/>
                  </a:cubicBezTo>
                  <a:cubicBezTo>
                    <a:pt x="36" y="15"/>
                    <a:pt x="37" y="15"/>
                    <a:pt x="35" y="16"/>
                  </a:cubicBezTo>
                  <a:cubicBezTo>
                    <a:pt x="33" y="16"/>
                    <a:pt x="32" y="13"/>
                    <a:pt x="32" y="12"/>
                  </a:cubicBezTo>
                  <a:cubicBezTo>
                    <a:pt x="31" y="10"/>
                    <a:pt x="30" y="11"/>
                    <a:pt x="27" y="11"/>
                  </a:cubicBezTo>
                  <a:cubicBezTo>
                    <a:pt x="25" y="12"/>
                    <a:pt x="24" y="9"/>
                    <a:pt x="23" y="8"/>
                  </a:cubicBezTo>
                  <a:cubicBezTo>
                    <a:pt x="23" y="7"/>
                    <a:pt x="20" y="5"/>
                    <a:pt x="17" y="3"/>
                  </a:cubicBezTo>
                  <a:cubicBezTo>
                    <a:pt x="14" y="0"/>
                    <a:pt x="13" y="1"/>
                    <a:pt x="11" y="3"/>
                  </a:cubicBezTo>
                  <a:cubicBezTo>
                    <a:pt x="9" y="4"/>
                    <a:pt x="4" y="6"/>
                    <a:pt x="3" y="7"/>
                  </a:cubicBezTo>
                  <a:cubicBezTo>
                    <a:pt x="2" y="8"/>
                    <a:pt x="4" y="10"/>
                    <a:pt x="4" y="12"/>
                  </a:cubicBezTo>
                  <a:cubicBezTo>
                    <a:pt x="5" y="15"/>
                    <a:pt x="4" y="12"/>
                    <a:pt x="3" y="14"/>
                  </a:cubicBezTo>
                  <a:cubicBezTo>
                    <a:pt x="1" y="15"/>
                    <a:pt x="6" y="21"/>
                    <a:pt x="6" y="23"/>
                  </a:cubicBezTo>
                  <a:cubicBezTo>
                    <a:pt x="7" y="24"/>
                    <a:pt x="4" y="22"/>
                    <a:pt x="2" y="23"/>
                  </a:cubicBezTo>
                  <a:cubicBezTo>
                    <a:pt x="0" y="24"/>
                    <a:pt x="4" y="28"/>
                    <a:pt x="8" y="30"/>
                  </a:cubicBezTo>
                  <a:cubicBezTo>
                    <a:pt x="11" y="33"/>
                    <a:pt x="14" y="34"/>
                    <a:pt x="16" y="3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0" name="Freeform 112"/>
            <p:cNvSpPr>
              <a:spLocks noChangeArrowheads="1"/>
            </p:cNvSpPr>
            <p:nvPr/>
          </p:nvSpPr>
          <p:spPr bwMode="auto">
            <a:xfrm>
              <a:off x="9069350" y="1466695"/>
              <a:ext cx="115395" cy="51488"/>
            </a:xfrm>
            <a:custGeom>
              <a:avLst/>
              <a:gdLst>
                <a:gd name="T0" fmla="*/ 25242623 w 43"/>
                <a:gd name="T1" fmla="*/ 23520002 h 21"/>
                <a:gd name="T2" fmla="*/ 46601659 w 43"/>
                <a:gd name="T3" fmla="*/ 33319999 h 21"/>
                <a:gd name="T4" fmla="*/ 58252417 w 43"/>
                <a:gd name="T5" fmla="*/ 39199997 h 21"/>
                <a:gd name="T6" fmla="*/ 62136003 w 43"/>
                <a:gd name="T7" fmla="*/ 35279998 h 21"/>
                <a:gd name="T8" fmla="*/ 71844271 w 43"/>
                <a:gd name="T9" fmla="*/ 39199997 h 21"/>
                <a:gd name="T10" fmla="*/ 81553932 w 43"/>
                <a:gd name="T11" fmla="*/ 25480002 h 21"/>
                <a:gd name="T12" fmla="*/ 75727857 w 43"/>
                <a:gd name="T13" fmla="*/ 19599998 h 21"/>
                <a:gd name="T14" fmla="*/ 54368831 w 43"/>
                <a:gd name="T15" fmla="*/ 11760001 h 21"/>
                <a:gd name="T16" fmla="*/ 42718062 w 43"/>
                <a:gd name="T17" fmla="*/ 13720000 h 21"/>
                <a:gd name="T18" fmla="*/ 40776966 w 43"/>
                <a:gd name="T19" fmla="*/ 7840000 h 21"/>
                <a:gd name="T20" fmla="*/ 31067305 w 43"/>
                <a:gd name="T21" fmla="*/ 5880001 h 21"/>
                <a:gd name="T22" fmla="*/ 15534349 w 43"/>
                <a:gd name="T23" fmla="*/ 5880001 h 21"/>
                <a:gd name="T24" fmla="*/ 1941097 w 43"/>
                <a:gd name="T25" fmla="*/ 0 h 21"/>
                <a:gd name="T26" fmla="*/ 13591859 w 43"/>
                <a:gd name="T27" fmla="*/ 11760001 h 21"/>
                <a:gd name="T28" fmla="*/ 25242623 w 43"/>
                <a:gd name="T29" fmla="*/ 23520002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"/>
                <a:gd name="T46" fmla="*/ 0 h 21"/>
                <a:gd name="T47" fmla="*/ 43 w 43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" h="21">
                  <a:moveTo>
                    <a:pt x="13" y="12"/>
                  </a:moveTo>
                  <a:cubicBezTo>
                    <a:pt x="15" y="12"/>
                    <a:pt x="21" y="17"/>
                    <a:pt x="24" y="17"/>
                  </a:cubicBezTo>
                  <a:cubicBezTo>
                    <a:pt x="28" y="18"/>
                    <a:pt x="28" y="20"/>
                    <a:pt x="30" y="20"/>
                  </a:cubicBezTo>
                  <a:cubicBezTo>
                    <a:pt x="32" y="21"/>
                    <a:pt x="31" y="19"/>
                    <a:pt x="32" y="18"/>
                  </a:cubicBezTo>
                  <a:cubicBezTo>
                    <a:pt x="33" y="18"/>
                    <a:pt x="34" y="20"/>
                    <a:pt x="37" y="20"/>
                  </a:cubicBezTo>
                  <a:cubicBezTo>
                    <a:pt x="39" y="19"/>
                    <a:pt x="42" y="15"/>
                    <a:pt x="42" y="13"/>
                  </a:cubicBezTo>
                  <a:cubicBezTo>
                    <a:pt x="43" y="12"/>
                    <a:pt x="41" y="10"/>
                    <a:pt x="39" y="10"/>
                  </a:cubicBezTo>
                  <a:cubicBezTo>
                    <a:pt x="37" y="10"/>
                    <a:pt x="34" y="8"/>
                    <a:pt x="28" y="6"/>
                  </a:cubicBezTo>
                  <a:cubicBezTo>
                    <a:pt x="23" y="4"/>
                    <a:pt x="25" y="7"/>
                    <a:pt x="22" y="7"/>
                  </a:cubicBezTo>
                  <a:cubicBezTo>
                    <a:pt x="19" y="7"/>
                    <a:pt x="20" y="6"/>
                    <a:pt x="21" y="4"/>
                  </a:cubicBezTo>
                  <a:cubicBezTo>
                    <a:pt x="22" y="2"/>
                    <a:pt x="20" y="3"/>
                    <a:pt x="16" y="3"/>
                  </a:cubicBezTo>
                  <a:cubicBezTo>
                    <a:pt x="12" y="3"/>
                    <a:pt x="12" y="3"/>
                    <a:pt x="8" y="3"/>
                  </a:cubicBez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5" y="5"/>
                    <a:pt x="7" y="6"/>
                  </a:cubicBezTo>
                  <a:cubicBezTo>
                    <a:pt x="9" y="8"/>
                    <a:pt x="12" y="12"/>
                    <a:pt x="13" y="1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1" name="Freeform 113"/>
            <p:cNvSpPr>
              <a:spLocks noChangeArrowheads="1"/>
            </p:cNvSpPr>
            <p:nvPr/>
          </p:nvSpPr>
          <p:spPr bwMode="auto">
            <a:xfrm>
              <a:off x="8840733" y="1543927"/>
              <a:ext cx="30483" cy="25744"/>
            </a:xfrm>
            <a:custGeom>
              <a:avLst/>
              <a:gdLst>
                <a:gd name="T0" fmla="*/ 17397610 w 12"/>
                <a:gd name="T1" fmla="*/ 21608997 h 10"/>
                <a:gd name="T2" fmla="*/ 5219283 w 12"/>
                <a:gd name="T3" fmla="*/ 0 h 10"/>
                <a:gd name="T4" fmla="*/ 17397610 w 12"/>
                <a:gd name="T5" fmla="*/ 21608997 h 10"/>
                <a:gd name="T6" fmla="*/ 0 60000 65536"/>
                <a:gd name="T7" fmla="*/ 0 60000 65536"/>
                <a:gd name="T8" fmla="*/ 0 60000 65536"/>
                <a:gd name="T9" fmla="*/ 0 w 12"/>
                <a:gd name="T10" fmla="*/ 0 h 10"/>
                <a:gd name="T11" fmla="*/ 12 w 12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0">
                  <a:moveTo>
                    <a:pt x="10" y="10"/>
                  </a:moveTo>
                  <a:cubicBezTo>
                    <a:pt x="12" y="10"/>
                    <a:pt x="5" y="0"/>
                    <a:pt x="3" y="0"/>
                  </a:cubicBezTo>
                  <a:cubicBezTo>
                    <a:pt x="0" y="0"/>
                    <a:pt x="5" y="10"/>
                    <a:pt x="10" y="1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2" name="Freeform 114"/>
            <p:cNvSpPr>
              <a:spLocks noChangeArrowheads="1"/>
            </p:cNvSpPr>
            <p:nvPr/>
          </p:nvSpPr>
          <p:spPr bwMode="auto">
            <a:xfrm>
              <a:off x="9678988" y="1775628"/>
              <a:ext cx="30483" cy="25744"/>
            </a:xfrm>
            <a:custGeom>
              <a:avLst/>
              <a:gdLst>
                <a:gd name="T0" fmla="*/ 16563282 w 11"/>
                <a:gd name="T1" fmla="*/ 17859163 h 11"/>
                <a:gd name="T2" fmla="*/ 22775051 w 11"/>
                <a:gd name="T3" fmla="*/ 1785382 h 11"/>
                <a:gd name="T4" fmla="*/ 6211771 w 11"/>
                <a:gd name="T5" fmla="*/ 1785382 h 11"/>
                <a:gd name="T6" fmla="*/ 4141180 w 11"/>
                <a:gd name="T7" fmla="*/ 5357481 h 11"/>
                <a:gd name="T8" fmla="*/ 16563282 w 11"/>
                <a:gd name="T9" fmla="*/ 1785916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1"/>
                <a:gd name="T17" fmla="*/ 11 w 11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1">
                  <a:moveTo>
                    <a:pt x="8" y="10"/>
                  </a:moveTo>
                  <a:cubicBezTo>
                    <a:pt x="11" y="11"/>
                    <a:pt x="10" y="3"/>
                    <a:pt x="11" y="1"/>
                  </a:cubicBezTo>
                  <a:cubicBezTo>
                    <a:pt x="11" y="0"/>
                    <a:pt x="7" y="1"/>
                    <a:pt x="3" y="1"/>
                  </a:cubicBezTo>
                  <a:cubicBezTo>
                    <a:pt x="0" y="1"/>
                    <a:pt x="0" y="2"/>
                    <a:pt x="2" y="3"/>
                  </a:cubicBezTo>
                  <a:cubicBezTo>
                    <a:pt x="3" y="4"/>
                    <a:pt x="5" y="9"/>
                    <a:pt x="8" y="1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3" name="Freeform 115"/>
            <p:cNvSpPr>
              <a:spLocks noChangeArrowheads="1"/>
            </p:cNvSpPr>
            <p:nvPr/>
          </p:nvSpPr>
          <p:spPr bwMode="auto">
            <a:xfrm>
              <a:off x="9914134" y="1704336"/>
              <a:ext cx="80560" cy="21784"/>
            </a:xfrm>
            <a:custGeom>
              <a:avLst/>
              <a:gdLst>
                <a:gd name="T0" fmla="*/ 15554162 w 30"/>
                <a:gd name="T1" fmla="*/ 13371925 h 9"/>
                <a:gd name="T2" fmla="*/ 50551378 w 30"/>
                <a:gd name="T3" fmla="*/ 15282001 h 9"/>
                <a:gd name="T4" fmla="*/ 56384012 w 30"/>
                <a:gd name="T5" fmla="*/ 7640310 h 9"/>
                <a:gd name="T6" fmla="*/ 34997211 w 30"/>
                <a:gd name="T7" fmla="*/ 3820155 h 9"/>
                <a:gd name="T8" fmla="*/ 9721525 w 30"/>
                <a:gd name="T9" fmla="*/ 3820155 h 9"/>
                <a:gd name="T10" fmla="*/ 15554162 w 30"/>
                <a:gd name="T11" fmla="*/ 13371925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9"/>
                <a:gd name="T20" fmla="*/ 30 w 30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9">
                  <a:moveTo>
                    <a:pt x="8" y="7"/>
                  </a:moveTo>
                  <a:cubicBezTo>
                    <a:pt x="13" y="9"/>
                    <a:pt x="23" y="8"/>
                    <a:pt x="26" y="8"/>
                  </a:cubicBezTo>
                  <a:cubicBezTo>
                    <a:pt x="30" y="8"/>
                    <a:pt x="30" y="5"/>
                    <a:pt x="29" y="4"/>
                  </a:cubicBezTo>
                  <a:cubicBezTo>
                    <a:pt x="29" y="2"/>
                    <a:pt x="24" y="4"/>
                    <a:pt x="18" y="2"/>
                  </a:cubicBezTo>
                  <a:cubicBezTo>
                    <a:pt x="11" y="0"/>
                    <a:pt x="9" y="1"/>
                    <a:pt x="5" y="2"/>
                  </a:cubicBezTo>
                  <a:cubicBezTo>
                    <a:pt x="0" y="4"/>
                    <a:pt x="3" y="5"/>
                    <a:pt x="8" y="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4" name="Freeform 116"/>
            <p:cNvSpPr>
              <a:spLocks noChangeArrowheads="1"/>
            </p:cNvSpPr>
            <p:nvPr/>
          </p:nvSpPr>
          <p:spPr bwMode="auto">
            <a:xfrm>
              <a:off x="6924722" y="1575614"/>
              <a:ext cx="143702" cy="166349"/>
            </a:xfrm>
            <a:custGeom>
              <a:avLst/>
              <a:gdLst>
                <a:gd name="T0" fmla="*/ 7637189 w 54"/>
                <a:gd name="T1" fmla="*/ 91706192 h 68"/>
                <a:gd name="T2" fmla="*/ 22912951 w 54"/>
                <a:gd name="T3" fmla="*/ 95608997 h 68"/>
                <a:gd name="T4" fmla="*/ 26730853 w 54"/>
                <a:gd name="T5" fmla="*/ 97560400 h 68"/>
                <a:gd name="T6" fmla="*/ 32459778 w 54"/>
                <a:gd name="T7" fmla="*/ 97560400 h 68"/>
                <a:gd name="T8" fmla="*/ 38187322 w 54"/>
                <a:gd name="T9" fmla="*/ 101461808 h 68"/>
                <a:gd name="T10" fmla="*/ 38187322 w 54"/>
                <a:gd name="T11" fmla="*/ 109267419 h 68"/>
                <a:gd name="T12" fmla="*/ 36277681 w 54"/>
                <a:gd name="T13" fmla="*/ 119023036 h 68"/>
                <a:gd name="T14" fmla="*/ 59190631 w 54"/>
                <a:gd name="T15" fmla="*/ 124877244 h 68"/>
                <a:gd name="T16" fmla="*/ 68737459 w 54"/>
                <a:gd name="T17" fmla="*/ 126827250 h 68"/>
                <a:gd name="T18" fmla="*/ 72555361 w 54"/>
                <a:gd name="T19" fmla="*/ 124877244 h 68"/>
                <a:gd name="T20" fmla="*/ 80192547 w 54"/>
                <a:gd name="T21" fmla="*/ 130730055 h 68"/>
                <a:gd name="T22" fmla="*/ 85921473 w 54"/>
                <a:gd name="T23" fmla="*/ 128778652 h 68"/>
                <a:gd name="T24" fmla="*/ 93558680 w 54"/>
                <a:gd name="T25" fmla="*/ 130730055 h 68"/>
                <a:gd name="T26" fmla="*/ 101195866 w 54"/>
                <a:gd name="T27" fmla="*/ 128778652 h 68"/>
                <a:gd name="T28" fmla="*/ 99286224 w 54"/>
                <a:gd name="T29" fmla="*/ 122925841 h 68"/>
                <a:gd name="T30" fmla="*/ 97377964 w 54"/>
                <a:gd name="T31" fmla="*/ 119023036 h 68"/>
                <a:gd name="T32" fmla="*/ 89739375 w 54"/>
                <a:gd name="T33" fmla="*/ 115120230 h 68"/>
                <a:gd name="T34" fmla="*/ 80192547 w 54"/>
                <a:gd name="T35" fmla="*/ 105364614 h 68"/>
                <a:gd name="T36" fmla="*/ 76374645 w 54"/>
                <a:gd name="T37" fmla="*/ 97560400 h 68"/>
                <a:gd name="T38" fmla="*/ 68737459 w 54"/>
                <a:gd name="T39" fmla="*/ 85853359 h 68"/>
                <a:gd name="T40" fmla="*/ 64918175 w 54"/>
                <a:gd name="T41" fmla="*/ 74144943 h 68"/>
                <a:gd name="T42" fmla="*/ 68737459 w 54"/>
                <a:gd name="T43" fmla="*/ 64389326 h 68"/>
                <a:gd name="T44" fmla="*/ 64918175 w 54"/>
                <a:gd name="T45" fmla="*/ 60486521 h 68"/>
                <a:gd name="T46" fmla="*/ 63008533 w 54"/>
                <a:gd name="T47" fmla="*/ 50730904 h 68"/>
                <a:gd name="T48" fmla="*/ 63008533 w 54"/>
                <a:gd name="T49" fmla="*/ 44878082 h 68"/>
                <a:gd name="T50" fmla="*/ 68737459 w 54"/>
                <a:gd name="T51" fmla="*/ 35121069 h 68"/>
                <a:gd name="T52" fmla="*/ 66827817 w 54"/>
                <a:gd name="T53" fmla="*/ 29268257 h 68"/>
                <a:gd name="T54" fmla="*/ 74465003 w 54"/>
                <a:gd name="T55" fmla="*/ 29268257 h 68"/>
                <a:gd name="T56" fmla="*/ 74465003 w 54"/>
                <a:gd name="T57" fmla="*/ 23414049 h 68"/>
                <a:gd name="T58" fmla="*/ 80192547 w 54"/>
                <a:gd name="T59" fmla="*/ 19512635 h 68"/>
                <a:gd name="T60" fmla="*/ 80192547 w 54"/>
                <a:gd name="T61" fmla="*/ 9755619 h 68"/>
                <a:gd name="T62" fmla="*/ 70645719 w 54"/>
                <a:gd name="T63" fmla="*/ 7804217 h 68"/>
                <a:gd name="T64" fmla="*/ 61098891 w 54"/>
                <a:gd name="T65" fmla="*/ 3902807 h 68"/>
                <a:gd name="T66" fmla="*/ 51553445 w 54"/>
                <a:gd name="T67" fmla="*/ 0 h 68"/>
                <a:gd name="T68" fmla="*/ 51553445 w 54"/>
                <a:gd name="T69" fmla="*/ 5854211 h 68"/>
                <a:gd name="T70" fmla="*/ 38187322 w 54"/>
                <a:gd name="T71" fmla="*/ 5854211 h 68"/>
                <a:gd name="T72" fmla="*/ 34368039 w 54"/>
                <a:gd name="T73" fmla="*/ 19512635 h 68"/>
                <a:gd name="T74" fmla="*/ 24821211 w 54"/>
                <a:gd name="T75" fmla="*/ 21462641 h 68"/>
                <a:gd name="T76" fmla="*/ 22912951 w 54"/>
                <a:gd name="T77" fmla="*/ 27316855 h 68"/>
                <a:gd name="T78" fmla="*/ 15274377 w 54"/>
                <a:gd name="T79" fmla="*/ 29268257 h 68"/>
                <a:gd name="T80" fmla="*/ 15274377 w 54"/>
                <a:gd name="T81" fmla="*/ 35121069 h 68"/>
                <a:gd name="T82" fmla="*/ 24821211 w 54"/>
                <a:gd name="T83" fmla="*/ 37072471 h 68"/>
                <a:gd name="T84" fmla="*/ 21003303 w 54"/>
                <a:gd name="T85" fmla="*/ 42926679 h 68"/>
                <a:gd name="T86" fmla="*/ 15274377 w 54"/>
                <a:gd name="T87" fmla="*/ 58536515 h 68"/>
                <a:gd name="T88" fmla="*/ 19093661 w 54"/>
                <a:gd name="T89" fmla="*/ 64389326 h 68"/>
                <a:gd name="T90" fmla="*/ 11456475 w 54"/>
                <a:gd name="T91" fmla="*/ 62437923 h 68"/>
                <a:gd name="T92" fmla="*/ 7637189 w 54"/>
                <a:gd name="T93" fmla="*/ 64389326 h 68"/>
                <a:gd name="T94" fmla="*/ 3819285 w 54"/>
                <a:gd name="T95" fmla="*/ 66340729 h 68"/>
                <a:gd name="T96" fmla="*/ 0 w 54"/>
                <a:gd name="T97" fmla="*/ 81950553 h 68"/>
                <a:gd name="T98" fmla="*/ 7637189 w 54"/>
                <a:gd name="T99" fmla="*/ 91706192 h 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"/>
                <a:gd name="T151" fmla="*/ 0 h 68"/>
                <a:gd name="T152" fmla="*/ 54 w 54"/>
                <a:gd name="T153" fmla="*/ 68 h 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" h="68">
                  <a:moveTo>
                    <a:pt x="4" y="47"/>
                  </a:moveTo>
                  <a:cubicBezTo>
                    <a:pt x="5" y="48"/>
                    <a:pt x="10" y="49"/>
                    <a:pt x="12" y="49"/>
                  </a:cubicBezTo>
                  <a:cubicBezTo>
                    <a:pt x="13" y="49"/>
                    <a:pt x="12" y="49"/>
                    <a:pt x="14" y="50"/>
                  </a:cubicBezTo>
                  <a:cubicBezTo>
                    <a:pt x="15" y="51"/>
                    <a:pt x="16" y="51"/>
                    <a:pt x="17" y="50"/>
                  </a:cubicBezTo>
                  <a:cubicBezTo>
                    <a:pt x="18" y="48"/>
                    <a:pt x="18" y="51"/>
                    <a:pt x="20" y="52"/>
                  </a:cubicBezTo>
                  <a:cubicBezTo>
                    <a:pt x="21" y="53"/>
                    <a:pt x="19" y="55"/>
                    <a:pt x="20" y="56"/>
                  </a:cubicBezTo>
                  <a:cubicBezTo>
                    <a:pt x="22" y="58"/>
                    <a:pt x="19" y="60"/>
                    <a:pt x="19" y="61"/>
                  </a:cubicBezTo>
                  <a:cubicBezTo>
                    <a:pt x="19" y="63"/>
                    <a:pt x="29" y="64"/>
                    <a:pt x="31" y="64"/>
                  </a:cubicBezTo>
                  <a:cubicBezTo>
                    <a:pt x="32" y="64"/>
                    <a:pt x="34" y="65"/>
                    <a:pt x="36" y="65"/>
                  </a:cubicBezTo>
                  <a:cubicBezTo>
                    <a:pt x="37" y="66"/>
                    <a:pt x="37" y="64"/>
                    <a:pt x="38" y="64"/>
                  </a:cubicBezTo>
                  <a:cubicBezTo>
                    <a:pt x="38" y="64"/>
                    <a:pt x="41" y="67"/>
                    <a:pt x="42" y="67"/>
                  </a:cubicBezTo>
                  <a:cubicBezTo>
                    <a:pt x="43" y="68"/>
                    <a:pt x="45" y="66"/>
                    <a:pt x="45" y="66"/>
                  </a:cubicBezTo>
                  <a:cubicBezTo>
                    <a:pt x="45" y="66"/>
                    <a:pt x="48" y="67"/>
                    <a:pt x="49" y="67"/>
                  </a:cubicBezTo>
                  <a:cubicBezTo>
                    <a:pt x="50" y="66"/>
                    <a:pt x="51" y="66"/>
                    <a:pt x="53" y="66"/>
                  </a:cubicBezTo>
                  <a:cubicBezTo>
                    <a:pt x="54" y="65"/>
                    <a:pt x="53" y="62"/>
                    <a:pt x="52" y="63"/>
                  </a:cubicBezTo>
                  <a:cubicBezTo>
                    <a:pt x="52" y="63"/>
                    <a:pt x="51" y="62"/>
                    <a:pt x="51" y="61"/>
                  </a:cubicBezTo>
                  <a:cubicBezTo>
                    <a:pt x="50" y="60"/>
                    <a:pt x="48" y="60"/>
                    <a:pt x="47" y="59"/>
                  </a:cubicBezTo>
                  <a:cubicBezTo>
                    <a:pt x="46" y="57"/>
                    <a:pt x="42" y="55"/>
                    <a:pt x="42" y="54"/>
                  </a:cubicBezTo>
                  <a:cubicBezTo>
                    <a:pt x="42" y="53"/>
                    <a:pt x="40" y="51"/>
                    <a:pt x="40" y="50"/>
                  </a:cubicBezTo>
                  <a:cubicBezTo>
                    <a:pt x="41" y="49"/>
                    <a:pt x="36" y="45"/>
                    <a:pt x="36" y="44"/>
                  </a:cubicBezTo>
                  <a:cubicBezTo>
                    <a:pt x="36" y="43"/>
                    <a:pt x="34" y="40"/>
                    <a:pt x="34" y="38"/>
                  </a:cubicBezTo>
                  <a:cubicBezTo>
                    <a:pt x="33" y="37"/>
                    <a:pt x="35" y="35"/>
                    <a:pt x="36" y="33"/>
                  </a:cubicBezTo>
                  <a:cubicBezTo>
                    <a:pt x="37" y="32"/>
                    <a:pt x="35" y="31"/>
                    <a:pt x="34" y="31"/>
                  </a:cubicBezTo>
                  <a:cubicBezTo>
                    <a:pt x="32" y="31"/>
                    <a:pt x="33" y="28"/>
                    <a:pt x="33" y="26"/>
                  </a:cubicBezTo>
                  <a:cubicBezTo>
                    <a:pt x="33" y="24"/>
                    <a:pt x="32" y="24"/>
                    <a:pt x="33" y="23"/>
                  </a:cubicBezTo>
                  <a:cubicBezTo>
                    <a:pt x="33" y="23"/>
                    <a:pt x="36" y="19"/>
                    <a:pt x="36" y="18"/>
                  </a:cubicBezTo>
                  <a:cubicBezTo>
                    <a:pt x="36" y="18"/>
                    <a:pt x="35" y="16"/>
                    <a:pt x="35" y="15"/>
                  </a:cubicBezTo>
                  <a:cubicBezTo>
                    <a:pt x="35" y="13"/>
                    <a:pt x="38" y="15"/>
                    <a:pt x="39" y="15"/>
                  </a:cubicBezTo>
                  <a:cubicBezTo>
                    <a:pt x="41" y="16"/>
                    <a:pt x="39" y="13"/>
                    <a:pt x="39" y="12"/>
                  </a:cubicBezTo>
                  <a:cubicBezTo>
                    <a:pt x="39" y="12"/>
                    <a:pt x="41" y="11"/>
                    <a:pt x="42" y="10"/>
                  </a:cubicBezTo>
                  <a:cubicBezTo>
                    <a:pt x="42" y="10"/>
                    <a:pt x="42" y="6"/>
                    <a:pt x="42" y="5"/>
                  </a:cubicBezTo>
                  <a:cubicBezTo>
                    <a:pt x="41" y="5"/>
                    <a:pt x="39" y="5"/>
                    <a:pt x="37" y="4"/>
                  </a:cubicBezTo>
                  <a:cubicBezTo>
                    <a:pt x="35" y="3"/>
                    <a:pt x="34" y="2"/>
                    <a:pt x="32" y="2"/>
                  </a:cubicBez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7" y="2"/>
                    <a:pt x="27" y="3"/>
                  </a:cubicBezTo>
                  <a:cubicBezTo>
                    <a:pt x="27" y="4"/>
                    <a:pt x="22" y="2"/>
                    <a:pt x="20" y="3"/>
                  </a:cubicBezTo>
                  <a:cubicBezTo>
                    <a:pt x="18" y="3"/>
                    <a:pt x="19" y="9"/>
                    <a:pt x="18" y="10"/>
                  </a:cubicBezTo>
                  <a:cubicBezTo>
                    <a:pt x="17" y="12"/>
                    <a:pt x="14" y="10"/>
                    <a:pt x="13" y="11"/>
                  </a:cubicBezTo>
                  <a:cubicBezTo>
                    <a:pt x="11" y="11"/>
                    <a:pt x="12" y="13"/>
                    <a:pt x="12" y="14"/>
                  </a:cubicBezTo>
                  <a:cubicBezTo>
                    <a:pt x="12" y="15"/>
                    <a:pt x="11" y="15"/>
                    <a:pt x="8" y="15"/>
                  </a:cubicBezTo>
                  <a:cubicBezTo>
                    <a:pt x="6" y="15"/>
                    <a:pt x="6" y="16"/>
                    <a:pt x="8" y="18"/>
                  </a:cubicBezTo>
                  <a:cubicBezTo>
                    <a:pt x="10" y="20"/>
                    <a:pt x="11" y="19"/>
                    <a:pt x="13" y="19"/>
                  </a:cubicBezTo>
                  <a:cubicBezTo>
                    <a:pt x="14" y="19"/>
                    <a:pt x="12" y="21"/>
                    <a:pt x="11" y="22"/>
                  </a:cubicBezTo>
                  <a:cubicBezTo>
                    <a:pt x="10" y="23"/>
                    <a:pt x="8" y="28"/>
                    <a:pt x="8" y="30"/>
                  </a:cubicBezTo>
                  <a:cubicBezTo>
                    <a:pt x="9" y="32"/>
                    <a:pt x="10" y="32"/>
                    <a:pt x="10" y="33"/>
                  </a:cubicBezTo>
                  <a:cubicBezTo>
                    <a:pt x="10" y="34"/>
                    <a:pt x="9" y="33"/>
                    <a:pt x="6" y="32"/>
                  </a:cubicBezTo>
                  <a:cubicBezTo>
                    <a:pt x="4" y="31"/>
                    <a:pt x="6" y="32"/>
                    <a:pt x="4" y="33"/>
                  </a:cubicBezTo>
                  <a:cubicBezTo>
                    <a:pt x="3" y="34"/>
                    <a:pt x="4" y="34"/>
                    <a:pt x="2" y="34"/>
                  </a:cubicBezTo>
                  <a:cubicBezTo>
                    <a:pt x="1" y="34"/>
                    <a:pt x="0" y="40"/>
                    <a:pt x="0" y="42"/>
                  </a:cubicBezTo>
                  <a:cubicBezTo>
                    <a:pt x="0" y="44"/>
                    <a:pt x="3" y="46"/>
                    <a:pt x="4" y="47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5" name="Freeform 117"/>
            <p:cNvSpPr>
              <a:spLocks noChangeArrowheads="1"/>
            </p:cNvSpPr>
            <p:nvPr/>
          </p:nvSpPr>
          <p:spPr bwMode="auto">
            <a:xfrm>
              <a:off x="6946495" y="1702355"/>
              <a:ext cx="19595" cy="19804"/>
            </a:xfrm>
            <a:custGeom>
              <a:avLst/>
              <a:gdLst>
                <a:gd name="T0" fmla="*/ 3235650 w 8"/>
                <a:gd name="T1" fmla="*/ 0 h 8"/>
                <a:gd name="T2" fmla="*/ 3235650 w 8"/>
                <a:gd name="T3" fmla="*/ 5993240 h 8"/>
                <a:gd name="T4" fmla="*/ 11323503 w 8"/>
                <a:gd name="T5" fmla="*/ 15983856 h 8"/>
                <a:gd name="T6" fmla="*/ 9705676 w 8"/>
                <a:gd name="T7" fmla="*/ 3995964 h 8"/>
                <a:gd name="T8" fmla="*/ 3235650 w 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2" y="0"/>
                  </a:moveTo>
                  <a:cubicBezTo>
                    <a:pt x="0" y="0"/>
                    <a:pt x="0" y="2"/>
                    <a:pt x="2" y="3"/>
                  </a:cubicBezTo>
                  <a:cubicBezTo>
                    <a:pt x="4" y="4"/>
                    <a:pt x="4" y="8"/>
                    <a:pt x="7" y="8"/>
                  </a:cubicBezTo>
                  <a:cubicBezTo>
                    <a:pt x="8" y="7"/>
                    <a:pt x="6" y="3"/>
                    <a:pt x="6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6" name="Freeform 118"/>
            <p:cNvSpPr>
              <a:spLocks noChangeArrowheads="1"/>
            </p:cNvSpPr>
            <p:nvPr/>
          </p:nvSpPr>
          <p:spPr bwMode="auto">
            <a:xfrm>
              <a:off x="6955203" y="1345893"/>
              <a:ext cx="350543" cy="237641"/>
            </a:xfrm>
            <a:custGeom>
              <a:avLst/>
              <a:gdLst>
                <a:gd name="T0" fmla="*/ 17375265 w 131"/>
                <a:gd name="T1" fmla="*/ 174466472 h 98"/>
                <a:gd name="T2" fmla="*/ 40543210 w 131"/>
                <a:gd name="T3" fmla="*/ 180216850 h 98"/>
                <a:gd name="T4" fmla="*/ 63709771 w 131"/>
                <a:gd name="T5" fmla="*/ 187886371 h 98"/>
                <a:gd name="T6" fmla="*/ 69502451 w 131"/>
                <a:gd name="T7" fmla="*/ 172548757 h 98"/>
                <a:gd name="T8" fmla="*/ 77225097 w 131"/>
                <a:gd name="T9" fmla="*/ 168714710 h 98"/>
                <a:gd name="T10" fmla="*/ 81086420 w 131"/>
                <a:gd name="T11" fmla="*/ 161045232 h 98"/>
                <a:gd name="T12" fmla="*/ 83016387 w 131"/>
                <a:gd name="T13" fmla="*/ 151459423 h 98"/>
                <a:gd name="T14" fmla="*/ 86877710 w 131"/>
                <a:gd name="T15" fmla="*/ 145707661 h 98"/>
                <a:gd name="T16" fmla="*/ 92669022 w 131"/>
                <a:gd name="T17" fmla="*/ 134204137 h 98"/>
                <a:gd name="T18" fmla="*/ 94600379 w 131"/>
                <a:gd name="T19" fmla="*/ 128452374 h 98"/>
                <a:gd name="T20" fmla="*/ 104252992 w 131"/>
                <a:gd name="T21" fmla="*/ 124618328 h 98"/>
                <a:gd name="T22" fmla="*/ 108114315 w 131"/>
                <a:gd name="T23" fmla="*/ 115032519 h 98"/>
                <a:gd name="T24" fmla="*/ 125489575 w 131"/>
                <a:gd name="T25" fmla="*/ 113114803 h 98"/>
                <a:gd name="T26" fmla="*/ 135143578 w 131"/>
                <a:gd name="T27" fmla="*/ 101612664 h 98"/>
                <a:gd name="T28" fmla="*/ 144796191 w 131"/>
                <a:gd name="T29" fmla="*/ 99694948 h 98"/>
                <a:gd name="T30" fmla="*/ 166032774 w 131"/>
                <a:gd name="T31" fmla="*/ 86273686 h 98"/>
                <a:gd name="T32" fmla="*/ 193062080 w 131"/>
                <a:gd name="T33" fmla="*/ 70936115 h 98"/>
                <a:gd name="T34" fmla="*/ 223951277 w 131"/>
                <a:gd name="T35" fmla="*/ 72853831 h 98"/>
                <a:gd name="T36" fmla="*/ 243257893 w 131"/>
                <a:gd name="T37" fmla="*/ 59433975 h 98"/>
                <a:gd name="T38" fmla="*/ 247119216 w 131"/>
                <a:gd name="T39" fmla="*/ 49846782 h 98"/>
                <a:gd name="T40" fmla="*/ 250980540 w 131"/>
                <a:gd name="T41" fmla="*/ 36426915 h 98"/>
                <a:gd name="T42" fmla="*/ 250980540 w 131"/>
                <a:gd name="T43" fmla="*/ 21089339 h 98"/>
                <a:gd name="T44" fmla="*/ 243257893 w 131"/>
                <a:gd name="T45" fmla="*/ 7669481 h 98"/>
                <a:gd name="T46" fmla="*/ 227812600 w 131"/>
                <a:gd name="T47" fmla="*/ 3834048 h 98"/>
                <a:gd name="T48" fmla="*/ 214298663 w 131"/>
                <a:gd name="T49" fmla="*/ 5751765 h 98"/>
                <a:gd name="T50" fmla="*/ 208505984 w 131"/>
                <a:gd name="T51" fmla="*/ 23007060 h 98"/>
                <a:gd name="T52" fmla="*/ 187269401 w 131"/>
                <a:gd name="T53" fmla="*/ 42178678 h 98"/>
                <a:gd name="T54" fmla="*/ 156380161 w 131"/>
                <a:gd name="T55" fmla="*/ 49846782 h 98"/>
                <a:gd name="T56" fmla="*/ 146726158 w 131"/>
                <a:gd name="T57" fmla="*/ 46012735 h 98"/>
                <a:gd name="T58" fmla="*/ 131282255 w 131"/>
                <a:gd name="T59" fmla="*/ 42178678 h 98"/>
                <a:gd name="T60" fmla="*/ 117766929 w 131"/>
                <a:gd name="T61" fmla="*/ 46012735 h 98"/>
                <a:gd name="T62" fmla="*/ 113905605 w 131"/>
                <a:gd name="T63" fmla="*/ 55598544 h 98"/>
                <a:gd name="T64" fmla="*/ 90739034 w 131"/>
                <a:gd name="T65" fmla="*/ 70936115 h 98"/>
                <a:gd name="T66" fmla="*/ 86877710 w 131"/>
                <a:gd name="T67" fmla="*/ 72853831 h 98"/>
                <a:gd name="T68" fmla="*/ 67571094 w 131"/>
                <a:gd name="T69" fmla="*/ 84357355 h 98"/>
                <a:gd name="T70" fmla="*/ 63709771 w 131"/>
                <a:gd name="T71" fmla="*/ 92025470 h 98"/>
                <a:gd name="T72" fmla="*/ 50195834 w 131"/>
                <a:gd name="T73" fmla="*/ 107363041 h 98"/>
                <a:gd name="T74" fmla="*/ 38611854 w 131"/>
                <a:gd name="T75" fmla="*/ 111198472 h 98"/>
                <a:gd name="T76" fmla="*/ 38611854 w 131"/>
                <a:gd name="T77" fmla="*/ 120784281 h 98"/>
                <a:gd name="T78" fmla="*/ 36681887 w 131"/>
                <a:gd name="T79" fmla="*/ 128452374 h 98"/>
                <a:gd name="T80" fmla="*/ 32820564 w 131"/>
                <a:gd name="T81" fmla="*/ 136121852 h 98"/>
                <a:gd name="T82" fmla="*/ 38611854 w 131"/>
                <a:gd name="T83" fmla="*/ 153377139 h 98"/>
                <a:gd name="T84" fmla="*/ 21236589 w 131"/>
                <a:gd name="T85" fmla="*/ 153377139 h 98"/>
                <a:gd name="T86" fmla="*/ 5791293 w 131"/>
                <a:gd name="T87" fmla="*/ 166796995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1"/>
                <a:gd name="T133" fmla="*/ 0 h 98"/>
                <a:gd name="T134" fmla="*/ 131 w 131"/>
                <a:gd name="T135" fmla="*/ 98 h 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1" h="98">
                  <a:moveTo>
                    <a:pt x="9" y="86"/>
                  </a:moveTo>
                  <a:cubicBezTo>
                    <a:pt x="11" y="85"/>
                    <a:pt x="8" y="90"/>
                    <a:pt x="9" y="91"/>
                  </a:cubicBezTo>
                  <a:cubicBezTo>
                    <a:pt x="9" y="92"/>
                    <a:pt x="14" y="92"/>
                    <a:pt x="16" y="92"/>
                  </a:cubicBezTo>
                  <a:cubicBezTo>
                    <a:pt x="18" y="92"/>
                    <a:pt x="20" y="94"/>
                    <a:pt x="21" y="94"/>
                  </a:cubicBezTo>
                  <a:cubicBezTo>
                    <a:pt x="23" y="95"/>
                    <a:pt x="26" y="95"/>
                    <a:pt x="26" y="96"/>
                  </a:cubicBezTo>
                  <a:cubicBezTo>
                    <a:pt x="27" y="97"/>
                    <a:pt x="31" y="98"/>
                    <a:pt x="33" y="98"/>
                  </a:cubicBezTo>
                  <a:cubicBezTo>
                    <a:pt x="34" y="98"/>
                    <a:pt x="36" y="96"/>
                    <a:pt x="36" y="95"/>
                  </a:cubicBezTo>
                  <a:cubicBezTo>
                    <a:pt x="36" y="94"/>
                    <a:pt x="38" y="91"/>
                    <a:pt x="36" y="90"/>
                  </a:cubicBezTo>
                  <a:cubicBezTo>
                    <a:pt x="35" y="89"/>
                    <a:pt x="33" y="88"/>
                    <a:pt x="34" y="87"/>
                  </a:cubicBezTo>
                  <a:cubicBezTo>
                    <a:pt x="35" y="87"/>
                    <a:pt x="39" y="89"/>
                    <a:pt x="40" y="88"/>
                  </a:cubicBezTo>
                  <a:cubicBezTo>
                    <a:pt x="42" y="86"/>
                    <a:pt x="39" y="85"/>
                    <a:pt x="39" y="84"/>
                  </a:cubicBezTo>
                  <a:cubicBezTo>
                    <a:pt x="39" y="83"/>
                    <a:pt x="42" y="86"/>
                    <a:pt x="42" y="84"/>
                  </a:cubicBezTo>
                  <a:cubicBezTo>
                    <a:pt x="42" y="83"/>
                    <a:pt x="41" y="82"/>
                    <a:pt x="39" y="81"/>
                  </a:cubicBezTo>
                  <a:cubicBezTo>
                    <a:pt x="38" y="80"/>
                    <a:pt x="42" y="80"/>
                    <a:pt x="43" y="79"/>
                  </a:cubicBezTo>
                  <a:cubicBezTo>
                    <a:pt x="45" y="79"/>
                    <a:pt x="43" y="78"/>
                    <a:pt x="43" y="77"/>
                  </a:cubicBezTo>
                  <a:cubicBezTo>
                    <a:pt x="42" y="76"/>
                    <a:pt x="44" y="76"/>
                    <a:pt x="45" y="76"/>
                  </a:cubicBezTo>
                  <a:cubicBezTo>
                    <a:pt x="46" y="76"/>
                    <a:pt x="49" y="76"/>
                    <a:pt x="48" y="74"/>
                  </a:cubicBezTo>
                  <a:cubicBezTo>
                    <a:pt x="48" y="72"/>
                    <a:pt x="47" y="70"/>
                    <a:pt x="48" y="70"/>
                  </a:cubicBezTo>
                  <a:cubicBezTo>
                    <a:pt x="50" y="70"/>
                    <a:pt x="53" y="70"/>
                    <a:pt x="52" y="69"/>
                  </a:cubicBezTo>
                  <a:cubicBezTo>
                    <a:pt x="52" y="68"/>
                    <a:pt x="49" y="68"/>
                    <a:pt x="49" y="67"/>
                  </a:cubicBezTo>
                  <a:cubicBezTo>
                    <a:pt x="49" y="66"/>
                    <a:pt x="50" y="66"/>
                    <a:pt x="51" y="66"/>
                  </a:cubicBezTo>
                  <a:cubicBezTo>
                    <a:pt x="52" y="65"/>
                    <a:pt x="53" y="65"/>
                    <a:pt x="54" y="65"/>
                  </a:cubicBezTo>
                  <a:cubicBezTo>
                    <a:pt x="55" y="64"/>
                    <a:pt x="57" y="65"/>
                    <a:pt x="57" y="64"/>
                  </a:cubicBezTo>
                  <a:cubicBezTo>
                    <a:pt x="58" y="63"/>
                    <a:pt x="57" y="61"/>
                    <a:pt x="56" y="60"/>
                  </a:cubicBezTo>
                  <a:cubicBezTo>
                    <a:pt x="56" y="59"/>
                    <a:pt x="61" y="61"/>
                    <a:pt x="63" y="62"/>
                  </a:cubicBezTo>
                  <a:cubicBezTo>
                    <a:pt x="65" y="62"/>
                    <a:pt x="64" y="60"/>
                    <a:pt x="65" y="59"/>
                  </a:cubicBezTo>
                  <a:cubicBezTo>
                    <a:pt x="65" y="59"/>
                    <a:pt x="67" y="60"/>
                    <a:pt x="68" y="59"/>
                  </a:cubicBezTo>
                  <a:cubicBezTo>
                    <a:pt x="69" y="59"/>
                    <a:pt x="69" y="54"/>
                    <a:pt x="70" y="53"/>
                  </a:cubicBezTo>
                  <a:cubicBezTo>
                    <a:pt x="71" y="52"/>
                    <a:pt x="71" y="53"/>
                    <a:pt x="72" y="54"/>
                  </a:cubicBezTo>
                  <a:cubicBezTo>
                    <a:pt x="73" y="55"/>
                    <a:pt x="74" y="53"/>
                    <a:pt x="75" y="52"/>
                  </a:cubicBezTo>
                  <a:cubicBezTo>
                    <a:pt x="77" y="51"/>
                    <a:pt x="77" y="51"/>
                    <a:pt x="78" y="51"/>
                  </a:cubicBezTo>
                  <a:cubicBezTo>
                    <a:pt x="79" y="50"/>
                    <a:pt x="84" y="46"/>
                    <a:pt x="86" y="45"/>
                  </a:cubicBezTo>
                  <a:cubicBezTo>
                    <a:pt x="88" y="44"/>
                    <a:pt x="91" y="42"/>
                    <a:pt x="92" y="40"/>
                  </a:cubicBezTo>
                  <a:cubicBezTo>
                    <a:pt x="94" y="38"/>
                    <a:pt x="98" y="37"/>
                    <a:pt x="100" y="37"/>
                  </a:cubicBezTo>
                  <a:cubicBezTo>
                    <a:pt x="101" y="37"/>
                    <a:pt x="105" y="38"/>
                    <a:pt x="108" y="39"/>
                  </a:cubicBezTo>
                  <a:cubicBezTo>
                    <a:pt x="111" y="40"/>
                    <a:pt x="113" y="39"/>
                    <a:pt x="116" y="38"/>
                  </a:cubicBezTo>
                  <a:cubicBezTo>
                    <a:pt x="118" y="37"/>
                    <a:pt x="118" y="36"/>
                    <a:pt x="120" y="35"/>
                  </a:cubicBezTo>
                  <a:cubicBezTo>
                    <a:pt x="122" y="34"/>
                    <a:pt x="125" y="32"/>
                    <a:pt x="126" y="31"/>
                  </a:cubicBezTo>
                  <a:cubicBezTo>
                    <a:pt x="128" y="30"/>
                    <a:pt x="131" y="28"/>
                    <a:pt x="130" y="29"/>
                  </a:cubicBezTo>
                  <a:cubicBezTo>
                    <a:pt x="129" y="29"/>
                    <a:pt x="128" y="27"/>
                    <a:pt x="128" y="26"/>
                  </a:cubicBezTo>
                  <a:cubicBezTo>
                    <a:pt x="128" y="25"/>
                    <a:pt x="128" y="22"/>
                    <a:pt x="130" y="21"/>
                  </a:cubicBezTo>
                  <a:cubicBezTo>
                    <a:pt x="131" y="21"/>
                    <a:pt x="131" y="20"/>
                    <a:pt x="130" y="19"/>
                  </a:cubicBezTo>
                  <a:cubicBezTo>
                    <a:pt x="129" y="19"/>
                    <a:pt x="129" y="15"/>
                    <a:pt x="128" y="14"/>
                  </a:cubicBezTo>
                  <a:cubicBezTo>
                    <a:pt x="128" y="12"/>
                    <a:pt x="130" y="12"/>
                    <a:pt x="130" y="11"/>
                  </a:cubicBezTo>
                  <a:cubicBezTo>
                    <a:pt x="131" y="11"/>
                    <a:pt x="129" y="8"/>
                    <a:pt x="127" y="7"/>
                  </a:cubicBezTo>
                  <a:cubicBezTo>
                    <a:pt x="126" y="7"/>
                    <a:pt x="126" y="5"/>
                    <a:pt x="126" y="4"/>
                  </a:cubicBezTo>
                  <a:cubicBezTo>
                    <a:pt x="127" y="3"/>
                    <a:pt x="124" y="2"/>
                    <a:pt x="121" y="1"/>
                  </a:cubicBezTo>
                  <a:cubicBezTo>
                    <a:pt x="119" y="0"/>
                    <a:pt x="119" y="2"/>
                    <a:pt x="118" y="2"/>
                  </a:cubicBezTo>
                  <a:cubicBezTo>
                    <a:pt x="117" y="3"/>
                    <a:pt x="116" y="2"/>
                    <a:pt x="116" y="2"/>
                  </a:cubicBezTo>
                  <a:cubicBezTo>
                    <a:pt x="116" y="1"/>
                    <a:pt x="111" y="2"/>
                    <a:pt x="111" y="3"/>
                  </a:cubicBezTo>
                  <a:cubicBezTo>
                    <a:pt x="110" y="3"/>
                    <a:pt x="111" y="5"/>
                    <a:pt x="111" y="7"/>
                  </a:cubicBezTo>
                  <a:cubicBezTo>
                    <a:pt x="111" y="8"/>
                    <a:pt x="108" y="10"/>
                    <a:pt x="108" y="12"/>
                  </a:cubicBezTo>
                  <a:cubicBezTo>
                    <a:pt x="107" y="14"/>
                    <a:pt x="104" y="18"/>
                    <a:pt x="102" y="18"/>
                  </a:cubicBezTo>
                  <a:cubicBezTo>
                    <a:pt x="99" y="18"/>
                    <a:pt x="99" y="20"/>
                    <a:pt x="97" y="22"/>
                  </a:cubicBezTo>
                  <a:cubicBezTo>
                    <a:pt x="95" y="24"/>
                    <a:pt x="90" y="25"/>
                    <a:pt x="86" y="24"/>
                  </a:cubicBezTo>
                  <a:cubicBezTo>
                    <a:pt x="83" y="24"/>
                    <a:pt x="84" y="25"/>
                    <a:pt x="81" y="26"/>
                  </a:cubicBezTo>
                  <a:cubicBezTo>
                    <a:pt x="79" y="27"/>
                    <a:pt x="79" y="24"/>
                    <a:pt x="78" y="22"/>
                  </a:cubicBezTo>
                  <a:cubicBezTo>
                    <a:pt x="77" y="21"/>
                    <a:pt x="77" y="23"/>
                    <a:pt x="76" y="24"/>
                  </a:cubicBezTo>
                  <a:cubicBezTo>
                    <a:pt x="75" y="25"/>
                    <a:pt x="74" y="25"/>
                    <a:pt x="73" y="25"/>
                  </a:cubicBezTo>
                  <a:cubicBezTo>
                    <a:pt x="72" y="25"/>
                    <a:pt x="69" y="23"/>
                    <a:pt x="68" y="22"/>
                  </a:cubicBezTo>
                  <a:cubicBezTo>
                    <a:pt x="67" y="21"/>
                    <a:pt x="65" y="22"/>
                    <a:pt x="64" y="23"/>
                  </a:cubicBezTo>
                  <a:cubicBezTo>
                    <a:pt x="63" y="24"/>
                    <a:pt x="63" y="24"/>
                    <a:pt x="61" y="24"/>
                  </a:cubicBezTo>
                  <a:cubicBezTo>
                    <a:pt x="58" y="24"/>
                    <a:pt x="60" y="25"/>
                    <a:pt x="61" y="25"/>
                  </a:cubicBezTo>
                  <a:cubicBezTo>
                    <a:pt x="62" y="26"/>
                    <a:pt x="60" y="27"/>
                    <a:pt x="59" y="29"/>
                  </a:cubicBezTo>
                  <a:cubicBezTo>
                    <a:pt x="58" y="30"/>
                    <a:pt x="52" y="35"/>
                    <a:pt x="50" y="35"/>
                  </a:cubicBezTo>
                  <a:cubicBezTo>
                    <a:pt x="48" y="36"/>
                    <a:pt x="49" y="37"/>
                    <a:pt x="47" y="37"/>
                  </a:cubicBezTo>
                  <a:cubicBezTo>
                    <a:pt x="46" y="37"/>
                    <a:pt x="47" y="35"/>
                    <a:pt x="45" y="35"/>
                  </a:cubicBezTo>
                  <a:cubicBezTo>
                    <a:pt x="44" y="35"/>
                    <a:pt x="44" y="37"/>
                    <a:pt x="45" y="38"/>
                  </a:cubicBezTo>
                  <a:cubicBezTo>
                    <a:pt x="45" y="39"/>
                    <a:pt x="44" y="40"/>
                    <a:pt x="42" y="41"/>
                  </a:cubicBezTo>
                  <a:cubicBezTo>
                    <a:pt x="40" y="42"/>
                    <a:pt x="38" y="43"/>
                    <a:pt x="35" y="44"/>
                  </a:cubicBezTo>
                  <a:cubicBezTo>
                    <a:pt x="33" y="45"/>
                    <a:pt x="36" y="46"/>
                    <a:pt x="36" y="47"/>
                  </a:cubicBezTo>
                  <a:cubicBezTo>
                    <a:pt x="36" y="48"/>
                    <a:pt x="35" y="48"/>
                    <a:pt x="33" y="48"/>
                  </a:cubicBezTo>
                  <a:cubicBezTo>
                    <a:pt x="32" y="48"/>
                    <a:pt x="29" y="50"/>
                    <a:pt x="30" y="50"/>
                  </a:cubicBezTo>
                  <a:cubicBezTo>
                    <a:pt x="32" y="50"/>
                    <a:pt x="27" y="55"/>
                    <a:pt x="26" y="56"/>
                  </a:cubicBezTo>
                  <a:cubicBezTo>
                    <a:pt x="25" y="58"/>
                    <a:pt x="25" y="57"/>
                    <a:pt x="23" y="56"/>
                  </a:cubicBezTo>
                  <a:cubicBezTo>
                    <a:pt x="22" y="56"/>
                    <a:pt x="20" y="58"/>
                    <a:pt x="20" y="58"/>
                  </a:cubicBezTo>
                  <a:cubicBezTo>
                    <a:pt x="20" y="59"/>
                    <a:pt x="20" y="59"/>
                    <a:pt x="22" y="59"/>
                  </a:cubicBezTo>
                  <a:cubicBezTo>
                    <a:pt x="23" y="59"/>
                    <a:pt x="22" y="62"/>
                    <a:pt x="20" y="63"/>
                  </a:cubicBezTo>
                  <a:cubicBezTo>
                    <a:pt x="19" y="64"/>
                    <a:pt x="24" y="65"/>
                    <a:pt x="24" y="66"/>
                  </a:cubicBezTo>
                  <a:cubicBezTo>
                    <a:pt x="23" y="67"/>
                    <a:pt x="20" y="66"/>
                    <a:pt x="19" y="67"/>
                  </a:cubicBezTo>
                  <a:cubicBezTo>
                    <a:pt x="17" y="67"/>
                    <a:pt x="20" y="69"/>
                    <a:pt x="22" y="71"/>
                  </a:cubicBezTo>
                  <a:cubicBezTo>
                    <a:pt x="23" y="72"/>
                    <a:pt x="19" y="71"/>
                    <a:pt x="17" y="71"/>
                  </a:cubicBezTo>
                  <a:cubicBezTo>
                    <a:pt x="15" y="72"/>
                    <a:pt x="19" y="74"/>
                    <a:pt x="18" y="76"/>
                  </a:cubicBezTo>
                  <a:cubicBezTo>
                    <a:pt x="17" y="77"/>
                    <a:pt x="19" y="78"/>
                    <a:pt x="20" y="80"/>
                  </a:cubicBezTo>
                  <a:cubicBezTo>
                    <a:pt x="20" y="82"/>
                    <a:pt x="17" y="78"/>
                    <a:pt x="14" y="78"/>
                  </a:cubicBezTo>
                  <a:cubicBezTo>
                    <a:pt x="12" y="78"/>
                    <a:pt x="11" y="78"/>
                    <a:pt x="11" y="80"/>
                  </a:cubicBezTo>
                  <a:cubicBezTo>
                    <a:pt x="10" y="81"/>
                    <a:pt x="11" y="83"/>
                    <a:pt x="8" y="83"/>
                  </a:cubicBezTo>
                  <a:cubicBezTo>
                    <a:pt x="6" y="83"/>
                    <a:pt x="5" y="84"/>
                    <a:pt x="3" y="87"/>
                  </a:cubicBezTo>
                  <a:cubicBezTo>
                    <a:pt x="0" y="91"/>
                    <a:pt x="7" y="86"/>
                    <a:pt x="9" y="8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7" name="Freeform 119"/>
            <p:cNvSpPr>
              <a:spLocks noChangeArrowheads="1"/>
            </p:cNvSpPr>
            <p:nvPr/>
          </p:nvSpPr>
          <p:spPr bwMode="auto">
            <a:xfrm>
              <a:off x="6221458" y="1722159"/>
              <a:ext cx="34836" cy="23763"/>
            </a:xfrm>
            <a:custGeom>
              <a:avLst/>
              <a:gdLst>
                <a:gd name="T0" fmla="*/ 3872438 w 13"/>
                <a:gd name="T1" fmla="*/ 18411774 h 10"/>
                <a:gd name="T2" fmla="*/ 25170151 w 13"/>
                <a:gd name="T3" fmla="*/ 7365253 h 10"/>
                <a:gd name="T4" fmla="*/ 21297709 w 13"/>
                <a:gd name="T5" fmla="*/ 0 h 10"/>
                <a:gd name="T6" fmla="*/ 3872438 w 13"/>
                <a:gd name="T7" fmla="*/ 11046521 h 10"/>
                <a:gd name="T8" fmla="*/ 3872438 w 13"/>
                <a:gd name="T9" fmla="*/ 1841177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2" y="10"/>
                  </a:moveTo>
                  <a:cubicBezTo>
                    <a:pt x="5" y="10"/>
                    <a:pt x="13" y="6"/>
                    <a:pt x="13" y="4"/>
                  </a:cubicBezTo>
                  <a:cubicBezTo>
                    <a:pt x="13" y="2"/>
                    <a:pt x="13" y="0"/>
                    <a:pt x="11" y="0"/>
                  </a:cubicBezTo>
                  <a:cubicBezTo>
                    <a:pt x="9" y="1"/>
                    <a:pt x="2" y="4"/>
                    <a:pt x="2" y="6"/>
                  </a:cubicBezTo>
                  <a:cubicBezTo>
                    <a:pt x="1" y="7"/>
                    <a:pt x="0" y="10"/>
                    <a:pt x="2" y="1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8" name="Freeform 120"/>
            <p:cNvSpPr>
              <a:spLocks noChangeArrowheads="1"/>
            </p:cNvSpPr>
            <p:nvPr/>
          </p:nvSpPr>
          <p:spPr bwMode="auto">
            <a:xfrm>
              <a:off x="6095176" y="1797412"/>
              <a:ext cx="32659" cy="33665"/>
            </a:xfrm>
            <a:custGeom>
              <a:avLst/>
              <a:gdLst>
                <a:gd name="T0" fmla="*/ 3993609 w 12"/>
                <a:gd name="T1" fmla="*/ 22624102 h 14"/>
                <a:gd name="T2" fmla="*/ 21967674 w 12"/>
                <a:gd name="T3" fmla="*/ 7540909 h 14"/>
                <a:gd name="T4" fmla="*/ 15975850 w 12"/>
                <a:gd name="T5" fmla="*/ 1885227 h 14"/>
                <a:gd name="T6" fmla="*/ 9985435 w 12"/>
                <a:gd name="T7" fmla="*/ 13197964 h 14"/>
                <a:gd name="T8" fmla="*/ 3993609 w 12"/>
                <a:gd name="T9" fmla="*/ 2262410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4"/>
                <a:gd name="T17" fmla="*/ 12 w 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4">
                  <a:moveTo>
                    <a:pt x="2" y="12"/>
                  </a:moveTo>
                  <a:cubicBezTo>
                    <a:pt x="5" y="9"/>
                    <a:pt x="12" y="6"/>
                    <a:pt x="11" y="4"/>
                  </a:cubicBezTo>
                  <a:cubicBezTo>
                    <a:pt x="10" y="3"/>
                    <a:pt x="10" y="0"/>
                    <a:pt x="8" y="1"/>
                  </a:cubicBezTo>
                  <a:cubicBezTo>
                    <a:pt x="6" y="2"/>
                    <a:pt x="7" y="6"/>
                    <a:pt x="5" y="7"/>
                  </a:cubicBezTo>
                  <a:cubicBezTo>
                    <a:pt x="4" y="9"/>
                    <a:pt x="0" y="14"/>
                    <a:pt x="2" y="1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19" name="Freeform 121"/>
            <p:cNvSpPr>
              <a:spLocks noChangeArrowheads="1"/>
            </p:cNvSpPr>
            <p:nvPr/>
          </p:nvSpPr>
          <p:spPr bwMode="auto">
            <a:xfrm>
              <a:off x="6489263" y="2997503"/>
              <a:ext cx="58786" cy="29706"/>
            </a:xfrm>
            <a:custGeom>
              <a:avLst/>
              <a:gdLst>
                <a:gd name="T0" fmla="*/ 32728349 w 22"/>
                <a:gd name="T1" fmla="*/ 17982547 h 12"/>
                <a:gd name="T2" fmla="*/ 38503122 w 22"/>
                <a:gd name="T3" fmla="*/ 1998689 h 12"/>
                <a:gd name="T4" fmla="*/ 11550939 w 22"/>
                <a:gd name="T5" fmla="*/ 9990618 h 12"/>
                <a:gd name="T6" fmla="*/ 0 w 22"/>
                <a:gd name="T7" fmla="*/ 17982547 h 12"/>
                <a:gd name="T8" fmla="*/ 32728349 w 22"/>
                <a:gd name="T9" fmla="*/ 179825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2"/>
                <a:gd name="T17" fmla="*/ 22 w 2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2">
                  <a:moveTo>
                    <a:pt x="17" y="9"/>
                  </a:moveTo>
                  <a:cubicBezTo>
                    <a:pt x="18" y="9"/>
                    <a:pt x="19" y="2"/>
                    <a:pt x="20" y="1"/>
                  </a:cubicBezTo>
                  <a:cubicBezTo>
                    <a:pt x="22" y="0"/>
                    <a:pt x="12" y="4"/>
                    <a:pt x="6" y="5"/>
                  </a:cubicBezTo>
                  <a:cubicBezTo>
                    <a:pt x="1" y="6"/>
                    <a:pt x="1" y="7"/>
                    <a:pt x="0" y="9"/>
                  </a:cubicBezTo>
                  <a:cubicBezTo>
                    <a:pt x="0" y="12"/>
                    <a:pt x="14" y="10"/>
                    <a:pt x="17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0" name="Freeform 122"/>
            <p:cNvSpPr>
              <a:spLocks noChangeArrowheads="1"/>
            </p:cNvSpPr>
            <p:nvPr/>
          </p:nvSpPr>
          <p:spPr bwMode="auto">
            <a:xfrm>
              <a:off x="2335001" y="2542022"/>
              <a:ext cx="115395" cy="75253"/>
            </a:xfrm>
            <a:custGeom>
              <a:avLst/>
              <a:gdLst>
                <a:gd name="T0" fmla="*/ 67960685 w 43"/>
                <a:gd name="T1" fmla="*/ 38427657 h 31"/>
                <a:gd name="T2" fmla="*/ 56309927 w 43"/>
                <a:gd name="T3" fmla="*/ 26899224 h 31"/>
                <a:gd name="T4" fmla="*/ 38834476 w 43"/>
                <a:gd name="T5" fmla="*/ 11528438 h 31"/>
                <a:gd name="T6" fmla="*/ 9708271 w 43"/>
                <a:gd name="T7" fmla="*/ 0 h 31"/>
                <a:gd name="T8" fmla="*/ 3883587 w 43"/>
                <a:gd name="T9" fmla="*/ 9607261 h 31"/>
                <a:gd name="T10" fmla="*/ 33009794 w 43"/>
                <a:gd name="T11" fmla="*/ 34583922 h 31"/>
                <a:gd name="T12" fmla="*/ 42718062 w 43"/>
                <a:gd name="T13" fmla="*/ 42270005 h 31"/>
                <a:gd name="T14" fmla="*/ 52427735 w 43"/>
                <a:gd name="T15" fmla="*/ 49954714 h 31"/>
                <a:gd name="T16" fmla="*/ 73786760 w 43"/>
                <a:gd name="T17" fmla="*/ 57640797 h 31"/>
                <a:gd name="T18" fmla="*/ 67960685 w 43"/>
                <a:gd name="T19" fmla="*/ 38427657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31"/>
                <a:gd name="T32" fmla="*/ 43 w 43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31">
                  <a:moveTo>
                    <a:pt x="35" y="20"/>
                  </a:moveTo>
                  <a:cubicBezTo>
                    <a:pt x="33" y="17"/>
                    <a:pt x="29" y="16"/>
                    <a:pt x="29" y="14"/>
                  </a:cubicBezTo>
                  <a:cubicBezTo>
                    <a:pt x="29" y="12"/>
                    <a:pt x="23" y="7"/>
                    <a:pt x="20" y="6"/>
                  </a:cubicBezTo>
                  <a:cubicBezTo>
                    <a:pt x="17" y="5"/>
                    <a:pt x="8" y="1"/>
                    <a:pt x="5" y="0"/>
                  </a:cubicBezTo>
                  <a:cubicBezTo>
                    <a:pt x="3" y="0"/>
                    <a:pt x="0" y="4"/>
                    <a:pt x="2" y="5"/>
                  </a:cubicBezTo>
                  <a:cubicBezTo>
                    <a:pt x="5" y="7"/>
                    <a:pt x="14" y="15"/>
                    <a:pt x="17" y="18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3" y="22"/>
                    <a:pt x="26" y="23"/>
                    <a:pt x="27" y="26"/>
                  </a:cubicBezTo>
                  <a:cubicBezTo>
                    <a:pt x="27" y="29"/>
                    <a:pt x="35" y="31"/>
                    <a:pt x="38" y="30"/>
                  </a:cubicBezTo>
                  <a:cubicBezTo>
                    <a:pt x="43" y="30"/>
                    <a:pt x="38" y="24"/>
                    <a:pt x="35" y="2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1" name="Freeform 123"/>
            <p:cNvSpPr>
              <a:spLocks noChangeArrowheads="1"/>
            </p:cNvSpPr>
            <p:nvPr/>
          </p:nvSpPr>
          <p:spPr bwMode="auto">
            <a:xfrm>
              <a:off x="2282746" y="2355869"/>
              <a:ext cx="56609" cy="47529"/>
            </a:xfrm>
            <a:custGeom>
              <a:avLst/>
              <a:gdLst>
                <a:gd name="T0" fmla="*/ 29388401 w 21"/>
                <a:gd name="T1" fmla="*/ 20253833 h 20"/>
                <a:gd name="T2" fmla="*/ 19591799 w 21"/>
                <a:gd name="T3" fmla="*/ 14731049 h 20"/>
                <a:gd name="T4" fmla="*/ 9796599 w 21"/>
                <a:gd name="T5" fmla="*/ 0 h 20"/>
                <a:gd name="T6" fmla="*/ 3917800 w 21"/>
                <a:gd name="T7" fmla="*/ 18413810 h 20"/>
                <a:gd name="T8" fmla="*/ 1959600 w 21"/>
                <a:gd name="T9" fmla="*/ 29460741 h 20"/>
                <a:gd name="T10" fmla="*/ 19591799 w 21"/>
                <a:gd name="T11" fmla="*/ 34984882 h 20"/>
                <a:gd name="T12" fmla="*/ 39183598 w 21"/>
                <a:gd name="T13" fmla="*/ 23936599 h 20"/>
                <a:gd name="T14" fmla="*/ 29388401 w 21"/>
                <a:gd name="T15" fmla="*/ 20253833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0"/>
                <a:gd name="T26" fmla="*/ 21 w 21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0">
                  <a:moveTo>
                    <a:pt x="15" y="11"/>
                  </a:moveTo>
                  <a:cubicBezTo>
                    <a:pt x="13" y="11"/>
                    <a:pt x="12" y="11"/>
                    <a:pt x="10" y="8"/>
                  </a:cubicBezTo>
                  <a:cubicBezTo>
                    <a:pt x="7" y="5"/>
                    <a:pt x="7" y="1"/>
                    <a:pt x="5" y="0"/>
                  </a:cubicBezTo>
                  <a:cubicBezTo>
                    <a:pt x="2" y="0"/>
                    <a:pt x="1" y="5"/>
                    <a:pt x="2" y="10"/>
                  </a:cubicBezTo>
                  <a:cubicBezTo>
                    <a:pt x="3" y="15"/>
                    <a:pt x="2" y="14"/>
                    <a:pt x="1" y="16"/>
                  </a:cubicBezTo>
                  <a:cubicBezTo>
                    <a:pt x="0" y="18"/>
                    <a:pt x="6" y="19"/>
                    <a:pt x="10" y="19"/>
                  </a:cubicBezTo>
                  <a:cubicBezTo>
                    <a:pt x="12" y="20"/>
                    <a:pt x="19" y="16"/>
                    <a:pt x="20" y="13"/>
                  </a:cubicBezTo>
                  <a:cubicBezTo>
                    <a:pt x="21" y="11"/>
                    <a:pt x="18" y="10"/>
                    <a:pt x="15" y="1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2" name="Freeform 124"/>
            <p:cNvSpPr>
              <a:spLocks noChangeArrowheads="1"/>
            </p:cNvSpPr>
            <p:nvPr/>
          </p:nvSpPr>
          <p:spPr bwMode="auto">
            <a:xfrm>
              <a:off x="2271860" y="2421221"/>
              <a:ext cx="37014" cy="61390"/>
            </a:xfrm>
            <a:custGeom>
              <a:avLst/>
              <a:gdLst>
                <a:gd name="T0" fmla="*/ 22613904 w 14"/>
                <a:gd name="T1" fmla="*/ 7271009 h 26"/>
                <a:gd name="T2" fmla="*/ 13192472 w 14"/>
                <a:gd name="T3" fmla="*/ 5453593 h 26"/>
                <a:gd name="T4" fmla="*/ 7537967 w 14"/>
                <a:gd name="T5" fmla="*/ 1817415 h 26"/>
                <a:gd name="T6" fmla="*/ 1884835 w 14"/>
                <a:gd name="T7" fmla="*/ 23630444 h 26"/>
                <a:gd name="T8" fmla="*/ 5653133 w 14"/>
                <a:gd name="T9" fmla="*/ 45443474 h 26"/>
                <a:gd name="T10" fmla="*/ 15075934 w 14"/>
                <a:gd name="T11" fmla="*/ 25447859 h 26"/>
                <a:gd name="T12" fmla="*/ 22613904 w 14"/>
                <a:gd name="T13" fmla="*/ 7271009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6"/>
                <a:gd name="T23" fmla="*/ 14 w 14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6">
                  <a:moveTo>
                    <a:pt x="12" y="4"/>
                  </a:moveTo>
                  <a:cubicBezTo>
                    <a:pt x="11" y="3"/>
                    <a:pt x="8" y="4"/>
                    <a:pt x="7" y="3"/>
                  </a:cubicBezTo>
                  <a:cubicBezTo>
                    <a:pt x="6" y="2"/>
                    <a:pt x="5" y="0"/>
                    <a:pt x="4" y="1"/>
                  </a:cubicBezTo>
                  <a:cubicBezTo>
                    <a:pt x="3" y="2"/>
                    <a:pt x="1" y="9"/>
                    <a:pt x="1" y="13"/>
                  </a:cubicBezTo>
                  <a:cubicBezTo>
                    <a:pt x="1" y="17"/>
                    <a:pt x="0" y="26"/>
                    <a:pt x="3" y="25"/>
                  </a:cubicBezTo>
                  <a:cubicBezTo>
                    <a:pt x="6" y="23"/>
                    <a:pt x="8" y="16"/>
                    <a:pt x="8" y="14"/>
                  </a:cubicBezTo>
                  <a:cubicBezTo>
                    <a:pt x="8" y="12"/>
                    <a:pt x="14" y="4"/>
                    <a:pt x="12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3" name="Freeform 125"/>
            <p:cNvSpPr>
              <a:spLocks noChangeArrowheads="1"/>
            </p:cNvSpPr>
            <p:nvPr/>
          </p:nvSpPr>
          <p:spPr bwMode="auto">
            <a:xfrm>
              <a:off x="2241377" y="2288539"/>
              <a:ext cx="32659" cy="71292"/>
            </a:xfrm>
            <a:custGeom>
              <a:avLst/>
              <a:gdLst>
                <a:gd name="T0" fmla="*/ 17974067 w 12"/>
                <a:gd name="T1" fmla="*/ 17734652 h 29"/>
                <a:gd name="T2" fmla="*/ 11982242 w 12"/>
                <a:gd name="T3" fmla="*/ 7881912 h 29"/>
                <a:gd name="T4" fmla="*/ 3993609 w 12"/>
                <a:gd name="T5" fmla="*/ 1970829 h 29"/>
                <a:gd name="T6" fmla="*/ 9985435 w 12"/>
                <a:gd name="T7" fmla="*/ 19704076 h 29"/>
                <a:gd name="T8" fmla="*/ 13979046 w 12"/>
                <a:gd name="T9" fmla="*/ 51231728 h 29"/>
                <a:gd name="T10" fmla="*/ 23964484 w 12"/>
                <a:gd name="T11" fmla="*/ 29556819 h 29"/>
                <a:gd name="T12" fmla="*/ 17974067 w 12"/>
                <a:gd name="T13" fmla="*/ 17734652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29"/>
                <a:gd name="T23" fmla="*/ 12 w 12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29">
                  <a:moveTo>
                    <a:pt x="9" y="9"/>
                  </a:moveTo>
                  <a:cubicBezTo>
                    <a:pt x="9" y="8"/>
                    <a:pt x="9" y="6"/>
                    <a:pt x="6" y="4"/>
                  </a:cubicBezTo>
                  <a:cubicBezTo>
                    <a:pt x="4" y="1"/>
                    <a:pt x="4" y="0"/>
                    <a:pt x="2" y="1"/>
                  </a:cubicBezTo>
                  <a:cubicBezTo>
                    <a:pt x="0" y="2"/>
                    <a:pt x="3" y="8"/>
                    <a:pt x="5" y="10"/>
                  </a:cubicBezTo>
                  <a:cubicBezTo>
                    <a:pt x="6" y="13"/>
                    <a:pt x="5" y="22"/>
                    <a:pt x="7" y="26"/>
                  </a:cubicBezTo>
                  <a:cubicBezTo>
                    <a:pt x="8" y="29"/>
                    <a:pt x="12" y="17"/>
                    <a:pt x="12" y="15"/>
                  </a:cubicBezTo>
                  <a:cubicBezTo>
                    <a:pt x="11" y="14"/>
                    <a:pt x="9" y="10"/>
                    <a:pt x="9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4" name="Freeform 126"/>
            <p:cNvSpPr>
              <a:spLocks noChangeArrowheads="1"/>
            </p:cNvSpPr>
            <p:nvPr/>
          </p:nvSpPr>
          <p:spPr bwMode="auto">
            <a:xfrm>
              <a:off x="2274036" y="2294479"/>
              <a:ext cx="30483" cy="35646"/>
            </a:xfrm>
            <a:custGeom>
              <a:avLst/>
              <a:gdLst>
                <a:gd name="T0" fmla="*/ 4141180 w 11"/>
                <a:gd name="T1" fmla="*/ 0 h 15"/>
                <a:gd name="T2" fmla="*/ 8282361 w 11"/>
                <a:gd name="T3" fmla="*/ 11048151 h 15"/>
                <a:gd name="T4" fmla="*/ 6211771 w 11"/>
                <a:gd name="T5" fmla="*/ 22094945 h 15"/>
                <a:gd name="T6" fmla="*/ 20704461 w 11"/>
                <a:gd name="T7" fmla="*/ 9206793 h 15"/>
                <a:gd name="T8" fmla="*/ 4141180 w 11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5"/>
                <a:gd name="T17" fmla="*/ 11 w 1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5">
                  <a:moveTo>
                    <a:pt x="2" y="0"/>
                  </a:moveTo>
                  <a:cubicBezTo>
                    <a:pt x="0" y="0"/>
                    <a:pt x="3" y="4"/>
                    <a:pt x="4" y="6"/>
                  </a:cubicBezTo>
                  <a:cubicBezTo>
                    <a:pt x="6" y="9"/>
                    <a:pt x="3" y="10"/>
                    <a:pt x="3" y="12"/>
                  </a:cubicBezTo>
                  <a:cubicBezTo>
                    <a:pt x="4" y="15"/>
                    <a:pt x="10" y="7"/>
                    <a:pt x="10" y="5"/>
                  </a:cubicBezTo>
                  <a:cubicBezTo>
                    <a:pt x="11" y="4"/>
                    <a:pt x="3" y="0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5" name="Freeform 127"/>
            <p:cNvSpPr>
              <a:spLocks noChangeArrowheads="1"/>
            </p:cNvSpPr>
            <p:nvPr/>
          </p:nvSpPr>
          <p:spPr bwMode="auto">
            <a:xfrm>
              <a:off x="2289277" y="2320223"/>
              <a:ext cx="19595" cy="27725"/>
            </a:xfrm>
            <a:custGeom>
              <a:avLst/>
              <a:gdLst>
                <a:gd name="T0" fmla="*/ 8451065 w 7"/>
                <a:gd name="T1" fmla="*/ 20712703 h 11"/>
                <a:gd name="T2" fmla="*/ 4225532 w 7"/>
                <a:gd name="T3" fmla="*/ 6214388 h 11"/>
                <a:gd name="T4" fmla="*/ 2113493 w 7"/>
                <a:gd name="T5" fmla="*/ 18641721 h 11"/>
                <a:gd name="T6" fmla="*/ 8451065 w 7"/>
                <a:gd name="T7" fmla="*/ 20712703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1"/>
                <a:gd name="T14" fmla="*/ 7 w 7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1">
                  <a:moveTo>
                    <a:pt x="4" y="10"/>
                  </a:moveTo>
                  <a:cubicBezTo>
                    <a:pt x="5" y="8"/>
                    <a:pt x="7" y="0"/>
                    <a:pt x="2" y="3"/>
                  </a:cubicBezTo>
                  <a:cubicBezTo>
                    <a:pt x="0" y="4"/>
                    <a:pt x="2" y="8"/>
                    <a:pt x="1" y="9"/>
                  </a:cubicBezTo>
                  <a:cubicBezTo>
                    <a:pt x="0" y="10"/>
                    <a:pt x="3" y="11"/>
                    <a:pt x="4" y="1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6" name="Freeform 128"/>
            <p:cNvSpPr>
              <a:spLocks noChangeArrowheads="1"/>
            </p:cNvSpPr>
            <p:nvPr/>
          </p:nvSpPr>
          <p:spPr bwMode="auto">
            <a:xfrm>
              <a:off x="1760198" y="2292499"/>
              <a:ext cx="71850" cy="59411"/>
            </a:xfrm>
            <a:custGeom>
              <a:avLst/>
              <a:gdLst>
                <a:gd name="T0" fmla="*/ 45823905 w 27"/>
                <a:gd name="T1" fmla="*/ 11048368 h 25"/>
                <a:gd name="T2" fmla="*/ 42004662 w 27"/>
                <a:gd name="T3" fmla="*/ 3682790 h 25"/>
                <a:gd name="T4" fmla="*/ 40095045 w 27"/>
                <a:gd name="T5" fmla="*/ 9206973 h 25"/>
                <a:gd name="T6" fmla="*/ 26730494 w 27"/>
                <a:gd name="T7" fmla="*/ 11048368 h 25"/>
                <a:gd name="T8" fmla="*/ 22911262 w 27"/>
                <a:gd name="T9" fmla="*/ 16572553 h 25"/>
                <a:gd name="T10" fmla="*/ 13364556 w 27"/>
                <a:gd name="T11" fmla="*/ 16572553 h 25"/>
                <a:gd name="T12" fmla="*/ 1909617 w 27"/>
                <a:gd name="T13" fmla="*/ 27619566 h 25"/>
                <a:gd name="T14" fmla="*/ 9546703 w 27"/>
                <a:gd name="T15" fmla="*/ 33143748 h 25"/>
                <a:gd name="T16" fmla="*/ 9546703 w 27"/>
                <a:gd name="T17" fmla="*/ 40509325 h 25"/>
                <a:gd name="T18" fmla="*/ 24820878 w 27"/>
                <a:gd name="T19" fmla="*/ 31302354 h 25"/>
                <a:gd name="T20" fmla="*/ 30548345 w 27"/>
                <a:gd name="T21" fmla="*/ 34985143 h 25"/>
                <a:gd name="T22" fmla="*/ 45823905 w 27"/>
                <a:gd name="T23" fmla="*/ 20255341 h 25"/>
                <a:gd name="T24" fmla="*/ 45823905 w 27"/>
                <a:gd name="T25" fmla="*/ 11048368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5"/>
                <a:gd name="T41" fmla="*/ 27 w 27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5">
                  <a:moveTo>
                    <a:pt x="24" y="6"/>
                  </a:moveTo>
                  <a:cubicBezTo>
                    <a:pt x="23" y="6"/>
                    <a:pt x="23" y="4"/>
                    <a:pt x="22" y="2"/>
                  </a:cubicBezTo>
                  <a:cubicBezTo>
                    <a:pt x="21" y="0"/>
                    <a:pt x="21" y="4"/>
                    <a:pt x="21" y="5"/>
                  </a:cubicBezTo>
                  <a:cubicBezTo>
                    <a:pt x="20" y="6"/>
                    <a:pt x="17" y="6"/>
                    <a:pt x="14" y="6"/>
                  </a:cubicBezTo>
                  <a:cubicBezTo>
                    <a:pt x="12" y="6"/>
                    <a:pt x="13" y="8"/>
                    <a:pt x="12" y="9"/>
                  </a:cubicBezTo>
                  <a:cubicBezTo>
                    <a:pt x="11" y="11"/>
                    <a:pt x="9" y="9"/>
                    <a:pt x="7" y="9"/>
                  </a:cubicBezTo>
                  <a:cubicBezTo>
                    <a:pt x="5" y="9"/>
                    <a:pt x="3" y="13"/>
                    <a:pt x="1" y="15"/>
                  </a:cubicBezTo>
                  <a:cubicBezTo>
                    <a:pt x="0" y="18"/>
                    <a:pt x="4" y="18"/>
                    <a:pt x="5" y="18"/>
                  </a:cubicBezTo>
                  <a:cubicBezTo>
                    <a:pt x="6" y="18"/>
                    <a:pt x="5" y="20"/>
                    <a:pt x="5" y="22"/>
                  </a:cubicBezTo>
                  <a:cubicBezTo>
                    <a:pt x="6" y="25"/>
                    <a:pt x="12" y="18"/>
                    <a:pt x="13" y="17"/>
                  </a:cubicBezTo>
                  <a:cubicBezTo>
                    <a:pt x="14" y="16"/>
                    <a:pt x="15" y="18"/>
                    <a:pt x="16" y="19"/>
                  </a:cubicBezTo>
                  <a:cubicBezTo>
                    <a:pt x="17" y="19"/>
                    <a:pt x="22" y="13"/>
                    <a:pt x="24" y="11"/>
                  </a:cubicBezTo>
                  <a:cubicBezTo>
                    <a:pt x="27" y="10"/>
                    <a:pt x="26" y="7"/>
                    <a:pt x="24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7" name="Freeform 129"/>
            <p:cNvSpPr>
              <a:spLocks noChangeArrowheads="1"/>
            </p:cNvSpPr>
            <p:nvPr/>
          </p:nvSpPr>
          <p:spPr bwMode="auto">
            <a:xfrm>
              <a:off x="1827692" y="2284577"/>
              <a:ext cx="30483" cy="11883"/>
            </a:xfrm>
            <a:custGeom>
              <a:avLst/>
              <a:gdLst>
                <a:gd name="T0" fmla="*/ 5219283 w 12"/>
                <a:gd name="T1" fmla="*/ 0 h 5"/>
                <a:gd name="T2" fmla="*/ 6959044 w 12"/>
                <a:gd name="T3" fmla="*/ 9207244 h 5"/>
                <a:gd name="T4" fmla="*/ 17397610 w 12"/>
                <a:gd name="T5" fmla="*/ 5524346 h 5"/>
                <a:gd name="T6" fmla="*/ 5219283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3" y="0"/>
                  </a:moveTo>
                  <a:cubicBezTo>
                    <a:pt x="0" y="1"/>
                    <a:pt x="1" y="5"/>
                    <a:pt x="4" y="5"/>
                  </a:cubicBezTo>
                  <a:cubicBezTo>
                    <a:pt x="7" y="4"/>
                    <a:pt x="12" y="3"/>
                    <a:pt x="10" y="3"/>
                  </a:cubicBezTo>
                  <a:cubicBezTo>
                    <a:pt x="9" y="3"/>
                    <a:pt x="5" y="0"/>
                    <a:pt x="3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8" name="Freeform 130"/>
            <p:cNvSpPr>
              <a:spLocks noChangeArrowheads="1"/>
            </p:cNvSpPr>
            <p:nvPr/>
          </p:nvSpPr>
          <p:spPr bwMode="auto">
            <a:xfrm>
              <a:off x="1470618" y="2399438"/>
              <a:ext cx="39191" cy="21784"/>
            </a:xfrm>
            <a:custGeom>
              <a:avLst/>
              <a:gdLst>
                <a:gd name="T0" fmla="*/ 12884265 w 15"/>
                <a:gd name="T1" fmla="*/ 5730233 h 9"/>
                <a:gd name="T2" fmla="*/ 1840997 w 15"/>
                <a:gd name="T3" fmla="*/ 15282001 h 9"/>
                <a:gd name="T4" fmla="*/ 23927535 w 15"/>
                <a:gd name="T5" fmla="*/ 11461848 h 9"/>
                <a:gd name="T6" fmla="*/ 25767174 w 15"/>
                <a:gd name="T7" fmla="*/ 1910077 h 9"/>
                <a:gd name="T8" fmla="*/ 12884265 w 15"/>
                <a:gd name="T9" fmla="*/ 573023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9"/>
                <a:gd name="T17" fmla="*/ 15 w 1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9">
                  <a:moveTo>
                    <a:pt x="7" y="3"/>
                  </a:moveTo>
                  <a:cubicBezTo>
                    <a:pt x="5" y="3"/>
                    <a:pt x="0" y="6"/>
                    <a:pt x="1" y="8"/>
                  </a:cubicBezTo>
                  <a:cubicBezTo>
                    <a:pt x="1" y="9"/>
                    <a:pt x="9" y="6"/>
                    <a:pt x="13" y="6"/>
                  </a:cubicBezTo>
                  <a:cubicBezTo>
                    <a:pt x="15" y="6"/>
                    <a:pt x="14" y="2"/>
                    <a:pt x="14" y="1"/>
                  </a:cubicBezTo>
                  <a:cubicBezTo>
                    <a:pt x="13" y="0"/>
                    <a:pt x="9" y="2"/>
                    <a:pt x="7" y="3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29" name="Freeform 131"/>
            <p:cNvSpPr>
              <a:spLocks noChangeArrowheads="1"/>
            </p:cNvSpPr>
            <p:nvPr/>
          </p:nvSpPr>
          <p:spPr bwMode="auto">
            <a:xfrm>
              <a:off x="1392236" y="2437063"/>
              <a:ext cx="26128" cy="21784"/>
            </a:xfrm>
            <a:custGeom>
              <a:avLst/>
              <a:gdLst>
                <a:gd name="T0" fmla="*/ 12884580 w 10"/>
                <a:gd name="T1" fmla="*/ 1910077 h 9"/>
                <a:gd name="T2" fmla="*/ 0 w 10"/>
                <a:gd name="T3" fmla="*/ 15282001 h 9"/>
                <a:gd name="T4" fmla="*/ 14725621 w 10"/>
                <a:gd name="T5" fmla="*/ 7640310 h 9"/>
                <a:gd name="T6" fmla="*/ 12884580 w 10"/>
                <a:gd name="T7" fmla="*/ 191007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9"/>
                <a:gd name="T14" fmla="*/ 10 w 1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9">
                  <a:moveTo>
                    <a:pt x="7" y="1"/>
                  </a:moveTo>
                  <a:cubicBezTo>
                    <a:pt x="5" y="0"/>
                    <a:pt x="0" y="7"/>
                    <a:pt x="0" y="8"/>
                  </a:cubicBezTo>
                  <a:cubicBezTo>
                    <a:pt x="0" y="9"/>
                    <a:pt x="8" y="4"/>
                    <a:pt x="8" y="4"/>
                  </a:cubicBezTo>
                  <a:cubicBezTo>
                    <a:pt x="10" y="3"/>
                    <a:pt x="9" y="1"/>
                    <a:pt x="7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0" name="Freeform 132"/>
            <p:cNvSpPr>
              <a:spLocks noChangeArrowheads="1"/>
            </p:cNvSpPr>
            <p:nvPr/>
          </p:nvSpPr>
          <p:spPr bwMode="auto">
            <a:xfrm>
              <a:off x="1342158" y="2454888"/>
              <a:ext cx="39191" cy="21784"/>
            </a:xfrm>
            <a:custGeom>
              <a:avLst/>
              <a:gdLst>
                <a:gd name="T0" fmla="*/ 20245537 w 15"/>
                <a:gd name="T1" fmla="*/ 0 h 9"/>
                <a:gd name="T2" fmla="*/ 1840997 w 15"/>
                <a:gd name="T3" fmla="*/ 13371925 h 9"/>
                <a:gd name="T4" fmla="*/ 20245537 w 15"/>
                <a:gd name="T5" fmla="*/ 0 h 9"/>
                <a:gd name="T6" fmla="*/ 0 60000 65536"/>
                <a:gd name="T7" fmla="*/ 0 60000 65536"/>
                <a:gd name="T8" fmla="*/ 0 60000 65536"/>
                <a:gd name="T9" fmla="*/ 0 w 15"/>
                <a:gd name="T10" fmla="*/ 0 h 9"/>
                <a:gd name="T11" fmla="*/ 15 w 15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9">
                  <a:moveTo>
                    <a:pt x="11" y="0"/>
                  </a:moveTo>
                  <a:cubicBezTo>
                    <a:pt x="10" y="0"/>
                    <a:pt x="0" y="5"/>
                    <a:pt x="1" y="7"/>
                  </a:cubicBezTo>
                  <a:cubicBezTo>
                    <a:pt x="3" y="9"/>
                    <a:pt x="15" y="1"/>
                    <a:pt x="11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1" name="Freeform 133"/>
            <p:cNvSpPr>
              <a:spLocks noChangeArrowheads="1"/>
            </p:cNvSpPr>
            <p:nvPr/>
          </p:nvSpPr>
          <p:spPr bwMode="auto">
            <a:xfrm>
              <a:off x="1494568" y="2201403"/>
              <a:ext cx="43545" cy="27725"/>
            </a:xfrm>
            <a:custGeom>
              <a:avLst/>
              <a:gdLst>
                <a:gd name="T0" fmla="*/ 5306934 w 17"/>
                <a:gd name="T1" fmla="*/ 10356352 h 11"/>
                <a:gd name="T2" fmla="*/ 12382847 w 17"/>
                <a:gd name="T3" fmla="*/ 20712703 h 11"/>
                <a:gd name="T4" fmla="*/ 24767025 w 17"/>
                <a:gd name="T5" fmla="*/ 18641721 h 11"/>
                <a:gd name="T6" fmla="*/ 26536002 w 17"/>
                <a:gd name="T7" fmla="*/ 4141965 h 11"/>
                <a:gd name="T8" fmla="*/ 5306934 w 17"/>
                <a:gd name="T9" fmla="*/ 1035635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1"/>
                <a:gd name="T17" fmla="*/ 17 w 17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1">
                  <a:moveTo>
                    <a:pt x="3" y="5"/>
                  </a:moveTo>
                  <a:cubicBezTo>
                    <a:pt x="0" y="6"/>
                    <a:pt x="6" y="9"/>
                    <a:pt x="7" y="10"/>
                  </a:cubicBezTo>
                  <a:cubicBezTo>
                    <a:pt x="9" y="11"/>
                    <a:pt x="12" y="9"/>
                    <a:pt x="14" y="9"/>
                  </a:cubicBezTo>
                  <a:cubicBezTo>
                    <a:pt x="17" y="9"/>
                    <a:pt x="15" y="4"/>
                    <a:pt x="15" y="2"/>
                  </a:cubicBezTo>
                  <a:cubicBezTo>
                    <a:pt x="14" y="0"/>
                    <a:pt x="6" y="4"/>
                    <a:pt x="3" y="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2" name="Freeform 134"/>
            <p:cNvSpPr>
              <a:spLocks noChangeArrowheads="1"/>
            </p:cNvSpPr>
            <p:nvPr/>
          </p:nvSpPr>
          <p:spPr bwMode="auto">
            <a:xfrm>
              <a:off x="3539039" y="2456867"/>
              <a:ext cx="50078" cy="23763"/>
            </a:xfrm>
            <a:custGeom>
              <a:avLst/>
              <a:gdLst>
                <a:gd name="T0" fmla="*/ 29217259 w 18"/>
                <a:gd name="T1" fmla="*/ 18411774 h 10"/>
                <a:gd name="T2" fmla="*/ 22956311 w 18"/>
                <a:gd name="T3" fmla="*/ 7365253 h 10"/>
                <a:gd name="T4" fmla="*/ 2087463 w 18"/>
                <a:gd name="T5" fmla="*/ 1841313 h 10"/>
                <a:gd name="T6" fmla="*/ 4173481 w 18"/>
                <a:gd name="T7" fmla="*/ 11046521 h 10"/>
                <a:gd name="T8" fmla="*/ 29217259 w 18"/>
                <a:gd name="T9" fmla="*/ 1841177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0"/>
                <a:gd name="T17" fmla="*/ 18 w 1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0">
                  <a:moveTo>
                    <a:pt x="14" y="10"/>
                  </a:moveTo>
                  <a:cubicBezTo>
                    <a:pt x="18" y="9"/>
                    <a:pt x="15" y="5"/>
                    <a:pt x="11" y="4"/>
                  </a:cubicBezTo>
                  <a:cubicBezTo>
                    <a:pt x="7" y="3"/>
                    <a:pt x="3" y="1"/>
                    <a:pt x="1" y="1"/>
                  </a:cubicBezTo>
                  <a:cubicBezTo>
                    <a:pt x="0" y="0"/>
                    <a:pt x="0" y="4"/>
                    <a:pt x="2" y="6"/>
                  </a:cubicBezTo>
                  <a:cubicBezTo>
                    <a:pt x="4" y="8"/>
                    <a:pt x="10" y="10"/>
                    <a:pt x="14" y="1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3" name="Freeform 135"/>
            <p:cNvSpPr>
              <a:spLocks noChangeArrowheads="1"/>
            </p:cNvSpPr>
            <p:nvPr/>
          </p:nvSpPr>
          <p:spPr bwMode="auto">
            <a:xfrm>
              <a:off x="5925346" y="2369733"/>
              <a:ext cx="52253" cy="37627"/>
            </a:xfrm>
            <a:custGeom>
              <a:avLst/>
              <a:gdLst>
                <a:gd name="T0" fmla="*/ 18405669 w 20"/>
                <a:gd name="T1" fmla="*/ 7212245 h 16"/>
                <a:gd name="T2" fmla="*/ 3680591 w 20"/>
                <a:gd name="T3" fmla="*/ 10819038 h 16"/>
                <a:gd name="T4" fmla="*/ 11043129 w 20"/>
                <a:gd name="T5" fmla="*/ 18031283 h 16"/>
                <a:gd name="T6" fmla="*/ 20245286 w 20"/>
                <a:gd name="T7" fmla="*/ 28850323 h 16"/>
                <a:gd name="T8" fmla="*/ 31288418 w 20"/>
                <a:gd name="T9" fmla="*/ 27046927 h 16"/>
                <a:gd name="T10" fmla="*/ 29447444 w 20"/>
                <a:gd name="T11" fmla="*/ 14425833 h 16"/>
                <a:gd name="T12" fmla="*/ 33129391 w 20"/>
                <a:gd name="T13" fmla="*/ 1803397 h 16"/>
                <a:gd name="T14" fmla="*/ 18405669 w 20"/>
                <a:gd name="T15" fmla="*/ 7212245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6"/>
                <a:gd name="T26" fmla="*/ 20 w 20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6">
                  <a:moveTo>
                    <a:pt x="10" y="4"/>
                  </a:moveTo>
                  <a:cubicBezTo>
                    <a:pt x="9" y="6"/>
                    <a:pt x="5" y="6"/>
                    <a:pt x="2" y="6"/>
                  </a:cubicBezTo>
                  <a:cubicBezTo>
                    <a:pt x="0" y="5"/>
                    <a:pt x="2" y="8"/>
                    <a:pt x="6" y="10"/>
                  </a:cubicBezTo>
                  <a:cubicBezTo>
                    <a:pt x="10" y="12"/>
                    <a:pt x="9" y="15"/>
                    <a:pt x="11" y="16"/>
                  </a:cubicBezTo>
                  <a:cubicBezTo>
                    <a:pt x="15" y="16"/>
                    <a:pt x="15" y="15"/>
                    <a:pt x="17" y="15"/>
                  </a:cubicBezTo>
                  <a:cubicBezTo>
                    <a:pt x="20" y="15"/>
                    <a:pt x="16" y="10"/>
                    <a:pt x="16" y="8"/>
                  </a:cubicBezTo>
                  <a:cubicBezTo>
                    <a:pt x="16" y="5"/>
                    <a:pt x="17" y="3"/>
                    <a:pt x="18" y="1"/>
                  </a:cubicBezTo>
                  <a:cubicBezTo>
                    <a:pt x="19" y="0"/>
                    <a:pt x="12" y="3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4" name="Freeform 136"/>
            <p:cNvSpPr>
              <a:spLocks noChangeArrowheads="1"/>
            </p:cNvSpPr>
            <p:nvPr/>
          </p:nvSpPr>
          <p:spPr bwMode="auto">
            <a:xfrm>
              <a:off x="6119126" y="2304381"/>
              <a:ext cx="34836" cy="41586"/>
            </a:xfrm>
            <a:custGeom>
              <a:avLst/>
              <a:gdLst>
                <a:gd name="T0" fmla="*/ 17425273 w 13"/>
                <a:gd name="T1" fmla="*/ 17559466 h 17"/>
                <a:gd name="T2" fmla="*/ 23234629 w 13"/>
                <a:gd name="T3" fmla="*/ 3902725 h 17"/>
                <a:gd name="T4" fmla="*/ 7744875 w 13"/>
                <a:gd name="T5" fmla="*/ 9755414 h 17"/>
                <a:gd name="T6" fmla="*/ 3872438 w 13"/>
                <a:gd name="T7" fmla="*/ 29266244 h 17"/>
                <a:gd name="T8" fmla="*/ 17425273 w 13"/>
                <a:gd name="T9" fmla="*/ 1755946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"/>
                <a:gd name="T17" fmla="*/ 13 w 1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">
                  <a:moveTo>
                    <a:pt x="9" y="9"/>
                  </a:moveTo>
                  <a:cubicBezTo>
                    <a:pt x="10" y="8"/>
                    <a:pt x="10" y="4"/>
                    <a:pt x="12" y="2"/>
                  </a:cubicBezTo>
                  <a:cubicBezTo>
                    <a:pt x="13" y="0"/>
                    <a:pt x="8" y="2"/>
                    <a:pt x="4" y="5"/>
                  </a:cubicBezTo>
                  <a:cubicBezTo>
                    <a:pt x="0" y="7"/>
                    <a:pt x="0" y="13"/>
                    <a:pt x="2" y="15"/>
                  </a:cubicBezTo>
                  <a:cubicBezTo>
                    <a:pt x="3" y="17"/>
                    <a:pt x="8" y="10"/>
                    <a:pt x="9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5" name="Freeform 137"/>
            <p:cNvSpPr>
              <a:spLocks noChangeArrowheads="1"/>
            </p:cNvSpPr>
            <p:nvPr/>
          </p:nvSpPr>
          <p:spPr bwMode="auto">
            <a:xfrm>
              <a:off x="6210570" y="2276656"/>
              <a:ext cx="37014" cy="21784"/>
            </a:xfrm>
            <a:custGeom>
              <a:avLst/>
              <a:gdLst>
                <a:gd name="T0" fmla="*/ 9422801 w 14"/>
                <a:gd name="T1" fmla="*/ 17192078 h 9"/>
                <a:gd name="T2" fmla="*/ 24498738 w 14"/>
                <a:gd name="T3" fmla="*/ 5730233 h 9"/>
                <a:gd name="T4" fmla="*/ 16960768 w 14"/>
                <a:gd name="T5" fmla="*/ 1910077 h 9"/>
                <a:gd name="T6" fmla="*/ 3769670 w 14"/>
                <a:gd name="T7" fmla="*/ 3820155 h 9"/>
                <a:gd name="T8" fmla="*/ 9422801 w 14"/>
                <a:gd name="T9" fmla="*/ 1719207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5" y="9"/>
                  </a:moveTo>
                  <a:cubicBezTo>
                    <a:pt x="9" y="8"/>
                    <a:pt x="12" y="4"/>
                    <a:pt x="13" y="3"/>
                  </a:cubicBezTo>
                  <a:cubicBezTo>
                    <a:pt x="14" y="2"/>
                    <a:pt x="12" y="0"/>
                    <a:pt x="9" y="1"/>
                  </a:cubicBezTo>
                  <a:cubicBezTo>
                    <a:pt x="7" y="2"/>
                    <a:pt x="4" y="1"/>
                    <a:pt x="2" y="2"/>
                  </a:cubicBezTo>
                  <a:cubicBezTo>
                    <a:pt x="0" y="3"/>
                    <a:pt x="2" y="9"/>
                    <a:pt x="5" y="9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6" name="Freeform 138"/>
            <p:cNvSpPr>
              <a:spLocks noChangeArrowheads="1"/>
            </p:cNvSpPr>
            <p:nvPr/>
          </p:nvSpPr>
          <p:spPr bwMode="auto">
            <a:xfrm>
              <a:off x="6217103" y="2260814"/>
              <a:ext cx="19595" cy="9902"/>
            </a:xfrm>
            <a:custGeom>
              <a:avLst/>
              <a:gdLst>
                <a:gd name="T0" fmla="*/ 10564557 w 7"/>
                <a:gd name="T1" fmla="*/ 1998689 h 4"/>
                <a:gd name="T2" fmla="*/ 6339026 w 7"/>
                <a:gd name="T3" fmla="*/ 7991928 h 4"/>
                <a:gd name="T4" fmla="*/ 10564557 w 7"/>
                <a:gd name="T5" fmla="*/ 1998689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5" y="1"/>
                  </a:moveTo>
                  <a:cubicBezTo>
                    <a:pt x="3" y="2"/>
                    <a:pt x="0" y="4"/>
                    <a:pt x="3" y="4"/>
                  </a:cubicBezTo>
                  <a:cubicBezTo>
                    <a:pt x="7" y="4"/>
                    <a:pt x="6" y="0"/>
                    <a:pt x="5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7" name="Freeform 139"/>
            <p:cNvSpPr>
              <a:spLocks noChangeArrowheads="1"/>
            </p:cNvSpPr>
            <p:nvPr/>
          </p:nvSpPr>
          <p:spPr bwMode="auto">
            <a:xfrm>
              <a:off x="7212124" y="4524349"/>
              <a:ext cx="26128" cy="23763"/>
            </a:xfrm>
            <a:custGeom>
              <a:avLst/>
              <a:gdLst>
                <a:gd name="T0" fmla="*/ 5521768 w 10"/>
                <a:gd name="T1" fmla="*/ 3682627 h 10"/>
                <a:gd name="T2" fmla="*/ 14725621 w 10"/>
                <a:gd name="T3" fmla="*/ 14729149 h 10"/>
                <a:gd name="T4" fmla="*/ 5521768 w 10"/>
                <a:gd name="T5" fmla="*/ 3682627 h 10"/>
                <a:gd name="T6" fmla="*/ 0 60000 65536"/>
                <a:gd name="T7" fmla="*/ 0 60000 65536"/>
                <a:gd name="T8" fmla="*/ 0 60000 65536"/>
                <a:gd name="T9" fmla="*/ 0 w 10"/>
                <a:gd name="T10" fmla="*/ 0 h 10"/>
                <a:gd name="T11" fmla="*/ 10 w 1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0">
                  <a:moveTo>
                    <a:pt x="3" y="2"/>
                  </a:moveTo>
                  <a:cubicBezTo>
                    <a:pt x="0" y="4"/>
                    <a:pt x="5" y="10"/>
                    <a:pt x="8" y="8"/>
                  </a:cubicBezTo>
                  <a:cubicBezTo>
                    <a:pt x="10" y="5"/>
                    <a:pt x="7" y="0"/>
                    <a:pt x="3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8" name="Freeform 140"/>
            <p:cNvSpPr>
              <a:spLocks noChangeArrowheads="1"/>
            </p:cNvSpPr>
            <p:nvPr/>
          </p:nvSpPr>
          <p:spPr bwMode="auto">
            <a:xfrm>
              <a:off x="10292983" y="4183730"/>
              <a:ext cx="47900" cy="19804"/>
            </a:xfrm>
            <a:custGeom>
              <a:avLst/>
              <a:gdLst>
                <a:gd name="T0" fmla="*/ 15274170 w 18"/>
                <a:gd name="T1" fmla="*/ 11987893 h 8"/>
                <a:gd name="T2" fmla="*/ 32457957 w 18"/>
                <a:gd name="T3" fmla="*/ 11987893 h 8"/>
                <a:gd name="T4" fmla="*/ 3819234 w 18"/>
                <a:gd name="T5" fmla="*/ 0 h 8"/>
                <a:gd name="T6" fmla="*/ 15274170 w 18"/>
                <a:gd name="T7" fmla="*/ 11987893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8"/>
                <a:gd name="T14" fmla="*/ 18 w 1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8">
                  <a:moveTo>
                    <a:pt x="8" y="6"/>
                  </a:moveTo>
                  <a:cubicBezTo>
                    <a:pt x="11" y="8"/>
                    <a:pt x="16" y="7"/>
                    <a:pt x="17" y="6"/>
                  </a:cubicBezTo>
                  <a:cubicBezTo>
                    <a:pt x="18" y="3"/>
                    <a:pt x="4" y="0"/>
                    <a:pt x="2" y="0"/>
                  </a:cubicBezTo>
                  <a:cubicBezTo>
                    <a:pt x="0" y="1"/>
                    <a:pt x="4" y="4"/>
                    <a:pt x="8" y="6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39" name="Freeform 141"/>
            <p:cNvSpPr>
              <a:spLocks noChangeArrowheads="1"/>
            </p:cNvSpPr>
            <p:nvPr/>
          </p:nvSpPr>
          <p:spPr bwMode="auto">
            <a:xfrm>
              <a:off x="10375721" y="4217397"/>
              <a:ext cx="28303" cy="13862"/>
            </a:xfrm>
            <a:custGeom>
              <a:avLst/>
              <a:gdLst>
                <a:gd name="T0" fmla="*/ 1785017 w 11"/>
                <a:gd name="T1" fmla="*/ 5011778 h 5"/>
                <a:gd name="T2" fmla="*/ 17851510 w 11"/>
                <a:gd name="T3" fmla="*/ 7517667 h 5"/>
                <a:gd name="T4" fmla="*/ 1785017 w 11"/>
                <a:gd name="T5" fmla="*/ 5011778 h 5"/>
                <a:gd name="T6" fmla="*/ 0 60000 65536"/>
                <a:gd name="T7" fmla="*/ 0 60000 65536"/>
                <a:gd name="T8" fmla="*/ 0 60000 65536"/>
                <a:gd name="T9" fmla="*/ 0 w 11"/>
                <a:gd name="T10" fmla="*/ 0 h 5"/>
                <a:gd name="T11" fmla="*/ 11 w 11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5">
                  <a:moveTo>
                    <a:pt x="1" y="2"/>
                  </a:moveTo>
                  <a:cubicBezTo>
                    <a:pt x="1" y="4"/>
                    <a:pt x="10" y="5"/>
                    <a:pt x="10" y="3"/>
                  </a:cubicBezTo>
                  <a:cubicBezTo>
                    <a:pt x="11" y="1"/>
                    <a:pt x="0" y="0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0" name="Freeform 142"/>
            <p:cNvSpPr>
              <a:spLocks noChangeArrowheads="1"/>
            </p:cNvSpPr>
            <p:nvPr/>
          </p:nvSpPr>
          <p:spPr bwMode="auto">
            <a:xfrm>
              <a:off x="10232021" y="4136201"/>
              <a:ext cx="65319" cy="31686"/>
            </a:xfrm>
            <a:custGeom>
              <a:avLst/>
              <a:gdLst>
                <a:gd name="T0" fmla="*/ 12884391 w 25"/>
                <a:gd name="T1" fmla="*/ 0 h 13"/>
                <a:gd name="T2" fmla="*/ 40492826 w 25"/>
                <a:gd name="T3" fmla="*/ 19370644 h 13"/>
                <a:gd name="T4" fmla="*/ 12884391 w 25"/>
                <a:gd name="T5" fmla="*/ 0 h 13"/>
                <a:gd name="T6" fmla="*/ 0 60000 65536"/>
                <a:gd name="T7" fmla="*/ 0 60000 65536"/>
                <a:gd name="T8" fmla="*/ 0 60000 65536"/>
                <a:gd name="T9" fmla="*/ 0 w 25"/>
                <a:gd name="T10" fmla="*/ 0 h 13"/>
                <a:gd name="T11" fmla="*/ 25 w 25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3">
                  <a:moveTo>
                    <a:pt x="7" y="0"/>
                  </a:moveTo>
                  <a:cubicBezTo>
                    <a:pt x="0" y="0"/>
                    <a:pt x="20" y="13"/>
                    <a:pt x="22" y="10"/>
                  </a:cubicBezTo>
                  <a:cubicBezTo>
                    <a:pt x="25" y="5"/>
                    <a:pt x="13" y="0"/>
                    <a:pt x="7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1" name="Freeform 143"/>
            <p:cNvSpPr>
              <a:spLocks noChangeArrowheads="1"/>
            </p:cNvSpPr>
            <p:nvPr/>
          </p:nvSpPr>
          <p:spPr bwMode="auto">
            <a:xfrm>
              <a:off x="6001553" y="2993541"/>
              <a:ext cx="19595" cy="9902"/>
            </a:xfrm>
            <a:custGeom>
              <a:avLst/>
              <a:gdLst>
                <a:gd name="T0" fmla="*/ 2113493 w 7"/>
                <a:gd name="T1" fmla="*/ 3995964 h 4"/>
                <a:gd name="T2" fmla="*/ 12676599 w 7"/>
                <a:gd name="T3" fmla="*/ 3995964 h 4"/>
                <a:gd name="T4" fmla="*/ 2113493 w 7"/>
                <a:gd name="T5" fmla="*/ 3995964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1" y="2"/>
                  </a:moveTo>
                  <a:cubicBezTo>
                    <a:pt x="2" y="4"/>
                    <a:pt x="7" y="4"/>
                    <a:pt x="6" y="2"/>
                  </a:cubicBezTo>
                  <a:cubicBezTo>
                    <a:pt x="4" y="0"/>
                    <a:pt x="0" y="0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2" name="Freeform 144"/>
            <p:cNvSpPr>
              <a:spLocks noChangeArrowheads="1"/>
            </p:cNvSpPr>
            <p:nvPr/>
          </p:nvSpPr>
          <p:spPr bwMode="auto">
            <a:xfrm>
              <a:off x="4910731" y="3552000"/>
              <a:ext cx="19595" cy="11883"/>
            </a:xfrm>
            <a:custGeom>
              <a:avLst/>
              <a:gdLst>
                <a:gd name="T0" fmla="*/ 4853474 w 8"/>
                <a:gd name="T1" fmla="*/ 3682898 h 5"/>
                <a:gd name="T2" fmla="*/ 9705676 w 8"/>
                <a:gd name="T3" fmla="*/ 5524346 h 5"/>
                <a:gd name="T4" fmla="*/ 4853474 w 8"/>
                <a:gd name="T5" fmla="*/ 3682898 h 5"/>
                <a:gd name="T6" fmla="*/ 0 60000 65536"/>
                <a:gd name="T7" fmla="*/ 0 60000 65536"/>
                <a:gd name="T8" fmla="*/ 0 60000 65536"/>
                <a:gd name="T9" fmla="*/ 0 w 8"/>
                <a:gd name="T10" fmla="*/ 0 h 5"/>
                <a:gd name="T11" fmla="*/ 8 w 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">
                  <a:moveTo>
                    <a:pt x="3" y="2"/>
                  </a:moveTo>
                  <a:cubicBezTo>
                    <a:pt x="0" y="3"/>
                    <a:pt x="5" y="5"/>
                    <a:pt x="6" y="3"/>
                  </a:cubicBezTo>
                  <a:cubicBezTo>
                    <a:pt x="8" y="2"/>
                    <a:pt x="6" y="0"/>
                    <a:pt x="3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3" name="Freeform 145"/>
            <p:cNvSpPr>
              <a:spLocks noChangeArrowheads="1"/>
            </p:cNvSpPr>
            <p:nvPr/>
          </p:nvSpPr>
          <p:spPr bwMode="auto">
            <a:xfrm>
              <a:off x="5799063" y="3849051"/>
              <a:ext cx="21774" cy="11883"/>
            </a:xfrm>
            <a:custGeom>
              <a:avLst/>
              <a:gdLst>
                <a:gd name="T0" fmla="*/ 11982947 w 8"/>
                <a:gd name="T1" fmla="*/ 7365796 h 5"/>
                <a:gd name="T2" fmla="*/ 7989101 w 8"/>
                <a:gd name="T3" fmla="*/ 1841449 h 5"/>
                <a:gd name="T4" fmla="*/ 11982947 w 8"/>
                <a:gd name="T5" fmla="*/ 7365796 h 5"/>
                <a:gd name="T6" fmla="*/ 0 60000 65536"/>
                <a:gd name="T7" fmla="*/ 0 60000 65536"/>
                <a:gd name="T8" fmla="*/ 0 60000 65536"/>
                <a:gd name="T9" fmla="*/ 0 w 8"/>
                <a:gd name="T10" fmla="*/ 0 h 5"/>
                <a:gd name="T11" fmla="*/ 8 w 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">
                  <a:moveTo>
                    <a:pt x="6" y="4"/>
                  </a:moveTo>
                  <a:cubicBezTo>
                    <a:pt x="7" y="3"/>
                    <a:pt x="8" y="0"/>
                    <a:pt x="4" y="1"/>
                  </a:cubicBezTo>
                  <a:cubicBezTo>
                    <a:pt x="0" y="2"/>
                    <a:pt x="5" y="5"/>
                    <a:pt x="6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4" name="Freeform 146"/>
            <p:cNvSpPr>
              <a:spLocks noChangeArrowheads="1"/>
            </p:cNvSpPr>
            <p:nvPr/>
          </p:nvSpPr>
          <p:spPr bwMode="auto">
            <a:xfrm>
              <a:off x="5751163" y="3920344"/>
              <a:ext cx="13064" cy="9902"/>
            </a:xfrm>
            <a:custGeom>
              <a:avLst/>
              <a:gdLst>
                <a:gd name="T0" fmla="*/ 3680456 w 5"/>
                <a:gd name="T1" fmla="*/ 1998689 h 4"/>
                <a:gd name="T2" fmla="*/ 5521361 w 5"/>
                <a:gd name="T3" fmla="*/ 7991928 h 4"/>
                <a:gd name="T4" fmla="*/ 3680456 w 5"/>
                <a:gd name="T5" fmla="*/ 1998689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2" y="1"/>
                  </a:moveTo>
                  <a:cubicBezTo>
                    <a:pt x="0" y="3"/>
                    <a:pt x="1" y="4"/>
                    <a:pt x="3" y="4"/>
                  </a:cubicBezTo>
                  <a:cubicBezTo>
                    <a:pt x="5" y="4"/>
                    <a:pt x="3" y="0"/>
                    <a:pt x="2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5" name="Freeform 147"/>
            <p:cNvSpPr>
              <a:spLocks noChangeArrowheads="1"/>
            </p:cNvSpPr>
            <p:nvPr/>
          </p:nvSpPr>
          <p:spPr bwMode="auto">
            <a:xfrm>
              <a:off x="7179465" y="4041146"/>
              <a:ext cx="21774" cy="13862"/>
            </a:xfrm>
            <a:custGeom>
              <a:avLst/>
              <a:gdLst>
                <a:gd name="T0" fmla="*/ 13981281 w 8"/>
                <a:gd name="T1" fmla="*/ 6961243 h 6"/>
                <a:gd name="T2" fmla="*/ 7989101 w 8"/>
                <a:gd name="T3" fmla="*/ 3479962 h 6"/>
                <a:gd name="T4" fmla="*/ 13981281 w 8"/>
                <a:gd name="T5" fmla="*/ 6961243 h 6"/>
                <a:gd name="T6" fmla="*/ 0 60000 65536"/>
                <a:gd name="T7" fmla="*/ 0 60000 65536"/>
                <a:gd name="T8" fmla="*/ 0 60000 65536"/>
                <a:gd name="T9" fmla="*/ 0 w 8"/>
                <a:gd name="T10" fmla="*/ 0 h 6"/>
                <a:gd name="T11" fmla="*/ 8 w 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">
                  <a:moveTo>
                    <a:pt x="7" y="4"/>
                  </a:moveTo>
                  <a:cubicBezTo>
                    <a:pt x="8" y="3"/>
                    <a:pt x="7" y="0"/>
                    <a:pt x="4" y="2"/>
                  </a:cubicBezTo>
                  <a:cubicBezTo>
                    <a:pt x="0" y="3"/>
                    <a:pt x="5" y="6"/>
                    <a:pt x="7" y="4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6" name="Freeform 148"/>
            <p:cNvSpPr>
              <a:spLocks noChangeArrowheads="1"/>
            </p:cNvSpPr>
            <p:nvPr/>
          </p:nvSpPr>
          <p:spPr bwMode="auto">
            <a:xfrm>
              <a:off x="6994395" y="3243065"/>
              <a:ext cx="8709" cy="11883"/>
            </a:xfrm>
            <a:custGeom>
              <a:avLst/>
              <a:gdLst>
                <a:gd name="T0" fmla="*/ 1278595 w 4"/>
                <a:gd name="T1" fmla="*/ 3682898 h 5"/>
                <a:gd name="T2" fmla="*/ 5112121 w 4"/>
                <a:gd name="T3" fmla="*/ 7365796 h 5"/>
                <a:gd name="T4" fmla="*/ 1278595 w 4"/>
                <a:gd name="T5" fmla="*/ 3682898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1" y="2"/>
                  </a:moveTo>
                  <a:cubicBezTo>
                    <a:pt x="0" y="3"/>
                    <a:pt x="3" y="5"/>
                    <a:pt x="4" y="4"/>
                  </a:cubicBezTo>
                  <a:cubicBezTo>
                    <a:pt x="4" y="3"/>
                    <a:pt x="2" y="0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7" name="Freeform 149"/>
            <p:cNvSpPr>
              <a:spLocks noChangeArrowheads="1"/>
            </p:cNvSpPr>
            <p:nvPr/>
          </p:nvSpPr>
          <p:spPr bwMode="auto">
            <a:xfrm>
              <a:off x="6822388" y="4255022"/>
              <a:ext cx="34836" cy="15842"/>
            </a:xfrm>
            <a:custGeom>
              <a:avLst/>
              <a:gdLst>
                <a:gd name="T0" fmla="*/ 9680398 w 13"/>
                <a:gd name="T1" fmla="*/ 0 h 7"/>
                <a:gd name="T2" fmla="*/ 15489751 w 13"/>
                <a:gd name="T3" fmla="*/ 11690018 h 7"/>
                <a:gd name="T4" fmla="*/ 9680398 w 13"/>
                <a:gd name="T5" fmla="*/ 0 h 7"/>
                <a:gd name="T6" fmla="*/ 0 60000 65536"/>
                <a:gd name="T7" fmla="*/ 0 60000 65536"/>
                <a:gd name="T8" fmla="*/ 0 60000 65536"/>
                <a:gd name="T9" fmla="*/ 0 w 13"/>
                <a:gd name="T10" fmla="*/ 0 h 7"/>
                <a:gd name="T11" fmla="*/ 13 w 1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7">
                  <a:moveTo>
                    <a:pt x="5" y="0"/>
                  </a:moveTo>
                  <a:cubicBezTo>
                    <a:pt x="0" y="0"/>
                    <a:pt x="5" y="7"/>
                    <a:pt x="8" y="7"/>
                  </a:cubicBezTo>
                  <a:cubicBezTo>
                    <a:pt x="13" y="7"/>
                    <a:pt x="10" y="0"/>
                    <a:pt x="5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8" name="Freeform 150"/>
            <p:cNvSpPr>
              <a:spLocks noChangeArrowheads="1"/>
            </p:cNvSpPr>
            <p:nvPr/>
          </p:nvSpPr>
          <p:spPr bwMode="auto">
            <a:xfrm>
              <a:off x="3832974" y="3652998"/>
              <a:ext cx="23950" cy="23763"/>
            </a:xfrm>
            <a:custGeom>
              <a:avLst/>
              <a:gdLst>
                <a:gd name="T0" fmla="*/ 1909617 w 9"/>
                <a:gd name="T1" fmla="*/ 9206566 h 10"/>
                <a:gd name="T2" fmla="*/ 13364554 w 9"/>
                <a:gd name="T3" fmla="*/ 11046521 h 10"/>
                <a:gd name="T4" fmla="*/ 1909617 w 9"/>
                <a:gd name="T5" fmla="*/ 9206566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1" y="5"/>
                  </a:moveTo>
                  <a:cubicBezTo>
                    <a:pt x="0" y="10"/>
                    <a:pt x="5" y="9"/>
                    <a:pt x="7" y="6"/>
                  </a:cubicBezTo>
                  <a:cubicBezTo>
                    <a:pt x="9" y="2"/>
                    <a:pt x="3" y="0"/>
                    <a:pt x="1" y="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49" name="Freeform 151"/>
            <p:cNvSpPr>
              <a:spLocks noChangeArrowheads="1"/>
            </p:cNvSpPr>
            <p:nvPr/>
          </p:nvSpPr>
          <p:spPr bwMode="auto">
            <a:xfrm>
              <a:off x="9454729" y="2749960"/>
              <a:ext cx="28303" cy="21784"/>
            </a:xfrm>
            <a:custGeom>
              <a:avLst/>
              <a:gdLst>
                <a:gd name="T0" fmla="*/ 4319448 w 10"/>
                <a:gd name="T1" fmla="*/ 15282001 h 9"/>
                <a:gd name="T2" fmla="*/ 19439720 w 10"/>
                <a:gd name="T3" fmla="*/ 1910077 h 9"/>
                <a:gd name="T4" fmla="*/ 4319448 w 10"/>
                <a:gd name="T5" fmla="*/ 15282001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2" y="8"/>
                  </a:moveTo>
                  <a:cubicBezTo>
                    <a:pt x="3" y="9"/>
                    <a:pt x="10" y="2"/>
                    <a:pt x="9" y="1"/>
                  </a:cubicBezTo>
                  <a:cubicBezTo>
                    <a:pt x="8" y="0"/>
                    <a:pt x="0" y="7"/>
                    <a:pt x="2" y="8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0" name="Freeform 152"/>
            <p:cNvSpPr>
              <a:spLocks noChangeArrowheads="1"/>
            </p:cNvSpPr>
            <p:nvPr/>
          </p:nvSpPr>
          <p:spPr bwMode="auto">
            <a:xfrm>
              <a:off x="9485210" y="2718273"/>
              <a:ext cx="45724" cy="31686"/>
            </a:xfrm>
            <a:custGeom>
              <a:avLst/>
              <a:gdLst>
                <a:gd name="T0" fmla="*/ 31206761 w 17"/>
                <a:gd name="T1" fmla="*/ 0 h 13"/>
                <a:gd name="T2" fmla="*/ 19504748 w 17"/>
                <a:gd name="T3" fmla="*/ 7747980 h 13"/>
                <a:gd name="T4" fmla="*/ 7801341 w 17"/>
                <a:gd name="T5" fmla="*/ 25181284 h 13"/>
                <a:gd name="T6" fmla="*/ 31206761 w 17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3"/>
                <a:gd name="T14" fmla="*/ 17 w 17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3">
                  <a:moveTo>
                    <a:pt x="16" y="0"/>
                  </a:moveTo>
                  <a:cubicBezTo>
                    <a:pt x="15" y="0"/>
                    <a:pt x="12" y="4"/>
                    <a:pt x="10" y="4"/>
                  </a:cubicBezTo>
                  <a:cubicBezTo>
                    <a:pt x="8" y="4"/>
                    <a:pt x="0" y="10"/>
                    <a:pt x="4" y="13"/>
                  </a:cubicBezTo>
                  <a:cubicBezTo>
                    <a:pt x="5" y="13"/>
                    <a:pt x="17" y="0"/>
                    <a:pt x="16" y="0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1" name="Freeform 153"/>
            <p:cNvSpPr>
              <a:spLocks noChangeArrowheads="1"/>
            </p:cNvSpPr>
            <p:nvPr/>
          </p:nvSpPr>
          <p:spPr bwMode="auto">
            <a:xfrm>
              <a:off x="9541819" y="2692529"/>
              <a:ext cx="23950" cy="21784"/>
            </a:xfrm>
            <a:custGeom>
              <a:avLst/>
              <a:gdLst>
                <a:gd name="T0" fmla="*/ 13364554 w 9"/>
                <a:gd name="T1" fmla="*/ 3820155 h 9"/>
                <a:gd name="T2" fmla="*/ 3819234 w 9"/>
                <a:gd name="T3" fmla="*/ 15282001 h 9"/>
                <a:gd name="T4" fmla="*/ 13364554 w 9"/>
                <a:gd name="T5" fmla="*/ 3820155 h 9"/>
                <a:gd name="T6" fmla="*/ 0 60000 65536"/>
                <a:gd name="T7" fmla="*/ 0 60000 65536"/>
                <a:gd name="T8" fmla="*/ 0 60000 65536"/>
                <a:gd name="T9" fmla="*/ 0 w 9"/>
                <a:gd name="T10" fmla="*/ 0 h 9"/>
                <a:gd name="T11" fmla="*/ 9 w 9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9">
                  <a:moveTo>
                    <a:pt x="7" y="2"/>
                  </a:moveTo>
                  <a:cubicBezTo>
                    <a:pt x="5" y="0"/>
                    <a:pt x="0" y="8"/>
                    <a:pt x="2" y="8"/>
                  </a:cubicBezTo>
                  <a:cubicBezTo>
                    <a:pt x="4" y="9"/>
                    <a:pt x="9" y="4"/>
                    <a:pt x="7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2" name="Freeform 154"/>
            <p:cNvSpPr>
              <a:spLocks noChangeArrowheads="1"/>
            </p:cNvSpPr>
            <p:nvPr/>
          </p:nvSpPr>
          <p:spPr bwMode="auto">
            <a:xfrm>
              <a:off x="9581010" y="2664804"/>
              <a:ext cx="17417" cy="15842"/>
            </a:xfrm>
            <a:custGeom>
              <a:avLst/>
              <a:gdLst>
                <a:gd name="T0" fmla="*/ 10015584 w 7"/>
                <a:gd name="T1" fmla="*/ 2273561 h 6"/>
                <a:gd name="T2" fmla="*/ 3338528 w 7"/>
                <a:gd name="T3" fmla="*/ 9092738 h 6"/>
                <a:gd name="T4" fmla="*/ 10015584 w 7"/>
                <a:gd name="T5" fmla="*/ 2273561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6" y="1"/>
                  </a:moveTo>
                  <a:cubicBezTo>
                    <a:pt x="4" y="0"/>
                    <a:pt x="0" y="2"/>
                    <a:pt x="2" y="4"/>
                  </a:cubicBezTo>
                  <a:cubicBezTo>
                    <a:pt x="4" y="6"/>
                    <a:pt x="7" y="1"/>
                    <a:pt x="6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3" name="Freeform 155"/>
            <p:cNvSpPr>
              <a:spLocks noChangeArrowheads="1"/>
            </p:cNvSpPr>
            <p:nvPr/>
          </p:nvSpPr>
          <p:spPr bwMode="auto">
            <a:xfrm>
              <a:off x="9641976" y="2553905"/>
              <a:ext cx="30483" cy="21784"/>
            </a:xfrm>
            <a:custGeom>
              <a:avLst/>
              <a:gdLst>
                <a:gd name="T0" fmla="*/ 18633872 w 11"/>
                <a:gd name="T1" fmla="*/ 1910077 h 9"/>
                <a:gd name="T2" fmla="*/ 6211771 w 11"/>
                <a:gd name="T3" fmla="*/ 7640310 h 9"/>
                <a:gd name="T4" fmla="*/ 6211771 w 11"/>
                <a:gd name="T5" fmla="*/ 17192078 h 9"/>
                <a:gd name="T6" fmla="*/ 18633872 w 11"/>
                <a:gd name="T7" fmla="*/ 191007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9"/>
                <a:gd name="T14" fmla="*/ 11 w 11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9">
                  <a:moveTo>
                    <a:pt x="9" y="1"/>
                  </a:moveTo>
                  <a:cubicBezTo>
                    <a:pt x="6" y="0"/>
                    <a:pt x="6" y="3"/>
                    <a:pt x="3" y="4"/>
                  </a:cubicBezTo>
                  <a:cubicBezTo>
                    <a:pt x="1" y="4"/>
                    <a:pt x="0" y="8"/>
                    <a:pt x="3" y="9"/>
                  </a:cubicBezTo>
                  <a:cubicBezTo>
                    <a:pt x="5" y="9"/>
                    <a:pt x="11" y="1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4" name="Freeform 156"/>
            <p:cNvSpPr>
              <a:spLocks noChangeArrowheads="1"/>
            </p:cNvSpPr>
            <p:nvPr/>
          </p:nvSpPr>
          <p:spPr bwMode="auto">
            <a:xfrm>
              <a:off x="9628912" y="2611335"/>
              <a:ext cx="8709" cy="5940"/>
            </a:xfrm>
            <a:custGeom>
              <a:avLst/>
              <a:gdLst>
                <a:gd name="T0" fmla="*/ 2271551 w 3"/>
                <a:gd name="T1" fmla="*/ 5752831 h 2"/>
                <a:gd name="T2" fmla="*/ 4544610 w 3"/>
                <a:gd name="T3" fmla="*/ 0 h 2"/>
                <a:gd name="T4" fmla="*/ 2271551 w 3"/>
                <a:gd name="T5" fmla="*/ 575283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" name="Freeform 157"/>
            <p:cNvSpPr>
              <a:spLocks noChangeArrowheads="1"/>
            </p:cNvSpPr>
            <p:nvPr/>
          </p:nvSpPr>
          <p:spPr bwMode="auto">
            <a:xfrm>
              <a:off x="8999676" y="3304455"/>
              <a:ext cx="6533" cy="3961"/>
            </a:xfrm>
            <a:custGeom>
              <a:avLst/>
              <a:gdLst>
                <a:gd name="T0" fmla="*/ 2876415 w 2"/>
                <a:gd name="T1" fmla="*/ 1279161 h 2"/>
                <a:gd name="T2" fmla="*/ 2876415 w 2"/>
                <a:gd name="T3" fmla="*/ 2558322 h 2"/>
                <a:gd name="T4" fmla="*/ 2876415 w 2"/>
                <a:gd name="T5" fmla="*/ 1279161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1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0"/>
                    <a:pt x="1" y="1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6" name="Freeform 158"/>
            <p:cNvSpPr>
              <a:spLocks noChangeArrowheads="1"/>
            </p:cNvSpPr>
            <p:nvPr/>
          </p:nvSpPr>
          <p:spPr bwMode="auto">
            <a:xfrm>
              <a:off x="6023324" y="5148160"/>
              <a:ext cx="58786" cy="69311"/>
            </a:xfrm>
            <a:custGeom>
              <a:avLst/>
              <a:gdLst>
                <a:gd name="T0" fmla="*/ 7700625 w 22"/>
                <a:gd name="T1" fmla="*/ 46561667 h 29"/>
                <a:gd name="T2" fmla="*/ 36578661 w 22"/>
                <a:gd name="T3" fmla="*/ 13037212 h 29"/>
                <a:gd name="T4" fmla="*/ 42353434 w 22"/>
                <a:gd name="T5" fmla="*/ 0 h 29"/>
                <a:gd name="T6" fmla="*/ 9626474 w 22"/>
                <a:gd name="T7" fmla="*/ 0 h 29"/>
                <a:gd name="T8" fmla="*/ 7700625 w 22"/>
                <a:gd name="T9" fmla="*/ 46561667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9"/>
                <a:gd name="T17" fmla="*/ 22 w 22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9">
                  <a:moveTo>
                    <a:pt x="4" y="25"/>
                  </a:moveTo>
                  <a:cubicBezTo>
                    <a:pt x="7" y="29"/>
                    <a:pt x="17" y="11"/>
                    <a:pt x="19" y="7"/>
                  </a:cubicBezTo>
                  <a:cubicBezTo>
                    <a:pt x="20" y="6"/>
                    <a:pt x="21" y="3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7"/>
                    <a:pt x="0" y="19"/>
                    <a:pt x="4" y="25"/>
                  </a:cubicBezTo>
                  <a:close/>
                </a:path>
              </a:pathLst>
            </a:custGeom>
            <a:grpFill/>
            <a:ln w="9525">
              <a:solidFill>
                <a:srgbClr val="E0C45C"/>
              </a:solidFill>
              <a:bevel/>
            </a:ln>
          </p:spPr>
          <p:txBody>
            <a:bodyPr/>
            <a:lstStyle/>
            <a:p>
              <a:endParaRPr lang="zh-CN" altLang="zh-CN" sz="1350">
                <a:solidFill>
                  <a:schemeClr val="bg1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910750" y="2552160"/>
            <a:ext cx="2371644" cy="1004539"/>
            <a:chOff x="1288209" y="505723"/>
            <a:chExt cx="2371644" cy="1004539"/>
          </a:xfrm>
        </p:grpSpPr>
        <p:sp>
          <p:nvSpPr>
            <p:cNvPr id="15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295548" y="505723"/>
              <a:ext cx="8090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>
                  <a:blipFill>
                    <a:blip r:embed="rId3"/>
                    <a:stretch>
                      <a:fillRect l="-36000" t="-2000" r="-5000"/>
                    </a:stretch>
                  </a:blipFill>
                  <a:latin typeface="微软雅黑" panose="020B0503020204020204" pitchFamily="34" charset="-122"/>
                  <a:sym typeface="Arial" panose="020B0604020202020204" pitchFamily="34" charset="0"/>
                </a:rPr>
                <a:t>小标题</a:t>
              </a:r>
              <a:endParaRPr lang="en-US" altLang="zh-CN" b="1" dirty="0">
                <a:blipFill>
                  <a:blip r:embed="rId3"/>
                  <a:stretch>
                    <a:fillRect l="-36000" t="-2000" r="-5000"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303821" y="891242"/>
              <a:ext cx="235603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072875" y="512079"/>
              <a:ext cx="13333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1,530,880</a:t>
              </a:r>
            </a:p>
          </p:txBody>
        </p:sp>
        <p:sp>
          <p:nvSpPr>
            <p:cNvPr id="161" name="矩形 160"/>
            <p:cNvSpPr/>
            <p:nvPr/>
          </p:nvSpPr>
          <p:spPr>
            <a:xfrm>
              <a:off x="1295548" y="1393422"/>
              <a:ext cx="2319697" cy="11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2" name="矩形 161"/>
            <p:cNvSpPr/>
            <p:nvPr/>
          </p:nvSpPr>
          <p:spPr>
            <a:xfrm>
              <a:off x="1288209" y="1386664"/>
              <a:ext cx="1596195" cy="123598"/>
            </a:xfrm>
            <a:prstGeom prst="rect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2227487" y="4141080"/>
            <a:ext cx="2371644" cy="1004539"/>
            <a:chOff x="1288209" y="505723"/>
            <a:chExt cx="2371644" cy="1004539"/>
          </a:xfrm>
        </p:grpSpPr>
        <p:sp>
          <p:nvSpPr>
            <p:cNvPr id="16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295548" y="505723"/>
              <a:ext cx="8090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>
                  <a:blipFill>
                    <a:blip r:embed="rId3"/>
                    <a:stretch>
                      <a:fillRect l="-36000" t="-2000" r="-5000"/>
                    </a:stretch>
                  </a:blipFill>
                  <a:latin typeface="微软雅黑" panose="020B0503020204020204" pitchFamily="34" charset="-122"/>
                  <a:sym typeface="Arial" panose="020B0604020202020204" pitchFamily="34" charset="0"/>
                </a:rPr>
                <a:t>小标题</a:t>
              </a:r>
              <a:endParaRPr lang="en-US" altLang="zh-CN" b="1" dirty="0">
                <a:blipFill>
                  <a:blip r:embed="rId3"/>
                  <a:stretch>
                    <a:fillRect l="-36000" t="-2000" r="-5000"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303821" y="891242"/>
              <a:ext cx="235603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072875" y="512079"/>
              <a:ext cx="13333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1,530,880</a:t>
              </a:r>
            </a:p>
          </p:txBody>
        </p:sp>
        <p:sp>
          <p:nvSpPr>
            <p:cNvPr id="168" name="矩形 167"/>
            <p:cNvSpPr/>
            <p:nvPr/>
          </p:nvSpPr>
          <p:spPr>
            <a:xfrm>
              <a:off x="1295548" y="1393422"/>
              <a:ext cx="2319697" cy="11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9" name="矩形 168"/>
            <p:cNvSpPr/>
            <p:nvPr/>
          </p:nvSpPr>
          <p:spPr>
            <a:xfrm>
              <a:off x="1288209" y="1386664"/>
              <a:ext cx="1596195" cy="123598"/>
            </a:xfrm>
            <a:prstGeom prst="rect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8481794" y="1821241"/>
            <a:ext cx="2371644" cy="1019053"/>
            <a:chOff x="1288209" y="505723"/>
            <a:chExt cx="2371644" cy="1019053"/>
          </a:xfrm>
        </p:grpSpPr>
        <p:sp>
          <p:nvSpPr>
            <p:cNvPr id="17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295548" y="505723"/>
              <a:ext cx="8090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>
                  <a:blipFill>
                    <a:blip r:embed="rId3"/>
                    <a:stretch>
                      <a:fillRect l="-36000" t="-2000" r="-5000"/>
                    </a:stretch>
                  </a:blipFill>
                  <a:latin typeface="微软雅黑" panose="020B0503020204020204" pitchFamily="34" charset="-122"/>
                  <a:sym typeface="Arial" panose="020B0604020202020204" pitchFamily="34" charset="0"/>
                </a:rPr>
                <a:t>小标题</a:t>
              </a:r>
              <a:endParaRPr lang="en-US" altLang="zh-CN" b="1" dirty="0">
                <a:blipFill>
                  <a:blip r:embed="rId3"/>
                  <a:stretch>
                    <a:fillRect l="-36000" t="-2000" r="-5000"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303821" y="891242"/>
              <a:ext cx="235603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072875" y="512079"/>
              <a:ext cx="13333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1,530,880</a:t>
              </a:r>
            </a:p>
          </p:txBody>
        </p:sp>
        <p:sp>
          <p:nvSpPr>
            <p:cNvPr id="180" name="矩形 179"/>
            <p:cNvSpPr/>
            <p:nvPr/>
          </p:nvSpPr>
          <p:spPr>
            <a:xfrm>
              <a:off x="1295548" y="1393422"/>
              <a:ext cx="2319697" cy="11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1" name="矩形 180"/>
            <p:cNvSpPr/>
            <p:nvPr/>
          </p:nvSpPr>
          <p:spPr>
            <a:xfrm>
              <a:off x="1288209" y="1401178"/>
              <a:ext cx="1596195" cy="123598"/>
            </a:xfrm>
            <a:prstGeom prst="rect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7855691" y="4620751"/>
            <a:ext cx="2371644" cy="1019053"/>
            <a:chOff x="1288209" y="505723"/>
            <a:chExt cx="2371644" cy="1019053"/>
          </a:xfrm>
        </p:grpSpPr>
        <p:sp>
          <p:nvSpPr>
            <p:cNvPr id="18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295548" y="505723"/>
              <a:ext cx="8090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>
                  <a:blipFill>
                    <a:blip r:embed="rId3"/>
                    <a:stretch>
                      <a:fillRect l="-36000" t="-2000" r="-5000"/>
                    </a:stretch>
                  </a:blipFill>
                  <a:latin typeface="微软雅黑" panose="020B0503020204020204" pitchFamily="34" charset="-122"/>
                  <a:sym typeface="Arial" panose="020B0604020202020204" pitchFamily="34" charset="0"/>
                </a:rPr>
                <a:t>小标题</a:t>
              </a:r>
              <a:endParaRPr lang="en-US" altLang="zh-CN" b="1" dirty="0">
                <a:blipFill>
                  <a:blip r:embed="rId3"/>
                  <a:stretch>
                    <a:fillRect l="-36000" t="-2000" r="-5000"/>
                  </a:stretch>
                </a:blip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303821" y="891242"/>
              <a:ext cx="235603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072875" y="512079"/>
              <a:ext cx="13333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1,530,880</a:t>
              </a:r>
            </a:p>
          </p:txBody>
        </p:sp>
        <p:sp>
          <p:nvSpPr>
            <p:cNvPr id="186" name="矩形 185"/>
            <p:cNvSpPr/>
            <p:nvPr/>
          </p:nvSpPr>
          <p:spPr>
            <a:xfrm>
              <a:off x="1295548" y="1393422"/>
              <a:ext cx="2319697" cy="11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7" name="矩形 186"/>
            <p:cNvSpPr/>
            <p:nvPr/>
          </p:nvSpPr>
          <p:spPr>
            <a:xfrm>
              <a:off x="1288209" y="1401178"/>
              <a:ext cx="1596195" cy="123598"/>
            </a:xfrm>
            <a:prstGeom prst="rect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2959998" y="2016341"/>
            <a:ext cx="575361" cy="586868"/>
            <a:chOff x="6725325" y="812801"/>
            <a:chExt cx="624115" cy="636597"/>
          </a:xfrm>
        </p:grpSpPr>
        <p:sp>
          <p:nvSpPr>
            <p:cNvPr id="189" name="泪滴形 188"/>
            <p:cNvSpPr/>
            <p:nvPr/>
          </p:nvSpPr>
          <p:spPr>
            <a:xfrm rot="8140642">
              <a:off x="6725325" y="812801"/>
              <a:ext cx="624115" cy="636597"/>
            </a:xfrm>
            <a:prstGeom prst="teardrop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080403"/>
                </a:solidFill>
              </a:endParaRPr>
            </a:p>
          </p:txBody>
        </p:sp>
        <p:sp>
          <p:nvSpPr>
            <p:cNvPr id="19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09510" y="991205"/>
              <a:ext cx="453289" cy="33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000" dirty="0">
                  <a:solidFill>
                    <a:srgbClr val="080403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930323" y="1369529"/>
            <a:ext cx="575361" cy="586868"/>
            <a:chOff x="6725325" y="812801"/>
            <a:chExt cx="624115" cy="636597"/>
          </a:xfrm>
        </p:grpSpPr>
        <p:sp>
          <p:nvSpPr>
            <p:cNvPr id="192" name="泪滴形 191"/>
            <p:cNvSpPr/>
            <p:nvPr/>
          </p:nvSpPr>
          <p:spPr>
            <a:xfrm rot="8140642">
              <a:off x="6725325" y="812801"/>
              <a:ext cx="624115" cy="636597"/>
            </a:xfrm>
            <a:prstGeom prst="teardrop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080403"/>
                </a:solidFill>
              </a:endParaRPr>
            </a:p>
          </p:txBody>
        </p:sp>
        <p:sp>
          <p:nvSpPr>
            <p:cNvPr id="19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09510" y="991205"/>
              <a:ext cx="453289" cy="33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000" dirty="0">
                  <a:solidFill>
                    <a:srgbClr val="080403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4302969" y="3619851"/>
            <a:ext cx="575361" cy="586868"/>
            <a:chOff x="6725325" y="812801"/>
            <a:chExt cx="624115" cy="636597"/>
          </a:xfrm>
        </p:grpSpPr>
        <p:sp>
          <p:nvSpPr>
            <p:cNvPr id="195" name="泪滴形 194"/>
            <p:cNvSpPr/>
            <p:nvPr/>
          </p:nvSpPr>
          <p:spPr>
            <a:xfrm rot="8140642">
              <a:off x="6725325" y="812801"/>
              <a:ext cx="624115" cy="636597"/>
            </a:xfrm>
            <a:prstGeom prst="teardrop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080403"/>
                </a:solidFill>
              </a:endParaRPr>
            </a:p>
          </p:txBody>
        </p:sp>
        <p:sp>
          <p:nvSpPr>
            <p:cNvPr id="19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09510" y="991205"/>
              <a:ext cx="453289" cy="33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000" dirty="0">
                  <a:solidFill>
                    <a:srgbClr val="080403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9266460" y="3755545"/>
            <a:ext cx="575361" cy="586868"/>
            <a:chOff x="6725325" y="812801"/>
            <a:chExt cx="624115" cy="636597"/>
          </a:xfrm>
        </p:grpSpPr>
        <p:sp>
          <p:nvSpPr>
            <p:cNvPr id="198" name="泪滴形 197"/>
            <p:cNvSpPr/>
            <p:nvPr/>
          </p:nvSpPr>
          <p:spPr>
            <a:xfrm rot="8140642">
              <a:off x="6725325" y="812801"/>
              <a:ext cx="624115" cy="636597"/>
            </a:xfrm>
            <a:prstGeom prst="teardrop">
              <a:avLst/>
            </a:prstGeom>
            <a:blipFill>
              <a:blip r:embed="rId3"/>
              <a:stretch>
                <a:fillRect l="-36000" t="-2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080403"/>
                </a:solidFill>
              </a:endParaRPr>
            </a:p>
          </p:txBody>
        </p:sp>
        <p:sp>
          <p:nvSpPr>
            <p:cNvPr id="19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09510" y="991205"/>
              <a:ext cx="453289" cy="33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000" dirty="0">
                  <a:solidFill>
                    <a:srgbClr val="080403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2" name="稻壳儿小白白(http://dwz.cn/Wu2UP)"/>
          <p:cNvSpPr txBox="1">
            <a:spLocks noChangeArrowheads="1"/>
          </p:cNvSpPr>
          <p:nvPr/>
        </p:nvSpPr>
        <p:spPr bwMode="auto">
          <a:xfrm>
            <a:off x="6533295" y="1937386"/>
            <a:ext cx="51419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4800" dirty="0">
                <a:blipFill>
                  <a:blip r:embed="rId3"/>
                  <a:stretch>
                    <a:fillRect l="-36000" t="-2000" r="-5000"/>
                  </a:stretch>
                </a:blipFill>
                <a:sym typeface="Arial" panose="020B0604020202020204" pitchFamily="34" charset="0"/>
              </a:rPr>
              <a:t>我们的</a:t>
            </a:r>
            <a:r>
              <a:rPr lang="zh-CN" altLang="en-US" sz="4800" b="1" dirty="0">
                <a:blipFill>
                  <a:blip r:embed="rId3"/>
                  <a:stretch>
                    <a:fillRect l="-36000" t="-2000" r="-5000"/>
                  </a:stretch>
                </a:blipFill>
                <a:sym typeface="Arial" panose="020B0604020202020204" pitchFamily="34" charset="0"/>
              </a:rPr>
              <a:t>愿景</a:t>
            </a:r>
            <a:endParaRPr lang="en-US" altLang="zh-CN" sz="4800" b="1" dirty="0">
              <a:blipFill>
                <a:blip r:embed="rId3"/>
                <a:stretch>
                  <a:fillRect l="-36000" t="-2000" r="-5000"/>
                </a:stretch>
              </a:blipFill>
              <a:sym typeface="Arial" panose="020B0604020202020204" pitchFamily="34" charset="0"/>
            </a:endParaRPr>
          </a:p>
        </p:txBody>
      </p:sp>
      <p:sp>
        <p:nvSpPr>
          <p:cNvPr id="21523" name="稻壳儿小白白(http://dwz.cn/Wu2UP)"/>
          <p:cNvSpPr>
            <a:spLocks noChangeArrowheads="1"/>
          </p:cNvSpPr>
          <p:nvPr/>
        </p:nvSpPr>
        <p:spPr bwMode="auto">
          <a:xfrm>
            <a:off x="6533295" y="2894648"/>
            <a:ext cx="4503737" cy="115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chemeClr val="bg1"/>
                </a:solidFill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60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34689" y="749522"/>
            <a:ext cx="3982024" cy="7934325"/>
            <a:chOff x="1291789" y="1078676"/>
            <a:chExt cx="3982024" cy="7934325"/>
          </a:xfrm>
          <a:blipFill>
            <a:blip r:embed="rId3"/>
            <a:stretch>
              <a:fillRect l="-36000" t="-2000" r="-5000"/>
            </a:stretch>
          </a:blipFill>
        </p:grpSpPr>
        <p:grpSp>
          <p:nvGrpSpPr>
            <p:cNvPr id="5" name="组合 4"/>
            <p:cNvGrpSpPr/>
            <p:nvPr/>
          </p:nvGrpSpPr>
          <p:grpSpPr>
            <a:xfrm>
              <a:off x="1291789" y="1844449"/>
              <a:ext cx="1291020" cy="4353848"/>
              <a:chOff x="1395249" y="1693222"/>
              <a:chExt cx="1291020" cy="4353848"/>
            </a:xfrm>
            <a:grpFill/>
          </p:grpSpPr>
          <p:sp>
            <p:nvSpPr>
              <p:cNvPr id="6" name="Freeform 17"/>
              <p:cNvSpPr/>
              <p:nvPr/>
            </p:nvSpPr>
            <p:spPr bwMode="auto">
              <a:xfrm>
                <a:off x="1883115" y="2170926"/>
                <a:ext cx="358432" cy="512972"/>
              </a:xfrm>
              <a:custGeom>
                <a:avLst/>
                <a:gdLst/>
                <a:ahLst/>
                <a:cxnLst>
                  <a:cxn ang="0">
                    <a:pos x="4" y="29"/>
                  </a:cxn>
                  <a:cxn ang="0">
                    <a:pos x="8" y="60"/>
                  </a:cxn>
                  <a:cxn ang="0">
                    <a:pos x="4" y="92"/>
                  </a:cxn>
                  <a:cxn ang="0">
                    <a:pos x="56" y="104"/>
                  </a:cxn>
                  <a:cxn ang="0">
                    <a:pos x="4" y="29"/>
                  </a:cxn>
                </a:cxnLst>
                <a:rect l="0" t="0" r="r" b="b"/>
                <a:pathLst>
                  <a:path w="72" h="107">
                    <a:moveTo>
                      <a:pt x="4" y="29"/>
                    </a:moveTo>
                    <a:cubicBezTo>
                      <a:pt x="25" y="38"/>
                      <a:pt x="1" y="49"/>
                      <a:pt x="8" y="60"/>
                    </a:cubicBezTo>
                    <a:cubicBezTo>
                      <a:pt x="15" y="70"/>
                      <a:pt x="0" y="78"/>
                      <a:pt x="4" y="92"/>
                    </a:cubicBezTo>
                    <a:cubicBezTo>
                      <a:pt x="8" y="107"/>
                      <a:pt x="40" y="106"/>
                      <a:pt x="56" y="104"/>
                    </a:cubicBezTo>
                    <a:cubicBezTo>
                      <a:pt x="72" y="103"/>
                      <a:pt x="49" y="0"/>
                      <a:pt x="4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7" name="Freeform 18"/>
              <p:cNvSpPr/>
              <p:nvPr/>
            </p:nvSpPr>
            <p:spPr bwMode="auto">
              <a:xfrm>
                <a:off x="1723813" y="1693222"/>
                <a:ext cx="746735" cy="1003500"/>
              </a:xfrm>
              <a:custGeom>
                <a:avLst/>
                <a:gdLst/>
                <a:ahLst/>
                <a:cxnLst>
                  <a:cxn ang="0">
                    <a:pos x="12" y="36"/>
                  </a:cxn>
                  <a:cxn ang="0">
                    <a:pos x="105" y="61"/>
                  </a:cxn>
                  <a:cxn ang="0">
                    <a:pos x="124" y="101"/>
                  </a:cxn>
                  <a:cxn ang="0">
                    <a:pos x="132" y="141"/>
                  </a:cxn>
                  <a:cxn ang="0">
                    <a:pos x="121" y="186"/>
                  </a:cxn>
                  <a:cxn ang="0">
                    <a:pos x="74" y="202"/>
                  </a:cxn>
                  <a:cxn ang="0">
                    <a:pos x="30" y="87"/>
                  </a:cxn>
                  <a:cxn ang="0">
                    <a:pos x="12" y="36"/>
                  </a:cxn>
                </a:cxnLst>
                <a:rect l="0" t="0" r="r" b="b"/>
                <a:pathLst>
                  <a:path w="150" h="208">
                    <a:moveTo>
                      <a:pt x="12" y="36"/>
                    </a:moveTo>
                    <a:cubicBezTo>
                      <a:pt x="38" y="0"/>
                      <a:pt x="106" y="15"/>
                      <a:pt x="105" y="61"/>
                    </a:cubicBezTo>
                    <a:cubicBezTo>
                      <a:pt x="105" y="107"/>
                      <a:pt x="134" y="78"/>
                      <a:pt x="124" y="101"/>
                    </a:cubicBezTo>
                    <a:cubicBezTo>
                      <a:pt x="115" y="124"/>
                      <a:pt x="145" y="122"/>
                      <a:pt x="132" y="141"/>
                    </a:cubicBezTo>
                    <a:cubicBezTo>
                      <a:pt x="120" y="160"/>
                      <a:pt x="150" y="164"/>
                      <a:pt x="121" y="186"/>
                    </a:cubicBezTo>
                    <a:cubicBezTo>
                      <a:pt x="91" y="208"/>
                      <a:pt x="74" y="202"/>
                      <a:pt x="74" y="202"/>
                    </a:cubicBezTo>
                    <a:cubicBezTo>
                      <a:pt x="74" y="202"/>
                      <a:pt x="83" y="72"/>
                      <a:pt x="30" y="87"/>
                    </a:cubicBezTo>
                    <a:cubicBezTo>
                      <a:pt x="13" y="92"/>
                      <a:pt x="0" y="53"/>
                      <a:pt x="12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8" name="Freeform 19"/>
              <p:cNvSpPr/>
              <p:nvPr/>
            </p:nvSpPr>
            <p:spPr bwMode="auto">
              <a:xfrm>
                <a:off x="1395249" y="1770167"/>
                <a:ext cx="1291020" cy="4276903"/>
              </a:xfrm>
              <a:custGeom>
                <a:avLst/>
                <a:gdLst/>
                <a:ahLst/>
                <a:cxnLst>
                  <a:cxn ang="0">
                    <a:pos x="160" y="29"/>
                  </a:cxn>
                  <a:cxn ang="0">
                    <a:pos x="177" y="130"/>
                  </a:cxn>
                  <a:cxn ang="0">
                    <a:pos x="198" y="189"/>
                  </a:cxn>
                  <a:cxn ang="0">
                    <a:pos x="203" y="316"/>
                  </a:cxn>
                  <a:cxn ang="0">
                    <a:pos x="191" y="377"/>
                  </a:cxn>
                  <a:cxn ang="0">
                    <a:pos x="188" y="442"/>
                  </a:cxn>
                  <a:cxn ang="0">
                    <a:pos x="179" y="567"/>
                  </a:cxn>
                  <a:cxn ang="0">
                    <a:pos x="179" y="609"/>
                  </a:cxn>
                  <a:cxn ang="0">
                    <a:pos x="235" y="775"/>
                  </a:cxn>
                  <a:cxn ang="0">
                    <a:pos x="256" y="844"/>
                  </a:cxn>
                  <a:cxn ang="0">
                    <a:pos x="251" y="865"/>
                  </a:cxn>
                  <a:cxn ang="0">
                    <a:pos x="239" y="824"/>
                  </a:cxn>
                  <a:cxn ang="0">
                    <a:pos x="181" y="871"/>
                  </a:cxn>
                  <a:cxn ang="0">
                    <a:pos x="191" y="839"/>
                  </a:cxn>
                  <a:cxn ang="0">
                    <a:pos x="167" y="702"/>
                  </a:cxn>
                  <a:cxn ang="0">
                    <a:pos x="147" y="705"/>
                  </a:cxn>
                  <a:cxn ang="0">
                    <a:pos x="126" y="804"/>
                  </a:cxn>
                  <a:cxn ang="0">
                    <a:pos x="118" y="864"/>
                  </a:cxn>
                  <a:cxn ang="0">
                    <a:pos x="110" y="882"/>
                  </a:cxn>
                  <a:cxn ang="0">
                    <a:pos x="110" y="838"/>
                  </a:cxn>
                  <a:cxn ang="0">
                    <a:pos x="51" y="882"/>
                  </a:cxn>
                  <a:cxn ang="0">
                    <a:pos x="43" y="852"/>
                  </a:cxn>
                  <a:cxn ang="0">
                    <a:pos x="92" y="707"/>
                  </a:cxn>
                  <a:cxn ang="0">
                    <a:pos x="99" y="631"/>
                  </a:cxn>
                  <a:cxn ang="0">
                    <a:pos x="87" y="570"/>
                  </a:cxn>
                  <a:cxn ang="0">
                    <a:pos x="76" y="504"/>
                  </a:cxn>
                  <a:cxn ang="0">
                    <a:pos x="68" y="505"/>
                  </a:cxn>
                  <a:cxn ang="0">
                    <a:pos x="52" y="500"/>
                  </a:cxn>
                  <a:cxn ang="0">
                    <a:pos x="57" y="452"/>
                  </a:cxn>
                  <a:cxn ang="0">
                    <a:pos x="8" y="334"/>
                  </a:cxn>
                  <a:cxn ang="0">
                    <a:pos x="64" y="280"/>
                  </a:cxn>
                  <a:cxn ang="0">
                    <a:pos x="111" y="171"/>
                  </a:cxn>
                  <a:cxn ang="0">
                    <a:pos x="110" y="122"/>
                  </a:cxn>
                  <a:cxn ang="0">
                    <a:pos x="80" y="75"/>
                  </a:cxn>
                  <a:cxn ang="0">
                    <a:pos x="81" y="32"/>
                  </a:cxn>
                </a:cxnLst>
                <a:rect l="0" t="0" r="r" b="b"/>
                <a:pathLst>
                  <a:path w="259" h="888">
                    <a:moveTo>
                      <a:pt x="117" y="0"/>
                    </a:moveTo>
                    <a:cubicBezTo>
                      <a:pt x="135" y="0"/>
                      <a:pt x="152" y="9"/>
                      <a:pt x="160" y="29"/>
                    </a:cubicBezTo>
                    <a:cubicBezTo>
                      <a:pt x="168" y="48"/>
                      <a:pt x="169" y="71"/>
                      <a:pt x="167" y="82"/>
                    </a:cubicBezTo>
                    <a:cubicBezTo>
                      <a:pt x="164" y="92"/>
                      <a:pt x="173" y="121"/>
                      <a:pt x="177" y="130"/>
                    </a:cubicBezTo>
                    <a:cubicBezTo>
                      <a:pt x="182" y="143"/>
                      <a:pt x="190" y="159"/>
                      <a:pt x="190" y="159"/>
                    </a:cubicBezTo>
                    <a:cubicBezTo>
                      <a:pt x="190" y="159"/>
                      <a:pt x="198" y="172"/>
                      <a:pt x="198" y="189"/>
                    </a:cubicBezTo>
                    <a:cubicBezTo>
                      <a:pt x="198" y="206"/>
                      <a:pt x="197" y="230"/>
                      <a:pt x="203" y="262"/>
                    </a:cubicBezTo>
                    <a:cubicBezTo>
                      <a:pt x="209" y="293"/>
                      <a:pt x="209" y="300"/>
                      <a:pt x="203" y="316"/>
                    </a:cubicBezTo>
                    <a:cubicBezTo>
                      <a:pt x="198" y="331"/>
                      <a:pt x="180" y="361"/>
                      <a:pt x="180" y="361"/>
                    </a:cubicBezTo>
                    <a:cubicBezTo>
                      <a:pt x="180" y="361"/>
                      <a:pt x="197" y="369"/>
                      <a:pt x="191" y="377"/>
                    </a:cubicBezTo>
                    <a:cubicBezTo>
                      <a:pt x="185" y="384"/>
                      <a:pt x="179" y="387"/>
                      <a:pt x="179" y="387"/>
                    </a:cubicBezTo>
                    <a:cubicBezTo>
                      <a:pt x="179" y="387"/>
                      <a:pt x="198" y="414"/>
                      <a:pt x="188" y="442"/>
                    </a:cubicBezTo>
                    <a:cubicBezTo>
                      <a:pt x="179" y="471"/>
                      <a:pt x="177" y="492"/>
                      <a:pt x="178" y="518"/>
                    </a:cubicBezTo>
                    <a:cubicBezTo>
                      <a:pt x="179" y="544"/>
                      <a:pt x="179" y="567"/>
                      <a:pt x="179" y="567"/>
                    </a:cubicBezTo>
                    <a:cubicBezTo>
                      <a:pt x="168" y="569"/>
                      <a:pt x="168" y="569"/>
                      <a:pt x="168" y="569"/>
                    </a:cubicBezTo>
                    <a:cubicBezTo>
                      <a:pt x="168" y="569"/>
                      <a:pt x="168" y="594"/>
                      <a:pt x="179" y="609"/>
                    </a:cubicBezTo>
                    <a:cubicBezTo>
                      <a:pt x="190" y="624"/>
                      <a:pt x="208" y="649"/>
                      <a:pt x="211" y="690"/>
                    </a:cubicBezTo>
                    <a:cubicBezTo>
                      <a:pt x="214" y="730"/>
                      <a:pt x="223" y="765"/>
                      <a:pt x="235" y="775"/>
                    </a:cubicBezTo>
                    <a:cubicBezTo>
                      <a:pt x="247" y="785"/>
                      <a:pt x="259" y="784"/>
                      <a:pt x="259" y="800"/>
                    </a:cubicBezTo>
                    <a:cubicBezTo>
                      <a:pt x="259" y="817"/>
                      <a:pt x="256" y="836"/>
                      <a:pt x="256" y="844"/>
                    </a:cubicBezTo>
                    <a:cubicBezTo>
                      <a:pt x="256" y="852"/>
                      <a:pt x="256" y="864"/>
                      <a:pt x="256" y="864"/>
                    </a:cubicBezTo>
                    <a:cubicBezTo>
                      <a:pt x="251" y="865"/>
                      <a:pt x="251" y="865"/>
                      <a:pt x="251" y="865"/>
                    </a:cubicBezTo>
                    <a:cubicBezTo>
                      <a:pt x="251" y="865"/>
                      <a:pt x="252" y="856"/>
                      <a:pt x="251" y="845"/>
                    </a:cubicBezTo>
                    <a:cubicBezTo>
                      <a:pt x="250" y="834"/>
                      <a:pt x="246" y="819"/>
                      <a:pt x="239" y="824"/>
                    </a:cubicBezTo>
                    <a:cubicBezTo>
                      <a:pt x="232" y="828"/>
                      <a:pt x="222" y="849"/>
                      <a:pt x="217" y="858"/>
                    </a:cubicBezTo>
                    <a:cubicBezTo>
                      <a:pt x="211" y="868"/>
                      <a:pt x="201" y="877"/>
                      <a:pt x="181" y="871"/>
                    </a:cubicBezTo>
                    <a:cubicBezTo>
                      <a:pt x="161" y="865"/>
                      <a:pt x="154" y="852"/>
                      <a:pt x="164" y="849"/>
                    </a:cubicBezTo>
                    <a:cubicBezTo>
                      <a:pt x="175" y="845"/>
                      <a:pt x="189" y="850"/>
                      <a:pt x="191" y="839"/>
                    </a:cubicBezTo>
                    <a:cubicBezTo>
                      <a:pt x="194" y="828"/>
                      <a:pt x="198" y="798"/>
                      <a:pt x="194" y="783"/>
                    </a:cubicBezTo>
                    <a:cubicBezTo>
                      <a:pt x="189" y="768"/>
                      <a:pt x="173" y="720"/>
                      <a:pt x="167" y="702"/>
                    </a:cubicBezTo>
                    <a:cubicBezTo>
                      <a:pt x="161" y="684"/>
                      <a:pt x="152" y="663"/>
                      <a:pt x="152" y="663"/>
                    </a:cubicBezTo>
                    <a:cubicBezTo>
                      <a:pt x="152" y="663"/>
                      <a:pt x="152" y="691"/>
                      <a:pt x="147" y="705"/>
                    </a:cubicBezTo>
                    <a:cubicBezTo>
                      <a:pt x="141" y="718"/>
                      <a:pt x="121" y="770"/>
                      <a:pt x="117" y="780"/>
                    </a:cubicBezTo>
                    <a:cubicBezTo>
                      <a:pt x="113" y="791"/>
                      <a:pt x="120" y="798"/>
                      <a:pt x="126" y="804"/>
                    </a:cubicBezTo>
                    <a:cubicBezTo>
                      <a:pt x="132" y="810"/>
                      <a:pt x="129" y="824"/>
                      <a:pt x="124" y="835"/>
                    </a:cubicBezTo>
                    <a:cubicBezTo>
                      <a:pt x="120" y="845"/>
                      <a:pt x="118" y="859"/>
                      <a:pt x="118" y="864"/>
                    </a:cubicBezTo>
                    <a:cubicBezTo>
                      <a:pt x="118" y="870"/>
                      <a:pt x="118" y="882"/>
                      <a:pt x="118" y="882"/>
                    </a:cubicBezTo>
                    <a:cubicBezTo>
                      <a:pt x="110" y="882"/>
                      <a:pt x="110" y="882"/>
                      <a:pt x="110" y="882"/>
                    </a:cubicBezTo>
                    <a:cubicBezTo>
                      <a:pt x="110" y="882"/>
                      <a:pt x="112" y="869"/>
                      <a:pt x="112" y="858"/>
                    </a:cubicBezTo>
                    <a:cubicBezTo>
                      <a:pt x="112" y="847"/>
                      <a:pt x="114" y="840"/>
                      <a:pt x="110" y="838"/>
                    </a:cubicBezTo>
                    <a:cubicBezTo>
                      <a:pt x="106" y="836"/>
                      <a:pt x="89" y="851"/>
                      <a:pt x="82" y="862"/>
                    </a:cubicBezTo>
                    <a:cubicBezTo>
                      <a:pt x="75" y="873"/>
                      <a:pt x="74" y="888"/>
                      <a:pt x="51" y="882"/>
                    </a:cubicBezTo>
                    <a:cubicBezTo>
                      <a:pt x="28" y="877"/>
                      <a:pt x="13" y="864"/>
                      <a:pt x="19" y="857"/>
                    </a:cubicBezTo>
                    <a:cubicBezTo>
                      <a:pt x="24" y="850"/>
                      <a:pt x="36" y="856"/>
                      <a:pt x="43" y="852"/>
                    </a:cubicBezTo>
                    <a:cubicBezTo>
                      <a:pt x="50" y="849"/>
                      <a:pt x="63" y="815"/>
                      <a:pt x="71" y="794"/>
                    </a:cubicBezTo>
                    <a:cubicBezTo>
                      <a:pt x="80" y="774"/>
                      <a:pt x="89" y="732"/>
                      <a:pt x="92" y="707"/>
                    </a:cubicBezTo>
                    <a:cubicBezTo>
                      <a:pt x="94" y="682"/>
                      <a:pt x="98" y="663"/>
                      <a:pt x="99" y="655"/>
                    </a:cubicBezTo>
                    <a:cubicBezTo>
                      <a:pt x="99" y="647"/>
                      <a:pt x="99" y="631"/>
                      <a:pt x="99" y="631"/>
                    </a:cubicBezTo>
                    <a:cubicBezTo>
                      <a:pt x="99" y="631"/>
                      <a:pt x="92" y="603"/>
                      <a:pt x="89" y="591"/>
                    </a:cubicBezTo>
                    <a:cubicBezTo>
                      <a:pt x="87" y="579"/>
                      <a:pt x="87" y="570"/>
                      <a:pt x="87" y="570"/>
                    </a:cubicBezTo>
                    <a:cubicBezTo>
                      <a:pt x="87" y="570"/>
                      <a:pt x="73" y="572"/>
                      <a:pt x="73" y="564"/>
                    </a:cubicBezTo>
                    <a:cubicBezTo>
                      <a:pt x="73" y="556"/>
                      <a:pt x="78" y="521"/>
                      <a:pt x="76" y="504"/>
                    </a:cubicBezTo>
                    <a:cubicBezTo>
                      <a:pt x="75" y="488"/>
                      <a:pt x="69" y="489"/>
                      <a:pt x="69" y="489"/>
                    </a:cubicBezTo>
                    <a:cubicBezTo>
                      <a:pt x="69" y="489"/>
                      <a:pt x="68" y="498"/>
                      <a:pt x="68" y="505"/>
                    </a:cubicBezTo>
                    <a:cubicBezTo>
                      <a:pt x="68" y="512"/>
                      <a:pt x="63" y="510"/>
                      <a:pt x="61" y="505"/>
                    </a:cubicBezTo>
                    <a:cubicBezTo>
                      <a:pt x="59" y="500"/>
                      <a:pt x="52" y="505"/>
                      <a:pt x="52" y="500"/>
                    </a:cubicBezTo>
                    <a:cubicBezTo>
                      <a:pt x="52" y="495"/>
                      <a:pt x="49" y="484"/>
                      <a:pt x="50" y="475"/>
                    </a:cubicBezTo>
                    <a:cubicBezTo>
                      <a:pt x="52" y="467"/>
                      <a:pt x="57" y="452"/>
                      <a:pt x="57" y="452"/>
                    </a:cubicBezTo>
                    <a:cubicBezTo>
                      <a:pt x="0" y="450"/>
                      <a:pt x="0" y="450"/>
                      <a:pt x="0" y="450"/>
                    </a:cubicBezTo>
                    <a:cubicBezTo>
                      <a:pt x="8" y="334"/>
                      <a:pt x="8" y="334"/>
                      <a:pt x="8" y="334"/>
                    </a:cubicBezTo>
                    <a:cubicBezTo>
                      <a:pt x="61" y="334"/>
                      <a:pt x="61" y="334"/>
                      <a:pt x="61" y="334"/>
                    </a:cubicBezTo>
                    <a:cubicBezTo>
                      <a:pt x="61" y="334"/>
                      <a:pt x="64" y="298"/>
                      <a:pt x="64" y="280"/>
                    </a:cubicBezTo>
                    <a:cubicBezTo>
                      <a:pt x="64" y="263"/>
                      <a:pt x="62" y="239"/>
                      <a:pt x="74" y="220"/>
                    </a:cubicBezTo>
                    <a:cubicBezTo>
                      <a:pt x="86" y="200"/>
                      <a:pt x="101" y="184"/>
                      <a:pt x="111" y="171"/>
                    </a:cubicBezTo>
                    <a:cubicBezTo>
                      <a:pt x="121" y="159"/>
                      <a:pt x="122" y="158"/>
                      <a:pt x="120" y="147"/>
                    </a:cubicBezTo>
                    <a:cubicBezTo>
                      <a:pt x="117" y="135"/>
                      <a:pt x="117" y="121"/>
                      <a:pt x="110" y="122"/>
                    </a:cubicBezTo>
                    <a:cubicBezTo>
                      <a:pt x="103" y="123"/>
                      <a:pt x="96" y="122"/>
                      <a:pt x="93" y="113"/>
                    </a:cubicBezTo>
                    <a:cubicBezTo>
                      <a:pt x="89" y="104"/>
                      <a:pt x="81" y="87"/>
                      <a:pt x="80" y="75"/>
                    </a:cubicBezTo>
                    <a:cubicBezTo>
                      <a:pt x="79" y="63"/>
                      <a:pt x="82" y="61"/>
                      <a:pt x="80" y="57"/>
                    </a:cubicBezTo>
                    <a:cubicBezTo>
                      <a:pt x="79" y="54"/>
                      <a:pt x="81" y="42"/>
                      <a:pt x="81" y="32"/>
                    </a:cubicBezTo>
                    <a:cubicBezTo>
                      <a:pt x="82" y="23"/>
                      <a:pt x="94" y="0"/>
                      <a:pt x="117" y="0"/>
                    </a:cubicBezTo>
                    <a:close/>
                  </a:path>
                </a:pathLst>
              </a:custGeom>
              <a:grpFill/>
              <a:ln w="19050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9" name="Freeform 20"/>
              <p:cNvSpPr/>
              <p:nvPr/>
            </p:nvSpPr>
            <p:spPr bwMode="auto">
              <a:xfrm>
                <a:off x="1992636" y="2315200"/>
                <a:ext cx="268825" cy="214805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4" y="10"/>
                  </a:cxn>
                  <a:cxn ang="0">
                    <a:pos x="0" y="45"/>
                  </a:cxn>
                  <a:cxn ang="0">
                    <a:pos x="4" y="22"/>
                  </a:cxn>
                  <a:cxn ang="0">
                    <a:pos x="29" y="5"/>
                  </a:cxn>
                  <a:cxn ang="0">
                    <a:pos x="51" y="0"/>
                  </a:cxn>
                </a:cxnLst>
                <a:rect l="0" t="0" r="r" b="b"/>
                <a:pathLst>
                  <a:path w="54" h="45">
                    <a:moveTo>
                      <a:pt x="51" y="0"/>
                    </a:moveTo>
                    <a:cubicBezTo>
                      <a:pt x="52" y="4"/>
                      <a:pt x="53" y="7"/>
                      <a:pt x="54" y="10"/>
                    </a:cubicBezTo>
                    <a:cubicBezTo>
                      <a:pt x="27" y="8"/>
                      <a:pt x="12" y="29"/>
                      <a:pt x="0" y="45"/>
                    </a:cubicBezTo>
                    <a:cubicBezTo>
                      <a:pt x="5" y="38"/>
                      <a:pt x="4" y="27"/>
                      <a:pt x="4" y="22"/>
                    </a:cubicBezTo>
                    <a:cubicBezTo>
                      <a:pt x="10" y="15"/>
                      <a:pt x="20" y="9"/>
                      <a:pt x="29" y="5"/>
                    </a:cubicBezTo>
                    <a:cubicBezTo>
                      <a:pt x="37" y="2"/>
                      <a:pt x="46" y="1"/>
                      <a:pt x="5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2468700" y="1078676"/>
              <a:ext cx="2805113" cy="7934325"/>
              <a:chOff x="1424" y="409"/>
              <a:chExt cx="1767" cy="4998"/>
            </a:xfrm>
            <a:grpFill/>
          </p:grpSpPr>
          <p:sp>
            <p:nvSpPr>
              <p:cNvPr id="11" name="Freeform 5"/>
              <p:cNvSpPr/>
              <p:nvPr/>
            </p:nvSpPr>
            <p:spPr bwMode="auto">
              <a:xfrm>
                <a:off x="2176" y="822"/>
                <a:ext cx="537" cy="554"/>
              </a:xfrm>
              <a:custGeom>
                <a:avLst/>
                <a:gdLst>
                  <a:gd name="T0" fmla="*/ 38 w 102"/>
                  <a:gd name="T1" fmla="*/ 12 h 106"/>
                  <a:gd name="T2" fmla="*/ 32 w 102"/>
                  <a:gd name="T3" fmla="*/ 48 h 106"/>
                  <a:gd name="T4" fmla="*/ 0 w 102"/>
                  <a:gd name="T5" fmla="*/ 71 h 106"/>
                  <a:gd name="T6" fmla="*/ 49 w 102"/>
                  <a:gd name="T7" fmla="*/ 104 h 106"/>
                  <a:gd name="T8" fmla="*/ 102 w 102"/>
                  <a:gd name="T9" fmla="*/ 84 h 106"/>
                  <a:gd name="T10" fmla="*/ 81 w 102"/>
                  <a:gd name="T11" fmla="*/ 55 h 106"/>
                  <a:gd name="T12" fmla="*/ 85 w 102"/>
                  <a:gd name="T13" fmla="*/ 0 h 106"/>
                  <a:gd name="T14" fmla="*/ 38 w 102"/>
                  <a:gd name="T15" fmla="*/ 1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106">
                    <a:moveTo>
                      <a:pt x="38" y="12"/>
                    </a:moveTo>
                    <a:cubicBezTo>
                      <a:pt x="38" y="12"/>
                      <a:pt x="37" y="40"/>
                      <a:pt x="32" y="48"/>
                    </a:cubicBezTo>
                    <a:cubicBezTo>
                      <a:pt x="26" y="58"/>
                      <a:pt x="0" y="71"/>
                      <a:pt x="0" y="71"/>
                    </a:cubicBezTo>
                    <a:cubicBezTo>
                      <a:pt x="0" y="71"/>
                      <a:pt x="22" y="106"/>
                      <a:pt x="49" y="104"/>
                    </a:cubicBezTo>
                    <a:cubicBezTo>
                      <a:pt x="76" y="102"/>
                      <a:pt x="102" y="84"/>
                      <a:pt x="102" y="84"/>
                    </a:cubicBezTo>
                    <a:cubicBezTo>
                      <a:pt x="102" y="84"/>
                      <a:pt x="81" y="61"/>
                      <a:pt x="81" y="55"/>
                    </a:cubicBezTo>
                    <a:cubicBezTo>
                      <a:pt x="81" y="49"/>
                      <a:pt x="81" y="13"/>
                      <a:pt x="85" y="0"/>
                    </a:cubicBezTo>
                    <a:lnTo>
                      <a:pt x="38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2" name="Freeform 6"/>
              <p:cNvSpPr/>
              <p:nvPr/>
            </p:nvSpPr>
            <p:spPr bwMode="auto">
              <a:xfrm>
                <a:off x="2318" y="524"/>
                <a:ext cx="379" cy="486"/>
              </a:xfrm>
              <a:custGeom>
                <a:avLst/>
                <a:gdLst>
                  <a:gd name="T0" fmla="*/ 61 w 72"/>
                  <a:gd name="T1" fmla="*/ 66 h 93"/>
                  <a:gd name="T2" fmla="*/ 31 w 72"/>
                  <a:gd name="T3" fmla="*/ 90 h 93"/>
                  <a:gd name="T4" fmla="*/ 9 w 72"/>
                  <a:gd name="T5" fmla="*/ 89 h 93"/>
                  <a:gd name="T6" fmla="*/ 4 w 72"/>
                  <a:gd name="T7" fmla="*/ 75 h 93"/>
                  <a:gd name="T8" fmla="*/ 1 w 72"/>
                  <a:gd name="T9" fmla="*/ 55 h 93"/>
                  <a:gd name="T10" fmla="*/ 4 w 72"/>
                  <a:gd name="T11" fmla="*/ 39 h 93"/>
                  <a:gd name="T12" fmla="*/ 3 w 72"/>
                  <a:gd name="T13" fmla="*/ 26 h 93"/>
                  <a:gd name="T14" fmla="*/ 13 w 72"/>
                  <a:gd name="T15" fmla="*/ 9 h 93"/>
                  <a:gd name="T16" fmla="*/ 28 w 72"/>
                  <a:gd name="T17" fmla="*/ 1 h 93"/>
                  <a:gd name="T18" fmla="*/ 58 w 72"/>
                  <a:gd name="T19" fmla="*/ 4 h 93"/>
                  <a:gd name="T20" fmla="*/ 70 w 72"/>
                  <a:gd name="T21" fmla="*/ 14 h 93"/>
                  <a:gd name="T22" fmla="*/ 72 w 72"/>
                  <a:gd name="T23" fmla="*/ 40 h 93"/>
                  <a:gd name="T24" fmla="*/ 61 w 72"/>
                  <a:gd name="T25" fmla="*/ 6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93">
                    <a:moveTo>
                      <a:pt x="61" y="66"/>
                    </a:moveTo>
                    <a:cubicBezTo>
                      <a:pt x="57" y="75"/>
                      <a:pt x="35" y="87"/>
                      <a:pt x="31" y="90"/>
                    </a:cubicBezTo>
                    <a:cubicBezTo>
                      <a:pt x="26" y="93"/>
                      <a:pt x="14" y="91"/>
                      <a:pt x="9" y="89"/>
                    </a:cubicBezTo>
                    <a:cubicBezTo>
                      <a:pt x="4" y="87"/>
                      <a:pt x="4" y="80"/>
                      <a:pt x="4" y="75"/>
                    </a:cubicBezTo>
                    <a:cubicBezTo>
                      <a:pt x="4" y="71"/>
                      <a:pt x="2" y="61"/>
                      <a:pt x="1" y="55"/>
                    </a:cubicBezTo>
                    <a:cubicBezTo>
                      <a:pt x="0" y="49"/>
                      <a:pt x="3" y="41"/>
                      <a:pt x="4" y="39"/>
                    </a:cubicBezTo>
                    <a:cubicBezTo>
                      <a:pt x="5" y="36"/>
                      <a:pt x="3" y="28"/>
                      <a:pt x="3" y="26"/>
                    </a:cubicBezTo>
                    <a:cubicBezTo>
                      <a:pt x="3" y="24"/>
                      <a:pt x="13" y="9"/>
                      <a:pt x="13" y="9"/>
                    </a:cubicBezTo>
                    <a:cubicBezTo>
                      <a:pt x="13" y="9"/>
                      <a:pt x="21" y="2"/>
                      <a:pt x="28" y="1"/>
                    </a:cubicBezTo>
                    <a:cubicBezTo>
                      <a:pt x="35" y="0"/>
                      <a:pt x="51" y="2"/>
                      <a:pt x="58" y="4"/>
                    </a:cubicBezTo>
                    <a:cubicBezTo>
                      <a:pt x="65" y="7"/>
                      <a:pt x="68" y="11"/>
                      <a:pt x="70" y="14"/>
                    </a:cubicBezTo>
                    <a:cubicBezTo>
                      <a:pt x="71" y="18"/>
                      <a:pt x="72" y="37"/>
                      <a:pt x="72" y="40"/>
                    </a:cubicBezTo>
                    <a:cubicBezTo>
                      <a:pt x="71" y="43"/>
                      <a:pt x="61" y="66"/>
                      <a:pt x="6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3" name="Freeform 7"/>
              <p:cNvSpPr/>
              <p:nvPr/>
            </p:nvSpPr>
            <p:spPr bwMode="auto">
              <a:xfrm>
                <a:off x="2323" y="409"/>
                <a:ext cx="463" cy="564"/>
              </a:xfrm>
              <a:custGeom>
                <a:avLst/>
                <a:gdLst>
                  <a:gd name="T0" fmla="*/ 68 w 88"/>
                  <a:gd name="T1" fmla="*/ 70 h 108"/>
                  <a:gd name="T2" fmla="*/ 54 w 88"/>
                  <a:gd name="T3" fmla="*/ 82 h 108"/>
                  <a:gd name="T4" fmla="*/ 52 w 88"/>
                  <a:gd name="T5" fmla="*/ 78 h 108"/>
                  <a:gd name="T6" fmla="*/ 56 w 88"/>
                  <a:gd name="T7" fmla="*/ 69 h 108"/>
                  <a:gd name="T8" fmla="*/ 54 w 88"/>
                  <a:gd name="T9" fmla="*/ 59 h 108"/>
                  <a:gd name="T10" fmla="*/ 53 w 88"/>
                  <a:gd name="T11" fmla="*/ 54 h 108"/>
                  <a:gd name="T12" fmla="*/ 57 w 88"/>
                  <a:gd name="T13" fmla="*/ 42 h 108"/>
                  <a:gd name="T14" fmla="*/ 54 w 88"/>
                  <a:gd name="T15" fmla="*/ 36 h 108"/>
                  <a:gd name="T16" fmla="*/ 43 w 88"/>
                  <a:gd name="T17" fmla="*/ 39 h 108"/>
                  <a:gd name="T18" fmla="*/ 17 w 88"/>
                  <a:gd name="T19" fmla="*/ 38 h 108"/>
                  <a:gd name="T20" fmla="*/ 31 w 88"/>
                  <a:gd name="T21" fmla="*/ 33 h 108"/>
                  <a:gd name="T22" fmla="*/ 4 w 88"/>
                  <a:gd name="T23" fmla="*/ 36 h 108"/>
                  <a:gd name="T24" fmla="*/ 8 w 88"/>
                  <a:gd name="T25" fmla="*/ 33 h 108"/>
                  <a:gd name="T26" fmla="*/ 0 w 88"/>
                  <a:gd name="T27" fmla="*/ 35 h 108"/>
                  <a:gd name="T28" fmla="*/ 9 w 88"/>
                  <a:gd name="T29" fmla="*/ 22 h 108"/>
                  <a:gd name="T30" fmla="*/ 3 w 88"/>
                  <a:gd name="T31" fmla="*/ 24 h 108"/>
                  <a:gd name="T32" fmla="*/ 25 w 88"/>
                  <a:gd name="T33" fmla="*/ 8 h 108"/>
                  <a:gd name="T34" fmla="*/ 23 w 88"/>
                  <a:gd name="T35" fmla="*/ 2 h 108"/>
                  <a:gd name="T36" fmla="*/ 35 w 88"/>
                  <a:gd name="T37" fmla="*/ 10 h 108"/>
                  <a:gd name="T38" fmla="*/ 31 w 88"/>
                  <a:gd name="T39" fmla="*/ 0 h 108"/>
                  <a:gd name="T40" fmla="*/ 71 w 88"/>
                  <a:gd name="T41" fmla="*/ 15 h 108"/>
                  <a:gd name="T42" fmla="*/ 77 w 88"/>
                  <a:gd name="T43" fmla="*/ 25 h 108"/>
                  <a:gd name="T44" fmla="*/ 84 w 88"/>
                  <a:gd name="T45" fmla="*/ 30 h 108"/>
                  <a:gd name="T46" fmla="*/ 87 w 88"/>
                  <a:gd name="T47" fmla="*/ 48 h 108"/>
                  <a:gd name="T48" fmla="*/ 84 w 88"/>
                  <a:gd name="T49" fmla="*/ 70 h 108"/>
                  <a:gd name="T50" fmla="*/ 68 w 88"/>
                  <a:gd name="T51" fmla="*/ 91 h 108"/>
                  <a:gd name="T52" fmla="*/ 58 w 88"/>
                  <a:gd name="T53" fmla="*/ 101 h 108"/>
                  <a:gd name="T54" fmla="*/ 53 w 88"/>
                  <a:gd name="T55" fmla="*/ 108 h 108"/>
                  <a:gd name="T56" fmla="*/ 54 w 88"/>
                  <a:gd name="T57" fmla="*/ 95 h 108"/>
                  <a:gd name="T58" fmla="*/ 68 w 88"/>
                  <a:gd name="T59" fmla="*/ 7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8" h="108">
                    <a:moveTo>
                      <a:pt x="68" y="70"/>
                    </a:moveTo>
                    <a:cubicBezTo>
                      <a:pt x="62" y="71"/>
                      <a:pt x="54" y="82"/>
                      <a:pt x="54" y="82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6" y="72"/>
                      <a:pt x="56" y="69"/>
                    </a:cubicBezTo>
                    <a:cubicBezTo>
                      <a:pt x="55" y="66"/>
                      <a:pt x="57" y="62"/>
                      <a:pt x="54" y="59"/>
                    </a:cubicBezTo>
                    <a:cubicBezTo>
                      <a:pt x="51" y="56"/>
                      <a:pt x="52" y="56"/>
                      <a:pt x="53" y="54"/>
                    </a:cubicBezTo>
                    <a:cubicBezTo>
                      <a:pt x="54" y="53"/>
                      <a:pt x="57" y="47"/>
                      <a:pt x="57" y="42"/>
                    </a:cubicBezTo>
                    <a:cubicBezTo>
                      <a:pt x="57" y="38"/>
                      <a:pt x="54" y="36"/>
                      <a:pt x="54" y="36"/>
                    </a:cubicBezTo>
                    <a:cubicBezTo>
                      <a:pt x="54" y="36"/>
                      <a:pt x="51" y="38"/>
                      <a:pt x="43" y="39"/>
                    </a:cubicBezTo>
                    <a:cubicBezTo>
                      <a:pt x="36" y="40"/>
                      <a:pt x="17" y="38"/>
                      <a:pt x="17" y="38"/>
                    </a:cubicBezTo>
                    <a:cubicBezTo>
                      <a:pt x="21" y="38"/>
                      <a:pt x="31" y="33"/>
                      <a:pt x="31" y="33"/>
                    </a:cubicBezTo>
                    <a:cubicBezTo>
                      <a:pt x="22" y="37"/>
                      <a:pt x="4" y="36"/>
                      <a:pt x="4" y="36"/>
                    </a:cubicBezTo>
                    <a:cubicBezTo>
                      <a:pt x="5" y="36"/>
                      <a:pt x="8" y="33"/>
                      <a:pt x="8" y="33"/>
                    </a:cubicBezTo>
                    <a:cubicBezTo>
                      <a:pt x="7" y="33"/>
                      <a:pt x="0" y="35"/>
                      <a:pt x="0" y="35"/>
                    </a:cubicBezTo>
                    <a:cubicBezTo>
                      <a:pt x="0" y="27"/>
                      <a:pt x="9" y="22"/>
                      <a:pt x="9" y="22"/>
                    </a:cubicBezTo>
                    <a:cubicBezTo>
                      <a:pt x="5" y="22"/>
                      <a:pt x="3" y="24"/>
                      <a:pt x="3" y="24"/>
                    </a:cubicBezTo>
                    <a:cubicBezTo>
                      <a:pt x="7" y="12"/>
                      <a:pt x="25" y="8"/>
                      <a:pt x="25" y="8"/>
                    </a:cubicBezTo>
                    <a:cubicBezTo>
                      <a:pt x="22" y="6"/>
                      <a:pt x="23" y="2"/>
                      <a:pt x="23" y="2"/>
                    </a:cubicBezTo>
                    <a:cubicBezTo>
                      <a:pt x="25" y="7"/>
                      <a:pt x="35" y="10"/>
                      <a:pt x="35" y="10"/>
                    </a:cubicBezTo>
                    <a:cubicBezTo>
                      <a:pt x="31" y="7"/>
                      <a:pt x="31" y="0"/>
                      <a:pt x="31" y="0"/>
                    </a:cubicBezTo>
                    <a:cubicBezTo>
                      <a:pt x="34" y="8"/>
                      <a:pt x="64" y="13"/>
                      <a:pt x="71" y="15"/>
                    </a:cubicBezTo>
                    <a:cubicBezTo>
                      <a:pt x="77" y="17"/>
                      <a:pt x="77" y="25"/>
                      <a:pt x="77" y="25"/>
                    </a:cubicBezTo>
                    <a:cubicBezTo>
                      <a:pt x="77" y="25"/>
                      <a:pt x="83" y="28"/>
                      <a:pt x="84" y="30"/>
                    </a:cubicBezTo>
                    <a:cubicBezTo>
                      <a:pt x="86" y="33"/>
                      <a:pt x="86" y="40"/>
                      <a:pt x="87" y="48"/>
                    </a:cubicBezTo>
                    <a:cubicBezTo>
                      <a:pt x="88" y="55"/>
                      <a:pt x="88" y="64"/>
                      <a:pt x="84" y="70"/>
                    </a:cubicBezTo>
                    <a:cubicBezTo>
                      <a:pt x="79" y="75"/>
                      <a:pt x="71" y="89"/>
                      <a:pt x="68" y="91"/>
                    </a:cubicBezTo>
                    <a:cubicBezTo>
                      <a:pt x="66" y="92"/>
                      <a:pt x="58" y="100"/>
                      <a:pt x="58" y="101"/>
                    </a:cubicBezTo>
                    <a:cubicBezTo>
                      <a:pt x="57" y="102"/>
                      <a:pt x="53" y="108"/>
                      <a:pt x="53" y="108"/>
                    </a:cubicBezTo>
                    <a:cubicBezTo>
                      <a:pt x="53" y="108"/>
                      <a:pt x="53" y="97"/>
                      <a:pt x="54" y="95"/>
                    </a:cubicBezTo>
                    <a:cubicBezTo>
                      <a:pt x="54" y="95"/>
                      <a:pt x="79" y="69"/>
                      <a:pt x="68" y="7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4" name="Freeform 8"/>
              <p:cNvSpPr/>
              <p:nvPr/>
            </p:nvSpPr>
            <p:spPr bwMode="auto">
              <a:xfrm>
                <a:off x="2597" y="769"/>
                <a:ext cx="126" cy="126"/>
              </a:xfrm>
              <a:custGeom>
                <a:avLst/>
                <a:gdLst>
                  <a:gd name="T0" fmla="*/ 9 w 24"/>
                  <a:gd name="T1" fmla="*/ 5 h 24"/>
                  <a:gd name="T2" fmla="*/ 16 w 24"/>
                  <a:gd name="T3" fmla="*/ 1 h 24"/>
                  <a:gd name="T4" fmla="*/ 21 w 24"/>
                  <a:gd name="T5" fmla="*/ 8 h 24"/>
                  <a:gd name="T6" fmla="*/ 15 w 24"/>
                  <a:gd name="T7" fmla="*/ 18 h 24"/>
                  <a:gd name="T8" fmla="*/ 4 w 24"/>
                  <a:gd name="T9" fmla="*/ 24 h 24"/>
                  <a:gd name="T10" fmla="*/ 2 w 24"/>
                  <a:gd name="T11" fmla="*/ 20 h 24"/>
                  <a:gd name="T12" fmla="*/ 9 w 24"/>
                  <a:gd name="T13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9" y="5"/>
                    </a:moveTo>
                    <a:cubicBezTo>
                      <a:pt x="9" y="5"/>
                      <a:pt x="12" y="1"/>
                      <a:pt x="16" y="1"/>
                    </a:cubicBezTo>
                    <a:cubicBezTo>
                      <a:pt x="20" y="0"/>
                      <a:pt x="24" y="3"/>
                      <a:pt x="21" y="8"/>
                    </a:cubicBezTo>
                    <a:cubicBezTo>
                      <a:pt x="18" y="13"/>
                      <a:pt x="16" y="16"/>
                      <a:pt x="15" y="18"/>
                    </a:cubicBezTo>
                    <a:cubicBezTo>
                      <a:pt x="14" y="20"/>
                      <a:pt x="8" y="24"/>
                      <a:pt x="4" y="24"/>
                    </a:cubicBezTo>
                    <a:cubicBezTo>
                      <a:pt x="1" y="24"/>
                      <a:pt x="0" y="22"/>
                      <a:pt x="2" y="20"/>
                    </a:cubicBezTo>
                    <a:cubicBezTo>
                      <a:pt x="13" y="11"/>
                      <a:pt x="9" y="5"/>
                      <a:pt x="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5" name="Freeform 9"/>
              <p:cNvSpPr/>
              <p:nvPr/>
            </p:nvSpPr>
            <p:spPr bwMode="auto">
              <a:xfrm>
                <a:off x="2182" y="4555"/>
                <a:ext cx="262" cy="445"/>
              </a:xfrm>
              <a:custGeom>
                <a:avLst/>
                <a:gdLst>
                  <a:gd name="T0" fmla="*/ 7 w 50"/>
                  <a:gd name="T1" fmla="*/ 3 h 85"/>
                  <a:gd name="T2" fmla="*/ 4 w 50"/>
                  <a:gd name="T3" fmla="*/ 41 h 85"/>
                  <a:gd name="T4" fmla="*/ 9 w 50"/>
                  <a:gd name="T5" fmla="*/ 70 h 85"/>
                  <a:gd name="T6" fmla="*/ 37 w 50"/>
                  <a:gd name="T7" fmla="*/ 82 h 85"/>
                  <a:gd name="T8" fmla="*/ 50 w 50"/>
                  <a:gd name="T9" fmla="*/ 51 h 85"/>
                  <a:gd name="T10" fmla="*/ 44 w 50"/>
                  <a:gd name="T11" fmla="*/ 6 h 85"/>
                  <a:gd name="T12" fmla="*/ 7 w 50"/>
                  <a:gd name="T13" fmla="*/ 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85">
                    <a:moveTo>
                      <a:pt x="7" y="3"/>
                    </a:moveTo>
                    <a:cubicBezTo>
                      <a:pt x="7" y="3"/>
                      <a:pt x="5" y="34"/>
                      <a:pt x="4" y="41"/>
                    </a:cubicBezTo>
                    <a:cubicBezTo>
                      <a:pt x="3" y="48"/>
                      <a:pt x="0" y="57"/>
                      <a:pt x="9" y="70"/>
                    </a:cubicBezTo>
                    <a:cubicBezTo>
                      <a:pt x="19" y="85"/>
                      <a:pt x="30" y="84"/>
                      <a:pt x="37" y="82"/>
                    </a:cubicBezTo>
                    <a:cubicBezTo>
                      <a:pt x="45" y="79"/>
                      <a:pt x="49" y="58"/>
                      <a:pt x="50" y="51"/>
                    </a:cubicBezTo>
                    <a:cubicBezTo>
                      <a:pt x="50" y="45"/>
                      <a:pt x="44" y="13"/>
                      <a:pt x="44" y="6"/>
                    </a:cubicBezTo>
                    <a:cubicBezTo>
                      <a:pt x="44" y="0"/>
                      <a:pt x="7" y="3"/>
                      <a:pt x="7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6" name="Freeform 10"/>
              <p:cNvSpPr/>
              <p:nvPr/>
            </p:nvSpPr>
            <p:spPr bwMode="auto">
              <a:xfrm>
                <a:off x="2376" y="4921"/>
                <a:ext cx="268" cy="486"/>
              </a:xfrm>
              <a:custGeom>
                <a:avLst/>
                <a:gdLst>
                  <a:gd name="T0" fmla="*/ 0 w 51"/>
                  <a:gd name="T1" fmla="*/ 12 h 93"/>
                  <a:gd name="T2" fmla="*/ 2 w 51"/>
                  <a:gd name="T3" fmla="*/ 49 h 93"/>
                  <a:gd name="T4" fmla="*/ 4 w 51"/>
                  <a:gd name="T5" fmla="*/ 72 h 93"/>
                  <a:gd name="T6" fmla="*/ 22 w 51"/>
                  <a:gd name="T7" fmla="*/ 90 h 93"/>
                  <a:gd name="T8" fmla="*/ 38 w 51"/>
                  <a:gd name="T9" fmla="*/ 89 h 93"/>
                  <a:gd name="T10" fmla="*/ 51 w 51"/>
                  <a:gd name="T11" fmla="*/ 64 h 93"/>
                  <a:gd name="T12" fmla="*/ 44 w 51"/>
                  <a:gd name="T13" fmla="*/ 27 h 93"/>
                  <a:gd name="T14" fmla="*/ 35 w 51"/>
                  <a:gd name="T15" fmla="*/ 0 h 93"/>
                  <a:gd name="T16" fmla="*/ 0 w 51"/>
                  <a:gd name="T17" fmla="*/ 1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93">
                    <a:moveTo>
                      <a:pt x="0" y="12"/>
                    </a:moveTo>
                    <a:cubicBezTo>
                      <a:pt x="0" y="12"/>
                      <a:pt x="3" y="42"/>
                      <a:pt x="2" y="49"/>
                    </a:cubicBezTo>
                    <a:cubicBezTo>
                      <a:pt x="1" y="57"/>
                      <a:pt x="1" y="68"/>
                      <a:pt x="4" y="72"/>
                    </a:cubicBezTo>
                    <a:cubicBezTo>
                      <a:pt x="8" y="75"/>
                      <a:pt x="16" y="89"/>
                      <a:pt x="22" y="90"/>
                    </a:cubicBezTo>
                    <a:cubicBezTo>
                      <a:pt x="27" y="92"/>
                      <a:pt x="35" y="93"/>
                      <a:pt x="38" y="89"/>
                    </a:cubicBezTo>
                    <a:cubicBezTo>
                      <a:pt x="41" y="84"/>
                      <a:pt x="51" y="69"/>
                      <a:pt x="51" y="64"/>
                    </a:cubicBezTo>
                    <a:cubicBezTo>
                      <a:pt x="51" y="59"/>
                      <a:pt x="44" y="34"/>
                      <a:pt x="44" y="27"/>
                    </a:cubicBezTo>
                    <a:cubicBezTo>
                      <a:pt x="44" y="20"/>
                      <a:pt x="35" y="0"/>
                      <a:pt x="35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1940" y="2244"/>
                <a:ext cx="536" cy="2458"/>
              </a:xfrm>
              <a:custGeom>
                <a:avLst/>
                <a:gdLst>
                  <a:gd name="T0" fmla="*/ 20 w 102"/>
                  <a:gd name="T1" fmla="*/ 3 h 470"/>
                  <a:gd name="T2" fmla="*/ 1 w 102"/>
                  <a:gd name="T3" fmla="*/ 106 h 470"/>
                  <a:gd name="T4" fmla="*/ 9 w 102"/>
                  <a:gd name="T5" fmla="*/ 196 h 470"/>
                  <a:gd name="T6" fmla="*/ 38 w 102"/>
                  <a:gd name="T7" fmla="*/ 406 h 470"/>
                  <a:gd name="T8" fmla="*/ 44 w 102"/>
                  <a:gd name="T9" fmla="*/ 438 h 470"/>
                  <a:gd name="T10" fmla="*/ 49 w 102"/>
                  <a:gd name="T11" fmla="*/ 462 h 470"/>
                  <a:gd name="T12" fmla="*/ 72 w 102"/>
                  <a:gd name="T13" fmla="*/ 468 h 470"/>
                  <a:gd name="T14" fmla="*/ 102 w 102"/>
                  <a:gd name="T15" fmla="*/ 455 h 470"/>
                  <a:gd name="T16" fmla="*/ 86 w 102"/>
                  <a:gd name="T17" fmla="*/ 367 h 470"/>
                  <a:gd name="T18" fmla="*/ 86 w 102"/>
                  <a:gd name="T19" fmla="*/ 290 h 470"/>
                  <a:gd name="T20" fmla="*/ 88 w 102"/>
                  <a:gd name="T21" fmla="*/ 146 h 470"/>
                  <a:gd name="T22" fmla="*/ 88 w 102"/>
                  <a:gd name="T23" fmla="*/ 0 h 470"/>
                  <a:gd name="T24" fmla="*/ 20 w 102"/>
                  <a:gd name="T25" fmla="*/ 3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470">
                    <a:moveTo>
                      <a:pt x="20" y="3"/>
                    </a:moveTo>
                    <a:cubicBezTo>
                      <a:pt x="20" y="3"/>
                      <a:pt x="0" y="81"/>
                      <a:pt x="1" y="106"/>
                    </a:cubicBezTo>
                    <a:cubicBezTo>
                      <a:pt x="3" y="156"/>
                      <a:pt x="9" y="196"/>
                      <a:pt x="9" y="196"/>
                    </a:cubicBezTo>
                    <a:cubicBezTo>
                      <a:pt x="9" y="196"/>
                      <a:pt x="29" y="389"/>
                      <a:pt x="38" y="406"/>
                    </a:cubicBezTo>
                    <a:cubicBezTo>
                      <a:pt x="51" y="429"/>
                      <a:pt x="48" y="431"/>
                      <a:pt x="44" y="438"/>
                    </a:cubicBezTo>
                    <a:cubicBezTo>
                      <a:pt x="40" y="445"/>
                      <a:pt x="49" y="462"/>
                      <a:pt x="49" y="462"/>
                    </a:cubicBezTo>
                    <a:cubicBezTo>
                      <a:pt x="49" y="462"/>
                      <a:pt x="67" y="466"/>
                      <a:pt x="72" y="468"/>
                    </a:cubicBezTo>
                    <a:cubicBezTo>
                      <a:pt x="76" y="470"/>
                      <a:pt x="102" y="459"/>
                      <a:pt x="102" y="455"/>
                    </a:cubicBezTo>
                    <a:cubicBezTo>
                      <a:pt x="102" y="451"/>
                      <a:pt x="89" y="384"/>
                      <a:pt x="86" y="367"/>
                    </a:cubicBezTo>
                    <a:cubicBezTo>
                      <a:pt x="84" y="350"/>
                      <a:pt x="86" y="309"/>
                      <a:pt x="86" y="290"/>
                    </a:cubicBezTo>
                    <a:cubicBezTo>
                      <a:pt x="86" y="271"/>
                      <a:pt x="84" y="179"/>
                      <a:pt x="88" y="146"/>
                    </a:cubicBezTo>
                    <a:cubicBezTo>
                      <a:pt x="91" y="112"/>
                      <a:pt x="88" y="0"/>
                      <a:pt x="88" y="0"/>
                    </a:cubicBezTo>
                    <a:lnTo>
                      <a:pt x="2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8" name="Freeform 12"/>
              <p:cNvSpPr/>
              <p:nvPr/>
            </p:nvSpPr>
            <p:spPr bwMode="auto">
              <a:xfrm>
                <a:off x="2345" y="2244"/>
                <a:ext cx="467" cy="2892"/>
              </a:xfrm>
              <a:custGeom>
                <a:avLst/>
                <a:gdLst>
                  <a:gd name="T0" fmla="*/ 63 w 89"/>
                  <a:gd name="T1" fmla="*/ 6 h 553"/>
                  <a:gd name="T2" fmla="*/ 88 w 89"/>
                  <a:gd name="T3" fmla="*/ 95 h 553"/>
                  <a:gd name="T4" fmla="*/ 77 w 89"/>
                  <a:gd name="T5" fmla="*/ 304 h 553"/>
                  <a:gd name="T6" fmla="*/ 64 w 89"/>
                  <a:gd name="T7" fmla="*/ 475 h 553"/>
                  <a:gd name="T8" fmla="*/ 61 w 89"/>
                  <a:gd name="T9" fmla="*/ 506 h 553"/>
                  <a:gd name="T10" fmla="*/ 58 w 89"/>
                  <a:gd name="T11" fmla="*/ 518 h 553"/>
                  <a:gd name="T12" fmla="*/ 61 w 89"/>
                  <a:gd name="T13" fmla="*/ 533 h 553"/>
                  <a:gd name="T14" fmla="*/ 38 w 89"/>
                  <a:gd name="T15" fmla="*/ 552 h 553"/>
                  <a:gd name="T16" fmla="*/ 5 w 89"/>
                  <a:gd name="T17" fmla="*/ 536 h 553"/>
                  <a:gd name="T18" fmla="*/ 2 w 89"/>
                  <a:gd name="T19" fmla="*/ 512 h 553"/>
                  <a:gd name="T20" fmla="*/ 13 w 89"/>
                  <a:gd name="T21" fmla="*/ 463 h 553"/>
                  <a:gd name="T22" fmla="*/ 18 w 89"/>
                  <a:gd name="T23" fmla="*/ 320 h 553"/>
                  <a:gd name="T24" fmla="*/ 7 w 89"/>
                  <a:gd name="T25" fmla="*/ 202 h 553"/>
                  <a:gd name="T26" fmla="*/ 3 w 89"/>
                  <a:gd name="T27" fmla="*/ 148 h 553"/>
                  <a:gd name="T28" fmla="*/ 3 w 89"/>
                  <a:gd name="T29" fmla="*/ 0 h 553"/>
                  <a:gd name="T30" fmla="*/ 63 w 89"/>
                  <a:gd name="T31" fmla="*/ 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553">
                    <a:moveTo>
                      <a:pt x="63" y="6"/>
                    </a:moveTo>
                    <a:cubicBezTo>
                      <a:pt x="65" y="16"/>
                      <a:pt x="87" y="62"/>
                      <a:pt x="88" y="95"/>
                    </a:cubicBezTo>
                    <a:cubicBezTo>
                      <a:pt x="89" y="128"/>
                      <a:pt x="77" y="293"/>
                      <a:pt x="77" y="304"/>
                    </a:cubicBezTo>
                    <a:cubicBezTo>
                      <a:pt x="77" y="314"/>
                      <a:pt x="64" y="465"/>
                      <a:pt x="64" y="475"/>
                    </a:cubicBezTo>
                    <a:cubicBezTo>
                      <a:pt x="64" y="485"/>
                      <a:pt x="63" y="501"/>
                      <a:pt x="61" y="506"/>
                    </a:cubicBezTo>
                    <a:cubicBezTo>
                      <a:pt x="58" y="511"/>
                      <a:pt x="54" y="516"/>
                      <a:pt x="58" y="518"/>
                    </a:cubicBezTo>
                    <a:cubicBezTo>
                      <a:pt x="61" y="521"/>
                      <a:pt x="62" y="531"/>
                      <a:pt x="61" y="533"/>
                    </a:cubicBezTo>
                    <a:cubicBezTo>
                      <a:pt x="59" y="534"/>
                      <a:pt x="47" y="551"/>
                      <a:pt x="38" y="552"/>
                    </a:cubicBezTo>
                    <a:cubicBezTo>
                      <a:pt x="34" y="553"/>
                      <a:pt x="5" y="536"/>
                      <a:pt x="5" y="536"/>
                    </a:cubicBezTo>
                    <a:cubicBezTo>
                      <a:pt x="5" y="536"/>
                      <a:pt x="4" y="526"/>
                      <a:pt x="2" y="512"/>
                    </a:cubicBezTo>
                    <a:cubicBezTo>
                      <a:pt x="0" y="497"/>
                      <a:pt x="13" y="463"/>
                      <a:pt x="13" y="463"/>
                    </a:cubicBezTo>
                    <a:cubicBezTo>
                      <a:pt x="10" y="435"/>
                      <a:pt x="17" y="326"/>
                      <a:pt x="18" y="320"/>
                    </a:cubicBezTo>
                    <a:cubicBezTo>
                      <a:pt x="18" y="314"/>
                      <a:pt x="7" y="209"/>
                      <a:pt x="7" y="202"/>
                    </a:cubicBezTo>
                    <a:cubicBezTo>
                      <a:pt x="6" y="195"/>
                      <a:pt x="3" y="148"/>
                      <a:pt x="3" y="148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63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2376" y="2228"/>
                <a:ext cx="58" cy="879"/>
              </a:xfrm>
              <a:custGeom>
                <a:avLst/>
                <a:gdLst>
                  <a:gd name="T0" fmla="*/ 5 w 11"/>
                  <a:gd name="T1" fmla="*/ 28 h 168"/>
                  <a:gd name="T2" fmla="*/ 5 w 11"/>
                  <a:gd name="T3" fmla="*/ 91 h 168"/>
                  <a:gd name="T4" fmla="*/ 4 w 11"/>
                  <a:gd name="T5" fmla="*/ 139 h 168"/>
                  <a:gd name="T6" fmla="*/ 0 w 11"/>
                  <a:gd name="T7" fmla="*/ 168 h 168"/>
                  <a:gd name="T8" fmla="*/ 10 w 11"/>
                  <a:gd name="T9" fmla="*/ 109 h 168"/>
                  <a:gd name="T10" fmla="*/ 9 w 11"/>
                  <a:gd name="T11" fmla="*/ 55 h 168"/>
                  <a:gd name="T12" fmla="*/ 8 w 11"/>
                  <a:gd name="T13" fmla="*/ 0 h 168"/>
                  <a:gd name="T14" fmla="*/ 5 w 11"/>
                  <a:gd name="T15" fmla="*/ 2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68">
                    <a:moveTo>
                      <a:pt x="5" y="28"/>
                    </a:moveTo>
                    <a:cubicBezTo>
                      <a:pt x="5" y="28"/>
                      <a:pt x="5" y="84"/>
                      <a:pt x="5" y="91"/>
                    </a:cubicBezTo>
                    <a:cubicBezTo>
                      <a:pt x="5" y="99"/>
                      <a:pt x="4" y="135"/>
                      <a:pt x="4" y="139"/>
                    </a:cubicBezTo>
                    <a:cubicBezTo>
                      <a:pt x="4" y="143"/>
                      <a:pt x="0" y="168"/>
                      <a:pt x="0" y="168"/>
                    </a:cubicBezTo>
                    <a:cubicBezTo>
                      <a:pt x="0" y="168"/>
                      <a:pt x="8" y="140"/>
                      <a:pt x="10" y="109"/>
                    </a:cubicBezTo>
                    <a:cubicBezTo>
                      <a:pt x="11" y="89"/>
                      <a:pt x="9" y="58"/>
                      <a:pt x="9" y="55"/>
                    </a:cubicBezTo>
                    <a:cubicBezTo>
                      <a:pt x="9" y="51"/>
                      <a:pt x="8" y="0"/>
                      <a:pt x="8" y="0"/>
                    </a:cubicBezTo>
                    <a:lnTo>
                      <a:pt x="5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0" name="Freeform 14"/>
              <p:cNvSpPr/>
              <p:nvPr/>
            </p:nvSpPr>
            <p:spPr bwMode="auto">
              <a:xfrm>
                <a:off x="2008" y="2239"/>
                <a:ext cx="699" cy="151"/>
              </a:xfrm>
              <a:custGeom>
                <a:avLst/>
                <a:gdLst>
                  <a:gd name="T0" fmla="*/ 133 w 133"/>
                  <a:gd name="T1" fmla="*/ 0 h 29"/>
                  <a:gd name="T2" fmla="*/ 67 w 133"/>
                  <a:gd name="T3" fmla="*/ 13 h 29"/>
                  <a:gd name="T4" fmla="*/ 0 w 133"/>
                  <a:gd name="T5" fmla="*/ 0 h 29"/>
                  <a:gd name="T6" fmla="*/ 0 w 133"/>
                  <a:gd name="T7" fmla="*/ 16 h 29"/>
                  <a:gd name="T8" fmla="*/ 67 w 133"/>
                  <a:gd name="T9" fmla="*/ 29 h 29"/>
                  <a:gd name="T10" fmla="*/ 133 w 133"/>
                  <a:gd name="T11" fmla="*/ 16 h 29"/>
                  <a:gd name="T12" fmla="*/ 133 w 133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29">
                    <a:moveTo>
                      <a:pt x="133" y="0"/>
                    </a:moveTo>
                    <a:cubicBezTo>
                      <a:pt x="133" y="7"/>
                      <a:pt x="104" y="13"/>
                      <a:pt x="67" y="13"/>
                    </a:cubicBezTo>
                    <a:cubicBezTo>
                      <a:pt x="30" y="13"/>
                      <a:pt x="0" y="7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3"/>
                      <a:pt x="30" y="29"/>
                      <a:pt x="67" y="29"/>
                    </a:cubicBezTo>
                    <a:cubicBezTo>
                      <a:pt x="104" y="29"/>
                      <a:pt x="133" y="23"/>
                      <a:pt x="133" y="16"/>
                    </a:cubicBezTo>
                    <a:lnTo>
                      <a:pt x="13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2160" y="2286"/>
                <a:ext cx="48" cy="115"/>
              </a:xfrm>
              <a:custGeom>
                <a:avLst/>
                <a:gdLst>
                  <a:gd name="T0" fmla="*/ 4 w 9"/>
                  <a:gd name="T1" fmla="*/ 0 h 22"/>
                  <a:gd name="T2" fmla="*/ 1 w 9"/>
                  <a:gd name="T3" fmla="*/ 22 h 22"/>
                  <a:gd name="T4" fmla="*/ 6 w 9"/>
                  <a:gd name="T5" fmla="*/ 22 h 22"/>
                  <a:gd name="T6" fmla="*/ 9 w 9"/>
                  <a:gd name="T7" fmla="*/ 0 h 22"/>
                  <a:gd name="T8" fmla="*/ 4 w 9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2">
                    <a:moveTo>
                      <a:pt x="4" y="0"/>
                    </a:moveTo>
                    <a:cubicBezTo>
                      <a:pt x="4" y="0"/>
                      <a:pt x="0" y="9"/>
                      <a:pt x="1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9"/>
                      <a:pt x="9" y="0"/>
                      <a:pt x="9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2" name="Freeform 16"/>
              <p:cNvSpPr/>
              <p:nvPr/>
            </p:nvSpPr>
            <p:spPr bwMode="auto">
              <a:xfrm>
                <a:off x="2586" y="2275"/>
                <a:ext cx="42" cy="121"/>
              </a:xfrm>
              <a:custGeom>
                <a:avLst/>
                <a:gdLst>
                  <a:gd name="T0" fmla="*/ 5 w 8"/>
                  <a:gd name="T1" fmla="*/ 0 h 23"/>
                  <a:gd name="T2" fmla="*/ 6 w 8"/>
                  <a:gd name="T3" fmla="*/ 22 h 23"/>
                  <a:gd name="T4" fmla="*/ 1 w 8"/>
                  <a:gd name="T5" fmla="*/ 23 h 23"/>
                  <a:gd name="T6" fmla="*/ 0 w 8"/>
                  <a:gd name="T7" fmla="*/ 1 h 23"/>
                  <a:gd name="T8" fmla="*/ 5 w 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3">
                    <a:moveTo>
                      <a:pt x="5" y="0"/>
                    </a:moveTo>
                    <a:cubicBezTo>
                      <a:pt x="5" y="0"/>
                      <a:pt x="8" y="9"/>
                      <a:pt x="6" y="22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3" y="10"/>
                      <a:pt x="0" y="1"/>
                      <a:pt x="0" y="1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3" name="Freeform 17"/>
              <p:cNvSpPr/>
              <p:nvPr/>
            </p:nvSpPr>
            <p:spPr bwMode="auto">
              <a:xfrm>
                <a:off x="2334" y="2296"/>
                <a:ext cx="158" cy="100"/>
              </a:xfrm>
              <a:custGeom>
                <a:avLst/>
                <a:gdLst>
                  <a:gd name="T0" fmla="*/ 30 w 30"/>
                  <a:gd name="T1" fmla="*/ 14 h 19"/>
                  <a:gd name="T2" fmla="*/ 26 w 30"/>
                  <a:gd name="T3" fmla="*/ 19 h 19"/>
                  <a:gd name="T4" fmla="*/ 5 w 30"/>
                  <a:gd name="T5" fmla="*/ 19 h 19"/>
                  <a:gd name="T6" fmla="*/ 0 w 30"/>
                  <a:gd name="T7" fmla="*/ 15 h 19"/>
                  <a:gd name="T8" fmla="*/ 0 w 30"/>
                  <a:gd name="T9" fmla="*/ 5 h 19"/>
                  <a:gd name="T10" fmla="*/ 5 w 30"/>
                  <a:gd name="T11" fmla="*/ 1 h 19"/>
                  <a:gd name="T12" fmla="*/ 25 w 30"/>
                  <a:gd name="T13" fmla="*/ 0 h 19"/>
                  <a:gd name="T14" fmla="*/ 30 w 30"/>
                  <a:gd name="T15" fmla="*/ 5 h 19"/>
                  <a:gd name="T16" fmla="*/ 30 w 30"/>
                  <a:gd name="T1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9">
                    <a:moveTo>
                      <a:pt x="30" y="14"/>
                    </a:moveTo>
                    <a:cubicBezTo>
                      <a:pt x="30" y="17"/>
                      <a:pt x="28" y="19"/>
                      <a:pt x="2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3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1"/>
                      <a:pt x="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30" y="2"/>
                      <a:pt x="30" y="5"/>
                    </a:cubicBezTo>
                    <a:lnTo>
                      <a:pt x="30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4" name="Freeform 18"/>
              <p:cNvSpPr/>
              <p:nvPr/>
            </p:nvSpPr>
            <p:spPr bwMode="auto">
              <a:xfrm>
                <a:off x="2928" y="2997"/>
                <a:ext cx="263" cy="1312"/>
              </a:xfrm>
              <a:custGeom>
                <a:avLst/>
                <a:gdLst>
                  <a:gd name="T0" fmla="*/ 0 w 263"/>
                  <a:gd name="T1" fmla="*/ 439 h 1312"/>
                  <a:gd name="T2" fmla="*/ 189 w 263"/>
                  <a:gd name="T3" fmla="*/ 0 h 1312"/>
                  <a:gd name="T4" fmla="*/ 263 w 263"/>
                  <a:gd name="T5" fmla="*/ 727 h 1312"/>
                  <a:gd name="T6" fmla="*/ 105 w 263"/>
                  <a:gd name="T7" fmla="*/ 1312 h 1312"/>
                  <a:gd name="T8" fmla="*/ 0 w 263"/>
                  <a:gd name="T9" fmla="*/ 439 h 1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1312">
                    <a:moveTo>
                      <a:pt x="0" y="439"/>
                    </a:moveTo>
                    <a:lnTo>
                      <a:pt x="189" y="0"/>
                    </a:lnTo>
                    <a:lnTo>
                      <a:pt x="263" y="727"/>
                    </a:lnTo>
                    <a:lnTo>
                      <a:pt x="105" y="1312"/>
                    </a:lnTo>
                    <a:lnTo>
                      <a:pt x="0" y="43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5" name="Freeform 19"/>
              <p:cNvSpPr/>
              <p:nvPr/>
            </p:nvSpPr>
            <p:spPr bwMode="auto">
              <a:xfrm>
                <a:off x="2828" y="2992"/>
                <a:ext cx="289" cy="449"/>
              </a:xfrm>
              <a:custGeom>
                <a:avLst/>
                <a:gdLst>
                  <a:gd name="T0" fmla="*/ 0 w 289"/>
                  <a:gd name="T1" fmla="*/ 449 h 449"/>
                  <a:gd name="T2" fmla="*/ 100 w 289"/>
                  <a:gd name="T3" fmla="*/ 444 h 449"/>
                  <a:gd name="T4" fmla="*/ 289 w 289"/>
                  <a:gd name="T5" fmla="*/ 5 h 449"/>
                  <a:gd name="T6" fmla="*/ 211 w 289"/>
                  <a:gd name="T7" fmla="*/ 0 h 449"/>
                  <a:gd name="T8" fmla="*/ 0 w 289"/>
                  <a:gd name="T9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9" h="449">
                    <a:moveTo>
                      <a:pt x="0" y="449"/>
                    </a:moveTo>
                    <a:lnTo>
                      <a:pt x="100" y="444"/>
                    </a:lnTo>
                    <a:lnTo>
                      <a:pt x="289" y="5"/>
                    </a:lnTo>
                    <a:lnTo>
                      <a:pt x="211" y="0"/>
                    </a:lnTo>
                    <a:lnTo>
                      <a:pt x="0" y="44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6" name="Freeform 20"/>
              <p:cNvSpPr/>
              <p:nvPr/>
            </p:nvSpPr>
            <p:spPr bwMode="auto">
              <a:xfrm>
                <a:off x="2928" y="2997"/>
                <a:ext cx="237" cy="680"/>
              </a:xfrm>
              <a:custGeom>
                <a:avLst/>
                <a:gdLst>
                  <a:gd name="T0" fmla="*/ 0 w 237"/>
                  <a:gd name="T1" fmla="*/ 439 h 680"/>
                  <a:gd name="T2" fmla="*/ 63 w 237"/>
                  <a:gd name="T3" fmla="*/ 680 h 680"/>
                  <a:gd name="T4" fmla="*/ 184 w 237"/>
                  <a:gd name="T5" fmla="*/ 570 h 680"/>
                  <a:gd name="T6" fmla="*/ 237 w 237"/>
                  <a:gd name="T7" fmla="*/ 329 h 680"/>
                  <a:gd name="T8" fmla="*/ 189 w 237"/>
                  <a:gd name="T9" fmla="*/ 0 h 680"/>
                  <a:gd name="T10" fmla="*/ 0 w 237"/>
                  <a:gd name="T11" fmla="*/ 439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680">
                    <a:moveTo>
                      <a:pt x="0" y="439"/>
                    </a:moveTo>
                    <a:lnTo>
                      <a:pt x="63" y="680"/>
                    </a:lnTo>
                    <a:lnTo>
                      <a:pt x="184" y="570"/>
                    </a:lnTo>
                    <a:lnTo>
                      <a:pt x="237" y="329"/>
                    </a:lnTo>
                    <a:lnTo>
                      <a:pt x="189" y="0"/>
                    </a:lnTo>
                    <a:lnTo>
                      <a:pt x="0" y="43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7" name="Freeform 21"/>
              <p:cNvSpPr/>
              <p:nvPr/>
            </p:nvSpPr>
            <p:spPr bwMode="auto">
              <a:xfrm>
                <a:off x="2828" y="3441"/>
                <a:ext cx="132" cy="895"/>
              </a:xfrm>
              <a:custGeom>
                <a:avLst/>
                <a:gdLst>
                  <a:gd name="T0" fmla="*/ 0 w 132"/>
                  <a:gd name="T1" fmla="*/ 0 h 895"/>
                  <a:gd name="T2" fmla="*/ 58 w 132"/>
                  <a:gd name="T3" fmla="*/ 895 h 895"/>
                  <a:gd name="T4" fmla="*/ 132 w 132"/>
                  <a:gd name="T5" fmla="*/ 847 h 895"/>
                  <a:gd name="T6" fmla="*/ 48 w 132"/>
                  <a:gd name="T7" fmla="*/ 27 h 895"/>
                  <a:gd name="T8" fmla="*/ 0 w 132"/>
                  <a:gd name="T9" fmla="*/ 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895">
                    <a:moveTo>
                      <a:pt x="0" y="0"/>
                    </a:moveTo>
                    <a:lnTo>
                      <a:pt x="58" y="895"/>
                    </a:lnTo>
                    <a:lnTo>
                      <a:pt x="132" y="847"/>
                    </a:lnTo>
                    <a:lnTo>
                      <a:pt x="48" y="2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8" name="Freeform 22"/>
              <p:cNvSpPr/>
              <p:nvPr/>
            </p:nvSpPr>
            <p:spPr bwMode="auto">
              <a:xfrm>
                <a:off x="2828" y="3436"/>
                <a:ext cx="100" cy="32"/>
              </a:xfrm>
              <a:custGeom>
                <a:avLst/>
                <a:gdLst>
                  <a:gd name="T0" fmla="*/ 100 w 100"/>
                  <a:gd name="T1" fmla="*/ 0 h 32"/>
                  <a:gd name="T2" fmla="*/ 0 w 100"/>
                  <a:gd name="T3" fmla="*/ 5 h 32"/>
                  <a:gd name="T4" fmla="*/ 48 w 100"/>
                  <a:gd name="T5" fmla="*/ 32 h 32"/>
                  <a:gd name="T6" fmla="*/ 100 w 100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0" h="32">
                    <a:moveTo>
                      <a:pt x="100" y="0"/>
                    </a:moveTo>
                    <a:lnTo>
                      <a:pt x="0" y="5"/>
                    </a:lnTo>
                    <a:lnTo>
                      <a:pt x="48" y="32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9" name="Freeform 23"/>
              <p:cNvSpPr/>
              <p:nvPr/>
            </p:nvSpPr>
            <p:spPr bwMode="auto">
              <a:xfrm>
                <a:off x="2876" y="3436"/>
                <a:ext cx="157" cy="873"/>
              </a:xfrm>
              <a:custGeom>
                <a:avLst/>
                <a:gdLst>
                  <a:gd name="T0" fmla="*/ 52 w 157"/>
                  <a:gd name="T1" fmla="*/ 0 h 873"/>
                  <a:gd name="T2" fmla="*/ 0 w 157"/>
                  <a:gd name="T3" fmla="*/ 32 h 873"/>
                  <a:gd name="T4" fmla="*/ 84 w 157"/>
                  <a:gd name="T5" fmla="*/ 852 h 873"/>
                  <a:gd name="T6" fmla="*/ 157 w 157"/>
                  <a:gd name="T7" fmla="*/ 873 h 873"/>
                  <a:gd name="T8" fmla="*/ 52 w 157"/>
                  <a:gd name="T9" fmla="*/ 0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873">
                    <a:moveTo>
                      <a:pt x="52" y="0"/>
                    </a:moveTo>
                    <a:lnTo>
                      <a:pt x="0" y="32"/>
                    </a:lnTo>
                    <a:lnTo>
                      <a:pt x="84" y="852"/>
                    </a:lnTo>
                    <a:lnTo>
                      <a:pt x="157" y="873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0" name="Freeform 24"/>
              <p:cNvSpPr/>
              <p:nvPr/>
            </p:nvSpPr>
            <p:spPr bwMode="auto">
              <a:xfrm>
                <a:off x="3096" y="3473"/>
                <a:ext cx="32" cy="188"/>
              </a:xfrm>
              <a:custGeom>
                <a:avLst/>
                <a:gdLst>
                  <a:gd name="T0" fmla="*/ 32 w 32"/>
                  <a:gd name="T1" fmla="*/ 130 h 188"/>
                  <a:gd name="T2" fmla="*/ 11 w 32"/>
                  <a:gd name="T3" fmla="*/ 188 h 188"/>
                  <a:gd name="T4" fmla="*/ 0 w 32"/>
                  <a:gd name="T5" fmla="*/ 52 h 188"/>
                  <a:gd name="T6" fmla="*/ 16 w 32"/>
                  <a:gd name="T7" fmla="*/ 0 h 188"/>
                  <a:gd name="T8" fmla="*/ 32 w 32"/>
                  <a:gd name="T9" fmla="*/ 13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8">
                    <a:moveTo>
                      <a:pt x="32" y="130"/>
                    </a:moveTo>
                    <a:lnTo>
                      <a:pt x="11" y="188"/>
                    </a:lnTo>
                    <a:lnTo>
                      <a:pt x="0" y="52"/>
                    </a:lnTo>
                    <a:lnTo>
                      <a:pt x="16" y="0"/>
                    </a:lnTo>
                    <a:lnTo>
                      <a:pt x="32" y="13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1" name="Freeform 25"/>
              <p:cNvSpPr/>
              <p:nvPr/>
            </p:nvSpPr>
            <p:spPr bwMode="auto">
              <a:xfrm>
                <a:off x="2855" y="2866"/>
                <a:ext cx="210" cy="324"/>
              </a:xfrm>
              <a:custGeom>
                <a:avLst/>
                <a:gdLst>
                  <a:gd name="T0" fmla="*/ 4 w 40"/>
                  <a:gd name="T1" fmla="*/ 7 h 62"/>
                  <a:gd name="T2" fmla="*/ 1 w 40"/>
                  <a:gd name="T3" fmla="*/ 23 h 62"/>
                  <a:gd name="T4" fmla="*/ 0 w 40"/>
                  <a:gd name="T5" fmla="*/ 40 h 62"/>
                  <a:gd name="T6" fmla="*/ 1 w 40"/>
                  <a:gd name="T7" fmla="*/ 55 h 62"/>
                  <a:gd name="T8" fmla="*/ 10 w 40"/>
                  <a:gd name="T9" fmla="*/ 62 h 62"/>
                  <a:gd name="T10" fmla="*/ 10 w 40"/>
                  <a:gd name="T11" fmla="*/ 54 h 62"/>
                  <a:gd name="T12" fmla="*/ 13 w 40"/>
                  <a:gd name="T13" fmla="*/ 42 h 62"/>
                  <a:gd name="T14" fmla="*/ 17 w 40"/>
                  <a:gd name="T15" fmla="*/ 38 h 62"/>
                  <a:gd name="T16" fmla="*/ 22 w 40"/>
                  <a:gd name="T17" fmla="*/ 40 h 62"/>
                  <a:gd name="T18" fmla="*/ 21 w 40"/>
                  <a:gd name="T19" fmla="*/ 49 h 62"/>
                  <a:gd name="T20" fmla="*/ 19 w 40"/>
                  <a:gd name="T21" fmla="*/ 53 h 62"/>
                  <a:gd name="T22" fmla="*/ 19 w 40"/>
                  <a:gd name="T23" fmla="*/ 58 h 62"/>
                  <a:gd name="T24" fmla="*/ 27 w 40"/>
                  <a:gd name="T25" fmla="*/ 56 h 62"/>
                  <a:gd name="T26" fmla="*/ 30 w 40"/>
                  <a:gd name="T27" fmla="*/ 51 h 62"/>
                  <a:gd name="T28" fmla="*/ 35 w 40"/>
                  <a:gd name="T29" fmla="*/ 46 h 62"/>
                  <a:gd name="T30" fmla="*/ 35 w 40"/>
                  <a:gd name="T31" fmla="*/ 44 h 62"/>
                  <a:gd name="T32" fmla="*/ 37 w 40"/>
                  <a:gd name="T33" fmla="*/ 41 h 62"/>
                  <a:gd name="T34" fmla="*/ 40 w 40"/>
                  <a:gd name="T35" fmla="*/ 37 h 62"/>
                  <a:gd name="T36" fmla="*/ 37 w 40"/>
                  <a:gd name="T37" fmla="*/ 26 h 62"/>
                  <a:gd name="T38" fmla="*/ 33 w 40"/>
                  <a:gd name="T39" fmla="*/ 11 h 62"/>
                  <a:gd name="T40" fmla="*/ 4 w 40"/>
                  <a:gd name="T41" fmla="*/ 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62">
                    <a:moveTo>
                      <a:pt x="4" y="7"/>
                    </a:moveTo>
                    <a:cubicBezTo>
                      <a:pt x="4" y="7"/>
                      <a:pt x="1" y="21"/>
                      <a:pt x="1" y="23"/>
                    </a:cubicBezTo>
                    <a:cubicBezTo>
                      <a:pt x="0" y="25"/>
                      <a:pt x="0" y="37"/>
                      <a:pt x="0" y="40"/>
                    </a:cubicBezTo>
                    <a:cubicBezTo>
                      <a:pt x="1" y="42"/>
                      <a:pt x="0" y="54"/>
                      <a:pt x="1" y="55"/>
                    </a:cubicBezTo>
                    <a:cubicBezTo>
                      <a:pt x="1" y="57"/>
                      <a:pt x="6" y="62"/>
                      <a:pt x="10" y="62"/>
                    </a:cubicBezTo>
                    <a:cubicBezTo>
                      <a:pt x="10" y="62"/>
                      <a:pt x="10" y="56"/>
                      <a:pt x="10" y="54"/>
                    </a:cubicBezTo>
                    <a:cubicBezTo>
                      <a:pt x="10" y="49"/>
                      <a:pt x="12" y="45"/>
                      <a:pt x="13" y="42"/>
                    </a:cubicBezTo>
                    <a:cubicBezTo>
                      <a:pt x="15" y="39"/>
                      <a:pt x="17" y="38"/>
                      <a:pt x="17" y="38"/>
                    </a:cubicBezTo>
                    <a:cubicBezTo>
                      <a:pt x="17" y="38"/>
                      <a:pt x="21" y="38"/>
                      <a:pt x="22" y="40"/>
                    </a:cubicBezTo>
                    <a:cubicBezTo>
                      <a:pt x="23" y="43"/>
                      <a:pt x="21" y="49"/>
                      <a:pt x="21" y="49"/>
                    </a:cubicBezTo>
                    <a:cubicBezTo>
                      <a:pt x="21" y="49"/>
                      <a:pt x="19" y="51"/>
                      <a:pt x="19" y="53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25" y="57"/>
                      <a:pt x="27" y="56"/>
                    </a:cubicBezTo>
                    <a:cubicBezTo>
                      <a:pt x="29" y="54"/>
                      <a:pt x="30" y="51"/>
                      <a:pt x="30" y="51"/>
                    </a:cubicBezTo>
                    <a:cubicBezTo>
                      <a:pt x="30" y="51"/>
                      <a:pt x="35" y="48"/>
                      <a:pt x="35" y="46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9" y="38"/>
                      <a:pt x="40" y="37"/>
                    </a:cubicBezTo>
                    <a:cubicBezTo>
                      <a:pt x="40" y="36"/>
                      <a:pt x="38" y="29"/>
                      <a:pt x="37" y="26"/>
                    </a:cubicBezTo>
                    <a:cubicBezTo>
                      <a:pt x="36" y="23"/>
                      <a:pt x="33" y="15"/>
                      <a:pt x="33" y="11"/>
                    </a:cubicBezTo>
                    <a:cubicBezTo>
                      <a:pt x="33" y="7"/>
                      <a:pt x="10" y="0"/>
                      <a:pt x="4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2" name="Freeform 26"/>
              <p:cNvSpPr/>
              <p:nvPr/>
            </p:nvSpPr>
            <p:spPr bwMode="auto">
              <a:xfrm>
                <a:off x="2891" y="3065"/>
                <a:ext cx="84" cy="220"/>
              </a:xfrm>
              <a:custGeom>
                <a:avLst/>
                <a:gdLst>
                  <a:gd name="T0" fmla="*/ 9 w 16"/>
                  <a:gd name="T1" fmla="*/ 42 h 42"/>
                  <a:gd name="T2" fmla="*/ 5 w 16"/>
                  <a:gd name="T3" fmla="*/ 38 h 42"/>
                  <a:gd name="T4" fmla="*/ 8 w 16"/>
                  <a:gd name="T5" fmla="*/ 2 h 42"/>
                  <a:gd name="T6" fmla="*/ 13 w 16"/>
                  <a:gd name="T7" fmla="*/ 1 h 42"/>
                  <a:gd name="T8" fmla="*/ 15 w 16"/>
                  <a:gd name="T9" fmla="*/ 6 h 42"/>
                  <a:gd name="T10" fmla="*/ 13 w 16"/>
                  <a:gd name="T11" fmla="*/ 37 h 42"/>
                  <a:gd name="T12" fmla="*/ 10 w 16"/>
                  <a:gd name="T13" fmla="*/ 41 h 42"/>
                  <a:gd name="T14" fmla="*/ 9 w 16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2">
                    <a:moveTo>
                      <a:pt x="9" y="42"/>
                    </a:moveTo>
                    <a:cubicBezTo>
                      <a:pt x="7" y="41"/>
                      <a:pt x="5" y="40"/>
                      <a:pt x="5" y="38"/>
                    </a:cubicBezTo>
                    <a:cubicBezTo>
                      <a:pt x="0" y="14"/>
                      <a:pt x="7" y="3"/>
                      <a:pt x="8" y="2"/>
                    </a:cubicBezTo>
                    <a:cubicBezTo>
                      <a:pt x="9" y="0"/>
                      <a:pt x="12" y="0"/>
                      <a:pt x="13" y="1"/>
                    </a:cubicBezTo>
                    <a:cubicBezTo>
                      <a:pt x="15" y="2"/>
                      <a:pt x="16" y="5"/>
                      <a:pt x="15" y="6"/>
                    </a:cubicBezTo>
                    <a:cubicBezTo>
                      <a:pt x="14" y="7"/>
                      <a:pt x="9" y="16"/>
                      <a:pt x="13" y="37"/>
                    </a:cubicBezTo>
                    <a:cubicBezTo>
                      <a:pt x="13" y="39"/>
                      <a:pt x="12" y="41"/>
                      <a:pt x="10" y="41"/>
                    </a:cubicBezTo>
                    <a:cubicBezTo>
                      <a:pt x="9" y="42"/>
                      <a:pt x="9" y="42"/>
                      <a:pt x="9" y="4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3" name="Freeform 27"/>
              <p:cNvSpPr/>
              <p:nvPr/>
            </p:nvSpPr>
            <p:spPr bwMode="auto">
              <a:xfrm>
                <a:off x="2849" y="2767"/>
                <a:ext cx="184" cy="193"/>
              </a:xfrm>
              <a:custGeom>
                <a:avLst/>
                <a:gdLst>
                  <a:gd name="T0" fmla="*/ 32 w 35"/>
                  <a:gd name="T1" fmla="*/ 0 h 37"/>
                  <a:gd name="T2" fmla="*/ 35 w 35"/>
                  <a:gd name="T3" fmla="*/ 30 h 37"/>
                  <a:gd name="T4" fmla="*/ 2 w 35"/>
                  <a:gd name="T5" fmla="*/ 34 h 37"/>
                  <a:gd name="T6" fmla="*/ 0 w 35"/>
                  <a:gd name="T7" fmla="*/ 4 h 37"/>
                  <a:gd name="T8" fmla="*/ 32 w 35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2" y="0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18" y="37"/>
                      <a:pt x="2" y="34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4" name="Freeform 28"/>
              <p:cNvSpPr/>
              <p:nvPr/>
            </p:nvSpPr>
            <p:spPr bwMode="auto">
              <a:xfrm>
                <a:off x="2728" y="1345"/>
                <a:ext cx="300" cy="1453"/>
              </a:xfrm>
              <a:custGeom>
                <a:avLst/>
                <a:gdLst>
                  <a:gd name="T0" fmla="*/ 43 w 57"/>
                  <a:gd name="T1" fmla="*/ 1 h 278"/>
                  <a:gd name="T2" fmla="*/ 48 w 57"/>
                  <a:gd name="T3" fmla="*/ 6 h 278"/>
                  <a:gd name="T4" fmla="*/ 56 w 57"/>
                  <a:gd name="T5" fmla="*/ 121 h 278"/>
                  <a:gd name="T6" fmla="*/ 55 w 57"/>
                  <a:gd name="T7" fmla="*/ 272 h 278"/>
                  <a:gd name="T8" fmla="*/ 23 w 57"/>
                  <a:gd name="T9" fmla="*/ 276 h 278"/>
                  <a:gd name="T10" fmla="*/ 12 w 57"/>
                  <a:gd name="T11" fmla="*/ 210 h 278"/>
                  <a:gd name="T12" fmla="*/ 5 w 57"/>
                  <a:gd name="T13" fmla="*/ 118 h 278"/>
                  <a:gd name="T14" fmla="*/ 0 w 57"/>
                  <a:gd name="T15" fmla="*/ 44 h 278"/>
                  <a:gd name="T16" fmla="*/ 43 w 57"/>
                  <a:gd name="T17" fmla="*/ 1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278">
                    <a:moveTo>
                      <a:pt x="43" y="1"/>
                    </a:moveTo>
                    <a:cubicBezTo>
                      <a:pt x="43" y="1"/>
                      <a:pt x="48" y="0"/>
                      <a:pt x="48" y="6"/>
                    </a:cubicBezTo>
                    <a:cubicBezTo>
                      <a:pt x="49" y="12"/>
                      <a:pt x="53" y="82"/>
                      <a:pt x="56" y="121"/>
                    </a:cubicBezTo>
                    <a:cubicBezTo>
                      <a:pt x="57" y="143"/>
                      <a:pt x="55" y="272"/>
                      <a:pt x="55" y="272"/>
                    </a:cubicBezTo>
                    <a:cubicBezTo>
                      <a:pt x="55" y="272"/>
                      <a:pt x="39" y="278"/>
                      <a:pt x="23" y="276"/>
                    </a:cubicBezTo>
                    <a:cubicBezTo>
                      <a:pt x="23" y="276"/>
                      <a:pt x="14" y="220"/>
                      <a:pt x="12" y="210"/>
                    </a:cubicBezTo>
                    <a:cubicBezTo>
                      <a:pt x="11" y="203"/>
                      <a:pt x="8" y="148"/>
                      <a:pt x="5" y="118"/>
                    </a:cubicBezTo>
                    <a:cubicBezTo>
                      <a:pt x="3" y="87"/>
                      <a:pt x="0" y="44"/>
                      <a:pt x="0" y="44"/>
                    </a:cubicBezTo>
                    <a:cubicBezTo>
                      <a:pt x="0" y="44"/>
                      <a:pt x="25" y="2"/>
                      <a:pt x="4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5" name="Freeform 29"/>
              <p:cNvSpPr/>
              <p:nvPr/>
            </p:nvSpPr>
            <p:spPr bwMode="auto">
              <a:xfrm>
                <a:off x="1924" y="1104"/>
                <a:ext cx="1030" cy="1250"/>
              </a:xfrm>
              <a:custGeom>
                <a:avLst/>
                <a:gdLst>
                  <a:gd name="T0" fmla="*/ 74 w 196"/>
                  <a:gd name="T1" fmla="*/ 0 h 239"/>
                  <a:gd name="T2" fmla="*/ 0 w 196"/>
                  <a:gd name="T3" fmla="*/ 22 h 239"/>
                  <a:gd name="T4" fmla="*/ 6 w 196"/>
                  <a:gd name="T5" fmla="*/ 135 h 239"/>
                  <a:gd name="T6" fmla="*/ 13 w 196"/>
                  <a:gd name="T7" fmla="*/ 220 h 239"/>
                  <a:gd name="T8" fmla="*/ 26 w 196"/>
                  <a:gd name="T9" fmla="*/ 227 h 239"/>
                  <a:gd name="T10" fmla="*/ 50 w 196"/>
                  <a:gd name="T11" fmla="*/ 230 h 239"/>
                  <a:gd name="T12" fmla="*/ 73 w 196"/>
                  <a:gd name="T13" fmla="*/ 237 h 239"/>
                  <a:gd name="T14" fmla="*/ 109 w 196"/>
                  <a:gd name="T15" fmla="*/ 235 h 239"/>
                  <a:gd name="T16" fmla="*/ 148 w 196"/>
                  <a:gd name="T17" fmla="*/ 231 h 239"/>
                  <a:gd name="T18" fmla="*/ 159 w 196"/>
                  <a:gd name="T19" fmla="*/ 218 h 239"/>
                  <a:gd name="T20" fmla="*/ 176 w 196"/>
                  <a:gd name="T21" fmla="*/ 106 h 239"/>
                  <a:gd name="T22" fmla="*/ 186 w 196"/>
                  <a:gd name="T23" fmla="*/ 67 h 239"/>
                  <a:gd name="T24" fmla="*/ 196 w 196"/>
                  <a:gd name="T25" fmla="*/ 47 h 239"/>
                  <a:gd name="T26" fmla="*/ 134 w 196"/>
                  <a:gd name="T27" fmla="*/ 12 h 239"/>
                  <a:gd name="T28" fmla="*/ 101 w 196"/>
                  <a:gd name="T29" fmla="*/ 19 h 239"/>
                  <a:gd name="T30" fmla="*/ 74 w 196"/>
                  <a:gd name="T31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239">
                    <a:moveTo>
                      <a:pt x="74" y="0"/>
                    </a:moveTo>
                    <a:cubicBezTo>
                      <a:pt x="74" y="0"/>
                      <a:pt x="29" y="11"/>
                      <a:pt x="0" y="22"/>
                    </a:cubicBezTo>
                    <a:cubicBezTo>
                      <a:pt x="0" y="22"/>
                      <a:pt x="6" y="120"/>
                      <a:pt x="6" y="135"/>
                    </a:cubicBezTo>
                    <a:cubicBezTo>
                      <a:pt x="6" y="151"/>
                      <a:pt x="13" y="220"/>
                      <a:pt x="13" y="220"/>
                    </a:cubicBezTo>
                    <a:cubicBezTo>
                      <a:pt x="13" y="220"/>
                      <a:pt x="17" y="225"/>
                      <a:pt x="26" y="227"/>
                    </a:cubicBezTo>
                    <a:cubicBezTo>
                      <a:pt x="35" y="229"/>
                      <a:pt x="50" y="230"/>
                      <a:pt x="50" y="230"/>
                    </a:cubicBezTo>
                    <a:cubicBezTo>
                      <a:pt x="50" y="230"/>
                      <a:pt x="66" y="235"/>
                      <a:pt x="73" y="237"/>
                    </a:cubicBezTo>
                    <a:cubicBezTo>
                      <a:pt x="81" y="238"/>
                      <a:pt x="96" y="239"/>
                      <a:pt x="109" y="235"/>
                    </a:cubicBezTo>
                    <a:cubicBezTo>
                      <a:pt x="122" y="231"/>
                      <a:pt x="145" y="231"/>
                      <a:pt x="148" y="231"/>
                    </a:cubicBezTo>
                    <a:cubicBezTo>
                      <a:pt x="151" y="231"/>
                      <a:pt x="159" y="230"/>
                      <a:pt x="159" y="218"/>
                    </a:cubicBezTo>
                    <a:cubicBezTo>
                      <a:pt x="159" y="208"/>
                      <a:pt x="176" y="112"/>
                      <a:pt x="176" y="106"/>
                    </a:cubicBezTo>
                    <a:cubicBezTo>
                      <a:pt x="176" y="106"/>
                      <a:pt x="185" y="71"/>
                      <a:pt x="186" y="67"/>
                    </a:cubicBezTo>
                    <a:cubicBezTo>
                      <a:pt x="189" y="60"/>
                      <a:pt x="196" y="47"/>
                      <a:pt x="196" y="47"/>
                    </a:cubicBezTo>
                    <a:cubicBezTo>
                      <a:pt x="196" y="47"/>
                      <a:pt x="162" y="26"/>
                      <a:pt x="134" y="12"/>
                    </a:cubicBezTo>
                    <a:cubicBezTo>
                      <a:pt x="134" y="12"/>
                      <a:pt x="111" y="18"/>
                      <a:pt x="101" y="19"/>
                    </a:cubicBezTo>
                    <a:lnTo>
                      <a:pt x="7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6" name="Freeform 30"/>
              <p:cNvSpPr/>
              <p:nvPr/>
            </p:nvSpPr>
            <p:spPr bwMode="auto">
              <a:xfrm>
                <a:off x="2297" y="1303"/>
                <a:ext cx="221" cy="1051"/>
              </a:xfrm>
              <a:custGeom>
                <a:avLst/>
                <a:gdLst>
                  <a:gd name="T0" fmla="*/ 23 w 42"/>
                  <a:gd name="T1" fmla="*/ 0 h 201"/>
                  <a:gd name="T2" fmla="*/ 16 w 42"/>
                  <a:gd name="T3" fmla="*/ 22 h 201"/>
                  <a:gd name="T4" fmla="*/ 7 w 42"/>
                  <a:gd name="T5" fmla="*/ 104 h 201"/>
                  <a:gd name="T6" fmla="*/ 0 w 42"/>
                  <a:gd name="T7" fmla="*/ 181 h 201"/>
                  <a:gd name="T8" fmla="*/ 18 w 42"/>
                  <a:gd name="T9" fmla="*/ 201 h 201"/>
                  <a:gd name="T10" fmla="*/ 37 w 42"/>
                  <a:gd name="T11" fmla="*/ 182 h 201"/>
                  <a:gd name="T12" fmla="*/ 41 w 42"/>
                  <a:gd name="T13" fmla="*/ 32 h 201"/>
                  <a:gd name="T14" fmla="*/ 35 w 42"/>
                  <a:gd name="T15" fmla="*/ 0 h 201"/>
                  <a:gd name="T16" fmla="*/ 23 w 42"/>
                  <a:gd name="T1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01">
                    <a:moveTo>
                      <a:pt x="23" y="0"/>
                    </a:moveTo>
                    <a:cubicBezTo>
                      <a:pt x="23" y="0"/>
                      <a:pt x="19" y="17"/>
                      <a:pt x="16" y="22"/>
                    </a:cubicBezTo>
                    <a:cubicBezTo>
                      <a:pt x="14" y="26"/>
                      <a:pt x="8" y="99"/>
                      <a:pt x="7" y="104"/>
                    </a:cubicBezTo>
                    <a:cubicBezTo>
                      <a:pt x="7" y="109"/>
                      <a:pt x="0" y="181"/>
                      <a:pt x="0" y="181"/>
                    </a:cubicBezTo>
                    <a:cubicBezTo>
                      <a:pt x="0" y="181"/>
                      <a:pt x="14" y="201"/>
                      <a:pt x="18" y="201"/>
                    </a:cubicBezTo>
                    <a:cubicBezTo>
                      <a:pt x="20" y="201"/>
                      <a:pt x="36" y="185"/>
                      <a:pt x="37" y="182"/>
                    </a:cubicBezTo>
                    <a:cubicBezTo>
                      <a:pt x="38" y="180"/>
                      <a:pt x="42" y="41"/>
                      <a:pt x="41" y="32"/>
                    </a:cubicBezTo>
                    <a:cubicBezTo>
                      <a:pt x="41" y="23"/>
                      <a:pt x="35" y="0"/>
                      <a:pt x="35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7" name="Freeform 31"/>
              <p:cNvSpPr/>
              <p:nvPr/>
            </p:nvSpPr>
            <p:spPr bwMode="auto">
              <a:xfrm>
                <a:off x="2423" y="1298"/>
                <a:ext cx="21" cy="162"/>
              </a:xfrm>
              <a:custGeom>
                <a:avLst/>
                <a:gdLst>
                  <a:gd name="T0" fmla="*/ 3 w 4"/>
                  <a:gd name="T1" fmla="*/ 0 h 31"/>
                  <a:gd name="T2" fmla="*/ 4 w 4"/>
                  <a:gd name="T3" fmla="*/ 12 h 31"/>
                  <a:gd name="T4" fmla="*/ 0 w 4"/>
                  <a:gd name="T5" fmla="*/ 29 h 31"/>
                  <a:gd name="T6" fmla="*/ 3 w 4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1">
                    <a:moveTo>
                      <a:pt x="3" y="0"/>
                    </a:moveTo>
                    <a:cubicBezTo>
                      <a:pt x="3" y="0"/>
                      <a:pt x="4" y="9"/>
                      <a:pt x="4" y="12"/>
                    </a:cubicBezTo>
                    <a:cubicBezTo>
                      <a:pt x="4" y="14"/>
                      <a:pt x="0" y="31"/>
                      <a:pt x="0" y="29"/>
                    </a:cubicBezTo>
                    <a:cubicBezTo>
                      <a:pt x="0" y="27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8" name="Freeform 32"/>
              <p:cNvSpPr/>
              <p:nvPr/>
            </p:nvSpPr>
            <p:spPr bwMode="auto">
              <a:xfrm>
                <a:off x="2376" y="1198"/>
                <a:ext cx="147" cy="115"/>
              </a:xfrm>
              <a:custGeom>
                <a:avLst/>
                <a:gdLst>
                  <a:gd name="T0" fmla="*/ 5 w 28"/>
                  <a:gd name="T1" fmla="*/ 0 h 22"/>
                  <a:gd name="T2" fmla="*/ 27 w 28"/>
                  <a:gd name="T3" fmla="*/ 2 h 22"/>
                  <a:gd name="T4" fmla="*/ 28 w 28"/>
                  <a:gd name="T5" fmla="*/ 7 h 22"/>
                  <a:gd name="T6" fmla="*/ 20 w 28"/>
                  <a:gd name="T7" fmla="*/ 20 h 22"/>
                  <a:gd name="T8" fmla="*/ 8 w 28"/>
                  <a:gd name="T9" fmla="*/ 20 h 22"/>
                  <a:gd name="T10" fmla="*/ 0 w 28"/>
                  <a:gd name="T11" fmla="*/ 3 h 22"/>
                  <a:gd name="T12" fmla="*/ 5 w 28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5" y="0"/>
                    </a:moveTo>
                    <a:cubicBezTo>
                      <a:pt x="5" y="0"/>
                      <a:pt x="14" y="4"/>
                      <a:pt x="27" y="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14" y="22"/>
                      <a:pt x="8" y="20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9" name="Freeform 33"/>
              <p:cNvSpPr/>
              <p:nvPr/>
            </p:nvSpPr>
            <p:spPr bwMode="auto">
              <a:xfrm>
                <a:off x="1950" y="1183"/>
                <a:ext cx="321" cy="62"/>
              </a:xfrm>
              <a:custGeom>
                <a:avLst/>
                <a:gdLst>
                  <a:gd name="T0" fmla="*/ 0 w 61"/>
                  <a:gd name="T1" fmla="*/ 12 h 12"/>
                  <a:gd name="T2" fmla="*/ 33 w 61"/>
                  <a:gd name="T3" fmla="*/ 5 h 12"/>
                  <a:gd name="T4" fmla="*/ 47 w 61"/>
                  <a:gd name="T5" fmla="*/ 2 h 12"/>
                  <a:gd name="T6" fmla="*/ 61 w 61"/>
                  <a:gd name="T7" fmla="*/ 0 h 12"/>
                  <a:gd name="T8" fmla="*/ 61 w 61"/>
                  <a:gd name="T9" fmla="*/ 0 h 12"/>
                  <a:gd name="T10" fmla="*/ 61 w 61"/>
                  <a:gd name="T11" fmla="*/ 0 h 12"/>
                  <a:gd name="T12" fmla="*/ 47 w 61"/>
                  <a:gd name="T13" fmla="*/ 3 h 12"/>
                  <a:gd name="T14" fmla="*/ 34 w 61"/>
                  <a:gd name="T15" fmla="*/ 6 h 12"/>
                  <a:gd name="T16" fmla="*/ 0 w 61"/>
                  <a:gd name="T17" fmla="*/ 12 h 12"/>
                  <a:gd name="T18" fmla="*/ 0 w 61"/>
                  <a:gd name="T19" fmla="*/ 12 h 12"/>
                  <a:gd name="T20" fmla="*/ 0 w 6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12">
                    <a:moveTo>
                      <a:pt x="0" y="12"/>
                    </a:moveTo>
                    <a:cubicBezTo>
                      <a:pt x="9" y="9"/>
                      <a:pt x="24" y="7"/>
                      <a:pt x="33" y="5"/>
                    </a:cubicBezTo>
                    <a:cubicBezTo>
                      <a:pt x="38" y="4"/>
                      <a:pt x="42" y="3"/>
                      <a:pt x="47" y="2"/>
                    </a:cubicBezTo>
                    <a:cubicBezTo>
                      <a:pt x="52" y="1"/>
                      <a:pt x="56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7" y="1"/>
                      <a:pt x="52" y="2"/>
                      <a:pt x="47" y="3"/>
                    </a:cubicBezTo>
                    <a:cubicBezTo>
                      <a:pt x="43" y="4"/>
                      <a:pt x="38" y="5"/>
                      <a:pt x="34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0" name="Freeform 34"/>
              <p:cNvSpPr/>
              <p:nvPr/>
            </p:nvSpPr>
            <p:spPr bwMode="auto">
              <a:xfrm>
                <a:off x="2644" y="1230"/>
                <a:ext cx="263" cy="109"/>
              </a:xfrm>
              <a:custGeom>
                <a:avLst/>
                <a:gdLst>
                  <a:gd name="T0" fmla="*/ 1 w 50"/>
                  <a:gd name="T1" fmla="*/ 0 h 21"/>
                  <a:gd name="T2" fmla="*/ 28 w 50"/>
                  <a:gd name="T3" fmla="*/ 9 h 21"/>
                  <a:gd name="T4" fmla="*/ 39 w 50"/>
                  <a:gd name="T5" fmla="*/ 14 h 21"/>
                  <a:gd name="T6" fmla="*/ 50 w 50"/>
                  <a:gd name="T7" fmla="*/ 21 h 21"/>
                  <a:gd name="T8" fmla="*/ 50 w 50"/>
                  <a:gd name="T9" fmla="*/ 21 h 21"/>
                  <a:gd name="T10" fmla="*/ 50 w 50"/>
                  <a:gd name="T11" fmla="*/ 21 h 21"/>
                  <a:gd name="T12" fmla="*/ 39 w 50"/>
                  <a:gd name="T13" fmla="*/ 15 h 21"/>
                  <a:gd name="T14" fmla="*/ 27 w 50"/>
                  <a:gd name="T15" fmla="*/ 10 h 21"/>
                  <a:gd name="T16" fmla="*/ 0 w 50"/>
                  <a:gd name="T17" fmla="*/ 0 h 21"/>
                  <a:gd name="T18" fmla="*/ 0 w 50"/>
                  <a:gd name="T19" fmla="*/ 0 h 21"/>
                  <a:gd name="T20" fmla="*/ 1 w 50"/>
                  <a:gd name="T2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21">
                    <a:moveTo>
                      <a:pt x="1" y="0"/>
                    </a:moveTo>
                    <a:cubicBezTo>
                      <a:pt x="9" y="2"/>
                      <a:pt x="20" y="5"/>
                      <a:pt x="28" y="9"/>
                    </a:cubicBezTo>
                    <a:cubicBezTo>
                      <a:pt x="32" y="10"/>
                      <a:pt x="36" y="12"/>
                      <a:pt x="39" y="14"/>
                    </a:cubicBezTo>
                    <a:cubicBezTo>
                      <a:pt x="43" y="16"/>
                      <a:pt x="47" y="18"/>
                      <a:pt x="50" y="21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47" y="19"/>
                      <a:pt x="43" y="17"/>
                      <a:pt x="39" y="15"/>
                    </a:cubicBezTo>
                    <a:cubicBezTo>
                      <a:pt x="35" y="13"/>
                      <a:pt x="31" y="12"/>
                      <a:pt x="27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1" name="Freeform 35"/>
              <p:cNvSpPr/>
              <p:nvPr/>
            </p:nvSpPr>
            <p:spPr bwMode="auto">
              <a:xfrm>
                <a:off x="2260" y="1047"/>
                <a:ext cx="195" cy="266"/>
              </a:xfrm>
              <a:custGeom>
                <a:avLst/>
                <a:gdLst>
                  <a:gd name="T0" fmla="*/ 17 w 37"/>
                  <a:gd name="T1" fmla="*/ 0 h 51"/>
                  <a:gd name="T2" fmla="*/ 37 w 37"/>
                  <a:gd name="T3" fmla="*/ 30 h 51"/>
                  <a:gd name="T4" fmla="*/ 28 w 37"/>
                  <a:gd name="T5" fmla="*/ 31 h 51"/>
                  <a:gd name="T6" fmla="*/ 7 w 37"/>
                  <a:gd name="T7" fmla="*/ 51 h 51"/>
                  <a:gd name="T8" fmla="*/ 7 w 37"/>
                  <a:gd name="T9" fmla="*/ 8 h 51"/>
                  <a:gd name="T10" fmla="*/ 17 w 3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51">
                    <a:moveTo>
                      <a:pt x="17" y="0"/>
                    </a:moveTo>
                    <a:cubicBezTo>
                      <a:pt x="17" y="0"/>
                      <a:pt x="19" y="16"/>
                      <a:pt x="37" y="30"/>
                    </a:cubicBezTo>
                    <a:cubicBezTo>
                      <a:pt x="37" y="30"/>
                      <a:pt x="30" y="30"/>
                      <a:pt x="28" y="31"/>
                    </a:cubicBezTo>
                    <a:cubicBezTo>
                      <a:pt x="26" y="32"/>
                      <a:pt x="7" y="51"/>
                      <a:pt x="7" y="51"/>
                    </a:cubicBezTo>
                    <a:cubicBezTo>
                      <a:pt x="7" y="51"/>
                      <a:pt x="0" y="20"/>
                      <a:pt x="7" y="8"/>
                    </a:cubicBez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2" name="Freeform 36"/>
              <p:cNvSpPr/>
              <p:nvPr/>
            </p:nvSpPr>
            <p:spPr bwMode="auto">
              <a:xfrm>
                <a:off x="2455" y="1078"/>
                <a:ext cx="194" cy="261"/>
              </a:xfrm>
              <a:custGeom>
                <a:avLst/>
                <a:gdLst>
                  <a:gd name="T0" fmla="*/ 0 w 37"/>
                  <a:gd name="T1" fmla="*/ 24 h 50"/>
                  <a:gd name="T2" fmla="*/ 29 w 37"/>
                  <a:gd name="T3" fmla="*/ 0 h 50"/>
                  <a:gd name="T4" fmla="*/ 37 w 37"/>
                  <a:gd name="T5" fmla="*/ 16 h 50"/>
                  <a:gd name="T6" fmla="*/ 24 w 37"/>
                  <a:gd name="T7" fmla="*/ 50 h 50"/>
                  <a:gd name="T8" fmla="*/ 7 w 37"/>
                  <a:gd name="T9" fmla="*/ 26 h 50"/>
                  <a:gd name="T10" fmla="*/ 0 w 37"/>
                  <a:gd name="T11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50">
                    <a:moveTo>
                      <a:pt x="0" y="24"/>
                    </a:moveTo>
                    <a:cubicBezTo>
                      <a:pt x="0" y="24"/>
                      <a:pt x="20" y="17"/>
                      <a:pt x="29" y="0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6"/>
                      <a:pt x="35" y="34"/>
                      <a:pt x="24" y="50"/>
                    </a:cubicBezTo>
                    <a:cubicBezTo>
                      <a:pt x="24" y="50"/>
                      <a:pt x="8" y="27"/>
                      <a:pt x="7" y="26"/>
                    </a:cubicBezTo>
                    <a:cubicBezTo>
                      <a:pt x="6" y="25"/>
                      <a:pt x="0" y="24"/>
                      <a:pt x="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3" name="Freeform 37"/>
              <p:cNvSpPr/>
              <p:nvPr/>
            </p:nvSpPr>
            <p:spPr bwMode="auto">
              <a:xfrm>
                <a:off x="1666" y="1198"/>
                <a:ext cx="468" cy="1009"/>
              </a:xfrm>
              <a:custGeom>
                <a:avLst/>
                <a:gdLst>
                  <a:gd name="T0" fmla="*/ 49 w 89"/>
                  <a:gd name="T1" fmla="*/ 4 h 193"/>
                  <a:gd name="T2" fmla="*/ 41 w 89"/>
                  <a:gd name="T3" fmla="*/ 4 h 193"/>
                  <a:gd name="T4" fmla="*/ 17 w 89"/>
                  <a:gd name="T5" fmla="*/ 65 h 193"/>
                  <a:gd name="T6" fmla="*/ 3 w 89"/>
                  <a:gd name="T7" fmla="*/ 164 h 193"/>
                  <a:gd name="T8" fmla="*/ 16 w 89"/>
                  <a:gd name="T9" fmla="*/ 186 h 193"/>
                  <a:gd name="T10" fmla="*/ 60 w 89"/>
                  <a:gd name="T11" fmla="*/ 191 h 193"/>
                  <a:gd name="T12" fmla="*/ 71 w 89"/>
                  <a:gd name="T13" fmla="*/ 193 h 193"/>
                  <a:gd name="T14" fmla="*/ 89 w 89"/>
                  <a:gd name="T15" fmla="*/ 162 h 193"/>
                  <a:gd name="T16" fmla="*/ 58 w 89"/>
                  <a:gd name="T17" fmla="*/ 145 h 193"/>
                  <a:gd name="T18" fmla="*/ 55 w 89"/>
                  <a:gd name="T19" fmla="*/ 78 h 193"/>
                  <a:gd name="T20" fmla="*/ 49 w 89"/>
                  <a:gd name="T21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193">
                    <a:moveTo>
                      <a:pt x="49" y="4"/>
                    </a:moveTo>
                    <a:cubicBezTo>
                      <a:pt x="49" y="4"/>
                      <a:pt x="44" y="0"/>
                      <a:pt x="41" y="4"/>
                    </a:cubicBezTo>
                    <a:cubicBezTo>
                      <a:pt x="38" y="7"/>
                      <a:pt x="17" y="61"/>
                      <a:pt x="17" y="65"/>
                    </a:cubicBezTo>
                    <a:cubicBezTo>
                      <a:pt x="17" y="69"/>
                      <a:pt x="3" y="160"/>
                      <a:pt x="3" y="164"/>
                    </a:cubicBezTo>
                    <a:cubicBezTo>
                      <a:pt x="3" y="168"/>
                      <a:pt x="0" y="179"/>
                      <a:pt x="16" y="186"/>
                    </a:cubicBezTo>
                    <a:cubicBezTo>
                      <a:pt x="31" y="193"/>
                      <a:pt x="60" y="191"/>
                      <a:pt x="60" y="191"/>
                    </a:cubicBezTo>
                    <a:cubicBezTo>
                      <a:pt x="71" y="193"/>
                      <a:pt x="71" y="193"/>
                      <a:pt x="71" y="193"/>
                    </a:cubicBezTo>
                    <a:cubicBezTo>
                      <a:pt x="71" y="193"/>
                      <a:pt x="78" y="165"/>
                      <a:pt x="89" y="162"/>
                    </a:cubicBezTo>
                    <a:cubicBezTo>
                      <a:pt x="58" y="145"/>
                      <a:pt x="58" y="145"/>
                      <a:pt x="58" y="145"/>
                    </a:cubicBezTo>
                    <a:cubicBezTo>
                      <a:pt x="58" y="145"/>
                      <a:pt x="55" y="93"/>
                      <a:pt x="55" y="78"/>
                    </a:cubicBezTo>
                    <a:cubicBezTo>
                      <a:pt x="55" y="63"/>
                      <a:pt x="49" y="4"/>
                      <a:pt x="4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4" name="Freeform 38"/>
              <p:cNvSpPr/>
              <p:nvPr/>
            </p:nvSpPr>
            <p:spPr bwMode="auto">
              <a:xfrm>
                <a:off x="1572" y="2317"/>
                <a:ext cx="420" cy="769"/>
              </a:xfrm>
              <a:custGeom>
                <a:avLst/>
                <a:gdLst>
                  <a:gd name="T0" fmla="*/ 36 w 80"/>
                  <a:gd name="T1" fmla="*/ 0 h 147"/>
                  <a:gd name="T2" fmla="*/ 0 w 80"/>
                  <a:gd name="T3" fmla="*/ 104 h 147"/>
                  <a:gd name="T4" fmla="*/ 32 w 80"/>
                  <a:gd name="T5" fmla="*/ 142 h 147"/>
                  <a:gd name="T6" fmla="*/ 64 w 80"/>
                  <a:gd name="T7" fmla="*/ 147 h 147"/>
                  <a:gd name="T8" fmla="*/ 80 w 80"/>
                  <a:gd name="T9" fmla="*/ 2 h 147"/>
                  <a:gd name="T10" fmla="*/ 36 w 80"/>
                  <a:gd name="T11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147">
                    <a:moveTo>
                      <a:pt x="36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20" y="138"/>
                      <a:pt x="32" y="142"/>
                    </a:cubicBezTo>
                    <a:cubicBezTo>
                      <a:pt x="44" y="146"/>
                      <a:pt x="64" y="147"/>
                      <a:pt x="64" y="147"/>
                    </a:cubicBezTo>
                    <a:cubicBezTo>
                      <a:pt x="80" y="2"/>
                      <a:pt x="80" y="2"/>
                      <a:pt x="80" y="2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5" name="Freeform 39"/>
              <p:cNvSpPr/>
              <p:nvPr/>
            </p:nvSpPr>
            <p:spPr bwMode="auto">
              <a:xfrm>
                <a:off x="1703" y="1862"/>
                <a:ext cx="573" cy="1344"/>
              </a:xfrm>
              <a:custGeom>
                <a:avLst/>
                <a:gdLst>
                  <a:gd name="T0" fmla="*/ 102 w 109"/>
                  <a:gd name="T1" fmla="*/ 35 h 257"/>
                  <a:gd name="T2" fmla="*/ 108 w 109"/>
                  <a:gd name="T3" fmla="*/ 62 h 257"/>
                  <a:gd name="T4" fmla="*/ 99 w 109"/>
                  <a:gd name="T5" fmla="*/ 145 h 257"/>
                  <a:gd name="T6" fmla="*/ 101 w 109"/>
                  <a:gd name="T7" fmla="*/ 237 h 257"/>
                  <a:gd name="T8" fmla="*/ 50 w 109"/>
                  <a:gd name="T9" fmla="*/ 255 h 257"/>
                  <a:gd name="T10" fmla="*/ 0 w 109"/>
                  <a:gd name="T11" fmla="*/ 241 h 257"/>
                  <a:gd name="T12" fmla="*/ 21 w 109"/>
                  <a:gd name="T13" fmla="*/ 92 h 257"/>
                  <a:gd name="T14" fmla="*/ 28 w 109"/>
                  <a:gd name="T15" fmla="*/ 6 h 257"/>
                  <a:gd name="T16" fmla="*/ 46 w 109"/>
                  <a:gd name="T17" fmla="*/ 0 h 257"/>
                  <a:gd name="T18" fmla="*/ 55 w 109"/>
                  <a:gd name="T19" fmla="*/ 21 h 257"/>
                  <a:gd name="T20" fmla="*/ 102 w 109"/>
                  <a:gd name="T21" fmla="*/ 35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257">
                    <a:moveTo>
                      <a:pt x="102" y="35"/>
                    </a:moveTo>
                    <a:cubicBezTo>
                      <a:pt x="102" y="35"/>
                      <a:pt x="109" y="49"/>
                      <a:pt x="108" y="62"/>
                    </a:cubicBezTo>
                    <a:cubicBezTo>
                      <a:pt x="107" y="74"/>
                      <a:pt x="99" y="134"/>
                      <a:pt x="99" y="145"/>
                    </a:cubicBezTo>
                    <a:cubicBezTo>
                      <a:pt x="99" y="157"/>
                      <a:pt x="101" y="237"/>
                      <a:pt x="101" y="237"/>
                    </a:cubicBezTo>
                    <a:cubicBezTo>
                      <a:pt x="101" y="237"/>
                      <a:pt x="57" y="253"/>
                      <a:pt x="50" y="255"/>
                    </a:cubicBezTo>
                    <a:cubicBezTo>
                      <a:pt x="43" y="257"/>
                      <a:pt x="0" y="241"/>
                      <a:pt x="0" y="241"/>
                    </a:cubicBezTo>
                    <a:cubicBezTo>
                      <a:pt x="0" y="241"/>
                      <a:pt x="21" y="107"/>
                      <a:pt x="21" y="92"/>
                    </a:cubicBezTo>
                    <a:cubicBezTo>
                      <a:pt x="21" y="77"/>
                      <a:pt x="24" y="9"/>
                      <a:pt x="28" y="6"/>
                    </a:cubicBezTo>
                    <a:cubicBezTo>
                      <a:pt x="31" y="3"/>
                      <a:pt x="46" y="0"/>
                      <a:pt x="46" y="0"/>
                    </a:cubicBezTo>
                    <a:cubicBezTo>
                      <a:pt x="46" y="0"/>
                      <a:pt x="51" y="18"/>
                      <a:pt x="55" y="21"/>
                    </a:cubicBezTo>
                    <a:cubicBezTo>
                      <a:pt x="58" y="23"/>
                      <a:pt x="102" y="35"/>
                      <a:pt x="102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6" name="Freeform 40"/>
              <p:cNvSpPr/>
              <p:nvPr/>
            </p:nvSpPr>
            <p:spPr bwMode="auto">
              <a:xfrm>
                <a:off x="2034" y="2051"/>
                <a:ext cx="326" cy="224"/>
              </a:xfrm>
              <a:custGeom>
                <a:avLst/>
                <a:gdLst>
                  <a:gd name="T0" fmla="*/ 21 w 62"/>
                  <a:gd name="T1" fmla="*/ 0 h 43"/>
                  <a:gd name="T2" fmla="*/ 39 w 62"/>
                  <a:gd name="T3" fmla="*/ 0 h 43"/>
                  <a:gd name="T4" fmla="*/ 50 w 62"/>
                  <a:gd name="T5" fmla="*/ 7 h 43"/>
                  <a:gd name="T6" fmla="*/ 59 w 62"/>
                  <a:gd name="T7" fmla="*/ 10 h 43"/>
                  <a:gd name="T8" fmla="*/ 46 w 62"/>
                  <a:gd name="T9" fmla="*/ 18 h 43"/>
                  <a:gd name="T10" fmla="*/ 48 w 62"/>
                  <a:gd name="T11" fmla="*/ 22 h 43"/>
                  <a:gd name="T12" fmla="*/ 45 w 62"/>
                  <a:gd name="T13" fmla="*/ 29 h 43"/>
                  <a:gd name="T14" fmla="*/ 45 w 62"/>
                  <a:gd name="T15" fmla="*/ 35 h 43"/>
                  <a:gd name="T16" fmla="*/ 42 w 62"/>
                  <a:gd name="T17" fmla="*/ 41 h 43"/>
                  <a:gd name="T18" fmla="*/ 40 w 62"/>
                  <a:gd name="T19" fmla="*/ 42 h 43"/>
                  <a:gd name="T20" fmla="*/ 23 w 62"/>
                  <a:gd name="T21" fmla="*/ 43 h 43"/>
                  <a:gd name="T22" fmla="*/ 14 w 62"/>
                  <a:gd name="T23" fmla="*/ 37 h 43"/>
                  <a:gd name="T24" fmla="*/ 0 w 62"/>
                  <a:gd name="T25" fmla="*/ 20 h 43"/>
                  <a:gd name="T26" fmla="*/ 21 w 62"/>
                  <a:gd name="T2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43">
                    <a:moveTo>
                      <a:pt x="21" y="0"/>
                    </a:moveTo>
                    <a:cubicBezTo>
                      <a:pt x="21" y="0"/>
                      <a:pt x="38" y="0"/>
                      <a:pt x="39" y="0"/>
                    </a:cubicBezTo>
                    <a:cubicBezTo>
                      <a:pt x="40" y="0"/>
                      <a:pt x="47" y="6"/>
                      <a:pt x="50" y="7"/>
                    </a:cubicBezTo>
                    <a:cubicBezTo>
                      <a:pt x="53" y="8"/>
                      <a:pt x="55" y="9"/>
                      <a:pt x="59" y="10"/>
                    </a:cubicBezTo>
                    <a:cubicBezTo>
                      <a:pt x="62" y="11"/>
                      <a:pt x="62" y="19"/>
                      <a:pt x="46" y="18"/>
                    </a:cubicBezTo>
                    <a:cubicBezTo>
                      <a:pt x="46" y="18"/>
                      <a:pt x="48" y="21"/>
                      <a:pt x="48" y="22"/>
                    </a:cubicBezTo>
                    <a:cubicBezTo>
                      <a:pt x="48" y="23"/>
                      <a:pt x="46" y="28"/>
                      <a:pt x="45" y="29"/>
                    </a:cubicBezTo>
                    <a:cubicBezTo>
                      <a:pt x="45" y="30"/>
                      <a:pt x="45" y="34"/>
                      <a:pt x="45" y="35"/>
                    </a:cubicBezTo>
                    <a:cubicBezTo>
                      <a:pt x="45" y="36"/>
                      <a:pt x="42" y="41"/>
                      <a:pt x="42" y="41"/>
                    </a:cubicBezTo>
                    <a:cubicBezTo>
                      <a:pt x="42" y="41"/>
                      <a:pt x="42" y="42"/>
                      <a:pt x="40" y="42"/>
                    </a:cubicBezTo>
                    <a:cubicBezTo>
                      <a:pt x="38" y="43"/>
                      <a:pt x="26" y="43"/>
                      <a:pt x="23" y="43"/>
                    </a:cubicBezTo>
                    <a:cubicBezTo>
                      <a:pt x="21" y="43"/>
                      <a:pt x="15" y="38"/>
                      <a:pt x="14" y="37"/>
                    </a:cubicBezTo>
                    <a:cubicBezTo>
                      <a:pt x="13" y="37"/>
                      <a:pt x="0" y="20"/>
                      <a:pt x="0" y="2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7" name="Freeform 41"/>
              <p:cNvSpPr/>
              <p:nvPr/>
            </p:nvSpPr>
            <p:spPr bwMode="auto">
              <a:xfrm>
                <a:off x="1424" y="1810"/>
                <a:ext cx="836" cy="1203"/>
              </a:xfrm>
              <a:custGeom>
                <a:avLst/>
                <a:gdLst>
                  <a:gd name="T0" fmla="*/ 111 w 159"/>
                  <a:gd name="T1" fmla="*/ 25 h 230"/>
                  <a:gd name="T2" fmla="*/ 96 w 159"/>
                  <a:gd name="T3" fmla="*/ 0 h 230"/>
                  <a:gd name="T4" fmla="*/ 69 w 159"/>
                  <a:gd name="T5" fmla="*/ 1 h 230"/>
                  <a:gd name="T6" fmla="*/ 31 w 159"/>
                  <a:gd name="T7" fmla="*/ 48 h 230"/>
                  <a:gd name="T8" fmla="*/ 6 w 159"/>
                  <a:gd name="T9" fmla="*/ 139 h 230"/>
                  <a:gd name="T10" fmla="*/ 7 w 159"/>
                  <a:gd name="T11" fmla="*/ 174 h 230"/>
                  <a:gd name="T12" fmla="*/ 59 w 159"/>
                  <a:gd name="T13" fmla="*/ 170 h 230"/>
                  <a:gd name="T14" fmla="*/ 43 w 159"/>
                  <a:gd name="T15" fmla="*/ 204 h 230"/>
                  <a:gd name="T16" fmla="*/ 52 w 159"/>
                  <a:gd name="T17" fmla="*/ 222 h 230"/>
                  <a:gd name="T18" fmla="*/ 80 w 159"/>
                  <a:gd name="T19" fmla="*/ 230 h 230"/>
                  <a:gd name="T20" fmla="*/ 113 w 159"/>
                  <a:gd name="T21" fmla="*/ 174 h 230"/>
                  <a:gd name="T22" fmla="*/ 123 w 159"/>
                  <a:gd name="T23" fmla="*/ 121 h 230"/>
                  <a:gd name="T24" fmla="*/ 126 w 159"/>
                  <a:gd name="T25" fmla="*/ 77 h 230"/>
                  <a:gd name="T26" fmla="*/ 154 w 159"/>
                  <a:gd name="T27" fmla="*/ 46 h 230"/>
                  <a:gd name="T28" fmla="*/ 152 w 159"/>
                  <a:gd name="T29" fmla="*/ 42 h 230"/>
                  <a:gd name="T30" fmla="*/ 111 w 159"/>
                  <a:gd name="T31" fmla="*/ 25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230">
                    <a:moveTo>
                      <a:pt x="111" y="25"/>
                    </a:moveTo>
                    <a:cubicBezTo>
                      <a:pt x="111" y="25"/>
                      <a:pt x="100" y="0"/>
                      <a:pt x="96" y="0"/>
                    </a:cubicBezTo>
                    <a:cubicBezTo>
                      <a:pt x="92" y="0"/>
                      <a:pt x="74" y="1"/>
                      <a:pt x="69" y="1"/>
                    </a:cubicBezTo>
                    <a:cubicBezTo>
                      <a:pt x="64" y="2"/>
                      <a:pt x="33" y="40"/>
                      <a:pt x="31" y="48"/>
                    </a:cubicBezTo>
                    <a:cubicBezTo>
                      <a:pt x="29" y="55"/>
                      <a:pt x="12" y="126"/>
                      <a:pt x="6" y="139"/>
                    </a:cubicBezTo>
                    <a:cubicBezTo>
                      <a:pt x="0" y="151"/>
                      <a:pt x="5" y="174"/>
                      <a:pt x="7" y="174"/>
                    </a:cubicBezTo>
                    <a:cubicBezTo>
                      <a:pt x="9" y="174"/>
                      <a:pt x="59" y="170"/>
                      <a:pt x="59" y="170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8" y="218"/>
                      <a:pt x="52" y="222"/>
                    </a:cubicBezTo>
                    <a:cubicBezTo>
                      <a:pt x="56" y="225"/>
                      <a:pt x="80" y="230"/>
                      <a:pt x="80" y="230"/>
                    </a:cubicBezTo>
                    <a:cubicBezTo>
                      <a:pt x="80" y="230"/>
                      <a:pt x="109" y="181"/>
                      <a:pt x="113" y="174"/>
                    </a:cubicBezTo>
                    <a:cubicBezTo>
                      <a:pt x="116" y="167"/>
                      <a:pt x="122" y="136"/>
                      <a:pt x="123" y="121"/>
                    </a:cubicBezTo>
                    <a:cubicBezTo>
                      <a:pt x="125" y="105"/>
                      <a:pt x="126" y="83"/>
                      <a:pt x="126" y="77"/>
                    </a:cubicBezTo>
                    <a:cubicBezTo>
                      <a:pt x="126" y="71"/>
                      <a:pt x="137" y="44"/>
                      <a:pt x="154" y="46"/>
                    </a:cubicBezTo>
                    <a:cubicBezTo>
                      <a:pt x="154" y="46"/>
                      <a:pt x="159" y="45"/>
                      <a:pt x="152" y="42"/>
                    </a:cubicBezTo>
                    <a:cubicBezTo>
                      <a:pt x="144" y="39"/>
                      <a:pt x="111" y="25"/>
                      <a:pt x="11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8" name="Freeform 42"/>
              <p:cNvSpPr/>
              <p:nvPr/>
            </p:nvSpPr>
            <p:spPr bwMode="auto">
              <a:xfrm>
                <a:off x="1735" y="2051"/>
                <a:ext cx="199" cy="648"/>
              </a:xfrm>
              <a:custGeom>
                <a:avLst/>
                <a:gdLst>
                  <a:gd name="T0" fmla="*/ 0 w 38"/>
                  <a:gd name="T1" fmla="*/ 124 h 124"/>
                  <a:gd name="T2" fmla="*/ 17 w 38"/>
                  <a:gd name="T3" fmla="*/ 85 h 124"/>
                  <a:gd name="T4" fmla="*/ 19 w 38"/>
                  <a:gd name="T5" fmla="*/ 46 h 124"/>
                  <a:gd name="T6" fmla="*/ 38 w 38"/>
                  <a:gd name="T7" fmla="*/ 0 h 124"/>
                  <a:gd name="T8" fmla="*/ 18 w 38"/>
                  <a:gd name="T9" fmla="*/ 42 h 124"/>
                  <a:gd name="T10" fmla="*/ 13 w 38"/>
                  <a:gd name="T11" fmla="*/ 81 h 124"/>
                  <a:gd name="T12" fmla="*/ 0 w 38"/>
                  <a:gd name="T13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4">
                    <a:moveTo>
                      <a:pt x="0" y="124"/>
                    </a:moveTo>
                    <a:cubicBezTo>
                      <a:pt x="0" y="124"/>
                      <a:pt x="16" y="94"/>
                      <a:pt x="17" y="85"/>
                    </a:cubicBezTo>
                    <a:cubicBezTo>
                      <a:pt x="18" y="76"/>
                      <a:pt x="16" y="53"/>
                      <a:pt x="19" y="46"/>
                    </a:cubicBezTo>
                    <a:cubicBezTo>
                      <a:pt x="24" y="34"/>
                      <a:pt x="38" y="0"/>
                      <a:pt x="38" y="0"/>
                    </a:cubicBezTo>
                    <a:cubicBezTo>
                      <a:pt x="38" y="0"/>
                      <a:pt x="23" y="34"/>
                      <a:pt x="18" y="42"/>
                    </a:cubicBezTo>
                    <a:cubicBezTo>
                      <a:pt x="13" y="50"/>
                      <a:pt x="13" y="72"/>
                      <a:pt x="13" y="81"/>
                    </a:cubicBezTo>
                    <a:cubicBezTo>
                      <a:pt x="13" y="90"/>
                      <a:pt x="0" y="124"/>
                      <a:pt x="0" y="1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9" name="Freeform 43"/>
              <p:cNvSpPr/>
              <p:nvPr/>
            </p:nvSpPr>
            <p:spPr bwMode="auto">
              <a:xfrm>
                <a:off x="1461" y="1909"/>
                <a:ext cx="232" cy="821"/>
              </a:xfrm>
              <a:custGeom>
                <a:avLst/>
                <a:gdLst>
                  <a:gd name="T0" fmla="*/ 14 w 44"/>
                  <a:gd name="T1" fmla="*/ 155 h 157"/>
                  <a:gd name="T2" fmla="*/ 40 w 44"/>
                  <a:gd name="T3" fmla="*/ 111 h 157"/>
                  <a:gd name="T4" fmla="*/ 31 w 44"/>
                  <a:gd name="T5" fmla="*/ 96 h 157"/>
                  <a:gd name="T6" fmla="*/ 41 w 44"/>
                  <a:gd name="T7" fmla="*/ 102 h 157"/>
                  <a:gd name="T8" fmla="*/ 39 w 44"/>
                  <a:gd name="T9" fmla="*/ 66 h 157"/>
                  <a:gd name="T10" fmla="*/ 44 w 44"/>
                  <a:gd name="T11" fmla="*/ 0 h 157"/>
                  <a:gd name="T12" fmla="*/ 23 w 44"/>
                  <a:gd name="T13" fmla="*/ 53 h 157"/>
                  <a:gd name="T14" fmla="*/ 6 w 44"/>
                  <a:gd name="T15" fmla="*/ 131 h 157"/>
                  <a:gd name="T16" fmla="*/ 0 w 44"/>
                  <a:gd name="T17" fmla="*/ 155 h 157"/>
                  <a:gd name="T18" fmla="*/ 14 w 44"/>
                  <a:gd name="T19" fmla="*/ 15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157">
                    <a:moveTo>
                      <a:pt x="14" y="155"/>
                    </a:moveTo>
                    <a:cubicBezTo>
                      <a:pt x="14" y="155"/>
                      <a:pt x="39" y="114"/>
                      <a:pt x="40" y="111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0" y="73"/>
                      <a:pt x="39" y="66"/>
                    </a:cubicBezTo>
                    <a:cubicBezTo>
                      <a:pt x="38" y="59"/>
                      <a:pt x="37" y="15"/>
                      <a:pt x="44" y="0"/>
                    </a:cubicBezTo>
                    <a:cubicBezTo>
                      <a:pt x="44" y="0"/>
                      <a:pt x="23" y="43"/>
                      <a:pt x="23" y="53"/>
                    </a:cubicBezTo>
                    <a:cubicBezTo>
                      <a:pt x="22" y="62"/>
                      <a:pt x="8" y="125"/>
                      <a:pt x="6" y="131"/>
                    </a:cubicBezTo>
                    <a:cubicBezTo>
                      <a:pt x="4" y="138"/>
                      <a:pt x="0" y="155"/>
                      <a:pt x="0" y="155"/>
                    </a:cubicBezTo>
                    <a:cubicBezTo>
                      <a:pt x="0" y="155"/>
                      <a:pt x="8" y="157"/>
                      <a:pt x="14" y="1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50" name="Freeform 44"/>
              <p:cNvSpPr/>
              <p:nvPr/>
            </p:nvSpPr>
            <p:spPr bwMode="auto">
              <a:xfrm>
                <a:off x="1792" y="1930"/>
                <a:ext cx="216" cy="178"/>
              </a:xfrm>
              <a:custGeom>
                <a:avLst/>
                <a:gdLst>
                  <a:gd name="T0" fmla="*/ 41 w 41"/>
                  <a:gd name="T1" fmla="*/ 2 h 34"/>
                  <a:gd name="T2" fmla="*/ 19 w 41"/>
                  <a:gd name="T3" fmla="*/ 6 h 34"/>
                  <a:gd name="T4" fmla="*/ 0 w 41"/>
                  <a:gd name="T5" fmla="*/ 34 h 34"/>
                  <a:gd name="T6" fmla="*/ 18 w 41"/>
                  <a:gd name="T7" fmla="*/ 2 h 34"/>
                  <a:gd name="T8" fmla="*/ 41 w 4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4">
                    <a:moveTo>
                      <a:pt x="41" y="2"/>
                    </a:moveTo>
                    <a:cubicBezTo>
                      <a:pt x="41" y="2"/>
                      <a:pt x="22" y="5"/>
                      <a:pt x="19" y="6"/>
                    </a:cubicBezTo>
                    <a:cubicBezTo>
                      <a:pt x="15" y="7"/>
                      <a:pt x="3" y="29"/>
                      <a:pt x="0" y="34"/>
                    </a:cubicBezTo>
                    <a:cubicBezTo>
                      <a:pt x="0" y="34"/>
                      <a:pt x="14" y="3"/>
                      <a:pt x="18" y="2"/>
                    </a:cubicBezTo>
                    <a:cubicBezTo>
                      <a:pt x="22" y="0"/>
                      <a:pt x="41" y="2"/>
                      <a:pt x="4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3D389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9"/>
          <a:stretch>
            <a:fillRect/>
          </a:stretch>
        </p:blipFill>
        <p:spPr>
          <a:xfrm>
            <a:off x="8157029" y="1258738"/>
            <a:ext cx="4034971" cy="49243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3"/>
          <a:stretch>
            <a:fillRect/>
          </a:stretch>
        </p:blipFill>
        <p:spPr>
          <a:xfrm>
            <a:off x="0" y="1676400"/>
            <a:ext cx="4061861" cy="5195248"/>
          </a:xfrm>
          <a:prstGeom prst="rect">
            <a:avLst/>
          </a:prstGeom>
        </p:spPr>
      </p:pic>
      <p:sp>
        <p:nvSpPr>
          <p:cNvPr id="5" name="TextBox 98"/>
          <p:cNvSpPr txBox="1"/>
          <p:nvPr/>
        </p:nvSpPr>
        <p:spPr>
          <a:xfrm>
            <a:off x="1863856" y="2273640"/>
            <a:ext cx="8470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blipFill>
                  <a:blip r:embed="rId4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感谢您的聆听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58360" y="3811286"/>
            <a:ext cx="709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blipFill>
                  <a:blip r:embed="rId4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SLOGAN OF THE COMPANY GOES HERE</a:t>
            </a:r>
            <a:endParaRPr lang="zh-CN" altLang="en-US" sz="2800" dirty="0">
              <a:blipFill>
                <a:blip r:embed="rId4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b="81135"/>
          <a:stretch>
            <a:fillRect/>
          </a:stretch>
        </p:blipFill>
        <p:spPr>
          <a:xfrm>
            <a:off x="696685" y="1018791"/>
            <a:ext cx="1861675" cy="137096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23026" y="4344027"/>
            <a:ext cx="61459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If it is not real text. 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06" y="3547611"/>
            <a:ext cx="3891126" cy="44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0651" y="21937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38417" y="1357020"/>
            <a:ext cx="180850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字体说明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53954" y="1774670"/>
            <a:ext cx="282391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系统需要安装的字体说明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535684" y="2828168"/>
            <a:ext cx="224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3F3F3F"/>
                </a:solidFill>
                <a:ea typeface="方正兰亭粗黑简体" panose="02000000000000000000" pitchFamily="2" charset="-122"/>
                <a:cs typeface="Arial" panose="020B0604020202020204" pitchFamily="34" charset="0"/>
              </a:rPr>
              <a:t>Arial</a:t>
            </a:r>
            <a:endParaRPr lang="zh-CN" altLang="en-US" sz="2000" b="1" dirty="0">
              <a:solidFill>
                <a:srgbClr val="3F3F3F"/>
              </a:solidFill>
              <a:ea typeface="方正兰亭粗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535684" y="3164066"/>
            <a:ext cx="2249717" cy="32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3F3F3F"/>
                </a:solidFill>
                <a:latin typeface="造字工房悦黑演示版特细体" pitchFamily="50" charset="-122"/>
                <a:ea typeface="造字工房悦黑演示版特细体" pitchFamily="50" charset="-122"/>
              </a:rPr>
              <a:t>造字工房悦黑演示版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535683" y="3463757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835356" y="2773478"/>
            <a:ext cx="1854836" cy="1471271"/>
            <a:chOff x="5324464" y="2576989"/>
            <a:chExt cx="2622617" cy="2080282"/>
          </a:xfrm>
        </p:grpSpPr>
        <p:sp>
          <p:nvSpPr>
            <p:cNvPr id="83" name="任意多边形 82"/>
            <p:cNvSpPr/>
            <p:nvPr/>
          </p:nvSpPr>
          <p:spPr>
            <a:xfrm rot="2000319">
              <a:off x="5942813" y="3140001"/>
              <a:ext cx="2004268" cy="1517270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324464" y="2576989"/>
              <a:ext cx="1538514" cy="1538513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5394703" y="3020542"/>
              <a:ext cx="1391084" cy="678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中文</a:t>
              </a:r>
            </a:p>
          </p:txBody>
        </p: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07540" y="2851277"/>
            <a:ext cx="224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3F3F3F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禹卫书法行书简体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107540" y="3176403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方正兰亭超细黑简体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07539" y="3486866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8857887" y="2786394"/>
            <a:ext cx="1836306" cy="1443261"/>
            <a:chOff x="9130845" y="2570972"/>
            <a:chExt cx="2596417" cy="2040674"/>
          </a:xfrm>
        </p:grpSpPr>
        <p:sp>
          <p:nvSpPr>
            <p:cNvPr id="84" name="任意多边形 83"/>
            <p:cNvSpPr/>
            <p:nvPr/>
          </p:nvSpPr>
          <p:spPr>
            <a:xfrm rot="2000319">
              <a:off x="9722994" y="3094379"/>
              <a:ext cx="2004268" cy="1517267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130845" y="2570972"/>
              <a:ext cx="1538515" cy="1538510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9201085" y="3014528"/>
              <a:ext cx="1391085" cy="67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</a:t>
              </a:r>
            </a:p>
          </p:txBody>
        </p:sp>
      </p:grp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0173191" y="3010492"/>
            <a:ext cx="2249717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200" dirty="0">
                <a:solidFill>
                  <a:srgbClr val="3F3F3F"/>
                </a:solidFill>
                <a:latin typeface="Impact" panose="020B0806030902050204" pitchFamily="34" charset="0"/>
                <a:ea typeface="方正兰亭粗黑简体" panose="02000000000000000000" pitchFamily="2" charset="-122"/>
              </a:rPr>
              <a:t>IMPACT</a:t>
            </a:r>
            <a:endParaRPr lang="zh-CN" altLang="en-US" sz="2200" dirty="0">
              <a:solidFill>
                <a:srgbClr val="3F3F3F"/>
              </a:solidFill>
              <a:latin typeface="Impact" panose="020B0806030902050204" pitchFamily="34" charset="0"/>
              <a:ea typeface="方正兰亭粗黑简体" panose="02000000000000000000" pitchFamily="2" charset="-122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0145895" y="3363982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144591" y="2773478"/>
            <a:ext cx="1787870" cy="1431724"/>
            <a:chOff x="1770743" y="2587291"/>
            <a:chExt cx="2527933" cy="2024365"/>
          </a:xfrm>
        </p:grpSpPr>
        <p:sp>
          <p:nvSpPr>
            <p:cNvPr id="79" name="任意多边形 78"/>
            <p:cNvSpPr/>
            <p:nvPr/>
          </p:nvSpPr>
          <p:spPr>
            <a:xfrm rot="2000319">
              <a:off x="2294407" y="3094386"/>
              <a:ext cx="2004269" cy="1517270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770743" y="2587289"/>
              <a:ext cx="1538514" cy="1538512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>
              <a:spLocks noChangeArrowheads="1"/>
            </p:cNvSpPr>
            <p:nvPr/>
          </p:nvSpPr>
          <p:spPr bwMode="auto">
            <a:xfrm>
              <a:off x="2020953" y="3124561"/>
              <a:ext cx="482148" cy="148885"/>
            </a:xfrm>
            <a:custGeom>
              <a:avLst/>
              <a:gdLst/>
              <a:ahLst/>
              <a:cxnLst/>
              <a:rect l="l" t="t" r="r" b="b"/>
              <a:pathLst>
                <a:path w="482147" h="148884">
                  <a:moveTo>
                    <a:pt x="115853" y="0"/>
                  </a:moveTo>
                  <a:lnTo>
                    <a:pt x="179943" y="0"/>
                  </a:lnTo>
                  <a:lnTo>
                    <a:pt x="179943" y="41412"/>
                  </a:lnTo>
                  <a:lnTo>
                    <a:pt x="302205" y="41412"/>
                  </a:lnTo>
                  <a:lnTo>
                    <a:pt x="302205" y="0"/>
                  </a:lnTo>
                  <a:lnTo>
                    <a:pt x="366294" y="0"/>
                  </a:lnTo>
                  <a:lnTo>
                    <a:pt x="366294" y="41412"/>
                  </a:lnTo>
                  <a:lnTo>
                    <a:pt x="482147" y="41412"/>
                  </a:lnTo>
                  <a:lnTo>
                    <a:pt x="482147" y="102050"/>
                  </a:lnTo>
                  <a:lnTo>
                    <a:pt x="366294" y="102050"/>
                  </a:lnTo>
                  <a:lnTo>
                    <a:pt x="366294" y="148884"/>
                  </a:lnTo>
                  <a:lnTo>
                    <a:pt x="302205" y="148884"/>
                  </a:lnTo>
                  <a:lnTo>
                    <a:pt x="302205" y="102050"/>
                  </a:lnTo>
                  <a:lnTo>
                    <a:pt x="179943" y="102050"/>
                  </a:lnTo>
                  <a:lnTo>
                    <a:pt x="179943" y="148884"/>
                  </a:lnTo>
                  <a:lnTo>
                    <a:pt x="115853" y="148884"/>
                  </a:lnTo>
                  <a:lnTo>
                    <a:pt x="115853" y="102050"/>
                  </a:lnTo>
                  <a:lnTo>
                    <a:pt x="0" y="102050"/>
                  </a:lnTo>
                  <a:lnTo>
                    <a:pt x="0" y="41412"/>
                  </a:lnTo>
                  <a:lnTo>
                    <a:pt x="115853" y="41412"/>
                  </a:lnTo>
                  <a:lnTo>
                    <a:pt x="1158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>
              <a:spLocks noChangeArrowheads="1"/>
            </p:cNvSpPr>
            <p:nvPr/>
          </p:nvSpPr>
          <p:spPr bwMode="auto">
            <a:xfrm>
              <a:off x="2020952" y="3250768"/>
              <a:ext cx="484612" cy="359393"/>
            </a:xfrm>
            <a:custGeom>
              <a:avLst/>
              <a:gdLst/>
              <a:ahLst/>
              <a:cxnLst/>
              <a:rect l="l" t="t" r="r" b="b"/>
              <a:pathLst>
                <a:path w="484612" h="359392">
                  <a:moveTo>
                    <a:pt x="203606" y="0"/>
                  </a:moveTo>
                  <a:lnTo>
                    <a:pt x="275583" y="0"/>
                  </a:lnTo>
                  <a:lnTo>
                    <a:pt x="275583" y="39439"/>
                  </a:lnTo>
                  <a:lnTo>
                    <a:pt x="426932" y="39439"/>
                  </a:lnTo>
                  <a:lnTo>
                    <a:pt x="426932" y="155786"/>
                  </a:lnTo>
                  <a:lnTo>
                    <a:pt x="484612" y="155786"/>
                  </a:lnTo>
                  <a:lnTo>
                    <a:pt x="484612" y="216424"/>
                  </a:lnTo>
                  <a:lnTo>
                    <a:pt x="289633" y="216424"/>
                  </a:lnTo>
                  <a:cubicBezTo>
                    <a:pt x="329895" y="257178"/>
                    <a:pt x="394230" y="282485"/>
                    <a:pt x="482640" y="292345"/>
                  </a:cubicBezTo>
                  <a:lnTo>
                    <a:pt x="433341" y="357913"/>
                  </a:lnTo>
                  <a:cubicBezTo>
                    <a:pt x="343945" y="340658"/>
                    <a:pt x="279856" y="304998"/>
                    <a:pt x="241074" y="250933"/>
                  </a:cubicBezTo>
                  <a:cubicBezTo>
                    <a:pt x="205414" y="303683"/>
                    <a:pt x="140996" y="339836"/>
                    <a:pt x="47820" y="359392"/>
                  </a:cubicBezTo>
                  <a:cubicBezTo>
                    <a:pt x="34345" y="341644"/>
                    <a:pt x="18405" y="321267"/>
                    <a:pt x="0" y="298261"/>
                  </a:cubicBezTo>
                  <a:cubicBezTo>
                    <a:pt x="105501" y="277555"/>
                    <a:pt x="166139" y="250276"/>
                    <a:pt x="181914" y="216424"/>
                  </a:cubicBezTo>
                  <a:lnTo>
                    <a:pt x="1479" y="216424"/>
                  </a:lnTo>
                  <a:lnTo>
                    <a:pt x="1479" y="155786"/>
                  </a:lnTo>
                  <a:lnTo>
                    <a:pt x="54722" y="155786"/>
                  </a:lnTo>
                  <a:lnTo>
                    <a:pt x="54722" y="39439"/>
                  </a:lnTo>
                  <a:lnTo>
                    <a:pt x="203606" y="39439"/>
                  </a:lnTo>
                  <a:lnTo>
                    <a:pt x="203606" y="0"/>
                  </a:lnTo>
                  <a:close/>
                  <a:moveTo>
                    <a:pt x="126206" y="97612"/>
                  </a:moveTo>
                  <a:lnTo>
                    <a:pt x="126206" y="155786"/>
                  </a:lnTo>
                  <a:lnTo>
                    <a:pt x="200648" y="155786"/>
                  </a:lnTo>
                  <a:cubicBezTo>
                    <a:pt x="202620" y="141817"/>
                    <a:pt x="203606" y="122426"/>
                    <a:pt x="203606" y="97612"/>
                  </a:cubicBezTo>
                  <a:lnTo>
                    <a:pt x="126206" y="97612"/>
                  </a:lnTo>
                  <a:close/>
                  <a:moveTo>
                    <a:pt x="275583" y="97612"/>
                  </a:moveTo>
                  <a:cubicBezTo>
                    <a:pt x="275583" y="116017"/>
                    <a:pt x="274679" y="135408"/>
                    <a:pt x="272872" y="155786"/>
                  </a:cubicBezTo>
                  <a:lnTo>
                    <a:pt x="355448" y="155786"/>
                  </a:lnTo>
                  <a:lnTo>
                    <a:pt x="355448" y="97612"/>
                  </a:lnTo>
                  <a:lnTo>
                    <a:pt x="275583" y="976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/>
            <p:cNvSpPr txBox="1">
              <a:spLocks noChangeArrowheads="1"/>
            </p:cNvSpPr>
            <p:nvPr/>
          </p:nvSpPr>
          <p:spPr bwMode="auto">
            <a:xfrm>
              <a:off x="2569952" y="3122094"/>
              <a:ext cx="489049" cy="488557"/>
            </a:xfrm>
            <a:custGeom>
              <a:avLst/>
              <a:gdLst/>
              <a:ahLst/>
              <a:cxnLst/>
              <a:rect l="l" t="t" r="r" b="b"/>
              <a:pathLst>
                <a:path w="489049" h="488557">
                  <a:moveTo>
                    <a:pt x="266216" y="0"/>
                  </a:moveTo>
                  <a:cubicBezTo>
                    <a:pt x="278541" y="32702"/>
                    <a:pt x="287908" y="58502"/>
                    <a:pt x="294317" y="77400"/>
                  </a:cubicBezTo>
                  <a:lnTo>
                    <a:pt x="482147" y="77400"/>
                  </a:lnTo>
                  <a:lnTo>
                    <a:pt x="482147" y="143954"/>
                  </a:lnTo>
                  <a:lnTo>
                    <a:pt x="408938" y="143954"/>
                  </a:lnTo>
                  <a:cubicBezTo>
                    <a:pt x="384124" y="218561"/>
                    <a:pt x="348382" y="281582"/>
                    <a:pt x="301712" y="333017"/>
                  </a:cubicBezTo>
                  <a:cubicBezTo>
                    <a:pt x="352326" y="368020"/>
                    <a:pt x="414772" y="394724"/>
                    <a:pt x="489049" y="413129"/>
                  </a:cubicBezTo>
                  <a:cubicBezTo>
                    <a:pt x="461770" y="446324"/>
                    <a:pt x="443694" y="470480"/>
                    <a:pt x="434820" y="485599"/>
                  </a:cubicBezTo>
                  <a:cubicBezTo>
                    <a:pt x="359721" y="460456"/>
                    <a:pt x="295960" y="427261"/>
                    <a:pt x="243539" y="386014"/>
                  </a:cubicBezTo>
                  <a:cubicBezTo>
                    <a:pt x="190788" y="425782"/>
                    <a:pt x="126042" y="459963"/>
                    <a:pt x="49299" y="488557"/>
                  </a:cubicBezTo>
                  <a:cubicBezTo>
                    <a:pt x="31552" y="459963"/>
                    <a:pt x="15119" y="436135"/>
                    <a:pt x="0" y="417073"/>
                  </a:cubicBezTo>
                  <a:cubicBezTo>
                    <a:pt x="73785" y="394066"/>
                    <a:pt x="135573" y="365637"/>
                    <a:pt x="185365" y="331785"/>
                  </a:cubicBezTo>
                  <a:cubicBezTo>
                    <a:pt x="138038" y="279035"/>
                    <a:pt x="104515" y="216424"/>
                    <a:pt x="84795" y="143954"/>
                  </a:cubicBezTo>
                  <a:lnTo>
                    <a:pt x="5423" y="143954"/>
                  </a:lnTo>
                  <a:lnTo>
                    <a:pt x="5423" y="77400"/>
                  </a:lnTo>
                  <a:lnTo>
                    <a:pt x="211494" y="77400"/>
                  </a:lnTo>
                  <a:cubicBezTo>
                    <a:pt x="206400" y="60639"/>
                    <a:pt x="199498" y="39933"/>
                    <a:pt x="190788" y="15283"/>
                  </a:cubicBezTo>
                  <a:lnTo>
                    <a:pt x="266216" y="0"/>
                  </a:lnTo>
                  <a:close/>
                  <a:moveTo>
                    <a:pt x="160962" y="143954"/>
                  </a:moveTo>
                  <a:cubicBezTo>
                    <a:pt x="177888" y="197855"/>
                    <a:pt x="205332" y="244443"/>
                    <a:pt x="243292" y="283718"/>
                  </a:cubicBezTo>
                  <a:cubicBezTo>
                    <a:pt x="281581" y="244279"/>
                    <a:pt x="308860" y="197691"/>
                    <a:pt x="325129" y="143954"/>
                  </a:cubicBezTo>
                  <a:lnTo>
                    <a:pt x="160962" y="1439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21365" r="56236" b="52362"/>
          <a:stretch>
            <a:fillRect/>
          </a:stretch>
        </p:blipFill>
        <p:spPr>
          <a:xfrm>
            <a:off x="1006655" y="2414020"/>
            <a:ext cx="3534770" cy="15550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53355" y="2302905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38417" y="1357020"/>
            <a:ext cx="252811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图片插入说明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047599" y="1872944"/>
            <a:ext cx="282391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800" dirty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中如何插入图片？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0" t="21365" r="11566"/>
          <a:stretch>
            <a:fillRect/>
          </a:stretch>
        </p:blipFill>
        <p:spPr>
          <a:xfrm>
            <a:off x="5936777" y="969815"/>
            <a:ext cx="5240740" cy="530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74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2618125" y="2705725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blipFill>
                  <a:blip r:embed="rId2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月度工作回顾</a:t>
            </a:r>
          </a:p>
        </p:txBody>
      </p:sp>
      <p:sp>
        <p:nvSpPr>
          <p:cNvPr id="24" name="菱形 23"/>
          <p:cNvSpPr/>
          <p:nvPr/>
        </p:nvSpPr>
        <p:spPr>
          <a:xfrm>
            <a:off x="-667657" y="2605314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菱形 24"/>
          <p:cNvSpPr/>
          <p:nvPr/>
        </p:nvSpPr>
        <p:spPr>
          <a:xfrm>
            <a:off x="4071257" y="4281715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1289675" y="4723473"/>
            <a:ext cx="423070" cy="405365"/>
            <a:chOff x="1231900" y="3257535"/>
            <a:chExt cx="423070" cy="405365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231900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320428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2"/>
                    <a:pt x="10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1410820" y="3375883"/>
              <a:ext cx="68027" cy="68959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496552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681693" y="4716018"/>
            <a:ext cx="407228" cy="350384"/>
            <a:chOff x="4623918" y="3250080"/>
            <a:chExt cx="407228" cy="350384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623918" y="3250080"/>
              <a:ext cx="407228" cy="350384"/>
            </a:xfrm>
            <a:custGeom>
              <a:avLst/>
              <a:gdLst>
                <a:gd name="T0" fmla="*/ 22 w 185"/>
                <a:gd name="T1" fmla="*/ 159 h 159"/>
                <a:gd name="T2" fmla="*/ 13 w 185"/>
                <a:gd name="T3" fmla="*/ 152 h 159"/>
                <a:gd name="T4" fmla="*/ 13 w 185"/>
                <a:gd name="T5" fmla="*/ 152 h 159"/>
                <a:gd name="T6" fmla="*/ 16 w 185"/>
                <a:gd name="T7" fmla="*/ 144 h 159"/>
                <a:gd name="T8" fmla="*/ 17 w 185"/>
                <a:gd name="T9" fmla="*/ 143 h 159"/>
                <a:gd name="T10" fmla="*/ 19 w 185"/>
                <a:gd name="T11" fmla="*/ 140 h 159"/>
                <a:gd name="T12" fmla="*/ 33 w 185"/>
                <a:gd name="T13" fmla="*/ 118 h 159"/>
                <a:gd name="T14" fmla="*/ 0 w 185"/>
                <a:gd name="T15" fmla="*/ 67 h 159"/>
                <a:gd name="T16" fmla="*/ 93 w 185"/>
                <a:gd name="T17" fmla="*/ 0 h 159"/>
                <a:gd name="T18" fmla="*/ 185 w 185"/>
                <a:gd name="T19" fmla="*/ 67 h 159"/>
                <a:gd name="T20" fmla="*/ 93 w 185"/>
                <a:gd name="T21" fmla="*/ 134 h 159"/>
                <a:gd name="T22" fmla="*/ 80 w 185"/>
                <a:gd name="T23" fmla="*/ 133 h 159"/>
                <a:gd name="T24" fmla="*/ 34 w 185"/>
                <a:gd name="T25" fmla="*/ 157 h 159"/>
                <a:gd name="T26" fmla="*/ 22 w 185"/>
                <a:gd name="T27" fmla="*/ 159 h 159"/>
                <a:gd name="T28" fmla="*/ 21 w 185"/>
                <a:gd name="T29" fmla="*/ 151 h 159"/>
                <a:gd name="T30" fmla="*/ 22 w 185"/>
                <a:gd name="T31" fmla="*/ 151 h 159"/>
                <a:gd name="T32" fmla="*/ 32 w 185"/>
                <a:gd name="T33" fmla="*/ 149 h 159"/>
                <a:gd name="T34" fmla="*/ 76 w 185"/>
                <a:gd name="T35" fmla="*/ 126 h 159"/>
                <a:gd name="T36" fmla="*/ 77 w 185"/>
                <a:gd name="T37" fmla="*/ 125 h 159"/>
                <a:gd name="T38" fmla="*/ 79 w 185"/>
                <a:gd name="T39" fmla="*/ 125 h 159"/>
                <a:gd name="T40" fmla="*/ 93 w 185"/>
                <a:gd name="T41" fmla="*/ 126 h 159"/>
                <a:gd name="T42" fmla="*/ 177 w 185"/>
                <a:gd name="T43" fmla="*/ 67 h 159"/>
                <a:gd name="T44" fmla="*/ 93 w 185"/>
                <a:gd name="T45" fmla="*/ 8 h 159"/>
                <a:gd name="T46" fmla="*/ 8 w 185"/>
                <a:gd name="T47" fmla="*/ 67 h 159"/>
                <a:gd name="T48" fmla="*/ 40 w 185"/>
                <a:gd name="T49" fmla="*/ 113 h 159"/>
                <a:gd name="T50" fmla="*/ 42 w 185"/>
                <a:gd name="T51" fmla="*/ 114 h 159"/>
                <a:gd name="T52" fmla="*/ 42 w 185"/>
                <a:gd name="T53" fmla="*/ 118 h 159"/>
                <a:gd name="T54" fmla="*/ 25 w 185"/>
                <a:gd name="T55" fmla="*/ 146 h 159"/>
                <a:gd name="T56" fmla="*/ 23 w 185"/>
                <a:gd name="T57" fmla="*/ 148 h 159"/>
                <a:gd name="T58" fmla="*/ 22 w 185"/>
                <a:gd name="T59" fmla="*/ 149 h 159"/>
                <a:gd name="T60" fmla="*/ 21 w 185"/>
                <a:gd name="T61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" h="159">
                  <a:moveTo>
                    <a:pt x="22" y="159"/>
                  </a:moveTo>
                  <a:cubicBezTo>
                    <a:pt x="18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9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3" y="0"/>
                  </a:cubicBezTo>
                  <a:cubicBezTo>
                    <a:pt x="143" y="0"/>
                    <a:pt x="185" y="30"/>
                    <a:pt x="185" y="67"/>
                  </a:cubicBezTo>
                  <a:cubicBezTo>
                    <a:pt x="185" y="104"/>
                    <a:pt x="143" y="134"/>
                    <a:pt x="93" y="134"/>
                  </a:cubicBezTo>
                  <a:cubicBezTo>
                    <a:pt x="88" y="134"/>
                    <a:pt x="84" y="134"/>
                    <a:pt x="80" y="133"/>
                  </a:cubicBezTo>
                  <a:cubicBezTo>
                    <a:pt x="67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2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9" y="145"/>
                    <a:pt x="63" y="137"/>
                    <a:pt x="76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3" y="126"/>
                  </a:cubicBezTo>
                  <a:cubicBezTo>
                    <a:pt x="139" y="126"/>
                    <a:pt x="177" y="100"/>
                    <a:pt x="177" y="67"/>
                  </a:cubicBezTo>
                  <a:cubicBezTo>
                    <a:pt x="177" y="35"/>
                    <a:pt x="139" y="8"/>
                    <a:pt x="93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4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696604" y="3367496"/>
              <a:ext cx="68027" cy="68027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4786995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1" y="27"/>
                    <a:pt x="27" y="22"/>
                    <a:pt x="27" y="16"/>
                  </a:cubicBezTo>
                  <a:cubicBezTo>
                    <a:pt x="27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872728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2135816" y="4723473"/>
            <a:ext cx="423070" cy="405365"/>
            <a:chOff x="2078041" y="3257535"/>
            <a:chExt cx="423070" cy="405365"/>
          </a:xfrm>
        </p:grpSpPr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078041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218753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284916" y="3333949"/>
              <a:ext cx="8387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5525038" y="4716018"/>
            <a:ext cx="405365" cy="350384"/>
            <a:chOff x="5467263" y="3250080"/>
            <a:chExt cx="405365" cy="350384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467263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7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9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40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3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60238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667615" y="3333949"/>
              <a:ext cx="9319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2981024" y="4723473"/>
            <a:ext cx="423070" cy="405365"/>
            <a:chOff x="2923249" y="3257535"/>
            <a:chExt cx="423070" cy="405365"/>
          </a:xfrm>
        </p:grpSpPr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923249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06489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3843007" y="2153368"/>
            <a:ext cx="389523" cy="421207"/>
          </a:xfrm>
          <a:custGeom>
            <a:avLst/>
            <a:gdLst>
              <a:gd name="T0" fmla="*/ 39 w 177"/>
              <a:gd name="T1" fmla="*/ 191 h 191"/>
              <a:gd name="T2" fmla="*/ 0 w 177"/>
              <a:gd name="T3" fmla="*/ 166 h 191"/>
              <a:gd name="T4" fmla="*/ 39 w 177"/>
              <a:gd name="T5" fmla="*/ 141 h 191"/>
              <a:gd name="T6" fmla="*/ 56 w 177"/>
              <a:gd name="T7" fmla="*/ 143 h 191"/>
              <a:gd name="T8" fmla="*/ 56 w 177"/>
              <a:gd name="T9" fmla="*/ 43 h 191"/>
              <a:gd name="T10" fmla="*/ 67 w 177"/>
              <a:gd name="T11" fmla="*/ 29 h 191"/>
              <a:gd name="T12" fmla="*/ 158 w 177"/>
              <a:gd name="T13" fmla="*/ 1 h 191"/>
              <a:gd name="T14" fmla="*/ 162 w 177"/>
              <a:gd name="T15" fmla="*/ 0 h 191"/>
              <a:gd name="T16" fmla="*/ 177 w 177"/>
              <a:gd name="T17" fmla="*/ 15 h 191"/>
              <a:gd name="T18" fmla="*/ 177 w 177"/>
              <a:gd name="T19" fmla="*/ 138 h 191"/>
              <a:gd name="T20" fmla="*/ 138 w 177"/>
              <a:gd name="T21" fmla="*/ 163 h 191"/>
              <a:gd name="T22" fmla="*/ 98 w 177"/>
              <a:gd name="T23" fmla="*/ 138 h 191"/>
              <a:gd name="T24" fmla="*/ 138 w 177"/>
              <a:gd name="T25" fmla="*/ 113 h 191"/>
              <a:gd name="T26" fmla="*/ 155 w 177"/>
              <a:gd name="T27" fmla="*/ 115 h 191"/>
              <a:gd name="T28" fmla="*/ 155 w 177"/>
              <a:gd name="T29" fmla="*/ 68 h 191"/>
              <a:gd name="T30" fmla="*/ 78 w 177"/>
              <a:gd name="T31" fmla="*/ 91 h 191"/>
              <a:gd name="T32" fmla="*/ 78 w 177"/>
              <a:gd name="T33" fmla="*/ 166 h 191"/>
              <a:gd name="T34" fmla="*/ 39 w 177"/>
              <a:gd name="T35" fmla="*/ 191 h 191"/>
              <a:gd name="T36" fmla="*/ 39 w 177"/>
              <a:gd name="T37" fmla="*/ 149 h 191"/>
              <a:gd name="T38" fmla="*/ 8 w 177"/>
              <a:gd name="T39" fmla="*/ 166 h 191"/>
              <a:gd name="T40" fmla="*/ 39 w 177"/>
              <a:gd name="T41" fmla="*/ 183 h 191"/>
              <a:gd name="T42" fmla="*/ 70 w 177"/>
              <a:gd name="T43" fmla="*/ 166 h 191"/>
              <a:gd name="T44" fmla="*/ 70 w 177"/>
              <a:gd name="T45" fmla="*/ 85 h 191"/>
              <a:gd name="T46" fmla="*/ 163 w 177"/>
              <a:gd name="T47" fmla="*/ 57 h 191"/>
              <a:gd name="T48" fmla="*/ 163 w 177"/>
              <a:gd name="T49" fmla="*/ 127 h 191"/>
              <a:gd name="T50" fmla="*/ 157 w 177"/>
              <a:gd name="T51" fmla="*/ 125 h 191"/>
              <a:gd name="T52" fmla="*/ 138 w 177"/>
              <a:gd name="T53" fmla="*/ 121 h 191"/>
              <a:gd name="T54" fmla="*/ 106 w 177"/>
              <a:gd name="T55" fmla="*/ 138 h 191"/>
              <a:gd name="T56" fmla="*/ 138 w 177"/>
              <a:gd name="T57" fmla="*/ 155 h 191"/>
              <a:gd name="T58" fmla="*/ 169 w 177"/>
              <a:gd name="T59" fmla="*/ 138 h 191"/>
              <a:gd name="T60" fmla="*/ 169 w 177"/>
              <a:gd name="T61" fmla="*/ 15 h 191"/>
              <a:gd name="T62" fmla="*/ 162 w 177"/>
              <a:gd name="T63" fmla="*/ 8 h 191"/>
              <a:gd name="T64" fmla="*/ 160 w 177"/>
              <a:gd name="T65" fmla="*/ 9 h 191"/>
              <a:gd name="T66" fmla="*/ 69 w 177"/>
              <a:gd name="T67" fmla="*/ 37 h 191"/>
              <a:gd name="T68" fmla="*/ 64 w 177"/>
              <a:gd name="T69" fmla="*/ 43 h 191"/>
              <a:gd name="T70" fmla="*/ 64 w 177"/>
              <a:gd name="T71" fmla="*/ 155 h 191"/>
              <a:gd name="T72" fmla="*/ 59 w 177"/>
              <a:gd name="T73" fmla="*/ 153 h 191"/>
              <a:gd name="T74" fmla="*/ 39 w 177"/>
              <a:gd name="T75" fmla="*/ 14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7" h="191">
                <a:moveTo>
                  <a:pt x="39" y="191"/>
                </a:moveTo>
                <a:cubicBezTo>
                  <a:pt x="27" y="191"/>
                  <a:pt x="0" y="185"/>
                  <a:pt x="0" y="166"/>
                </a:cubicBezTo>
                <a:cubicBezTo>
                  <a:pt x="0" y="147"/>
                  <a:pt x="27" y="141"/>
                  <a:pt x="39" y="141"/>
                </a:cubicBezTo>
                <a:cubicBezTo>
                  <a:pt x="45" y="141"/>
                  <a:pt x="51" y="142"/>
                  <a:pt x="56" y="1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37"/>
                  <a:pt x="60" y="31"/>
                  <a:pt x="67" y="29"/>
                </a:cubicBezTo>
                <a:cubicBezTo>
                  <a:pt x="158" y="1"/>
                  <a:pt x="158" y="1"/>
                  <a:pt x="158" y="1"/>
                </a:cubicBezTo>
                <a:cubicBezTo>
                  <a:pt x="159" y="1"/>
                  <a:pt x="160" y="0"/>
                  <a:pt x="162" y="0"/>
                </a:cubicBezTo>
                <a:cubicBezTo>
                  <a:pt x="170" y="0"/>
                  <a:pt x="177" y="7"/>
                  <a:pt x="177" y="15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7" y="157"/>
                  <a:pt x="150" y="163"/>
                  <a:pt x="138" y="163"/>
                </a:cubicBezTo>
                <a:cubicBezTo>
                  <a:pt x="125" y="163"/>
                  <a:pt x="98" y="157"/>
                  <a:pt x="98" y="138"/>
                </a:cubicBezTo>
                <a:cubicBezTo>
                  <a:pt x="98" y="119"/>
                  <a:pt x="125" y="113"/>
                  <a:pt x="138" y="113"/>
                </a:cubicBezTo>
                <a:cubicBezTo>
                  <a:pt x="144" y="113"/>
                  <a:pt x="149" y="114"/>
                  <a:pt x="155" y="115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78" y="185"/>
                  <a:pt x="52" y="191"/>
                  <a:pt x="39" y="191"/>
                </a:cubicBezTo>
                <a:close/>
                <a:moveTo>
                  <a:pt x="39" y="149"/>
                </a:moveTo>
                <a:cubicBezTo>
                  <a:pt x="28" y="149"/>
                  <a:pt x="8" y="154"/>
                  <a:pt x="8" y="166"/>
                </a:cubicBezTo>
                <a:cubicBezTo>
                  <a:pt x="8" y="178"/>
                  <a:pt x="28" y="183"/>
                  <a:pt x="39" y="183"/>
                </a:cubicBezTo>
                <a:cubicBezTo>
                  <a:pt x="50" y="183"/>
                  <a:pt x="70" y="178"/>
                  <a:pt x="70" y="166"/>
                </a:cubicBezTo>
                <a:cubicBezTo>
                  <a:pt x="70" y="85"/>
                  <a:pt x="70" y="85"/>
                  <a:pt x="70" y="8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57" y="125"/>
                  <a:pt x="157" y="125"/>
                  <a:pt x="157" y="125"/>
                </a:cubicBezTo>
                <a:cubicBezTo>
                  <a:pt x="151" y="122"/>
                  <a:pt x="145" y="121"/>
                  <a:pt x="138" y="121"/>
                </a:cubicBezTo>
                <a:cubicBezTo>
                  <a:pt x="127" y="121"/>
                  <a:pt x="106" y="126"/>
                  <a:pt x="106" y="138"/>
                </a:cubicBezTo>
                <a:cubicBezTo>
                  <a:pt x="106" y="150"/>
                  <a:pt x="127" y="155"/>
                  <a:pt x="138" y="155"/>
                </a:cubicBezTo>
                <a:cubicBezTo>
                  <a:pt x="148" y="155"/>
                  <a:pt x="169" y="150"/>
                  <a:pt x="169" y="138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69" y="11"/>
                  <a:pt x="166" y="8"/>
                  <a:pt x="162" y="8"/>
                </a:cubicBezTo>
                <a:cubicBezTo>
                  <a:pt x="161" y="8"/>
                  <a:pt x="161" y="8"/>
                  <a:pt x="160" y="9"/>
                </a:cubicBezTo>
                <a:cubicBezTo>
                  <a:pt x="69" y="37"/>
                  <a:pt x="69" y="37"/>
                  <a:pt x="69" y="37"/>
                </a:cubicBezTo>
                <a:cubicBezTo>
                  <a:pt x="66" y="38"/>
                  <a:pt x="64" y="40"/>
                  <a:pt x="64" y="43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59" y="153"/>
                  <a:pt x="59" y="153"/>
                  <a:pt x="59" y="153"/>
                </a:cubicBezTo>
                <a:cubicBezTo>
                  <a:pt x="53" y="150"/>
                  <a:pt x="46" y="149"/>
                  <a:pt x="39" y="14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298062" y="2204621"/>
            <a:ext cx="421207" cy="313109"/>
          </a:xfrm>
          <a:custGeom>
            <a:avLst/>
            <a:gdLst>
              <a:gd name="T0" fmla="*/ 151 w 191"/>
              <a:gd name="T1" fmla="*/ 142 h 142"/>
              <a:gd name="T2" fmla="*/ 47 w 191"/>
              <a:gd name="T3" fmla="*/ 142 h 142"/>
              <a:gd name="T4" fmla="*/ 0 w 191"/>
              <a:gd name="T5" fmla="*/ 95 h 142"/>
              <a:gd name="T6" fmla="*/ 25 w 191"/>
              <a:gd name="T7" fmla="*/ 54 h 142"/>
              <a:gd name="T8" fmla="*/ 25 w 191"/>
              <a:gd name="T9" fmla="*/ 53 h 142"/>
              <a:gd name="T10" fmla="*/ 78 w 191"/>
              <a:gd name="T11" fmla="*/ 0 h 142"/>
              <a:gd name="T12" fmla="*/ 124 w 191"/>
              <a:gd name="T13" fmla="*/ 28 h 142"/>
              <a:gd name="T14" fmla="*/ 139 w 191"/>
              <a:gd name="T15" fmla="*/ 24 h 142"/>
              <a:gd name="T16" fmla="*/ 167 w 191"/>
              <a:gd name="T17" fmla="*/ 53 h 142"/>
              <a:gd name="T18" fmla="*/ 165 w 191"/>
              <a:gd name="T19" fmla="*/ 63 h 142"/>
              <a:gd name="T20" fmla="*/ 191 w 191"/>
              <a:gd name="T21" fmla="*/ 101 h 142"/>
              <a:gd name="T22" fmla="*/ 151 w 191"/>
              <a:gd name="T23" fmla="*/ 142 h 142"/>
              <a:gd name="T24" fmla="*/ 78 w 191"/>
              <a:gd name="T25" fmla="*/ 8 h 142"/>
              <a:gd name="T26" fmla="*/ 33 w 191"/>
              <a:gd name="T27" fmla="*/ 53 h 142"/>
              <a:gd name="T28" fmla="*/ 33 w 191"/>
              <a:gd name="T29" fmla="*/ 56 h 142"/>
              <a:gd name="T30" fmla="*/ 33 w 191"/>
              <a:gd name="T31" fmla="*/ 59 h 142"/>
              <a:gd name="T32" fmla="*/ 31 w 191"/>
              <a:gd name="T33" fmla="*/ 60 h 142"/>
              <a:gd name="T34" fmla="*/ 8 w 191"/>
              <a:gd name="T35" fmla="*/ 95 h 142"/>
              <a:gd name="T36" fmla="*/ 47 w 191"/>
              <a:gd name="T37" fmla="*/ 134 h 142"/>
              <a:gd name="T38" fmla="*/ 151 w 191"/>
              <a:gd name="T39" fmla="*/ 134 h 142"/>
              <a:gd name="T40" fmla="*/ 183 w 191"/>
              <a:gd name="T41" fmla="*/ 101 h 142"/>
              <a:gd name="T42" fmla="*/ 158 w 191"/>
              <a:gd name="T43" fmla="*/ 70 h 142"/>
              <a:gd name="T44" fmla="*/ 153 w 191"/>
              <a:gd name="T45" fmla="*/ 68 h 142"/>
              <a:gd name="T46" fmla="*/ 156 w 191"/>
              <a:gd name="T47" fmla="*/ 64 h 142"/>
              <a:gd name="T48" fmla="*/ 159 w 191"/>
              <a:gd name="T49" fmla="*/ 53 h 142"/>
              <a:gd name="T50" fmla="*/ 139 w 191"/>
              <a:gd name="T51" fmla="*/ 32 h 142"/>
              <a:gd name="T52" fmla="*/ 125 w 191"/>
              <a:gd name="T53" fmla="*/ 37 h 142"/>
              <a:gd name="T54" fmla="*/ 121 w 191"/>
              <a:gd name="T55" fmla="*/ 41 h 142"/>
              <a:gd name="T56" fmla="*/ 119 w 191"/>
              <a:gd name="T57" fmla="*/ 36 h 142"/>
              <a:gd name="T58" fmla="*/ 78 w 191"/>
              <a:gd name="T59" fmla="*/ 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1" h="142">
                <a:moveTo>
                  <a:pt x="151" y="142"/>
                </a:moveTo>
                <a:cubicBezTo>
                  <a:pt x="47" y="142"/>
                  <a:pt x="47" y="142"/>
                  <a:pt x="47" y="142"/>
                </a:cubicBezTo>
                <a:cubicBezTo>
                  <a:pt x="21" y="142"/>
                  <a:pt x="0" y="121"/>
                  <a:pt x="0" y="95"/>
                </a:cubicBezTo>
                <a:cubicBezTo>
                  <a:pt x="0" y="78"/>
                  <a:pt x="10" y="62"/>
                  <a:pt x="25" y="54"/>
                </a:cubicBezTo>
                <a:cubicBezTo>
                  <a:pt x="25" y="54"/>
                  <a:pt x="25" y="53"/>
                  <a:pt x="25" y="53"/>
                </a:cubicBezTo>
                <a:cubicBezTo>
                  <a:pt x="25" y="24"/>
                  <a:pt x="49" y="0"/>
                  <a:pt x="78" y="0"/>
                </a:cubicBezTo>
                <a:cubicBezTo>
                  <a:pt x="97" y="0"/>
                  <a:pt x="115" y="11"/>
                  <a:pt x="124" y="28"/>
                </a:cubicBezTo>
                <a:cubicBezTo>
                  <a:pt x="129" y="26"/>
                  <a:pt x="134" y="24"/>
                  <a:pt x="139" y="24"/>
                </a:cubicBezTo>
                <a:cubicBezTo>
                  <a:pt x="154" y="24"/>
                  <a:pt x="167" y="37"/>
                  <a:pt x="167" y="53"/>
                </a:cubicBezTo>
                <a:cubicBezTo>
                  <a:pt x="167" y="56"/>
                  <a:pt x="166" y="60"/>
                  <a:pt x="165" y="63"/>
                </a:cubicBezTo>
                <a:cubicBezTo>
                  <a:pt x="181" y="69"/>
                  <a:pt x="191" y="84"/>
                  <a:pt x="191" y="101"/>
                </a:cubicBezTo>
                <a:cubicBezTo>
                  <a:pt x="191" y="124"/>
                  <a:pt x="173" y="142"/>
                  <a:pt x="151" y="142"/>
                </a:cubicBezTo>
                <a:close/>
                <a:moveTo>
                  <a:pt x="78" y="8"/>
                </a:moveTo>
                <a:cubicBezTo>
                  <a:pt x="53" y="8"/>
                  <a:pt x="33" y="28"/>
                  <a:pt x="33" y="53"/>
                </a:cubicBezTo>
                <a:cubicBezTo>
                  <a:pt x="33" y="54"/>
                  <a:pt x="33" y="55"/>
                  <a:pt x="33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60"/>
                  <a:pt x="31" y="60"/>
                  <a:pt x="31" y="60"/>
                </a:cubicBezTo>
                <a:cubicBezTo>
                  <a:pt x="17" y="67"/>
                  <a:pt x="8" y="80"/>
                  <a:pt x="8" y="95"/>
                </a:cubicBezTo>
                <a:cubicBezTo>
                  <a:pt x="8" y="117"/>
                  <a:pt x="26" y="134"/>
                  <a:pt x="47" y="134"/>
                </a:cubicBezTo>
                <a:cubicBezTo>
                  <a:pt x="151" y="134"/>
                  <a:pt x="151" y="134"/>
                  <a:pt x="151" y="134"/>
                </a:cubicBezTo>
                <a:cubicBezTo>
                  <a:pt x="169" y="134"/>
                  <a:pt x="183" y="119"/>
                  <a:pt x="183" y="101"/>
                </a:cubicBezTo>
                <a:cubicBezTo>
                  <a:pt x="183" y="86"/>
                  <a:pt x="173" y="73"/>
                  <a:pt x="158" y="70"/>
                </a:cubicBezTo>
                <a:cubicBezTo>
                  <a:pt x="153" y="68"/>
                  <a:pt x="153" y="68"/>
                  <a:pt x="153" y="68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58" y="60"/>
                  <a:pt x="159" y="57"/>
                  <a:pt x="159" y="53"/>
                </a:cubicBezTo>
                <a:cubicBezTo>
                  <a:pt x="159" y="41"/>
                  <a:pt x="150" y="32"/>
                  <a:pt x="139" y="32"/>
                </a:cubicBezTo>
                <a:cubicBezTo>
                  <a:pt x="134" y="32"/>
                  <a:pt x="129" y="34"/>
                  <a:pt x="125" y="37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12" y="19"/>
                  <a:pt x="96" y="8"/>
                  <a:pt x="78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5"/>
          <p:cNvSpPr>
            <a:spLocks noEditPoints="1"/>
          </p:cNvSpPr>
          <p:nvPr/>
        </p:nvSpPr>
        <p:spPr bwMode="auto">
          <a:xfrm>
            <a:off x="2168431" y="2209280"/>
            <a:ext cx="355044" cy="349452"/>
          </a:xfrm>
          <a:custGeom>
            <a:avLst/>
            <a:gdLst>
              <a:gd name="T0" fmla="*/ 81 w 161"/>
              <a:gd name="T1" fmla="*/ 159 h 159"/>
              <a:gd name="T2" fmla="*/ 78 w 161"/>
              <a:gd name="T3" fmla="*/ 158 h 159"/>
              <a:gd name="T4" fmla="*/ 70 w 161"/>
              <a:gd name="T5" fmla="*/ 148 h 159"/>
              <a:gd name="T6" fmla="*/ 70 w 161"/>
              <a:gd name="T7" fmla="*/ 90 h 159"/>
              <a:gd name="T8" fmla="*/ 12 w 161"/>
              <a:gd name="T9" fmla="*/ 90 h 159"/>
              <a:gd name="T10" fmla="*/ 2 w 161"/>
              <a:gd name="T11" fmla="*/ 82 h 159"/>
              <a:gd name="T12" fmla="*/ 7 w 161"/>
              <a:gd name="T13" fmla="*/ 70 h 159"/>
              <a:gd name="T14" fmla="*/ 144 w 161"/>
              <a:gd name="T15" fmla="*/ 1 h 159"/>
              <a:gd name="T16" fmla="*/ 149 w 161"/>
              <a:gd name="T17" fmla="*/ 0 h 159"/>
              <a:gd name="T18" fmla="*/ 157 w 161"/>
              <a:gd name="T19" fmla="*/ 3 h 159"/>
              <a:gd name="T20" fmla="*/ 159 w 161"/>
              <a:gd name="T21" fmla="*/ 16 h 159"/>
              <a:gd name="T22" fmla="*/ 90 w 161"/>
              <a:gd name="T23" fmla="*/ 153 h 159"/>
              <a:gd name="T24" fmla="*/ 81 w 161"/>
              <a:gd name="T25" fmla="*/ 159 h 159"/>
              <a:gd name="T26" fmla="*/ 149 w 161"/>
              <a:gd name="T27" fmla="*/ 8 h 159"/>
              <a:gd name="T28" fmla="*/ 148 w 161"/>
              <a:gd name="T29" fmla="*/ 8 h 159"/>
              <a:gd name="T30" fmla="*/ 11 w 161"/>
              <a:gd name="T31" fmla="*/ 77 h 159"/>
              <a:gd name="T32" fmla="*/ 9 w 161"/>
              <a:gd name="T33" fmla="*/ 80 h 159"/>
              <a:gd name="T34" fmla="*/ 12 w 161"/>
              <a:gd name="T35" fmla="*/ 82 h 159"/>
              <a:gd name="T36" fmla="*/ 78 w 161"/>
              <a:gd name="T37" fmla="*/ 82 h 159"/>
              <a:gd name="T38" fmla="*/ 78 w 161"/>
              <a:gd name="T39" fmla="*/ 148 h 159"/>
              <a:gd name="T40" fmla="*/ 80 w 161"/>
              <a:gd name="T41" fmla="*/ 151 h 159"/>
              <a:gd name="T42" fmla="*/ 81 w 161"/>
              <a:gd name="T43" fmla="*/ 151 h 159"/>
              <a:gd name="T44" fmla="*/ 83 w 161"/>
              <a:gd name="T45" fmla="*/ 149 h 159"/>
              <a:gd name="T46" fmla="*/ 152 w 161"/>
              <a:gd name="T47" fmla="*/ 12 h 159"/>
              <a:gd name="T48" fmla="*/ 151 w 161"/>
              <a:gd name="T49" fmla="*/ 9 h 159"/>
              <a:gd name="T50" fmla="*/ 149 w 161"/>
              <a:gd name="T51" fmla="*/ 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1" h="159">
                <a:moveTo>
                  <a:pt x="81" y="159"/>
                </a:moveTo>
                <a:cubicBezTo>
                  <a:pt x="80" y="159"/>
                  <a:pt x="79" y="159"/>
                  <a:pt x="78" y="158"/>
                </a:cubicBezTo>
                <a:cubicBezTo>
                  <a:pt x="73" y="157"/>
                  <a:pt x="70" y="153"/>
                  <a:pt x="70" y="148"/>
                </a:cubicBezTo>
                <a:cubicBezTo>
                  <a:pt x="70" y="90"/>
                  <a:pt x="70" y="90"/>
                  <a:pt x="70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7" y="90"/>
                  <a:pt x="3" y="87"/>
                  <a:pt x="2" y="82"/>
                </a:cubicBezTo>
                <a:cubicBezTo>
                  <a:pt x="0" y="77"/>
                  <a:pt x="3" y="72"/>
                  <a:pt x="7" y="70"/>
                </a:cubicBezTo>
                <a:cubicBezTo>
                  <a:pt x="144" y="1"/>
                  <a:pt x="144" y="1"/>
                  <a:pt x="144" y="1"/>
                </a:cubicBezTo>
                <a:cubicBezTo>
                  <a:pt x="145" y="0"/>
                  <a:pt x="147" y="0"/>
                  <a:pt x="149" y="0"/>
                </a:cubicBezTo>
                <a:cubicBezTo>
                  <a:pt x="152" y="0"/>
                  <a:pt x="155" y="1"/>
                  <a:pt x="157" y="3"/>
                </a:cubicBezTo>
                <a:cubicBezTo>
                  <a:pt x="160" y="6"/>
                  <a:pt x="161" y="12"/>
                  <a:pt x="159" y="16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88" y="156"/>
                  <a:pt x="85" y="159"/>
                  <a:pt x="81" y="159"/>
                </a:cubicBezTo>
                <a:close/>
                <a:moveTo>
                  <a:pt x="149" y="8"/>
                </a:moveTo>
                <a:cubicBezTo>
                  <a:pt x="149" y="8"/>
                  <a:pt x="148" y="8"/>
                  <a:pt x="148" y="8"/>
                </a:cubicBezTo>
                <a:cubicBezTo>
                  <a:pt x="11" y="77"/>
                  <a:pt x="11" y="77"/>
                  <a:pt x="11" y="77"/>
                </a:cubicBezTo>
                <a:cubicBezTo>
                  <a:pt x="10" y="77"/>
                  <a:pt x="9" y="79"/>
                  <a:pt x="9" y="80"/>
                </a:cubicBezTo>
                <a:cubicBezTo>
                  <a:pt x="10" y="81"/>
                  <a:pt x="11" y="82"/>
                  <a:pt x="12" y="82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49"/>
                  <a:pt x="79" y="150"/>
                  <a:pt x="80" y="151"/>
                </a:cubicBezTo>
                <a:cubicBezTo>
                  <a:pt x="80" y="151"/>
                  <a:pt x="80" y="151"/>
                  <a:pt x="81" y="151"/>
                </a:cubicBezTo>
                <a:cubicBezTo>
                  <a:pt x="82" y="151"/>
                  <a:pt x="83" y="150"/>
                  <a:pt x="83" y="149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11"/>
                  <a:pt x="152" y="10"/>
                  <a:pt x="151" y="9"/>
                </a:cubicBezTo>
                <a:cubicBezTo>
                  <a:pt x="150" y="8"/>
                  <a:pt x="150" y="8"/>
                  <a:pt x="14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4699398" y="2156164"/>
            <a:ext cx="394182" cy="410024"/>
          </a:xfrm>
          <a:custGeom>
            <a:avLst/>
            <a:gdLst>
              <a:gd name="T0" fmla="*/ 137 w 179"/>
              <a:gd name="T1" fmla="*/ 186 h 186"/>
              <a:gd name="T2" fmla="*/ 42 w 179"/>
              <a:gd name="T3" fmla="*/ 186 h 186"/>
              <a:gd name="T4" fmla="*/ 31 w 179"/>
              <a:gd name="T5" fmla="*/ 175 h 186"/>
              <a:gd name="T6" fmla="*/ 42 w 179"/>
              <a:gd name="T7" fmla="*/ 164 h 186"/>
              <a:gd name="T8" fmla="*/ 72 w 179"/>
              <a:gd name="T9" fmla="*/ 164 h 186"/>
              <a:gd name="T10" fmla="*/ 72 w 179"/>
              <a:gd name="T11" fmla="*/ 88 h 186"/>
              <a:gd name="T12" fmla="*/ 6 w 179"/>
              <a:gd name="T13" fmla="*/ 22 h 186"/>
              <a:gd name="T14" fmla="*/ 0 w 179"/>
              <a:gd name="T15" fmla="*/ 11 h 186"/>
              <a:gd name="T16" fmla="*/ 14 w 179"/>
              <a:gd name="T17" fmla="*/ 0 h 186"/>
              <a:gd name="T18" fmla="*/ 165 w 179"/>
              <a:gd name="T19" fmla="*/ 0 h 186"/>
              <a:gd name="T20" fmla="*/ 179 w 179"/>
              <a:gd name="T21" fmla="*/ 11 h 186"/>
              <a:gd name="T22" fmla="*/ 173 w 179"/>
              <a:gd name="T23" fmla="*/ 22 h 186"/>
              <a:gd name="T24" fmla="*/ 107 w 179"/>
              <a:gd name="T25" fmla="*/ 88 h 186"/>
              <a:gd name="T26" fmla="*/ 107 w 179"/>
              <a:gd name="T27" fmla="*/ 164 h 186"/>
              <a:gd name="T28" fmla="*/ 137 w 179"/>
              <a:gd name="T29" fmla="*/ 164 h 186"/>
              <a:gd name="T30" fmla="*/ 148 w 179"/>
              <a:gd name="T31" fmla="*/ 175 h 186"/>
              <a:gd name="T32" fmla="*/ 137 w 179"/>
              <a:gd name="T33" fmla="*/ 186 h 186"/>
              <a:gd name="T34" fmla="*/ 42 w 179"/>
              <a:gd name="T35" fmla="*/ 172 h 186"/>
              <a:gd name="T36" fmla="*/ 39 w 179"/>
              <a:gd name="T37" fmla="*/ 175 h 186"/>
              <a:gd name="T38" fmla="*/ 42 w 179"/>
              <a:gd name="T39" fmla="*/ 178 h 186"/>
              <a:gd name="T40" fmla="*/ 137 w 179"/>
              <a:gd name="T41" fmla="*/ 178 h 186"/>
              <a:gd name="T42" fmla="*/ 140 w 179"/>
              <a:gd name="T43" fmla="*/ 175 h 186"/>
              <a:gd name="T44" fmla="*/ 137 w 179"/>
              <a:gd name="T45" fmla="*/ 172 h 186"/>
              <a:gd name="T46" fmla="*/ 99 w 179"/>
              <a:gd name="T47" fmla="*/ 172 h 186"/>
              <a:gd name="T48" fmla="*/ 99 w 179"/>
              <a:gd name="T49" fmla="*/ 85 h 186"/>
              <a:gd name="T50" fmla="*/ 168 w 179"/>
              <a:gd name="T51" fmla="*/ 16 h 186"/>
              <a:gd name="T52" fmla="*/ 171 w 179"/>
              <a:gd name="T53" fmla="*/ 11 h 186"/>
              <a:gd name="T54" fmla="*/ 165 w 179"/>
              <a:gd name="T55" fmla="*/ 8 h 186"/>
              <a:gd name="T56" fmla="*/ 14 w 179"/>
              <a:gd name="T57" fmla="*/ 8 h 186"/>
              <a:gd name="T58" fmla="*/ 8 w 179"/>
              <a:gd name="T59" fmla="*/ 11 h 186"/>
              <a:gd name="T60" fmla="*/ 11 w 179"/>
              <a:gd name="T61" fmla="*/ 16 h 186"/>
              <a:gd name="T62" fmla="*/ 80 w 179"/>
              <a:gd name="T63" fmla="*/ 85 h 186"/>
              <a:gd name="T64" fmla="*/ 80 w 179"/>
              <a:gd name="T65" fmla="*/ 172 h 186"/>
              <a:gd name="T66" fmla="*/ 42 w 179"/>
              <a:gd name="T67" fmla="*/ 17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9" h="186">
                <a:moveTo>
                  <a:pt x="137" y="186"/>
                </a:moveTo>
                <a:cubicBezTo>
                  <a:pt x="42" y="186"/>
                  <a:pt x="42" y="186"/>
                  <a:pt x="42" y="186"/>
                </a:cubicBezTo>
                <a:cubicBezTo>
                  <a:pt x="36" y="186"/>
                  <a:pt x="31" y="181"/>
                  <a:pt x="31" y="175"/>
                </a:cubicBezTo>
                <a:cubicBezTo>
                  <a:pt x="31" y="169"/>
                  <a:pt x="36" y="164"/>
                  <a:pt x="42" y="164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72" y="88"/>
                  <a:pt x="72" y="88"/>
                  <a:pt x="72" y="88"/>
                </a:cubicBezTo>
                <a:cubicBezTo>
                  <a:pt x="6" y="22"/>
                  <a:pt x="6" y="22"/>
                  <a:pt x="6" y="22"/>
                </a:cubicBezTo>
                <a:cubicBezTo>
                  <a:pt x="2" y="18"/>
                  <a:pt x="0" y="14"/>
                  <a:pt x="0" y="11"/>
                </a:cubicBezTo>
                <a:cubicBezTo>
                  <a:pt x="0" y="4"/>
                  <a:pt x="5" y="0"/>
                  <a:pt x="14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74" y="0"/>
                  <a:pt x="179" y="4"/>
                  <a:pt x="179" y="11"/>
                </a:cubicBezTo>
                <a:cubicBezTo>
                  <a:pt x="179" y="14"/>
                  <a:pt x="177" y="18"/>
                  <a:pt x="173" y="22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37" y="164"/>
                  <a:pt x="137" y="164"/>
                  <a:pt x="137" y="164"/>
                </a:cubicBezTo>
                <a:cubicBezTo>
                  <a:pt x="143" y="164"/>
                  <a:pt x="148" y="169"/>
                  <a:pt x="148" y="175"/>
                </a:cubicBezTo>
                <a:cubicBezTo>
                  <a:pt x="148" y="181"/>
                  <a:pt x="143" y="186"/>
                  <a:pt x="137" y="186"/>
                </a:cubicBezTo>
                <a:close/>
                <a:moveTo>
                  <a:pt x="42" y="172"/>
                </a:moveTo>
                <a:cubicBezTo>
                  <a:pt x="40" y="172"/>
                  <a:pt x="39" y="174"/>
                  <a:pt x="39" y="175"/>
                </a:cubicBezTo>
                <a:cubicBezTo>
                  <a:pt x="39" y="177"/>
                  <a:pt x="40" y="178"/>
                  <a:pt x="42" y="178"/>
                </a:cubicBezTo>
                <a:cubicBezTo>
                  <a:pt x="137" y="178"/>
                  <a:pt x="137" y="178"/>
                  <a:pt x="137" y="178"/>
                </a:cubicBezTo>
                <a:cubicBezTo>
                  <a:pt x="139" y="178"/>
                  <a:pt x="140" y="177"/>
                  <a:pt x="140" y="175"/>
                </a:cubicBezTo>
                <a:cubicBezTo>
                  <a:pt x="140" y="174"/>
                  <a:pt x="139" y="172"/>
                  <a:pt x="137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85"/>
                  <a:pt x="99" y="85"/>
                  <a:pt x="99" y="85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71" y="13"/>
                  <a:pt x="171" y="11"/>
                  <a:pt x="171" y="11"/>
                </a:cubicBezTo>
                <a:cubicBezTo>
                  <a:pt x="171" y="9"/>
                  <a:pt x="167" y="8"/>
                  <a:pt x="1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8"/>
                  <a:pt x="8" y="9"/>
                  <a:pt x="8" y="11"/>
                </a:cubicBezTo>
                <a:cubicBezTo>
                  <a:pt x="8" y="11"/>
                  <a:pt x="8" y="13"/>
                  <a:pt x="11" y="16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172"/>
                  <a:pt x="80" y="172"/>
                  <a:pt x="80" y="172"/>
                </a:cubicBezTo>
                <a:lnTo>
                  <a:pt x="42" y="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5525038" y="2171074"/>
            <a:ext cx="410024" cy="355044"/>
          </a:xfrm>
          <a:custGeom>
            <a:avLst/>
            <a:gdLst>
              <a:gd name="T0" fmla="*/ 93 w 186"/>
              <a:gd name="T1" fmla="*/ 161 h 161"/>
              <a:gd name="T2" fmla="*/ 86 w 186"/>
              <a:gd name="T3" fmla="*/ 158 h 161"/>
              <a:gd name="T4" fmla="*/ 24 w 186"/>
              <a:gd name="T5" fmla="*/ 98 h 161"/>
              <a:gd name="T6" fmla="*/ 0 w 186"/>
              <a:gd name="T7" fmla="*/ 51 h 161"/>
              <a:gd name="T8" fmla="*/ 52 w 186"/>
              <a:gd name="T9" fmla="*/ 0 h 161"/>
              <a:gd name="T10" fmla="*/ 93 w 186"/>
              <a:gd name="T11" fmla="*/ 20 h 161"/>
              <a:gd name="T12" fmla="*/ 135 w 186"/>
              <a:gd name="T13" fmla="*/ 0 h 161"/>
              <a:gd name="T14" fmla="*/ 186 w 186"/>
              <a:gd name="T15" fmla="*/ 51 h 161"/>
              <a:gd name="T16" fmla="*/ 162 w 186"/>
              <a:gd name="T17" fmla="*/ 98 h 161"/>
              <a:gd name="T18" fmla="*/ 100 w 186"/>
              <a:gd name="T19" fmla="*/ 158 h 161"/>
              <a:gd name="T20" fmla="*/ 93 w 186"/>
              <a:gd name="T21" fmla="*/ 161 h 161"/>
              <a:gd name="T22" fmla="*/ 52 w 186"/>
              <a:gd name="T23" fmla="*/ 8 h 161"/>
              <a:gd name="T24" fmla="*/ 8 w 186"/>
              <a:gd name="T25" fmla="*/ 51 h 161"/>
              <a:gd name="T26" fmla="*/ 30 w 186"/>
              <a:gd name="T27" fmla="*/ 92 h 161"/>
              <a:gd name="T28" fmla="*/ 92 w 186"/>
              <a:gd name="T29" fmla="*/ 152 h 161"/>
              <a:gd name="T30" fmla="*/ 93 w 186"/>
              <a:gd name="T31" fmla="*/ 153 h 161"/>
              <a:gd name="T32" fmla="*/ 95 w 186"/>
              <a:gd name="T33" fmla="*/ 152 h 161"/>
              <a:gd name="T34" fmla="*/ 157 w 186"/>
              <a:gd name="T35" fmla="*/ 93 h 161"/>
              <a:gd name="T36" fmla="*/ 178 w 186"/>
              <a:gd name="T37" fmla="*/ 51 h 161"/>
              <a:gd name="T38" fmla="*/ 135 w 186"/>
              <a:gd name="T39" fmla="*/ 8 h 161"/>
              <a:gd name="T40" fmla="*/ 96 w 186"/>
              <a:gd name="T41" fmla="*/ 29 h 161"/>
              <a:gd name="T42" fmla="*/ 93 w 186"/>
              <a:gd name="T43" fmla="*/ 31 h 161"/>
              <a:gd name="T44" fmla="*/ 90 w 186"/>
              <a:gd name="T45" fmla="*/ 29 h 161"/>
              <a:gd name="T46" fmla="*/ 52 w 186"/>
              <a:gd name="T47" fmla="*/ 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61">
                <a:moveTo>
                  <a:pt x="93" y="161"/>
                </a:moveTo>
                <a:cubicBezTo>
                  <a:pt x="91" y="161"/>
                  <a:pt x="88" y="160"/>
                  <a:pt x="86" y="15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0" y="77"/>
                  <a:pt x="0" y="51"/>
                </a:cubicBezTo>
                <a:cubicBezTo>
                  <a:pt x="0" y="20"/>
                  <a:pt x="20" y="0"/>
                  <a:pt x="52" y="0"/>
                </a:cubicBezTo>
                <a:cubicBezTo>
                  <a:pt x="69" y="0"/>
                  <a:pt x="84" y="12"/>
                  <a:pt x="93" y="20"/>
                </a:cubicBezTo>
                <a:cubicBezTo>
                  <a:pt x="102" y="12"/>
                  <a:pt x="118" y="0"/>
                  <a:pt x="135" y="0"/>
                </a:cubicBezTo>
                <a:cubicBezTo>
                  <a:pt x="166" y="0"/>
                  <a:pt x="186" y="20"/>
                  <a:pt x="186" y="51"/>
                </a:cubicBezTo>
                <a:cubicBezTo>
                  <a:pt x="186" y="74"/>
                  <a:pt x="168" y="93"/>
                  <a:pt x="162" y="98"/>
                </a:cubicBezTo>
                <a:cubicBezTo>
                  <a:pt x="100" y="158"/>
                  <a:pt x="100" y="158"/>
                  <a:pt x="100" y="158"/>
                </a:cubicBezTo>
                <a:cubicBezTo>
                  <a:pt x="99" y="160"/>
                  <a:pt x="96" y="161"/>
                  <a:pt x="93" y="161"/>
                </a:cubicBezTo>
                <a:close/>
                <a:moveTo>
                  <a:pt x="52" y="8"/>
                </a:moveTo>
                <a:cubicBezTo>
                  <a:pt x="24" y="8"/>
                  <a:pt x="8" y="24"/>
                  <a:pt x="8" y="51"/>
                </a:cubicBezTo>
                <a:cubicBezTo>
                  <a:pt x="8" y="73"/>
                  <a:pt x="29" y="92"/>
                  <a:pt x="30" y="92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3"/>
                  <a:pt x="93" y="153"/>
                  <a:pt x="93" y="153"/>
                </a:cubicBezTo>
                <a:cubicBezTo>
                  <a:pt x="94" y="153"/>
                  <a:pt x="94" y="153"/>
                  <a:pt x="95" y="152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62" y="88"/>
                  <a:pt x="178" y="71"/>
                  <a:pt x="178" y="51"/>
                </a:cubicBezTo>
                <a:cubicBezTo>
                  <a:pt x="178" y="24"/>
                  <a:pt x="162" y="8"/>
                  <a:pt x="135" y="8"/>
                </a:cubicBezTo>
                <a:cubicBezTo>
                  <a:pt x="119" y="8"/>
                  <a:pt x="104" y="21"/>
                  <a:pt x="96" y="29"/>
                </a:cubicBezTo>
                <a:cubicBezTo>
                  <a:pt x="93" y="31"/>
                  <a:pt x="93" y="31"/>
                  <a:pt x="93" y="31"/>
                </a:cubicBezTo>
                <a:cubicBezTo>
                  <a:pt x="90" y="29"/>
                  <a:pt x="90" y="29"/>
                  <a:pt x="90" y="29"/>
                </a:cubicBezTo>
                <a:cubicBezTo>
                  <a:pt x="83" y="21"/>
                  <a:pt x="68" y="8"/>
                  <a:pt x="5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9782765" y="5618071"/>
            <a:ext cx="355044" cy="279562"/>
          </a:xfrm>
          <a:custGeom>
            <a:avLst/>
            <a:gdLst>
              <a:gd name="T0" fmla="*/ 63 w 161"/>
              <a:gd name="T1" fmla="*/ 127 h 127"/>
              <a:gd name="T2" fmla="*/ 53 w 161"/>
              <a:gd name="T3" fmla="*/ 123 h 127"/>
              <a:gd name="T4" fmla="*/ 3 w 161"/>
              <a:gd name="T5" fmla="*/ 74 h 127"/>
              <a:gd name="T6" fmla="*/ 0 w 161"/>
              <a:gd name="T7" fmla="*/ 64 h 127"/>
              <a:gd name="T8" fmla="*/ 3 w 161"/>
              <a:gd name="T9" fmla="*/ 54 h 127"/>
              <a:gd name="T10" fmla="*/ 17 w 161"/>
              <a:gd name="T11" fmla="*/ 41 h 127"/>
              <a:gd name="T12" fmla="*/ 36 w 161"/>
              <a:gd name="T13" fmla="*/ 41 h 127"/>
              <a:gd name="T14" fmla="*/ 63 w 161"/>
              <a:gd name="T15" fmla="*/ 67 h 127"/>
              <a:gd name="T16" fmla="*/ 125 w 161"/>
              <a:gd name="T17" fmla="*/ 5 h 127"/>
              <a:gd name="T18" fmla="*/ 144 w 161"/>
              <a:gd name="T19" fmla="*/ 5 h 127"/>
              <a:gd name="T20" fmla="*/ 158 w 161"/>
              <a:gd name="T21" fmla="*/ 19 h 127"/>
              <a:gd name="T22" fmla="*/ 161 w 161"/>
              <a:gd name="T23" fmla="*/ 28 h 127"/>
              <a:gd name="T24" fmla="*/ 158 w 161"/>
              <a:gd name="T25" fmla="*/ 38 h 127"/>
              <a:gd name="T26" fmla="*/ 72 w 161"/>
              <a:gd name="T27" fmla="*/ 123 h 127"/>
              <a:gd name="T28" fmla="*/ 63 w 161"/>
              <a:gd name="T29" fmla="*/ 127 h 127"/>
              <a:gd name="T30" fmla="*/ 27 w 161"/>
              <a:gd name="T31" fmla="*/ 45 h 127"/>
              <a:gd name="T32" fmla="*/ 23 w 161"/>
              <a:gd name="T33" fmla="*/ 47 h 127"/>
              <a:gd name="T34" fmla="*/ 9 w 161"/>
              <a:gd name="T35" fmla="*/ 60 h 127"/>
              <a:gd name="T36" fmla="*/ 8 w 161"/>
              <a:gd name="T37" fmla="*/ 64 h 127"/>
              <a:gd name="T38" fmla="*/ 9 w 161"/>
              <a:gd name="T39" fmla="*/ 68 h 127"/>
              <a:gd name="T40" fmla="*/ 59 w 161"/>
              <a:gd name="T41" fmla="*/ 117 h 127"/>
              <a:gd name="T42" fmla="*/ 66 w 161"/>
              <a:gd name="T43" fmla="*/ 117 h 127"/>
              <a:gd name="T44" fmla="*/ 152 w 161"/>
              <a:gd name="T45" fmla="*/ 32 h 127"/>
              <a:gd name="T46" fmla="*/ 153 w 161"/>
              <a:gd name="T47" fmla="*/ 28 h 127"/>
              <a:gd name="T48" fmla="*/ 152 w 161"/>
              <a:gd name="T49" fmla="*/ 24 h 127"/>
              <a:gd name="T50" fmla="*/ 138 w 161"/>
              <a:gd name="T51" fmla="*/ 11 h 127"/>
              <a:gd name="T52" fmla="*/ 130 w 161"/>
              <a:gd name="T53" fmla="*/ 11 h 127"/>
              <a:gd name="T54" fmla="*/ 63 w 161"/>
              <a:gd name="T55" fmla="*/ 79 h 127"/>
              <a:gd name="T56" fmla="*/ 30 w 161"/>
              <a:gd name="T57" fmla="*/ 47 h 127"/>
              <a:gd name="T58" fmla="*/ 27 w 161"/>
              <a:gd name="T59" fmla="*/ 45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1" h="127">
                <a:moveTo>
                  <a:pt x="63" y="127"/>
                </a:moveTo>
                <a:cubicBezTo>
                  <a:pt x="59" y="127"/>
                  <a:pt x="55" y="126"/>
                  <a:pt x="53" y="123"/>
                </a:cubicBezTo>
                <a:cubicBezTo>
                  <a:pt x="3" y="74"/>
                  <a:pt x="3" y="74"/>
                  <a:pt x="3" y="74"/>
                </a:cubicBezTo>
                <a:cubicBezTo>
                  <a:pt x="1" y="71"/>
                  <a:pt x="0" y="68"/>
                  <a:pt x="0" y="64"/>
                </a:cubicBezTo>
                <a:cubicBezTo>
                  <a:pt x="0" y="60"/>
                  <a:pt x="1" y="57"/>
                  <a:pt x="3" y="54"/>
                </a:cubicBezTo>
                <a:cubicBezTo>
                  <a:pt x="17" y="41"/>
                  <a:pt x="17" y="41"/>
                  <a:pt x="17" y="41"/>
                </a:cubicBezTo>
                <a:cubicBezTo>
                  <a:pt x="22" y="36"/>
                  <a:pt x="31" y="36"/>
                  <a:pt x="36" y="41"/>
                </a:cubicBezTo>
                <a:cubicBezTo>
                  <a:pt x="63" y="67"/>
                  <a:pt x="63" y="67"/>
                  <a:pt x="63" y="67"/>
                </a:cubicBezTo>
                <a:cubicBezTo>
                  <a:pt x="125" y="5"/>
                  <a:pt x="125" y="5"/>
                  <a:pt x="125" y="5"/>
                </a:cubicBezTo>
                <a:cubicBezTo>
                  <a:pt x="130" y="0"/>
                  <a:pt x="139" y="0"/>
                  <a:pt x="144" y="5"/>
                </a:cubicBezTo>
                <a:cubicBezTo>
                  <a:pt x="158" y="19"/>
                  <a:pt x="158" y="19"/>
                  <a:pt x="158" y="19"/>
                </a:cubicBezTo>
                <a:cubicBezTo>
                  <a:pt x="160" y="21"/>
                  <a:pt x="161" y="25"/>
                  <a:pt x="161" y="28"/>
                </a:cubicBezTo>
                <a:cubicBezTo>
                  <a:pt x="161" y="32"/>
                  <a:pt x="160" y="35"/>
                  <a:pt x="158" y="38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0" y="126"/>
                  <a:pt x="66" y="127"/>
                  <a:pt x="63" y="127"/>
                </a:cubicBezTo>
                <a:close/>
                <a:moveTo>
                  <a:pt x="27" y="45"/>
                </a:moveTo>
                <a:cubicBezTo>
                  <a:pt x="25" y="45"/>
                  <a:pt x="24" y="46"/>
                  <a:pt x="23" y="47"/>
                </a:cubicBezTo>
                <a:cubicBezTo>
                  <a:pt x="9" y="60"/>
                  <a:pt x="9" y="60"/>
                  <a:pt x="9" y="60"/>
                </a:cubicBezTo>
                <a:cubicBezTo>
                  <a:pt x="8" y="61"/>
                  <a:pt x="8" y="63"/>
                  <a:pt x="8" y="64"/>
                </a:cubicBezTo>
                <a:cubicBezTo>
                  <a:pt x="8" y="65"/>
                  <a:pt x="8" y="67"/>
                  <a:pt x="9" y="68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61" y="119"/>
                  <a:pt x="64" y="119"/>
                  <a:pt x="66" y="117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1"/>
                  <a:pt x="153" y="30"/>
                  <a:pt x="153" y="28"/>
                </a:cubicBezTo>
                <a:cubicBezTo>
                  <a:pt x="153" y="27"/>
                  <a:pt x="153" y="25"/>
                  <a:pt x="152" y="24"/>
                </a:cubicBezTo>
                <a:cubicBezTo>
                  <a:pt x="138" y="11"/>
                  <a:pt x="138" y="11"/>
                  <a:pt x="138" y="11"/>
                </a:cubicBezTo>
                <a:cubicBezTo>
                  <a:pt x="136" y="9"/>
                  <a:pt x="133" y="9"/>
                  <a:pt x="130" y="11"/>
                </a:cubicBezTo>
                <a:cubicBezTo>
                  <a:pt x="63" y="79"/>
                  <a:pt x="63" y="79"/>
                  <a:pt x="63" y="79"/>
                </a:cubicBezTo>
                <a:cubicBezTo>
                  <a:pt x="30" y="47"/>
                  <a:pt x="30" y="47"/>
                  <a:pt x="30" y="47"/>
                </a:cubicBezTo>
                <a:cubicBezTo>
                  <a:pt x="29" y="46"/>
                  <a:pt x="28" y="45"/>
                  <a:pt x="2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Freeform 29"/>
          <p:cNvSpPr>
            <a:spLocks noEditPoints="1"/>
          </p:cNvSpPr>
          <p:nvPr/>
        </p:nvSpPr>
        <p:spPr bwMode="auto">
          <a:xfrm>
            <a:off x="9800471" y="2159891"/>
            <a:ext cx="324292" cy="392318"/>
          </a:xfrm>
          <a:custGeom>
            <a:avLst/>
            <a:gdLst>
              <a:gd name="T0" fmla="*/ 132 w 147"/>
              <a:gd name="T1" fmla="*/ 178 h 178"/>
              <a:gd name="T2" fmla="*/ 16 w 147"/>
              <a:gd name="T3" fmla="*/ 178 h 178"/>
              <a:gd name="T4" fmla="*/ 0 w 147"/>
              <a:gd name="T5" fmla="*/ 162 h 178"/>
              <a:gd name="T6" fmla="*/ 0 w 147"/>
              <a:gd name="T7" fmla="*/ 93 h 178"/>
              <a:gd name="T8" fmla="*/ 15 w 147"/>
              <a:gd name="T9" fmla="*/ 77 h 178"/>
              <a:gd name="T10" fmla="*/ 15 w 147"/>
              <a:gd name="T11" fmla="*/ 58 h 178"/>
              <a:gd name="T12" fmla="*/ 74 w 147"/>
              <a:gd name="T13" fmla="*/ 0 h 178"/>
              <a:gd name="T14" fmla="*/ 132 w 147"/>
              <a:gd name="T15" fmla="*/ 58 h 178"/>
              <a:gd name="T16" fmla="*/ 132 w 147"/>
              <a:gd name="T17" fmla="*/ 77 h 178"/>
              <a:gd name="T18" fmla="*/ 147 w 147"/>
              <a:gd name="T19" fmla="*/ 93 h 178"/>
              <a:gd name="T20" fmla="*/ 147 w 147"/>
              <a:gd name="T21" fmla="*/ 162 h 178"/>
              <a:gd name="T22" fmla="*/ 132 w 147"/>
              <a:gd name="T23" fmla="*/ 178 h 178"/>
              <a:gd name="T24" fmla="*/ 16 w 147"/>
              <a:gd name="T25" fmla="*/ 85 h 178"/>
              <a:gd name="T26" fmla="*/ 8 w 147"/>
              <a:gd name="T27" fmla="*/ 93 h 178"/>
              <a:gd name="T28" fmla="*/ 8 w 147"/>
              <a:gd name="T29" fmla="*/ 162 h 178"/>
              <a:gd name="T30" fmla="*/ 16 w 147"/>
              <a:gd name="T31" fmla="*/ 170 h 178"/>
              <a:gd name="T32" fmla="*/ 132 w 147"/>
              <a:gd name="T33" fmla="*/ 170 h 178"/>
              <a:gd name="T34" fmla="*/ 139 w 147"/>
              <a:gd name="T35" fmla="*/ 162 h 178"/>
              <a:gd name="T36" fmla="*/ 139 w 147"/>
              <a:gd name="T37" fmla="*/ 93 h 178"/>
              <a:gd name="T38" fmla="*/ 132 w 147"/>
              <a:gd name="T39" fmla="*/ 85 h 178"/>
              <a:gd name="T40" fmla="*/ 124 w 147"/>
              <a:gd name="T41" fmla="*/ 85 h 178"/>
              <a:gd name="T42" fmla="*/ 124 w 147"/>
              <a:gd name="T43" fmla="*/ 58 h 178"/>
              <a:gd name="T44" fmla="*/ 74 w 147"/>
              <a:gd name="T45" fmla="*/ 8 h 178"/>
              <a:gd name="T46" fmla="*/ 23 w 147"/>
              <a:gd name="T47" fmla="*/ 58 h 178"/>
              <a:gd name="T48" fmla="*/ 23 w 147"/>
              <a:gd name="T49" fmla="*/ 85 h 178"/>
              <a:gd name="T50" fmla="*/ 16 w 147"/>
              <a:gd name="T51" fmla="*/ 85 h 178"/>
              <a:gd name="T52" fmla="*/ 109 w 147"/>
              <a:gd name="T53" fmla="*/ 85 h 178"/>
              <a:gd name="T54" fmla="*/ 39 w 147"/>
              <a:gd name="T55" fmla="*/ 85 h 178"/>
              <a:gd name="T56" fmla="*/ 39 w 147"/>
              <a:gd name="T57" fmla="*/ 58 h 178"/>
              <a:gd name="T58" fmla="*/ 74 w 147"/>
              <a:gd name="T59" fmla="*/ 23 h 178"/>
              <a:gd name="T60" fmla="*/ 109 w 147"/>
              <a:gd name="T61" fmla="*/ 58 h 178"/>
              <a:gd name="T62" fmla="*/ 109 w 147"/>
              <a:gd name="T63" fmla="*/ 85 h 178"/>
              <a:gd name="T64" fmla="*/ 47 w 147"/>
              <a:gd name="T65" fmla="*/ 77 h 178"/>
              <a:gd name="T66" fmla="*/ 101 w 147"/>
              <a:gd name="T67" fmla="*/ 77 h 178"/>
              <a:gd name="T68" fmla="*/ 101 w 147"/>
              <a:gd name="T69" fmla="*/ 58 h 178"/>
              <a:gd name="T70" fmla="*/ 74 w 147"/>
              <a:gd name="T71" fmla="*/ 31 h 178"/>
              <a:gd name="T72" fmla="*/ 47 w 147"/>
              <a:gd name="T73" fmla="*/ 58 h 178"/>
              <a:gd name="T74" fmla="*/ 47 w 147"/>
              <a:gd name="T75" fmla="*/ 7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5" y="77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26"/>
                  <a:pt x="42" y="0"/>
                  <a:pt x="74" y="0"/>
                </a:cubicBezTo>
                <a:cubicBezTo>
                  <a:pt x="106" y="0"/>
                  <a:pt x="132" y="26"/>
                  <a:pt x="132" y="58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0" y="77"/>
                  <a:pt x="147" y="84"/>
                  <a:pt x="147" y="93"/>
                </a:cubicBezTo>
                <a:cubicBezTo>
                  <a:pt x="147" y="162"/>
                  <a:pt x="147" y="162"/>
                  <a:pt x="147" y="162"/>
                </a:cubicBezTo>
                <a:cubicBezTo>
                  <a:pt x="147" y="171"/>
                  <a:pt x="140" y="178"/>
                  <a:pt x="132" y="178"/>
                </a:cubicBezTo>
                <a:close/>
                <a:moveTo>
                  <a:pt x="16" y="85"/>
                </a:moveTo>
                <a:cubicBezTo>
                  <a:pt x="11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1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39" y="167"/>
                  <a:pt x="139" y="162"/>
                </a:cubicBezTo>
                <a:cubicBezTo>
                  <a:pt x="139" y="93"/>
                  <a:pt x="139" y="93"/>
                  <a:pt x="139" y="93"/>
                </a:cubicBezTo>
                <a:cubicBezTo>
                  <a:pt x="139" y="89"/>
                  <a:pt x="136" y="85"/>
                  <a:pt x="132" y="85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30"/>
                  <a:pt x="101" y="8"/>
                  <a:pt x="74" y="8"/>
                </a:cubicBezTo>
                <a:cubicBezTo>
                  <a:pt x="46" y="8"/>
                  <a:pt x="23" y="30"/>
                  <a:pt x="23" y="58"/>
                </a:cubicBezTo>
                <a:cubicBezTo>
                  <a:pt x="23" y="85"/>
                  <a:pt x="23" y="85"/>
                  <a:pt x="23" y="85"/>
                </a:cubicBezTo>
                <a:lnTo>
                  <a:pt x="16" y="85"/>
                </a:lnTo>
                <a:close/>
                <a:moveTo>
                  <a:pt x="109" y="85"/>
                </a:moveTo>
                <a:cubicBezTo>
                  <a:pt x="39" y="85"/>
                  <a:pt x="39" y="85"/>
                  <a:pt x="39" y="85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39"/>
                  <a:pt x="54" y="23"/>
                  <a:pt x="74" y="23"/>
                </a:cubicBezTo>
                <a:cubicBezTo>
                  <a:pt x="93" y="23"/>
                  <a:pt x="109" y="39"/>
                  <a:pt x="109" y="58"/>
                </a:cubicBezTo>
                <a:lnTo>
                  <a:pt x="109" y="85"/>
                </a:lnTo>
                <a:close/>
                <a:moveTo>
                  <a:pt x="47" y="77"/>
                </a:moveTo>
                <a:cubicBezTo>
                  <a:pt x="101" y="77"/>
                  <a:pt x="101" y="77"/>
                  <a:pt x="101" y="7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1" y="43"/>
                  <a:pt x="88" y="31"/>
                  <a:pt x="74" y="31"/>
                </a:cubicBezTo>
                <a:cubicBezTo>
                  <a:pt x="59" y="31"/>
                  <a:pt x="47" y="43"/>
                  <a:pt x="47" y="58"/>
                </a:cubicBezTo>
                <a:lnTo>
                  <a:pt x="47" y="7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10653134" y="2156164"/>
            <a:ext cx="303791" cy="400705"/>
          </a:xfrm>
          <a:custGeom>
            <a:avLst/>
            <a:gdLst>
              <a:gd name="T0" fmla="*/ 123 w 138"/>
              <a:gd name="T1" fmla="*/ 182 h 182"/>
              <a:gd name="T2" fmla="*/ 15 w 138"/>
              <a:gd name="T3" fmla="*/ 182 h 182"/>
              <a:gd name="T4" fmla="*/ 0 w 138"/>
              <a:gd name="T5" fmla="*/ 167 h 182"/>
              <a:gd name="T6" fmla="*/ 0 w 138"/>
              <a:gd name="T7" fmla="*/ 102 h 182"/>
              <a:gd name="T8" fmla="*/ 14 w 138"/>
              <a:gd name="T9" fmla="*/ 87 h 182"/>
              <a:gd name="T10" fmla="*/ 14 w 138"/>
              <a:gd name="T11" fmla="*/ 55 h 182"/>
              <a:gd name="T12" fmla="*/ 69 w 138"/>
              <a:gd name="T13" fmla="*/ 0 h 182"/>
              <a:gd name="T14" fmla="*/ 123 w 138"/>
              <a:gd name="T15" fmla="*/ 55 h 182"/>
              <a:gd name="T16" fmla="*/ 112 w 138"/>
              <a:gd name="T17" fmla="*/ 66 h 182"/>
              <a:gd name="T18" fmla="*/ 105 w 138"/>
              <a:gd name="T19" fmla="*/ 66 h 182"/>
              <a:gd name="T20" fmla="*/ 94 w 138"/>
              <a:gd name="T21" fmla="*/ 55 h 182"/>
              <a:gd name="T22" fmla="*/ 69 w 138"/>
              <a:gd name="T23" fmla="*/ 30 h 182"/>
              <a:gd name="T24" fmla="*/ 44 w 138"/>
              <a:gd name="T25" fmla="*/ 55 h 182"/>
              <a:gd name="T26" fmla="*/ 44 w 138"/>
              <a:gd name="T27" fmla="*/ 87 h 182"/>
              <a:gd name="T28" fmla="*/ 123 w 138"/>
              <a:gd name="T29" fmla="*/ 87 h 182"/>
              <a:gd name="T30" fmla="*/ 138 w 138"/>
              <a:gd name="T31" fmla="*/ 102 h 182"/>
              <a:gd name="T32" fmla="*/ 138 w 138"/>
              <a:gd name="T33" fmla="*/ 167 h 182"/>
              <a:gd name="T34" fmla="*/ 123 w 138"/>
              <a:gd name="T35" fmla="*/ 182 h 182"/>
              <a:gd name="T36" fmla="*/ 15 w 138"/>
              <a:gd name="T37" fmla="*/ 95 h 182"/>
              <a:gd name="T38" fmla="*/ 8 w 138"/>
              <a:gd name="T39" fmla="*/ 102 h 182"/>
              <a:gd name="T40" fmla="*/ 8 w 138"/>
              <a:gd name="T41" fmla="*/ 167 h 182"/>
              <a:gd name="T42" fmla="*/ 15 w 138"/>
              <a:gd name="T43" fmla="*/ 174 h 182"/>
              <a:gd name="T44" fmla="*/ 123 w 138"/>
              <a:gd name="T45" fmla="*/ 174 h 182"/>
              <a:gd name="T46" fmla="*/ 130 w 138"/>
              <a:gd name="T47" fmla="*/ 167 h 182"/>
              <a:gd name="T48" fmla="*/ 130 w 138"/>
              <a:gd name="T49" fmla="*/ 102 h 182"/>
              <a:gd name="T50" fmla="*/ 123 w 138"/>
              <a:gd name="T51" fmla="*/ 95 h 182"/>
              <a:gd name="T52" fmla="*/ 36 w 138"/>
              <a:gd name="T53" fmla="*/ 95 h 182"/>
              <a:gd name="T54" fmla="*/ 36 w 138"/>
              <a:gd name="T55" fmla="*/ 55 h 182"/>
              <a:gd name="T56" fmla="*/ 69 w 138"/>
              <a:gd name="T57" fmla="*/ 22 h 182"/>
              <a:gd name="T58" fmla="*/ 102 w 138"/>
              <a:gd name="T59" fmla="*/ 55 h 182"/>
              <a:gd name="T60" fmla="*/ 105 w 138"/>
              <a:gd name="T61" fmla="*/ 58 h 182"/>
              <a:gd name="T62" fmla="*/ 112 w 138"/>
              <a:gd name="T63" fmla="*/ 58 h 182"/>
              <a:gd name="T64" fmla="*/ 115 w 138"/>
              <a:gd name="T65" fmla="*/ 55 h 182"/>
              <a:gd name="T66" fmla="*/ 69 w 138"/>
              <a:gd name="T67" fmla="*/ 8 h 182"/>
              <a:gd name="T68" fmla="*/ 22 w 138"/>
              <a:gd name="T69" fmla="*/ 55 h 182"/>
              <a:gd name="T70" fmla="*/ 22 w 138"/>
              <a:gd name="T71" fmla="*/ 95 h 182"/>
              <a:gd name="T72" fmla="*/ 15 w 138"/>
              <a:gd name="T73" fmla="*/ 9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8" h="182">
                <a:moveTo>
                  <a:pt x="123" y="182"/>
                </a:moveTo>
                <a:cubicBezTo>
                  <a:pt x="15" y="182"/>
                  <a:pt x="15" y="182"/>
                  <a:pt x="15" y="182"/>
                </a:cubicBezTo>
                <a:cubicBezTo>
                  <a:pt x="6" y="182"/>
                  <a:pt x="0" y="175"/>
                  <a:pt x="0" y="167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94"/>
                  <a:pt x="6" y="87"/>
                  <a:pt x="14" y="87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25"/>
                  <a:pt x="39" y="0"/>
                  <a:pt x="69" y="0"/>
                </a:cubicBezTo>
                <a:cubicBezTo>
                  <a:pt x="99" y="0"/>
                  <a:pt x="123" y="25"/>
                  <a:pt x="123" y="55"/>
                </a:cubicBezTo>
                <a:cubicBezTo>
                  <a:pt x="123" y="61"/>
                  <a:pt x="118" y="66"/>
                  <a:pt x="112" y="66"/>
                </a:cubicBezTo>
                <a:cubicBezTo>
                  <a:pt x="105" y="66"/>
                  <a:pt x="105" y="66"/>
                  <a:pt x="105" y="66"/>
                </a:cubicBezTo>
                <a:cubicBezTo>
                  <a:pt x="99" y="66"/>
                  <a:pt x="94" y="61"/>
                  <a:pt x="94" y="55"/>
                </a:cubicBezTo>
                <a:cubicBezTo>
                  <a:pt x="94" y="41"/>
                  <a:pt x="83" y="30"/>
                  <a:pt x="69" y="30"/>
                </a:cubicBezTo>
                <a:cubicBezTo>
                  <a:pt x="55" y="30"/>
                  <a:pt x="44" y="41"/>
                  <a:pt x="44" y="55"/>
                </a:cubicBezTo>
                <a:cubicBezTo>
                  <a:pt x="44" y="87"/>
                  <a:pt x="44" y="87"/>
                  <a:pt x="44" y="87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31" y="87"/>
                  <a:pt x="138" y="94"/>
                  <a:pt x="138" y="102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38" y="175"/>
                  <a:pt x="131" y="182"/>
                  <a:pt x="123" y="182"/>
                </a:cubicBezTo>
                <a:close/>
                <a:moveTo>
                  <a:pt x="15" y="95"/>
                </a:moveTo>
                <a:cubicBezTo>
                  <a:pt x="11" y="95"/>
                  <a:pt x="8" y="98"/>
                  <a:pt x="8" y="102"/>
                </a:cubicBezTo>
                <a:cubicBezTo>
                  <a:pt x="8" y="167"/>
                  <a:pt x="8" y="167"/>
                  <a:pt x="8" y="167"/>
                </a:cubicBezTo>
                <a:cubicBezTo>
                  <a:pt x="8" y="171"/>
                  <a:pt x="11" y="174"/>
                  <a:pt x="15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7" y="174"/>
                  <a:pt x="130" y="171"/>
                  <a:pt x="130" y="167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0" y="98"/>
                  <a:pt x="127" y="95"/>
                  <a:pt x="123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37"/>
                  <a:pt x="51" y="22"/>
                  <a:pt x="69" y="22"/>
                </a:cubicBezTo>
                <a:cubicBezTo>
                  <a:pt x="87" y="22"/>
                  <a:pt x="102" y="37"/>
                  <a:pt x="102" y="55"/>
                </a:cubicBezTo>
                <a:cubicBezTo>
                  <a:pt x="102" y="57"/>
                  <a:pt x="103" y="58"/>
                  <a:pt x="105" y="58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4" y="58"/>
                  <a:pt x="115" y="57"/>
                  <a:pt x="115" y="55"/>
                </a:cubicBezTo>
                <a:cubicBezTo>
                  <a:pt x="115" y="29"/>
                  <a:pt x="95" y="8"/>
                  <a:pt x="69" y="8"/>
                </a:cubicBezTo>
                <a:cubicBezTo>
                  <a:pt x="43" y="8"/>
                  <a:pt x="22" y="29"/>
                  <a:pt x="22" y="55"/>
                </a:cubicBezTo>
                <a:cubicBezTo>
                  <a:pt x="22" y="95"/>
                  <a:pt x="22" y="95"/>
                  <a:pt x="22" y="95"/>
                </a:cubicBezTo>
                <a:lnTo>
                  <a:pt x="15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8904009" y="2159891"/>
            <a:ext cx="460345" cy="392318"/>
          </a:xfrm>
          <a:custGeom>
            <a:avLst/>
            <a:gdLst>
              <a:gd name="T0" fmla="*/ 132 w 209"/>
              <a:gd name="T1" fmla="*/ 178 h 178"/>
              <a:gd name="T2" fmla="*/ 16 w 209"/>
              <a:gd name="T3" fmla="*/ 178 h 178"/>
              <a:gd name="T4" fmla="*/ 0 w 209"/>
              <a:gd name="T5" fmla="*/ 162 h 178"/>
              <a:gd name="T6" fmla="*/ 0 w 209"/>
              <a:gd name="T7" fmla="*/ 93 h 178"/>
              <a:gd name="T8" fmla="*/ 16 w 209"/>
              <a:gd name="T9" fmla="*/ 77 h 178"/>
              <a:gd name="T10" fmla="*/ 93 w 209"/>
              <a:gd name="T11" fmla="*/ 77 h 178"/>
              <a:gd name="T12" fmla="*/ 93 w 209"/>
              <a:gd name="T13" fmla="*/ 58 h 178"/>
              <a:gd name="T14" fmla="*/ 151 w 209"/>
              <a:gd name="T15" fmla="*/ 0 h 178"/>
              <a:gd name="T16" fmla="*/ 209 w 209"/>
              <a:gd name="T17" fmla="*/ 58 h 178"/>
              <a:gd name="T18" fmla="*/ 209 w 209"/>
              <a:gd name="T19" fmla="*/ 89 h 178"/>
              <a:gd name="T20" fmla="*/ 198 w 209"/>
              <a:gd name="T21" fmla="*/ 101 h 178"/>
              <a:gd name="T22" fmla="*/ 190 w 209"/>
              <a:gd name="T23" fmla="*/ 101 h 178"/>
              <a:gd name="T24" fmla="*/ 178 w 209"/>
              <a:gd name="T25" fmla="*/ 89 h 178"/>
              <a:gd name="T26" fmla="*/ 178 w 209"/>
              <a:gd name="T27" fmla="*/ 58 h 178"/>
              <a:gd name="T28" fmla="*/ 151 w 209"/>
              <a:gd name="T29" fmla="*/ 31 h 178"/>
              <a:gd name="T30" fmla="*/ 124 w 209"/>
              <a:gd name="T31" fmla="*/ 58 h 178"/>
              <a:gd name="T32" fmla="*/ 124 w 209"/>
              <a:gd name="T33" fmla="*/ 77 h 178"/>
              <a:gd name="T34" fmla="*/ 132 w 209"/>
              <a:gd name="T35" fmla="*/ 77 h 178"/>
              <a:gd name="T36" fmla="*/ 148 w 209"/>
              <a:gd name="T37" fmla="*/ 93 h 178"/>
              <a:gd name="T38" fmla="*/ 148 w 209"/>
              <a:gd name="T39" fmla="*/ 162 h 178"/>
              <a:gd name="T40" fmla="*/ 132 w 209"/>
              <a:gd name="T41" fmla="*/ 178 h 178"/>
              <a:gd name="T42" fmla="*/ 16 w 209"/>
              <a:gd name="T43" fmla="*/ 85 h 178"/>
              <a:gd name="T44" fmla="*/ 8 w 209"/>
              <a:gd name="T45" fmla="*/ 93 h 178"/>
              <a:gd name="T46" fmla="*/ 8 w 209"/>
              <a:gd name="T47" fmla="*/ 162 h 178"/>
              <a:gd name="T48" fmla="*/ 16 w 209"/>
              <a:gd name="T49" fmla="*/ 170 h 178"/>
              <a:gd name="T50" fmla="*/ 132 w 209"/>
              <a:gd name="T51" fmla="*/ 170 h 178"/>
              <a:gd name="T52" fmla="*/ 140 w 209"/>
              <a:gd name="T53" fmla="*/ 162 h 178"/>
              <a:gd name="T54" fmla="*/ 140 w 209"/>
              <a:gd name="T55" fmla="*/ 93 h 178"/>
              <a:gd name="T56" fmla="*/ 132 w 209"/>
              <a:gd name="T57" fmla="*/ 85 h 178"/>
              <a:gd name="T58" fmla="*/ 116 w 209"/>
              <a:gd name="T59" fmla="*/ 85 h 178"/>
              <a:gd name="T60" fmla="*/ 116 w 209"/>
              <a:gd name="T61" fmla="*/ 58 h 178"/>
              <a:gd name="T62" fmla="*/ 151 w 209"/>
              <a:gd name="T63" fmla="*/ 23 h 178"/>
              <a:gd name="T64" fmla="*/ 186 w 209"/>
              <a:gd name="T65" fmla="*/ 58 h 178"/>
              <a:gd name="T66" fmla="*/ 186 w 209"/>
              <a:gd name="T67" fmla="*/ 89 h 178"/>
              <a:gd name="T68" fmla="*/ 190 w 209"/>
              <a:gd name="T69" fmla="*/ 93 h 178"/>
              <a:gd name="T70" fmla="*/ 198 w 209"/>
              <a:gd name="T71" fmla="*/ 93 h 178"/>
              <a:gd name="T72" fmla="*/ 201 w 209"/>
              <a:gd name="T73" fmla="*/ 89 h 178"/>
              <a:gd name="T74" fmla="*/ 201 w 209"/>
              <a:gd name="T75" fmla="*/ 58 h 178"/>
              <a:gd name="T76" fmla="*/ 151 w 209"/>
              <a:gd name="T77" fmla="*/ 8 h 178"/>
              <a:gd name="T78" fmla="*/ 101 w 209"/>
              <a:gd name="T79" fmla="*/ 58 h 178"/>
              <a:gd name="T80" fmla="*/ 101 w 209"/>
              <a:gd name="T81" fmla="*/ 85 h 178"/>
              <a:gd name="T82" fmla="*/ 16 w 209"/>
              <a:gd name="T83" fmla="*/ 8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9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6" y="77"/>
                </a:cubicBezTo>
                <a:cubicBezTo>
                  <a:pt x="93" y="77"/>
                  <a:pt x="93" y="77"/>
                  <a:pt x="93" y="77"/>
                </a:cubicBezTo>
                <a:cubicBezTo>
                  <a:pt x="93" y="58"/>
                  <a:pt x="93" y="58"/>
                  <a:pt x="93" y="58"/>
                </a:cubicBezTo>
                <a:cubicBezTo>
                  <a:pt x="93" y="26"/>
                  <a:pt x="119" y="0"/>
                  <a:pt x="151" y="0"/>
                </a:cubicBezTo>
                <a:cubicBezTo>
                  <a:pt x="183" y="0"/>
                  <a:pt x="209" y="26"/>
                  <a:pt x="209" y="58"/>
                </a:cubicBezTo>
                <a:cubicBezTo>
                  <a:pt x="209" y="89"/>
                  <a:pt x="209" y="89"/>
                  <a:pt x="209" y="89"/>
                </a:cubicBezTo>
                <a:cubicBezTo>
                  <a:pt x="209" y="95"/>
                  <a:pt x="204" y="101"/>
                  <a:pt x="198" y="101"/>
                </a:cubicBezTo>
                <a:cubicBezTo>
                  <a:pt x="190" y="101"/>
                  <a:pt x="190" y="101"/>
                  <a:pt x="190" y="101"/>
                </a:cubicBezTo>
                <a:cubicBezTo>
                  <a:pt x="183" y="101"/>
                  <a:pt x="178" y="95"/>
                  <a:pt x="178" y="89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8" y="43"/>
                  <a:pt x="166" y="31"/>
                  <a:pt x="151" y="31"/>
                </a:cubicBezTo>
                <a:cubicBezTo>
                  <a:pt x="136" y="31"/>
                  <a:pt x="124" y="43"/>
                  <a:pt x="124" y="58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1" y="77"/>
                  <a:pt x="148" y="84"/>
                  <a:pt x="148" y="93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48" y="171"/>
                  <a:pt x="141" y="178"/>
                  <a:pt x="132" y="178"/>
                </a:cubicBezTo>
                <a:close/>
                <a:moveTo>
                  <a:pt x="16" y="85"/>
                </a:moveTo>
                <a:cubicBezTo>
                  <a:pt x="12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2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40" y="167"/>
                  <a:pt x="140" y="162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0" y="89"/>
                  <a:pt x="136" y="85"/>
                  <a:pt x="132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39"/>
                  <a:pt x="132" y="23"/>
                  <a:pt x="151" y="23"/>
                </a:cubicBezTo>
                <a:cubicBezTo>
                  <a:pt x="171" y="23"/>
                  <a:pt x="186" y="39"/>
                  <a:pt x="186" y="58"/>
                </a:cubicBezTo>
                <a:cubicBezTo>
                  <a:pt x="186" y="89"/>
                  <a:pt x="186" y="89"/>
                  <a:pt x="186" y="89"/>
                </a:cubicBezTo>
                <a:cubicBezTo>
                  <a:pt x="186" y="91"/>
                  <a:pt x="188" y="93"/>
                  <a:pt x="190" y="93"/>
                </a:cubicBezTo>
                <a:cubicBezTo>
                  <a:pt x="198" y="93"/>
                  <a:pt x="198" y="93"/>
                  <a:pt x="198" y="93"/>
                </a:cubicBezTo>
                <a:cubicBezTo>
                  <a:pt x="200" y="93"/>
                  <a:pt x="201" y="91"/>
                  <a:pt x="201" y="89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30"/>
                  <a:pt x="179" y="8"/>
                  <a:pt x="151" y="8"/>
                </a:cubicBezTo>
                <a:cubicBezTo>
                  <a:pt x="124" y="8"/>
                  <a:pt x="101" y="30"/>
                  <a:pt x="101" y="58"/>
                </a:cubicBezTo>
                <a:cubicBezTo>
                  <a:pt x="101" y="85"/>
                  <a:pt x="101" y="85"/>
                  <a:pt x="101" y="85"/>
                </a:cubicBezTo>
                <a:lnTo>
                  <a:pt x="16" y="8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Freeform 32"/>
          <p:cNvSpPr>
            <a:spLocks noEditPoints="1"/>
          </p:cNvSpPr>
          <p:nvPr/>
        </p:nvSpPr>
        <p:spPr bwMode="auto">
          <a:xfrm>
            <a:off x="1364225" y="5551908"/>
            <a:ext cx="258129" cy="398842"/>
          </a:xfrm>
          <a:custGeom>
            <a:avLst/>
            <a:gdLst>
              <a:gd name="T0" fmla="*/ 104 w 117"/>
              <a:gd name="T1" fmla="*/ 181 h 181"/>
              <a:gd name="T2" fmla="*/ 95 w 117"/>
              <a:gd name="T3" fmla="*/ 177 h 181"/>
              <a:gd name="T4" fmla="*/ 48 w 117"/>
              <a:gd name="T5" fmla="*/ 131 h 181"/>
              <a:gd name="T6" fmla="*/ 13 w 117"/>
              <a:gd name="T7" fmla="*/ 131 h 181"/>
              <a:gd name="T8" fmla="*/ 0 w 117"/>
              <a:gd name="T9" fmla="*/ 118 h 181"/>
              <a:gd name="T10" fmla="*/ 0 w 117"/>
              <a:gd name="T11" fmla="*/ 63 h 181"/>
              <a:gd name="T12" fmla="*/ 13 w 117"/>
              <a:gd name="T13" fmla="*/ 50 h 181"/>
              <a:gd name="T14" fmla="*/ 48 w 117"/>
              <a:gd name="T15" fmla="*/ 50 h 181"/>
              <a:gd name="T16" fmla="*/ 95 w 117"/>
              <a:gd name="T17" fmla="*/ 4 h 181"/>
              <a:gd name="T18" fmla="*/ 104 w 117"/>
              <a:gd name="T19" fmla="*/ 0 h 181"/>
              <a:gd name="T20" fmla="*/ 117 w 117"/>
              <a:gd name="T21" fmla="*/ 13 h 181"/>
              <a:gd name="T22" fmla="*/ 117 w 117"/>
              <a:gd name="T23" fmla="*/ 168 h 181"/>
              <a:gd name="T24" fmla="*/ 104 w 117"/>
              <a:gd name="T25" fmla="*/ 181 h 181"/>
              <a:gd name="T26" fmla="*/ 13 w 117"/>
              <a:gd name="T27" fmla="*/ 58 h 181"/>
              <a:gd name="T28" fmla="*/ 8 w 117"/>
              <a:gd name="T29" fmla="*/ 63 h 181"/>
              <a:gd name="T30" fmla="*/ 8 w 117"/>
              <a:gd name="T31" fmla="*/ 118 h 181"/>
              <a:gd name="T32" fmla="*/ 13 w 117"/>
              <a:gd name="T33" fmla="*/ 123 h 181"/>
              <a:gd name="T34" fmla="*/ 52 w 117"/>
              <a:gd name="T35" fmla="*/ 123 h 181"/>
              <a:gd name="T36" fmla="*/ 100 w 117"/>
              <a:gd name="T37" fmla="*/ 172 h 181"/>
              <a:gd name="T38" fmla="*/ 104 w 117"/>
              <a:gd name="T39" fmla="*/ 173 h 181"/>
              <a:gd name="T40" fmla="*/ 109 w 117"/>
              <a:gd name="T41" fmla="*/ 168 h 181"/>
              <a:gd name="T42" fmla="*/ 109 w 117"/>
              <a:gd name="T43" fmla="*/ 13 h 181"/>
              <a:gd name="T44" fmla="*/ 104 w 117"/>
              <a:gd name="T45" fmla="*/ 8 h 181"/>
              <a:gd name="T46" fmla="*/ 100 w 117"/>
              <a:gd name="T47" fmla="*/ 10 h 181"/>
              <a:gd name="T48" fmla="*/ 52 w 117"/>
              <a:gd name="T49" fmla="*/ 58 h 181"/>
              <a:gd name="T50" fmla="*/ 13 w 117"/>
              <a:gd name="T51" fmla="*/ 58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7" h="181">
                <a:moveTo>
                  <a:pt x="104" y="181"/>
                </a:moveTo>
                <a:cubicBezTo>
                  <a:pt x="100" y="181"/>
                  <a:pt x="97" y="180"/>
                  <a:pt x="95" y="177"/>
                </a:cubicBezTo>
                <a:cubicBezTo>
                  <a:pt x="48" y="131"/>
                  <a:pt x="48" y="131"/>
                  <a:pt x="4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6" y="131"/>
                  <a:pt x="0" y="125"/>
                  <a:pt x="0" y="118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6"/>
                  <a:pt x="6" y="50"/>
                  <a:pt x="13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95" y="4"/>
                  <a:pt x="95" y="4"/>
                  <a:pt x="95" y="4"/>
                </a:cubicBezTo>
                <a:cubicBezTo>
                  <a:pt x="97" y="2"/>
                  <a:pt x="100" y="0"/>
                  <a:pt x="104" y="0"/>
                </a:cubicBezTo>
                <a:cubicBezTo>
                  <a:pt x="111" y="0"/>
                  <a:pt x="117" y="6"/>
                  <a:pt x="117" y="13"/>
                </a:cubicBezTo>
                <a:cubicBezTo>
                  <a:pt x="117" y="168"/>
                  <a:pt x="117" y="168"/>
                  <a:pt x="117" y="168"/>
                </a:cubicBezTo>
                <a:cubicBezTo>
                  <a:pt x="117" y="175"/>
                  <a:pt x="111" y="181"/>
                  <a:pt x="104" y="181"/>
                </a:cubicBezTo>
                <a:close/>
                <a:moveTo>
                  <a:pt x="13" y="58"/>
                </a:moveTo>
                <a:cubicBezTo>
                  <a:pt x="10" y="58"/>
                  <a:pt x="8" y="61"/>
                  <a:pt x="8" y="63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21"/>
                  <a:pt x="10" y="123"/>
                  <a:pt x="13" y="12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101" y="173"/>
                  <a:pt x="102" y="173"/>
                  <a:pt x="104" y="173"/>
                </a:cubicBezTo>
                <a:cubicBezTo>
                  <a:pt x="107" y="173"/>
                  <a:pt x="109" y="171"/>
                  <a:pt x="109" y="168"/>
                </a:cubicBezTo>
                <a:cubicBezTo>
                  <a:pt x="109" y="13"/>
                  <a:pt x="109" y="13"/>
                  <a:pt x="109" y="13"/>
                </a:cubicBezTo>
                <a:cubicBezTo>
                  <a:pt x="109" y="11"/>
                  <a:pt x="107" y="8"/>
                  <a:pt x="104" y="8"/>
                </a:cubicBezTo>
                <a:cubicBezTo>
                  <a:pt x="102" y="8"/>
                  <a:pt x="101" y="9"/>
                  <a:pt x="100" y="10"/>
                </a:cubicBezTo>
                <a:cubicBezTo>
                  <a:pt x="52" y="58"/>
                  <a:pt x="52" y="58"/>
                  <a:pt x="52" y="58"/>
                </a:cubicBezTo>
                <a:lnTo>
                  <a:pt x="13" y="5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Freeform 33"/>
          <p:cNvSpPr>
            <a:spLocks noEditPoints="1"/>
          </p:cNvSpPr>
          <p:nvPr/>
        </p:nvSpPr>
        <p:spPr bwMode="auto">
          <a:xfrm>
            <a:off x="8102598" y="2156164"/>
            <a:ext cx="347589" cy="410024"/>
          </a:xfrm>
          <a:custGeom>
            <a:avLst/>
            <a:gdLst>
              <a:gd name="T0" fmla="*/ 17 w 158"/>
              <a:gd name="T1" fmla="*/ 186 h 186"/>
              <a:gd name="T2" fmla="*/ 10 w 158"/>
              <a:gd name="T3" fmla="*/ 185 h 186"/>
              <a:gd name="T4" fmla="*/ 0 w 158"/>
              <a:gd name="T5" fmla="*/ 169 h 186"/>
              <a:gd name="T6" fmla="*/ 0 w 158"/>
              <a:gd name="T7" fmla="*/ 17 h 186"/>
              <a:gd name="T8" fmla="*/ 11 w 158"/>
              <a:gd name="T9" fmla="*/ 1 h 186"/>
              <a:gd name="T10" fmla="*/ 17 w 158"/>
              <a:gd name="T11" fmla="*/ 0 h 186"/>
              <a:gd name="T12" fmla="*/ 141 w 158"/>
              <a:gd name="T13" fmla="*/ 0 h 186"/>
              <a:gd name="T14" fmla="*/ 147 w 158"/>
              <a:gd name="T15" fmla="*/ 2 h 186"/>
              <a:gd name="T16" fmla="*/ 158 w 158"/>
              <a:gd name="T17" fmla="*/ 17 h 186"/>
              <a:gd name="T18" fmla="*/ 158 w 158"/>
              <a:gd name="T19" fmla="*/ 169 h 186"/>
              <a:gd name="T20" fmla="*/ 147 w 158"/>
              <a:gd name="T21" fmla="*/ 185 h 186"/>
              <a:gd name="T22" fmla="*/ 141 w 158"/>
              <a:gd name="T23" fmla="*/ 186 h 186"/>
              <a:gd name="T24" fmla="*/ 128 w 158"/>
              <a:gd name="T25" fmla="*/ 181 h 186"/>
              <a:gd name="T26" fmla="*/ 79 w 158"/>
              <a:gd name="T27" fmla="*/ 134 h 186"/>
              <a:gd name="T28" fmla="*/ 30 w 158"/>
              <a:gd name="T29" fmla="*/ 181 h 186"/>
              <a:gd name="T30" fmla="*/ 17 w 158"/>
              <a:gd name="T31" fmla="*/ 186 h 186"/>
              <a:gd name="T32" fmla="*/ 17 w 158"/>
              <a:gd name="T33" fmla="*/ 8 h 186"/>
              <a:gd name="T34" fmla="*/ 14 w 158"/>
              <a:gd name="T35" fmla="*/ 9 h 186"/>
              <a:gd name="T36" fmla="*/ 8 w 158"/>
              <a:gd name="T37" fmla="*/ 17 h 186"/>
              <a:gd name="T38" fmla="*/ 8 w 158"/>
              <a:gd name="T39" fmla="*/ 169 h 186"/>
              <a:gd name="T40" fmla="*/ 13 w 158"/>
              <a:gd name="T41" fmla="*/ 177 h 186"/>
              <a:gd name="T42" fmla="*/ 24 w 158"/>
              <a:gd name="T43" fmla="*/ 175 h 186"/>
              <a:gd name="T44" fmla="*/ 79 w 158"/>
              <a:gd name="T45" fmla="*/ 123 h 186"/>
              <a:gd name="T46" fmla="*/ 134 w 158"/>
              <a:gd name="T47" fmla="*/ 175 h 186"/>
              <a:gd name="T48" fmla="*/ 141 w 158"/>
              <a:gd name="T49" fmla="*/ 178 h 186"/>
              <a:gd name="T50" fmla="*/ 144 w 158"/>
              <a:gd name="T51" fmla="*/ 177 h 186"/>
              <a:gd name="T52" fmla="*/ 150 w 158"/>
              <a:gd name="T53" fmla="*/ 169 h 186"/>
              <a:gd name="T54" fmla="*/ 150 w 158"/>
              <a:gd name="T55" fmla="*/ 17 h 186"/>
              <a:gd name="T56" fmla="*/ 144 w 158"/>
              <a:gd name="T57" fmla="*/ 9 h 186"/>
              <a:gd name="T58" fmla="*/ 141 w 158"/>
              <a:gd name="T59" fmla="*/ 8 h 186"/>
              <a:gd name="T60" fmla="*/ 17 w 158"/>
              <a:gd name="T61" fmla="*/ 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86">
                <a:moveTo>
                  <a:pt x="17" y="186"/>
                </a:moveTo>
                <a:cubicBezTo>
                  <a:pt x="15" y="186"/>
                  <a:pt x="13" y="186"/>
                  <a:pt x="10" y="185"/>
                </a:cubicBezTo>
                <a:cubicBezTo>
                  <a:pt x="4" y="182"/>
                  <a:pt x="0" y="176"/>
                  <a:pt x="0" y="169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0"/>
                  <a:pt x="4" y="4"/>
                  <a:pt x="11" y="1"/>
                </a:cubicBezTo>
                <a:cubicBezTo>
                  <a:pt x="13" y="1"/>
                  <a:pt x="15" y="0"/>
                  <a:pt x="17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3" y="0"/>
                  <a:pt x="145" y="1"/>
                  <a:pt x="147" y="2"/>
                </a:cubicBezTo>
                <a:cubicBezTo>
                  <a:pt x="154" y="4"/>
                  <a:pt x="158" y="10"/>
                  <a:pt x="158" y="17"/>
                </a:cubicBezTo>
                <a:cubicBezTo>
                  <a:pt x="158" y="169"/>
                  <a:pt x="158" y="169"/>
                  <a:pt x="158" y="169"/>
                </a:cubicBezTo>
                <a:cubicBezTo>
                  <a:pt x="158" y="176"/>
                  <a:pt x="154" y="182"/>
                  <a:pt x="147" y="185"/>
                </a:cubicBezTo>
                <a:cubicBezTo>
                  <a:pt x="145" y="186"/>
                  <a:pt x="143" y="186"/>
                  <a:pt x="141" y="186"/>
                </a:cubicBezTo>
                <a:cubicBezTo>
                  <a:pt x="136" y="186"/>
                  <a:pt x="131" y="184"/>
                  <a:pt x="128" y="181"/>
                </a:cubicBezTo>
                <a:cubicBezTo>
                  <a:pt x="79" y="134"/>
                  <a:pt x="79" y="134"/>
                  <a:pt x="79" y="134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26" y="184"/>
                  <a:pt x="22" y="186"/>
                  <a:pt x="17" y="186"/>
                </a:cubicBezTo>
                <a:close/>
                <a:moveTo>
                  <a:pt x="17" y="8"/>
                </a:moveTo>
                <a:cubicBezTo>
                  <a:pt x="16" y="8"/>
                  <a:pt x="15" y="8"/>
                  <a:pt x="14" y="9"/>
                </a:cubicBezTo>
                <a:cubicBezTo>
                  <a:pt x="10" y="10"/>
                  <a:pt x="8" y="14"/>
                  <a:pt x="8" y="17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3"/>
                  <a:pt x="10" y="176"/>
                  <a:pt x="13" y="177"/>
                </a:cubicBezTo>
                <a:cubicBezTo>
                  <a:pt x="17" y="179"/>
                  <a:pt x="21" y="178"/>
                  <a:pt x="24" y="175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5" y="177"/>
                  <a:pt x="138" y="178"/>
                  <a:pt x="141" y="178"/>
                </a:cubicBezTo>
                <a:cubicBezTo>
                  <a:pt x="142" y="178"/>
                  <a:pt x="143" y="178"/>
                  <a:pt x="144" y="177"/>
                </a:cubicBezTo>
                <a:cubicBezTo>
                  <a:pt x="148" y="176"/>
                  <a:pt x="150" y="173"/>
                  <a:pt x="150" y="169"/>
                </a:cubicBezTo>
                <a:cubicBezTo>
                  <a:pt x="150" y="17"/>
                  <a:pt x="150" y="17"/>
                  <a:pt x="150" y="17"/>
                </a:cubicBezTo>
                <a:cubicBezTo>
                  <a:pt x="150" y="14"/>
                  <a:pt x="148" y="10"/>
                  <a:pt x="144" y="9"/>
                </a:cubicBezTo>
                <a:cubicBezTo>
                  <a:pt x="143" y="8"/>
                  <a:pt x="142" y="8"/>
                  <a:pt x="141" y="8"/>
                </a:cubicBezTo>
                <a:lnTo>
                  <a:pt x="17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7221046" y="2156164"/>
            <a:ext cx="405365" cy="407228"/>
          </a:xfrm>
          <a:custGeom>
            <a:avLst/>
            <a:gdLst>
              <a:gd name="T0" fmla="*/ 108 w 184"/>
              <a:gd name="T1" fmla="*/ 185 h 185"/>
              <a:gd name="T2" fmla="*/ 95 w 184"/>
              <a:gd name="T3" fmla="*/ 179 h 185"/>
              <a:gd name="T4" fmla="*/ 11 w 184"/>
              <a:gd name="T5" fmla="*/ 96 h 185"/>
              <a:gd name="T6" fmla="*/ 0 w 184"/>
              <a:gd name="T7" fmla="*/ 67 h 185"/>
              <a:gd name="T8" fmla="*/ 0 w 184"/>
              <a:gd name="T9" fmla="*/ 19 h 185"/>
              <a:gd name="T10" fmla="*/ 19 w 184"/>
              <a:gd name="T11" fmla="*/ 0 h 185"/>
              <a:gd name="T12" fmla="*/ 67 w 184"/>
              <a:gd name="T13" fmla="*/ 0 h 185"/>
              <a:gd name="T14" fmla="*/ 96 w 184"/>
              <a:gd name="T15" fmla="*/ 12 h 185"/>
              <a:gd name="T16" fmla="*/ 179 w 184"/>
              <a:gd name="T17" fmla="*/ 95 h 185"/>
              <a:gd name="T18" fmla="*/ 184 w 184"/>
              <a:gd name="T19" fmla="*/ 108 h 185"/>
              <a:gd name="T20" fmla="*/ 179 w 184"/>
              <a:gd name="T21" fmla="*/ 122 h 185"/>
              <a:gd name="T22" fmla="*/ 122 w 184"/>
              <a:gd name="T23" fmla="*/ 179 h 185"/>
              <a:gd name="T24" fmla="*/ 108 w 184"/>
              <a:gd name="T25" fmla="*/ 185 h 185"/>
              <a:gd name="T26" fmla="*/ 19 w 184"/>
              <a:gd name="T27" fmla="*/ 8 h 185"/>
              <a:gd name="T28" fmla="*/ 8 w 184"/>
              <a:gd name="T29" fmla="*/ 19 h 185"/>
              <a:gd name="T30" fmla="*/ 8 w 184"/>
              <a:gd name="T31" fmla="*/ 67 h 185"/>
              <a:gd name="T32" fmla="*/ 17 w 184"/>
              <a:gd name="T33" fmla="*/ 90 h 185"/>
              <a:gd name="T34" fmla="*/ 101 w 184"/>
              <a:gd name="T35" fmla="*/ 173 h 185"/>
              <a:gd name="T36" fmla="*/ 116 w 184"/>
              <a:gd name="T37" fmla="*/ 173 h 185"/>
              <a:gd name="T38" fmla="*/ 173 w 184"/>
              <a:gd name="T39" fmla="*/ 116 h 185"/>
              <a:gd name="T40" fmla="*/ 176 w 184"/>
              <a:gd name="T41" fmla="*/ 108 h 185"/>
              <a:gd name="T42" fmla="*/ 173 w 184"/>
              <a:gd name="T43" fmla="*/ 101 h 185"/>
              <a:gd name="T44" fmla="*/ 90 w 184"/>
              <a:gd name="T45" fmla="*/ 17 h 185"/>
              <a:gd name="T46" fmla="*/ 67 w 184"/>
              <a:gd name="T47" fmla="*/ 8 h 185"/>
              <a:gd name="T48" fmla="*/ 19 w 184"/>
              <a:gd name="T49" fmla="*/ 8 h 185"/>
              <a:gd name="T50" fmla="*/ 41 w 184"/>
              <a:gd name="T51" fmla="*/ 60 h 185"/>
              <a:gd name="T52" fmla="*/ 22 w 184"/>
              <a:gd name="T53" fmla="*/ 41 h 185"/>
              <a:gd name="T54" fmla="*/ 41 w 184"/>
              <a:gd name="T55" fmla="*/ 22 h 185"/>
              <a:gd name="T56" fmla="*/ 60 w 184"/>
              <a:gd name="T57" fmla="*/ 41 h 185"/>
              <a:gd name="T58" fmla="*/ 41 w 184"/>
              <a:gd name="T59" fmla="*/ 60 h 185"/>
              <a:gd name="T60" fmla="*/ 41 w 184"/>
              <a:gd name="T61" fmla="*/ 30 h 185"/>
              <a:gd name="T62" fmla="*/ 30 w 184"/>
              <a:gd name="T63" fmla="*/ 41 h 185"/>
              <a:gd name="T64" fmla="*/ 41 w 184"/>
              <a:gd name="T65" fmla="*/ 52 h 185"/>
              <a:gd name="T66" fmla="*/ 52 w 184"/>
              <a:gd name="T67" fmla="*/ 41 h 185"/>
              <a:gd name="T68" fmla="*/ 41 w 184"/>
              <a:gd name="T69" fmla="*/ 3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85">
                <a:moveTo>
                  <a:pt x="108" y="185"/>
                </a:moveTo>
                <a:cubicBezTo>
                  <a:pt x="103" y="185"/>
                  <a:pt x="98" y="183"/>
                  <a:pt x="95" y="179"/>
                </a:cubicBezTo>
                <a:cubicBezTo>
                  <a:pt x="11" y="96"/>
                  <a:pt x="11" y="96"/>
                  <a:pt x="11" y="96"/>
                </a:cubicBezTo>
                <a:cubicBezTo>
                  <a:pt x="5" y="89"/>
                  <a:pt x="0" y="77"/>
                  <a:pt x="0" y="6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7" y="0"/>
                  <a:pt x="89" y="5"/>
                  <a:pt x="96" y="12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2" y="99"/>
                  <a:pt x="184" y="103"/>
                  <a:pt x="184" y="108"/>
                </a:cubicBezTo>
                <a:cubicBezTo>
                  <a:pt x="184" y="113"/>
                  <a:pt x="182" y="118"/>
                  <a:pt x="179" y="122"/>
                </a:cubicBezTo>
                <a:cubicBezTo>
                  <a:pt x="122" y="179"/>
                  <a:pt x="122" y="179"/>
                  <a:pt x="122" y="179"/>
                </a:cubicBezTo>
                <a:cubicBezTo>
                  <a:pt x="118" y="183"/>
                  <a:pt x="113" y="185"/>
                  <a:pt x="108" y="185"/>
                </a:cubicBezTo>
                <a:close/>
                <a:moveTo>
                  <a:pt x="19" y="8"/>
                </a:moveTo>
                <a:cubicBezTo>
                  <a:pt x="13" y="8"/>
                  <a:pt x="8" y="13"/>
                  <a:pt x="8" y="1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75"/>
                  <a:pt x="12" y="85"/>
                  <a:pt x="17" y="90"/>
                </a:cubicBezTo>
                <a:cubicBezTo>
                  <a:pt x="101" y="173"/>
                  <a:pt x="101" y="173"/>
                  <a:pt x="101" y="173"/>
                </a:cubicBezTo>
                <a:cubicBezTo>
                  <a:pt x="104" y="177"/>
                  <a:pt x="112" y="177"/>
                  <a:pt x="116" y="173"/>
                </a:cubicBezTo>
                <a:cubicBezTo>
                  <a:pt x="173" y="116"/>
                  <a:pt x="173" y="116"/>
                  <a:pt x="173" y="116"/>
                </a:cubicBezTo>
                <a:cubicBezTo>
                  <a:pt x="175" y="114"/>
                  <a:pt x="176" y="111"/>
                  <a:pt x="176" y="108"/>
                </a:cubicBezTo>
                <a:cubicBezTo>
                  <a:pt x="176" y="105"/>
                  <a:pt x="175" y="103"/>
                  <a:pt x="173" y="101"/>
                </a:cubicBezTo>
                <a:cubicBezTo>
                  <a:pt x="90" y="17"/>
                  <a:pt x="90" y="17"/>
                  <a:pt x="90" y="17"/>
                </a:cubicBezTo>
                <a:cubicBezTo>
                  <a:pt x="85" y="12"/>
                  <a:pt x="74" y="8"/>
                  <a:pt x="67" y="8"/>
                </a:cubicBezTo>
                <a:lnTo>
                  <a:pt x="19" y="8"/>
                </a:lnTo>
                <a:close/>
                <a:moveTo>
                  <a:pt x="41" y="60"/>
                </a:moveTo>
                <a:cubicBezTo>
                  <a:pt x="31" y="60"/>
                  <a:pt x="22" y="52"/>
                  <a:pt x="22" y="41"/>
                </a:cubicBezTo>
                <a:cubicBezTo>
                  <a:pt x="22" y="31"/>
                  <a:pt x="31" y="22"/>
                  <a:pt x="41" y="22"/>
                </a:cubicBezTo>
                <a:cubicBezTo>
                  <a:pt x="51" y="22"/>
                  <a:pt x="60" y="31"/>
                  <a:pt x="60" y="41"/>
                </a:cubicBezTo>
                <a:cubicBezTo>
                  <a:pt x="60" y="52"/>
                  <a:pt x="51" y="60"/>
                  <a:pt x="41" y="60"/>
                </a:cubicBezTo>
                <a:close/>
                <a:moveTo>
                  <a:pt x="41" y="30"/>
                </a:moveTo>
                <a:cubicBezTo>
                  <a:pt x="35" y="30"/>
                  <a:pt x="30" y="35"/>
                  <a:pt x="30" y="41"/>
                </a:cubicBezTo>
                <a:cubicBezTo>
                  <a:pt x="30" y="47"/>
                  <a:pt x="35" y="52"/>
                  <a:pt x="41" y="52"/>
                </a:cubicBezTo>
                <a:cubicBezTo>
                  <a:pt x="47" y="52"/>
                  <a:pt x="52" y="47"/>
                  <a:pt x="52" y="41"/>
                </a:cubicBezTo>
                <a:cubicBezTo>
                  <a:pt x="52" y="35"/>
                  <a:pt x="47" y="30"/>
                  <a:pt x="41" y="3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Freeform 36"/>
          <p:cNvSpPr>
            <a:spLocks noEditPoints="1"/>
          </p:cNvSpPr>
          <p:nvPr/>
        </p:nvSpPr>
        <p:spPr bwMode="auto">
          <a:xfrm>
            <a:off x="7208000" y="4756089"/>
            <a:ext cx="403501" cy="293540"/>
          </a:xfrm>
          <a:custGeom>
            <a:avLst/>
            <a:gdLst>
              <a:gd name="T0" fmla="*/ 101 w 183"/>
              <a:gd name="T1" fmla="*/ 133 h 133"/>
              <a:gd name="T2" fmla="*/ 32 w 183"/>
              <a:gd name="T3" fmla="*/ 133 h 133"/>
              <a:gd name="T4" fmla="*/ 0 w 183"/>
              <a:gd name="T5" fmla="*/ 101 h 133"/>
              <a:gd name="T6" fmla="*/ 0 w 183"/>
              <a:gd name="T7" fmla="*/ 32 h 133"/>
              <a:gd name="T8" fmla="*/ 32 w 183"/>
              <a:gd name="T9" fmla="*/ 0 h 133"/>
              <a:gd name="T10" fmla="*/ 101 w 183"/>
              <a:gd name="T11" fmla="*/ 0 h 133"/>
              <a:gd name="T12" fmla="*/ 133 w 183"/>
              <a:gd name="T13" fmla="*/ 32 h 133"/>
              <a:gd name="T14" fmla="*/ 133 w 183"/>
              <a:gd name="T15" fmla="*/ 39 h 133"/>
              <a:gd name="T16" fmla="*/ 165 w 183"/>
              <a:gd name="T17" fmla="*/ 6 h 133"/>
              <a:gd name="T18" fmla="*/ 173 w 183"/>
              <a:gd name="T19" fmla="*/ 3 h 133"/>
              <a:gd name="T20" fmla="*/ 177 w 183"/>
              <a:gd name="T21" fmla="*/ 4 h 133"/>
              <a:gd name="T22" fmla="*/ 183 w 183"/>
              <a:gd name="T23" fmla="*/ 14 h 133"/>
              <a:gd name="T24" fmla="*/ 183 w 183"/>
              <a:gd name="T25" fmla="*/ 120 h 133"/>
              <a:gd name="T26" fmla="*/ 177 w 183"/>
              <a:gd name="T27" fmla="*/ 129 h 133"/>
              <a:gd name="T28" fmla="*/ 173 w 183"/>
              <a:gd name="T29" fmla="*/ 130 h 133"/>
              <a:gd name="T30" fmla="*/ 165 w 183"/>
              <a:gd name="T31" fmla="*/ 127 h 133"/>
              <a:gd name="T32" fmla="*/ 133 w 183"/>
              <a:gd name="T33" fmla="*/ 94 h 133"/>
              <a:gd name="T34" fmla="*/ 133 w 183"/>
              <a:gd name="T35" fmla="*/ 101 h 133"/>
              <a:gd name="T36" fmla="*/ 101 w 183"/>
              <a:gd name="T37" fmla="*/ 133 h 133"/>
              <a:gd name="T38" fmla="*/ 32 w 183"/>
              <a:gd name="T39" fmla="*/ 8 h 133"/>
              <a:gd name="T40" fmla="*/ 8 w 183"/>
              <a:gd name="T41" fmla="*/ 32 h 133"/>
              <a:gd name="T42" fmla="*/ 8 w 183"/>
              <a:gd name="T43" fmla="*/ 101 h 133"/>
              <a:gd name="T44" fmla="*/ 32 w 183"/>
              <a:gd name="T45" fmla="*/ 125 h 133"/>
              <a:gd name="T46" fmla="*/ 101 w 183"/>
              <a:gd name="T47" fmla="*/ 125 h 133"/>
              <a:gd name="T48" fmla="*/ 125 w 183"/>
              <a:gd name="T49" fmla="*/ 101 h 133"/>
              <a:gd name="T50" fmla="*/ 125 w 183"/>
              <a:gd name="T51" fmla="*/ 75 h 133"/>
              <a:gd name="T52" fmla="*/ 171 w 183"/>
              <a:gd name="T53" fmla="*/ 121 h 133"/>
              <a:gd name="T54" fmla="*/ 173 w 183"/>
              <a:gd name="T55" fmla="*/ 122 h 133"/>
              <a:gd name="T56" fmla="*/ 174 w 183"/>
              <a:gd name="T57" fmla="*/ 122 h 133"/>
              <a:gd name="T58" fmla="*/ 175 w 183"/>
              <a:gd name="T59" fmla="*/ 120 h 133"/>
              <a:gd name="T60" fmla="*/ 175 w 183"/>
              <a:gd name="T61" fmla="*/ 14 h 133"/>
              <a:gd name="T62" fmla="*/ 174 w 183"/>
              <a:gd name="T63" fmla="*/ 11 h 133"/>
              <a:gd name="T64" fmla="*/ 171 w 183"/>
              <a:gd name="T65" fmla="*/ 12 h 133"/>
              <a:gd name="T66" fmla="*/ 125 w 183"/>
              <a:gd name="T67" fmla="*/ 58 h 133"/>
              <a:gd name="T68" fmla="*/ 125 w 183"/>
              <a:gd name="T69" fmla="*/ 32 h 133"/>
              <a:gd name="T70" fmla="*/ 101 w 183"/>
              <a:gd name="T71" fmla="*/ 8 h 133"/>
              <a:gd name="T72" fmla="*/ 32 w 183"/>
              <a:gd name="T73" fmla="*/ 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3" h="133">
                <a:moveTo>
                  <a:pt x="101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5" y="133"/>
                  <a:pt x="0" y="119"/>
                  <a:pt x="0" y="10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9" y="0"/>
                  <a:pt x="133" y="15"/>
                  <a:pt x="133" y="32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65" y="6"/>
                  <a:pt x="165" y="6"/>
                  <a:pt x="165" y="6"/>
                </a:cubicBezTo>
                <a:cubicBezTo>
                  <a:pt x="167" y="4"/>
                  <a:pt x="170" y="3"/>
                  <a:pt x="173" y="3"/>
                </a:cubicBezTo>
                <a:cubicBezTo>
                  <a:pt x="174" y="3"/>
                  <a:pt x="176" y="4"/>
                  <a:pt x="177" y="4"/>
                </a:cubicBezTo>
                <a:cubicBezTo>
                  <a:pt x="180" y="6"/>
                  <a:pt x="183" y="9"/>
                  <a:pt x="183" y="14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3" y="124"/>
                  <a:pt x="180" y="127"/>
                  <a:pt x="177" y="129"/>
                </a:cubicBezTo>
                <a:cubicBezTo>
                  <a:pt x="176" y="130"/>
                  <a:pt x="174" y="130"/>
                  <a:pt x="173" y="130"/>
                </a:cubicBezTo>
                <a:cubicBezTo>
                  <a:pt x="170" y="130"/>
                  <a:pt x="167" y="129"/>
                  <a:pt x="165" y="127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19"/>
                  <a:pt x="119" y="133"/>
                  <a:pt x="101" y="133"/>
                </a:cubicBezTo>
                <a:close/>
                <a:moveTo>
                  <a:pt x="32" y="8"/>
                </a:moveTo>
                <a:cubicBezTo>
                  <a:pt x="19" y="8"/>
                  <a:pt x="8" y="19"/>
                  <a:pt x="8" y="32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14"/>
                  <a:pt x="19" y="125"/>
                  <a:pt x="32" y="125"/>
                </a:cubicBezTo>
                <a:cubicBezTo>
                  <a:pt x="101" y="125"/>
                  <a:pt x="101" y="125"/>
                  <a:pt x="101" y="125"/>
                </a:cubicBezTo>
                <a:cubicBezTo>
                  <a:pt x="114" y="125"/>
                  <a:pt x="125" y="114"/>
                  <a:pt x="125" y="101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1" y="122"/>
                  <a:pt x="172" y="122"/>
                  <a:pt x="173" y="122"/>
                </a:cubicBezTo>
                <a:cubicBezTo>
                  <a:pt x="173" y="122"/>
                  <a:pt x="173" y="122"/>
                  <a:pt x="174" y="122"/>
                </a:cubicBezTo>
                <a:cubicBezTo>
                  <a:pt x="174" y="121"/>
                  <a:pt x="175" y="121"/>
                  <a:pt x="175" y="120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5" y="13"/>
                  <a:pt x="174" y="12"/>
                  <a:pt x="174" y="11"/>
                </a:cubicBezTo>
                <a:cubicBezTo>
                  <a:pt x="172" y="11"/>
                  <a:pt x="171" y="12"/>
                  <a:pt x="171" y="12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5" y="19"/>
                  <a:pt x="114" y="8"/>
                  <a:pt x="101" y="8"/>
                </a:cubicBezTo>
                <a:lnTo>
                  <a:pt x="3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8987877" y="3006964"/>
            <a:ext cx="264652" cy="387659"/>
          </a:xfrm>
          <a:custGeom>
            <a:avLst/>
            <a:gdLst>
              <a:gd name="T0" fmla="*/ 60 w 120"/>
              <a:gd name="T1" fmla="*/ 176 h 176"/>
              <a:gd name="T2" fmla="*/ 44 w 120"/>
              <a:gd name="T3" fmla="*/ 166 h 176"/>
              <a:gd name="T4" fmla="*/ 4 w 120"/>
              <a:gd name="T5" fmla="*/ 81 h 176"/>
              <a:gd name="T6" fmla="*/ 0 w 120"/>
              <a:gd name="T7" fmla="*/ 60 h 176"/>
              <a:gd name="T8" fmla="*/ 60 w 120"/>
              <a:gd name="T9" fmla="*/ 0 h 176"/>
              <a:gd name="T10" fmla="*/ 120 w 120"/>
              <a:gd name="T11" fmla="*/ 60 h 176"/>
              <a:gd name="T12" fmla="*/ 116 w 120"/>
              <a:gd name="T13" fmla="*/ 81 h 176"/>
              <a:gd name="T14" fmla="*/ 76 w 120"/>
              <a:gd name="T15" fmla="*/ 166 h 176"/>
              <a:gd name="T16" fmla="*/ 60 w 120"/>
              <a:gd name="T17" fmla="*/ 176 h 176"/>
              <a:gd name="T18" fmla="*/ 60 w 120"/>
              <a:gd name="T19" fmla="*/ 8 h 176"/>
              <a:gd name="T20" fmla="*/ 8 w 120"/>
              <a:gd name="T21" fmla="*/ 60 h 176"/>
              <a:gd name="T22" fmla="*/ 11 w 120"/>
              <a:gd name="T23" fmla="*/ 78 h 176"/>
              <a:gd name="T24" fmla="*/ 51 w 120"/>
              <a:gd name="T25" fmla="*/ 163 h 176"/>
              <a:gd name="T26" fmla="*/ 60 w 120"/>
              <a:gd name="T27" fmla="*/ 168 h 176"/>
              <a:gd name="T28" fmla="*/ 69 w 120"/>
              <a:gd name="T29" fmla="*/ 163 h 176"/>
              <a:gd name="T30" fmla="*/ 108 w 120"/>
              <a:gd name="T31" fmla="*/ 78 h 176"/>
              <a:gd name="T32" fmla="*/ 112 w 120"/>
              <a:gd name="T33" fmla="*/ 60 h 176"/>
              <a:gd name="T34" fmla="*/ 60 w 120"/>
              <a:gd name="T35" fmla="*/ 8 h 176"/>
              <a:gd name="T36" fmla="*/ 60 w 120"/>
              <a:gd name="T37" fmla="*/ 92 h 176"/>
              <a:gd name="T38" fmla="*/ 28 w 120"/>
              <a:gd name="T39" fmla="*/ 60 h 176"/>
              <a:gd name="T40" fmla="*/ 60 w 120"/>
              <a:gd name="T41" fmla="*/ 28 h 176"/>
              <a:gd name="T42" fmla="*/ 92 w 120"/>
              <a:gd name="T43" fmla="*/ 60 h 176"/>
              <a:gd name="T44" fmla="*/ 60 w 120"/>
              <a:gd name="T45" fmla="*/ 92 h 176"/>
              <a:gd name="T46" fmla="*/ 60 w 120"/>
              <a:gd name="T47" fmla="*/ 36 h 176"/>
              <a:gd name="T48" fmla="*/ 36 w 120"/>
              <a:gd name="T49" fmla="*/ 60 h 176"/>
              <a:gd name="T50" fmla="*/ 60 w 120"/>
              <a:gd name="T51" fmla="*/ 84 h 176"/>
              <a:gd name="T52" fmla="*/ 84 w 120"/>
              <a:gd name="T53" fmla="*/ 60 h 176"/>
              <a:gd name="T54" fmla="*/ 60 w 120"/>
              <a:gd name="T55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0" h="176">
                <a:moveTo>
                  <a:pt x="60" y="176"/>
                </a:moveTo>
                <a:cubicBezTo>
                  <a:pt x="53" y="176"/>
                  <a:pt x="46" y="172"/>
                  <a:pt x="44" y="166"/>
                </a:cubicBezTo>
                <a:cubicBezTo>
                  <a:pt x="4" y="81"/>
                  <a:pt x="4" y="81"/>
                  <a:pt x="4" y="81"/>
                </a:cubicBezTo>
                <a:cubicBezTo>
                  <a:pt x="1" y="76"/>
                  <a:pt x="0" y="69"/>
                  <a:pt x="0" y="60"/>
                </a:cubicBez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69"/>
                  <a:pt x="118" y="76"/>
                  <a:pt x="116" y="81"/>
                </a:cubicBezTo>
                <a:cubicBezTo>
                  <a:pt x="76" y="166"/>
                  <a:pt x="76" y="166"/>
                  <a:pt x="76" y="166"/>
                </a:cubicBezTo>
                <a:cubicBezTo>
                  <a:pt x="73" y="172"/>
                  <a:pt x="67" y="176"/>
                  <a:pt x="60" y="176"/>
                </a:cubicBezTo>
                <a:close/>
                <a:moveTo>
                  <a:pt x="60" y="8"/>
                </a:moveTo>
                <a:cubicBezTo>
                  <a:pt x="31" y="8"/>
                  <a:pt x="8" y="32"/>
                  <a:pt x="8" y="60"/>
                </a:cubicBezTo>
                <a:cubicBezTo>
                  <a:pt x="8" y="68"/>
                  <a:pt x="9" y="73"/>
                  <a:pt x="11" y="78"/>
                </a:cubicBezTo>
                <a:cubicBezTo>
                  <a:pt x="51" y="163"/>
                  <a:pt x="51" y="163"/>
                  <a:pt x="51" y="163"/>
                </a:cubicBezTo>
                <a:cubicBezTo>
                  <a:pt x="52" y="166"/>
                  <a:pt x="56" y="168"/>
                  <a:pt x="60" y="168"/>
                </a:cubicBezTo>
                <a:cubicBezTo>
                  <a:pt x="64" y="168"/>
                  <a:pt x="67" y="166"/>
                  <a:pt x="69" y="163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11" y="73"/>
                  <a:pt x="112" y="68"/>
                  <a:pt x="112" y="60"/>
                </a:cubicBezTo>
                <a:cubicBezTo>
                  <a:pt x="112" y="32"/>
                  <a:pt x="88" y="8"/>
                  <a:pt x="60" y="8"/>
                </a:cubicBezTo>
                <a:close/>
                <a:moveTo>
                  <a:pt x="60" y="92"/>
                </a:moveTo>
                <a:cubicBezTo>
                  <a:pt x="42" y="92"/>
                  <a:pt x="28" y="78"/>
                  <a:pt x="28" y="60"/>
                </a:cubicBezTo>
                <a:cubicBezTo>
                  <a:pt x="28" y="43"/>
                  <a:pt x="42" y="28"/>
                  <a:pt x="60" y="28"/>
                </a:cubicBezTo>
                <a:cubicBezTo>
                  <a:pt x="77" y="28"/>
                  <a:pt x="92" y="43"/>
                  <a:pt x="92" y="60"/>
                </a:cubicBezTo>
                <a:cubicBezTo>
                  <a:pt x="92" y="78"/>
                  <a:pt x="77" y="92"/>
                  <a:pt x="60" y="92"/>
                </a:cubicBezTo>
                <a:close/>
                <a:moveTo>
                  <a:pt x="60" y="36"/>
                </a:moveTo>
                <a:cubicBezTo>
                  <a:pt x="46" y="36"/>
                  <a:pt x="36" y="47"/>
                  <a:pt x="36" y="60"/>
                </a:cubicBezTo>
                <a:cubicBezTo>
                  <a:pt x="36" y="73"/>
                  <a:pt x="46" y="84"/>
                  <a:pt x="60" y="84"/>
                </a:cubicBezTo>
                <a:cubicBezTo>
                  <a:pt x="73" y="84"/>
                  <a:pt x="84" y="73"/>
                  <a:pt x="84" y="60"/>
                </a:cubicBezTo>
                <a:cubicBezTo>
                  <a:pt x="84" y="47"/>
                  <a:pt x="73" y="36"/>
                  <a:pt x="60" y="3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8928237" y="4714155"/>
            <a:ext cx="356907" cy="355044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3843007" y="4716018"/>
            <a:ext cx="404433" cy="350384"/>
          </a:xfrm>
          <a:custGeom>
            <a:avLst/>
            <a:gdLst>
              <a:gd name="T0" fmla="*/ 21 w 184"/>
              <a:gd name="T1" fmla="*/ 159 h 159"/>
              <a:gd name="T2" fmla="*/ 13 w 184"/>
              <a:gd name="T3" fmla="*/ 152 h 159"/>
              <a:gd name="T4" fmla="*/ 13 w 184"/>
              <a:gd name="T5" fmla="*/ 152 h 159"/>
              <a:gd name="T6" fmla="*/ 16 w 184"/>
              <a:gd name="T7" fmla="*/ 144 h 159"/>
              <a:gd name="T8" fmla="*/ 16 w 184"/>
              <a:gd name="T9" fmla="*/ 143 h 159"/>
              <a:gd name="T10" fmla="*/ 19 w 184"/>
              <a:gd name="T11" fmla="*/ 140 h 159"/>
              <a:gd name="T12" fmla="*/ 33 w 184"/>
              <a:gd name="T13" fmla="*/ 118 h 159"/>
              <a:gd name="T14" fmla="*/ 0 w 184"/>
              <a:gd name="T15" fmla="*/ 67 h 159"/>
              <a:gd name="T16" fmla="*/ 92 w 184"/>
              <a:gd name="T17" fmla="*/ 0 h 159"/>
              <a:gd name="T18" fmla="*/ 184 w 184"/>
              <a:gd name="T19" fmla="*/ 67 h 159"/>
              <a:gd name="T20" fmla="*/ 92 w 184"/>
              <a:gd name="T21" fmla="*/ 134 h 159"/>
              <a:gd name="T22" fmla="*/ 79 w 184"/>
              <a:gd name="T23" fmla="*/ 133 h 159"/>
              <a:gd name="T24" fmla="*/ 34 w 184"/>
              <a:gd name="T25" fmla="*/ 157 h 159"/>
              <a:gd name="T26" fmla="*/ 22 w 184"/>
              <a:gd name="T27" fmla="*/ 159 h 159"/>
              <a:gd name="T28" fmla="*/ 21 w 184"/>
              <a:gd name="T29" fmla="*/ 159 h 159"/>
              <a:gd name="T30" fmla="*/ 21 w 184"/>
              <a:gd name="T31" fmla="*/ 151 h 159"/>
              <a:gd name="T32" fmla="*/ 21 w 184"/>
              <a:gd name="T33" fmla="*/ 151 h 159"/>
              <a:gd name="T34" fmla="*/ 32 w 184"/>
              <a:gd name="T35" fmla="*/ 149 h 159"/>
              <a:gd name="T36" fmla="*/ 75 w 184"/>
              <a:gd name="T37" fmla="*/ 126 h 159"/>
              <a:gd name="T38" fmla="*/ 77 w 184"/>
              <a:gd name="T39" fmla="*/ 125 h 159"/>
              <a:gd name="T40" fmla="*/ 78 w 184"/>
              <a:gd name="T41" fmla="*/ 125 h 159"/>
              <a:gd name="T42" fmla="*/ 92 w 184"/>
              <a:gd name="T43" fmla="*/ 126 h 159"/>
              <a:gd name="T44" fmla="*/ 176 w 184"/>
              <a:gd name="T45" fmla="*/ 67 h 159"/>
              <a:gd name="T46" fmla="*/ 92 w 184"/>
              <a:gd name="T47" fmla="*/ 8 h 159"/>
              <a:gd name="T48" fmla="*/ 8 w 184"/>
              <a:gd name="T49" fmla="*/ 67 h 159"/>
              <a:gd name="T50" fmla="*/ 39 w 184"/>
              <a:gd name="T51" fmla="*/ 113 h 159"/>
              <a:gd name="T52" fmla="*/ 42 w 184"/>
              <a:gd name="T53" fmla="*/ 114 h 159"/>
              <a:gd name="T54" fmla="*/ 41 w 184"/>
              <a:gd name="T55" fmla="*/ 118 h 159"/>
              <a:gd name="T56" fmla="*/ 25 w 184"/>
              <a:gd name="T57" fmla="*/ 146 h 159"/>
              <a:gd name="T58" fmla="*/ 22 w 184"/>
              <a:gd name="T59" fmla="*/ 148 h 159"/>
              <a:gd name="T60" fmla="*/ 22 w 184"/>
              <a:gd name="T61" fmla="*/ 149 h 159"/>
              <a:gd name="T62" fmla="*/ 21 w 184"/>
              <a:gd name="T63" fmla="*/ 15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59">
                <a:moveTo>
                  <a:pt x="21" y="159"/>
                </a:moveTo>
                <a:cubicBezTo>
                  <a:pt x="17" y="159"/>
                  <a:pt x="14" y="156"/>
                  <a:pt x="13" y="152"/>
                </a:cubicBezTo>
                <a:cubicBezTo>
                  <a:pt x="13" y="152"/>
                  <a:pt x="13" y="152"/>
                  <a:pt x="13" y="152"/>
                </a:cubicBezTo>
                <a:cubicBezTo>
                  <a:pt x="12" y="148"/>
                  <a:pt x="14" y="145"/>
                  <a:pt x="16" y="144"/>
                </a:cubicBezTo>
                <a:cubicBezTo>
                  <a:pt x="16" y="143"/>
                  <a:pt x="16" y="143"/>
                  <a:pt x="16" y="143"/>
                </a:cubicBezTo>
                <a:cubicBezTo>
                  <a:pt x="17" y="142"/>
                  <a:pt x="18" y="141"/>
                  <a:pt x="19" y="140"/>
                </a:cubicBezTo>
                <a:cubicBezTo>
                  <a:pt x="24" y="135"/>
                  <a:pt x="29" y="130"/>
                  <a:pt x="33" y="118"/>
                </a:cubicBezTo>
                <a:cubicBezTo>
                  <a:pt x="12" y="106"/>
                  <a:pt x="0" y="87"/>
                  <a:pt x="0" y="67"/>
                </a:cubicBezTo>
                <a:cubicBezTo>
                  <a:pt x="0" y="30"/>
                  <a:pt x="41" y="0"/>
                  <a:pt x="92" y="0"/>
                </a:cubicBezTo>
                <a:cubicBezTo>
                  <a:pt x="143" y="0"/>
                  <a:pt x="184" y="30"/>
                  <a:pt x="184" y="67"/>
                </a:cubicBezTo>
                <a:cubicBezTo>
                  <a:pt x="184" y="104"/>
                  <a:pt x="143" y="134"/>
                  <a:pt x="92" y="134"/>
                </a:cubicBezTo>
                <a:cubicBezTo>
                  <a:pt x="88" y="134"/>
                  <a:pt x="84" y="134"/>
                  <a:pt x="79" y="133"/>
                </a:cubicBezTo>
                <a:cubicBezTo>
                  <a:pt x="66" y="145"/>
                  <a:pt x="51" y="153"/>
                  <a:pt x="34" y="157"/>
                </a:cubicBezTo>
                <a:cubicBezTo>
                  <a:pt x="30" y="158"/>
                  <a:pt x="27" y="159"/>
                  <a:pt x="22" y="159"/>
                </a:cubicBezTo>
                <a:lnTo>
                  <a:pt x="21" y="159"/>
                </a:lnTo>
                <a:close/>
                <a:moveTo>
                  <a:pt x="21" y="151"/>
                </a:moveTo>
                <a:cubicBezTo>
                  <a:pt x="21" y="151"/>
                  <a:pt x="21" y="151"/>
                  <a:pt x="21" y="151"/>
                </a:cubicBezTo>
                <a:cubicBezTo>
                  <a:pt x="25" y="151"/>
                  <a:pt x="29" y="150"/>
                  <a:pt x="32" y="149"/>
                </a:cubicBezTo>
                <a:cubicBezTo>
                  <a:pt x="48" y="145"/>
                  <a:pt x="63" y="137"/>
                  <a:pt x="75" y="126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8" y="125"/>
                  <a:pt x="78" y="125"/>
                  <a:pt x="78" y="125"/>
                </a:cubicBezTo>
                <a:cubicBezTo>
                  <a:pt x="83" y="126"/>
                  <a:pt x="88" y="126"/>
                  <a:pt x="92" y="126"/>
                </a:cubicBezTo>
                <a:cubicBezTo>
                  <a:pt x="139" y="126"/>
                  <a:pt x="176" y="100"/>
                  <a:pt x="176" y="67"/>
                </a:cubicBezTo>
                <a:cubicBezTo>
                  <a:pt x="176" y="35"/>
                  <a:pt x="139" y="8"/>
                  <a:pt x="92" y="8"/>
                </a:cubicBezTo>
                <a:cubicBezTo>
                  <a:pt x="46" y="8"/>
                  <a:pt x="8" y="35"/>
                  <a:pt x="8" y="67"/>
                </a:cubicBezTo>
                <a:cubicBezTo>
                  <a:pt x="8" y="85"/>
                  <a:pt x="20" y="102"/>
                  <a:pt x="39" y="113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37" y="133"/>
                  <a:pt x="31" y="140"/>
                  <a:pt x="25" y="146"/>
                </a:cubicBezTo>
                <a:cubicBezTo>
                  <a:pt x="24" y="147"/>
                  <a:pt x="23" y="147"/>
                  <a:pt x="22" y="148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1" y="150"/>
                  <a:pt x="21" y="150"/>
                  <a:pt x="21" y="1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2" name="组合 171"/>
          <p:cNvGrpSpPr/>
          <p:nvPr/>
        </p:nvGrpSpPr>
        <p:grpSpPr>
          <a:xfrm>
            <a:off x="6373042" y="4716018"/>
            <a:ext cx="405365" cy="350384"/>
            <a:chOff x="6315267" y="3250080"/>
            <a:chExt cx="405365" cy="350384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6315267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6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8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39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2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4" y="145"/>
                    <a:pt x="16" y="14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7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1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0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39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2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1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6450388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4" name="Freeform 44"/>
          <p:cNvSpPr>
            <a:spLocks noEditPoints="1"/>
          </p:cNvSpPr>
          <p:nvPr/>
        </p:nvSpPr>
        <p:spPr bwMode="auto">
          <a:xfrm>
            <a:off x="6373042" y="5606889"/>
            <a:ext cx="379272" cy="321496"/>
          </a:xfrm>
          <a:custGeom>
            <a:avLst/>
            <a:gdLst>
              <a:gd name="T0" fmla="*/ 126 w 172"/>
              <a:gd name="T1" fmla="*/ 129 h 146"/>
              <a:gd name="T2" fmla="*/ 69 w 172"/>
              <a:gd name="T3" fmla="*/ 121 h 146"/>
              <a:gd name="T4" fmla="*/ 54 w 172"/>
              <a:gd name="T5" fmla="*/ 146 h 146"/>
              <a:gd name="T6" fmla="*/ 42 w 172"/>
              <a:gd name="T7" fmla="*/ 119 h 146"/>
              <a:gd name="T8" fmla="*/ 43 w 172"/>
              <a:gd name="T9" fmla="*/ 98 h 146"/>
              <a:gd name="T10" fmla="*/ 27 w 172"/>
              <a:gd name="T11" fmla="*/ 20 h 146"/>
              <a:gd name="T12" fmla="*/ 0 w 172"/>
              <a:gd name="T13" fmla="*/ 10 h 146"/>
              <a:gd name="T14" fmla="*/ 36 w 172"/>
              <a:gd name="T15" fmla="*/ 0 h 146"/>
              <a:gd name="T16" fmla="*/ 161 w 172"/>
              <a:gd name="T17" fmla="*/ 12 h 146"/>
              <a:gd name="T18" fmla="*/ 172 w 172"/>
              <a:gd name="T19" fmla="*/ 73 h 146"/>
              <a:gd name="T20" fmla="*/ 64 w 172"/>
              <a:gd name="T21" fmla="*/ 95 h 146"/>
              <a:gd name="T22" fmla="*/ 64 w 172"/>
              <a:gd name="T23" fmla="*/ 100 h 146"/>
              <a:gd name="T24" fmla="*/ 159 w 172"/>
              <a:gd name="T25" fmla="*/ 111 h 146"/>
              <a:gd name="T26" fmla="*/ 159 w 172"/>
              <a:gd name="T27" fmla="*/ 129 h 146"/>
              <a:gd name="T28" fmla="*/ 143 w 172"/>
              <a:gd name="T29" fmla="*/ 121 h 146"/>
              <a:gd name="T30" fmla="*/ 143 w 172"/>
              <a:gd name="T31" fmla="*/ 138 h 146"/>
              <a:gd name="T32" fmla="*/ 143 w 172"/>
              <a:gd name="T33" fmla="*/ 121 h 146"/>
              <a:gd name="T34" fmla="*/ 46 w 172"/>
              <a:gd name="T35" fmla="*/ 129 h 146"/>
              <a:gd name="T36" fmla="*/ 63 w 172"/>
              <a:gd name="T37" fmla="*/ 129 h 146"/>
              <a:gd name="T38" fmla="*/ 143 w 172"/>
              <a:gd name="T39" fmla="*/ 113 h 146"/>
              <a:gd name="T40" fmla="*/ 151 w 172"/>
              <a:gd name="T41" fmla="*/ 111 h 146"/>
              <a:gd name="T42" fmla="*/ 52 w 172"/>
              <a:gd name="T43" fmla="*/ 108 h 146"/>
              <a:gd name="T44" fmla="*/ 57 w 172"/>
              <a:gd name="T45" fmla="*/ 98 h 146"/>
              <a:gd name="T46" fmla="*/ 56 w 172"/>
              <a:gd name="T47" fmla="*/ 92 h 146"/>
              <a:gd name="T48" fmla="*/ 162 w 172"/>
              <a:gd name="T49" fmla="*/ 75 h 146"/>
              <a:gd name="T50" fmla="*/ 164 w 172"/>
              <a:gd name="T51" fmla="*/ 22 h 146"/>
              <a:gd name="T52" fmla="*/ 40 w 172"/>
              <a:gd name="T53" fmla="*/ 20 h 146"/>
              <a:gd name="T54" fmla="*/ 39 w 172"/>
              <a:gd name="T55" fmla="*/ 15 h 146"/>
              <a:gd name="T56" fmla="*/ 10 w 172"/>
              <a:gd name="T57" fmla="*/ 8 h 146"/>
              <a:gd name="T58" fmla="*/ 10 w 172"/>
              <a:gd name="T59" fmla="*/ 12 h 146"/>
              <a:gd name="T60" fmla="*/ 52 w 172"/>
              <a:gd name="T61" fmla="*/ 98 h 146"/>
              <a:gd name="T62" fmla="*/ 50 w 172"/>
              <a:gd name="T63" fmla="*/ 102 h 146"/>
              <a:gd name="T64" fmla="*/ 48 w 172"/>
              <a:gd name="T65" fmla="*/ 11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" h="146">
                <a:moveTo>
                  <a:pt x="143" y="146"/>
                </a:moveTo>
                <a:cubicBezTo>
                  <a:pt x="133" y="146"/>
                  <a:pt x="126" y="139"/>
                  <a:pt x="126" y="129"/>
                </a:cubicBezTo>
                <a:cubicBezTo>
                  <a:pt x="126" y="126"/>
                  <a:pt x="127" y="123"/>
                  <a:pt x="128" y="121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70" y="123"/>
                  <a:pt x="71" y="126"/>
                  <a:pt x="71" y="129"/>
                </a:cubicBezTo>
                <a:cubicBezTo>
                  <a:pt x="71" y="139"/>
                  <a:pt x="64" y="146"/>
                  <a:pt x="54" y="146"/>
                </a:cubicBezTo>
                <a:cubicBezTo>
                  <a:pt x="45" y="146"/>
                  <a:pt x="38" y="139"/>
                  <a:pt x="38" y="129"/>
                </a:cubicBezTo>
                <a:cubicBezTo>
                  <a:pt x="38" y="125"/>
                  <a:pt x="39" y="122"/>
                  <a:pt x="42" y="119"/>
                </a:cubicBezTo>
                <a:cubicBezTo>
                  <a:pt x="39" y="117"/>
                  <a:pt x="38" y="114"/>
                  <a:pt x="38" y="111"/>
                </a:cubicBezTo>
                <a:cubicBezTo>
                  <a:pt x="38" y="107"/>
                  <a:pt x="40" y="103"/>
                  <a:pt x="43" y="98"/>
                </a:cubicBezTo>
                <a:cubicBezTo>
                  <a:pt x="43" y="97"/>
                  <a:pt x="43" y="97"/>
                  <a:pt x="44" y="97"/>
                </a:cubicBezTo>
                <a:cubicBezTo>
                  <a:pt x="27" y="20"/>
                  <a:pt x="27" y="20"/>
                  <a:pt x="27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5" y="20"/>
                  <a:pt x="0" y="16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4" y="0"/>
                  <a:pt x="46" y="7"/>
                  <a:pt x="47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7" y="12"/>
                  <a:pt x="172" y="17"/>
                  <a:pt x="172" y="22"/>
                </a:cubicBezTo>
                <a:cubicBezTo>
                  <a:pt x="172" y="73"/>
                  <a:pt x="172" y="73"/>
                  <a:pt x="172" y="73"/>
                </a:cubicBezTo>
                <a:cubicBezTo>
                  <a:pt x="172" y="78"/>
                  <a:pt x="168" y="82"/>
                  <a:pt x="163" y="83"/>
                </a:cubicBezTo>
                <a:cubicBezTo>
                  <a:pt x="64" y="95"/>
                  <a:pt x="64" y="95"/>
                  <a:pt x="64" y="95"/>
                </a:cubicBezTo>
                <a:cubicBezTo>
                  <a:pt x="65" y="96"/>
                  <a:pt x="65" y="97"/>
                  <a:pt x="65" y="98"/>
                </a:cubicBezTo>
                <a:cubicBezTo>
                  <a:pt x="65" y="99"/>
                  <a:pt x="65" y="100"/>
                  <a:pt x="64" y="100"/>
                </a:cubicBezTo>
                <a:cubicBezTo>
                  <a:pt x="149" y="100"/>
                  <a:pt x="149" y="100"/>
                  <a:pt x="149" y="100"/>
                </a:cubicBezTo>
                <a:cubicBezTo>
                  <a:pt x="154" y="100"/>
                  <a:pt x="159" y="105"/>
                  <a:pt x="159" y="111"/>
                </a:cubicBezTo>
                <a:cubicBezTo>
                  <a:pt x="159" y="114"/>
                  <a:pt x="158" y="117"/>
                  <a:pt x="155" y="119"/>
                </a:cubicBezTo>
                <a:cubicBezTo>
                  <a:pt x="158" y="122"/>
                  <a:pt x="159" y="125"/>
                  <a:pt x="159" y="129"/>
                </a:cubicBezTo>
                <a:cubicBezTo>
                  <a:pt x="159" y="139"/>
                  <a:pt x="152" y="146"/>
                  <a:pt x="143" y="146"/>
                </a:cubicBezTo>
                <a:close/>
                <a:moveTo>
                  <a:pt x="143" y="121"/>
                </a:moveTo>
                <a:cubicBezTo>
                  <a:pt x="138" y="121"/>
                  <a:pt x="134" y="125"/>
                  <a:pt x="134" y="129"/>
                </a:cubicBezTo>
                <a:cubicBezTo>
                  <a:pt x="134" y="134"/>
                  <a:pt x="138" y="138"/>
                  <a:pt x="143" y="138"/>
                </a:cubicBezTo>
                <a:cubicBezTo>
                  <a:pt x="147" y="138"/>
                  <a:pt x="151" y="134"/>
                  <a:pt x="151" y="129"/>
                </a:cubicBezTo>
                <a:cubicBezTo>
                  <a:pt x="151" y="125"/>
                  <a:pt x="147" y="121"/>
                  <a:pt x="143" y="121"/>
                </a:cubicBezTo>
                <a:close/>
                <a:moveTo>
                  <a:pt x="54" y="121"/>
                </a:moveTo>
                <a:cubicBezTo>
                  <a:pt x="50" y="121"/>
                  <a:pt x="46" y="125"/>
                  <a:pt x="46" y="129"/>
                </a:cubicBezTo>
                <a:cubicBezTo>
                  <a:pt x="46" y="134"/>
                  <a:pt x="50" y="138"/>
                  <a:pt x="54" y="138"/>
                </a:cubicBezTo>
                <a:cubicBezTo>
                  <a:pt x="59" y="138"/>
                  <a:pt x="63" y="134"/>
                  <a:pt x="63" y="129"/>
                </a:cubicBezTo>
                <a:cubicBezTo>
                  <a:pt x="63" y="125"/>
                  <a:pt x="59" y="121"/>
                  <a:pt x="54" y="121"/>
                </a:cubicBezTo>
                <a:close/>
                <a:moveTo>
                  <a:pt x="143" y="113"/>
                </a:move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1" y="112"/>
                  <a:pt x="151" y="111"/>
                </a:cubicBezTo>
                <a:cubicBezTo>
                  <a:pt x="151" y="109"/>
                  <a:pt x="150" y="108"/>
                  <a:pt x="149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6" y="100"/>
                  <a:pt x="57" y="99"/>
                  <a:pt x="57" y="98"/>
                </a:cubicBezTo>
                <a:cubicBezTo>
                  <a:pt x="57" y="97"/>
                  <a:pt x="56" y="96"/>
                  <a:pt x="56" y="94"/>
                </a:cubicBezTo>
                <a:cubicBezTo>
                  <a:pt x="56" y="93"/>
                  <a:pt x="56" y="93"/>
                  <a:pt x="56" y="92"/>
                </a:cubicBezTo>
                <a:cubicBezTo>
                  <a:pt x="55" y="88"/>
                  <a:pt x="55" y="88"/>
                  <a:pt x="55" y="88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3" y="75"/>
                  <a:pt x="164" y="74"/>
                  <a:pt x="164" y="73"/>
                </a:cubicBezTo>
                <a:cubicBezTo>
                  <a:pt x="164" y="22"/>
                  <a:pt x="164" y="22"/>
                  <a:pt x="164" y="22"/>
                </a:cubicBezTo>
                <a:cubicBezTo>
                  <a:pt x="164" y="21"/>
                  <a:pt x="163" y="20"/>
                  <a:pt x="161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6"/>
                  <a:pt x="39" y="15"/>
                  <a:pt x="39" y="15"/>
                </a:cubicBezTo>
                <a:cubicBezTo>
                  <a:pt x="38" y="9"/>
                  <a:pt x="37" y="8"/>
                  <a:pt x="3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8" y="9"/>
                  <a:pt x="8" y="10"/>
                </a:cubicBezTo>
                <a:cubicBezTo>
                  <a:pt x="8" y="11"/>
                  <a:pt x="9" y="12"/>
                  <a:pt x="1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52" y="98"/>
                  <a:pt x="52" y="98"/>
                  <a:pt x="52" y="98"/>
                </a:cubicBezTo>
                <a:cubicBezTo>
                  <a:pt x="51" y="99"/>
                  <a:pt x="51" y="99"/>
                  <a:pt x="51" y="99"/>
                </a:cubicBezTo>
                <a:cubicBezTo>
                  <a:pt x="51" y="100"/>
                  <a:pt x="51" y="101"/>
                  <a:pt x="50" y="102"/>
                </a:cubicBezTo>
                <a:cubicBezTo>
                  <a:pt x="49" y="104"/>
                  <a:pt x="46" y="109"/>
                  <a:pt x="46" y="111"/>
                </a:cubicBezTo>
                <a:cubicBezTo>
                  <a:pt x="46" y="112"/>
                  <a:pt x="47" y="113"/>
                  <a:pt x="48" y="113"/>
                </a:cubicBezTo>
                <a:lnTo>
                  <a:pt x="1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5" name="Freeform 45"/>
          <p:cNvSpPr>
            <a:spLocks noEditPoints="1"/>
          </p:cNvSpPr>
          <p:nvPr/>
        </p:nvSpPr>
        <p:spPr bwMode="auto">
          <a:xfrm>
            <a:off x="7235024" y="5595706"/>
            <a:ext cx="378340" cy="321496"/>
          </a:xfrm>
          <a:custGeom>
            <a:avLst/>
            <a:gdLst>
              <a:gd name="T0" fmla="*/ 146 w 172"/>
              <a:gd name="T1" fmla="*/ 146 h 146"/>
              <a:gd name="T2" fmla="*/ 26 w 172"/>
              <a:gd name="T3" fmla="*/ 146 h 146"/>
              <a:gd name="T4" fmla="*/ 0 w 172"/>
              <a:gd name="T5" fmla="*/ 120 h 146"/>
              <a:gd name="T6" fmla="*/ 0 w 172"/>
              <a:gd name="T7" fmla="*/ 26 h 146"/>
              <a:gd name="T8" fmla="*/ 26 w 172"/>
              <a:gd name="T9" fmla="*/ 0 h 146"/>
              <a:gd name="T10" fmla="*/ 58 w 172"/>
              <a:gd name="T11" fmla="*/ 0 h 146"/>
              <a:gd name="T12" fmla="*/ 84 w 172"/>
              <a:gd name="T13" fmla="*/ 25 h 146"/>
              <a:gd name="T14" fmla="*/ 146 w 172"/>
              <a:gd name="T15" fmla="*/ 25 h 146"/>
              <a:gd name="T16" fmla="*/ 172 w 172"/>
              <a:gd name="T17" fmla="*/ 51 h 146"/>
              <a:gd name="T18" fmla="*/ 172 w 172"/>
              <a:gd name="T19" fmla="*/ 120 h 146"/>
              <a:gd name="T20" fmla="*/ 146 w 172"/>
              <a:gd name="T21" fmla="*/ 146 h 146"/>
              <a:gd name="T22" fmla="*/ 26 w 172"/>
              <a:gd name="T23" fmla="*/ 8 h 146"/>
              <a:gd name="T24" fmla="*/ 8 w 172"/>
              <a:gd name="T25" fmla="*/ 26 h 146"/>
              <a:gd name="T26" fmla="*/ 8 w 172"/>
              <a:gd name="T27" fmla="*/ 120 h 146"/>
              <a:gd name="T28" fmla="*/ 26 w 172"/>
              <a:gd name="T29" fmla="*/ 138 h 146"/>
              <a:gd name="T30" fmla="*/ 146 w 172"/>
              <a:gd name="T31" fmla="*/ 138 h 146"/>
              <a:gd name="T32" fmla="*/ 164 w 172"/>
              <a:gd name="T33" fmla="*/ 120 h 146"/>
              <a:gd name="T34" fmla="*/ 164 w 172"/>
              <a:gd name="T35" fmla="*/ 51 h 146"/>
              <a:gd name="T36" fmla="*/ 146 w 172"/>
              <a:gd name="T37" fmla="*/ 33 h 146"/>
              <a:gd name="T38" fmla="*/ 76 w 172"/>
              <a:gd name="T39" fmla="*/ 33 h 146"/>
              <a:gd name="T40" fmla="*/ 76 w 172"/>
              <a:gd name="T41" fmla="*/ 26 h 146"/>
              <a:gd name="T42" fmla="*/ 58 w 172"/>
              <a:gd name="T43" fmla="*/ 8 h 146"/>
              <a:gd name="T44" fmla="*/ 26 w 172"/>
              <a:gd name="T45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2" h="146">
                <a:moveTo>
                  <a:pt x="146" y="146"/>
                </a:moveTo>
                <a:cubicBezTo>
                  <a:pt x="26" y="146"/>
                  <a:pt x="26" y="146"/>
                  <a:pt x="26" y="146"/>
                </a:cubicBezTo>
                <a:cubicBezTo>
                  <a:pt x="12" y="146"/>
                  <a:pt x="0" y="135"/>
                  <a:pt x="0" y="12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72" y="0"/>
                  <a:pt x="83" y="11"/>
                  <a:pt x="84" y="25"/>
                </a:cubicBezTo>
                <a:cubicBezTo>
                  <a:pt x="146" y="25"/>
                  <a:pt x="146" y="25"/>
                  <a:pt x="146" y="25"/>
                </a:cubicBezTo>
                <a:cubicBezTo>
                  <a:pt x="160" y="25"/>
                  <a:pt x="172" y="37"/>
                  <a:pt x="172" y="51"/>
                </a:cubicBezTo>
                <a:cubicBezTo>
                  <a:pt x="172" y="120"/>
                  <a:pt x="172" y="120"/>
                  <a:pt x="172" y="120"/>
                </a:cubicBezTo>
                <a:cubicBezTo>
                  <a:pt x="172" y="135"/>
                  <a:pt x="160" y="146"/>
                  <a:pt x="146" y="146"/>
                </a:cubicBezTo>
                <a:close/>
                <a:moveTo>
                  <a:pt x="26" y="8"/>
                </a:moveTo>
                <a:cubicBezTo>
                  <a:pt x="16" y="8"/>
                  <a:pt x="8" y="16"/>
                  <a:pt x="8" y="26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30"/>
                  <a:pt x="16" y="138"/>
                  <a:pt x="26" y="13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56" y="138"/>
                  <a:pt x="164" y="130"/>
                  <a:pt x="164" y="120"/>
                </a:cubicBezTo>
                <a:cubicBezTo>
                  <a:pt x="164" y="51"/>
                  <a:pt x="164" y="51"/>
                  <a:pt x="164" y="51"/>
                </a:cubicBezTo>
                <a:cubicBezTo>
                  <a:pt x="164" y="41"/>
                  <a:pt x="156" y="33"/>
                  <a:pt x="14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16"/>
                  <a:pt x="68" y="8"/>
                  <a:pt x="58" y="8"/>
                </a:cubicBezTo>
                <a:lnTo>
                  <a:pt x="2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1413543" y="2159891"/>
            <a:ext cx="395114" cy="395114"/>
          </a:xfrm>
          <a:custGeom>
            <a:avLst/>
            <a:gdLst>
              <a:gd name="T0" fmla="*/ 140 w 179"/>
              <a:gd name="T1" fmla="*/ 174 h 179"/>
              <a:gd name="T2" fmla="*/ 99 w 179"/>
              <a:gd name="T3" fmla="*/ 126 h 179"/>
              <a:gd name="T4" fmla="*/ 82 w 179"/>
              <a:gd name="T5" fmla="*/ 97 h 179"/>
              <a:gd name="T6" fmla="*/ 72 w 179"/>
              <a:gd name="T7" fmla="*/ 108 h 179"/>
              <a:gd name="T8" fmla="*/ 69 w 179"/>
              <a:gd name="T9" fmla="*/ 123 h 179"/>
              <a:gd name="T10" fmla="*/ 54 w 179"/>
              <a:gd name="T11" fmla="*/ 133 h 179"/>
              <a:gd name="T12" fmla="*/ 4 w 179"/>
              <a:gd name="T13" fmla="*/ 89 h 179"/>
              <a:gd name="T14" fmla="*/ 9 w 179"/>
              <a:gd name="T15" fmla="*/ 65 h 179"/>
              <a:gd name="T16" fmla="*/ 19 w 179"/>
              <a:gd name="T17" fmla="*/ 60 h 179"/>
              <a:gd name="T18" fmla="*/ 26 w 179"/>
              <a:gd name="T19" fmla="*/ 60 h 179"/>
              <a:gd name="T20" fmla="*/ 62 w 179"/>
              <a:gd name="T21" fmla="*/ 25 h 179"/>
              <a:gd name="T22" fmla="*/ 64 w 179"/>
              <a:gd name="T23" fmla="*/ 10 h 179"/>
              <a:gd name="T24" fmla="*/ 79 w 179"/>
              <a:gd name="T25" fmla="*/ 0 h 179"/>
              <a:gd name="T26" fmla="*/ 129 w 179"/>
              <a:gd name="T27" fmla="*/ 44 h 179"/>
              <a:gd name="T28" fmla="*/ 124 w 179"/>
              <a:gd name="T29" fmla="*/ 68 h 179"/>
              <a:gd name="T30" fmla="*/ 114 w 179"/>
              <a:gd name="T31" fmla="*/ 73 h 179"/>
              <a:gd name="T32" fmla="*/ 107 w 179"/>
              <a:gd name="T33" fmla="*/ 73 h 179"/>
              <a:gd name="T34" fmla="*/ 117 w 179"/>
              <a:gd name="T35" fmla="*/ 102 h 179"/>
              <a:gd name="T36" fmla="*/ 174 w 179"/>
              <a:gd name="T37" fmla="*/ 140 h 179"/>
              <a:gd name="T38" fmla="*/ 174 w 179"/>
              <a:gd name="T39" fmla="*/ 163 h 179"/>
              <a:gd name="T40" fmla="*/ 151 w 179"/>
              <a:gd name="T41" fmla="*/ 179 h 179"/>
              <a:gd name="T42" fmla="*/ 113 w 179"/>
              <a:gd name="T43" fmla="*/ 117 h 179"/>
              <a:gd name="T44" fmla="*/ 107 w 179"/>
              <a:gd name="T45" fmla="*/ 126 h 179"/>
              <a:gd name="T46" fmla="*/ 145 w 179"/>
              <a:gd name="T47" fmla="*/ 168 h 179"/>
              <a:gd name="T48" fmla="*/ 168 w 179"/>
              <a:gd name="T49" fmla="*/ 157 h 179"/>
              <a:gd name="T50" fmla="*/ 168 w 179"/>
              <a:gd name="T51" fmla="*/ 145 h 179"/>
              <a:gd name="T52" fmla="*/ 126 w 179"/>
              <a:gd name="T53" fmla="*/ 107 h 179"/>
              <a:gd name="T54" fmla="*/ 117 w 179"/>
              <a:gd name="T55" fmla="*/ 113 h 179"/>
              <a:gd name="T56" fmla="*/ 101 w 179"/>
              <a:gd name="T57" fmla="*/ 67 h 179"/>
              <a:gd name="T58" fmla="*/ 101 w 179"/>
              <a:gd name="T59" fmla="*/ 66 h 179"/>
              <a:gd name="T60" fmla="*/ 107 w 179"/>
              <a:gd name="T61" fmla="*/ 60 h 179"/>
              <a:gd name="T62" fmla="*/ 107 w 179"/>
              <a:gd name="T63" fmla="*/ 60 h 179"/>
              <a:gd name="T64" fmla="*/ 108 w 179"/>
              <a:gd name="T65" fmla="*/ 61 h 179"/>
              <a:gd name="T66" fmla="*/ 118 w 179"/>
              <a:gd name="T67" fmla="*/ 63 h 179"/>
              <a:gd name="T68" fmla="*/ 125 w 179"/>
              <a:gd name="T69" fmla="*/ 54 h 179"/>
              <a:gd name="T70" fmla="*/ 83 w 179"/>
              <a:gd name="T71" fmla="*/ 10 h 179"/>
              <a:gd name="T72" fmla="*/ 71 w 179"/>
              <a:gd name="T73" fmla="*/ 14 h 179"/>
              <a:gd name="T74" fmla="*/ 68 w 179"/>
              <a:gd name="T75" fmla="*/ 19 h 179"/>
              <a:gd name="T76" fmla="*/ 73 w 179"/>
              <a:gd name="T77" fmla="*/ 26 h 179"/>
              <a:gd name="T78" fmla="*/ 73 w 179"/>
              <a:gd name="T79" fmla="*/ 26 h 179"/>
              <a:gd name="T80" fmla="*/ 67 w 179"/>
              <a:gd name="T81" fmla="*/ 32 h 179"/>
              <a:gd name="T82" fmla="*/ 66 w 179"/>
              <a:gd name="T83" fmla="*/ 32 h 179"/>
              <a:gd name="T84" fmla="*/ 32 w 179"/>
              <a:gd name="T85" fmla="*/ 67 h 179"/>
              <a:gd name="T86" fmla="*/ 26 w 179"/>
              <a:gd name="T87" fmla="*/ 73 h 179"/>
              <a:gd name="T88" fmla="*/ 26 w 179"/>
              <a:gd name="T89" fmla="*/ 73 h 179"/>
              <a:gd name="T90" fmla="*/ 19 w 179"/>
              <a:gd name="T91" fmla="*/ 68 h 179"/>
              <a:gd name="T92" fmla="*/ 14 w 179"/>
              <a:gd name="T93" fmla="*/ 71 h 179"/>
              <a:gd name="T94" fmla="*/ 10 w 179"/>
              <a:gd name="T95" fmla="*/ 83 h 179"/>
              <a:gd name="T96" fmla="*/ 54 w 179"/>
              <a:gd name="T97" fmla="*/ 125 h 179"/>
              <a:gd name="T98" fmla="*/ 63 w 179"/>
              <a:gd name="T99" fmla="*/ 118 h 179"/>
              <a:gd name="T100" fmla="*/ 61 w 179"/>
              <a:gd name="T101" fmla="*/ 108 h 179"/>
              <a:gd name="T102" fmla="*/ 60 w 179"/>
              <a:gd name="T103" fmla="*/ 107 h 179"/>
              <a:gd name="T104" fmla="*/ 66 w 179"/>
              <a:gd name="T105" fmla="*/ 101 h 179"/>
              <a:gd name="T106" fmla="*/ 82 w 179"/>
              <a:gd name="T107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179">
                <a:moveTo>
                  <a:pt x="151" y="179"/>
                </a:moveTo>
                <a:cubicBezTo>
                  <a:pt x="147" y="179"/>
                  <a:pt x="143" y="177"/>
                  <a:pt x="140" y="174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1" y="135"/>
                  <a:pt x="99" y="131"/>
                  <a:pt x="99" y="126"/>
                </a:cubicBezTo>
                <a:cubicBezTo>
                  <a:pt x="99" y="123"/>
                  <a:pt x="100" y="120"/>
                  <a:pt x="102" y="117"/>
                </a:cubicBezTo>
                <a:cubicBezTo>
                  <a:pt x="82" y="97"/>
                  <a:pt x="82" y="97"/>
                  <a:pt x="82" y="9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2" y="107"/>
                  <a:pt x="72" y="108"/>
                  <a:pt x="72" y="108"/>
                </a:cubicBezTo>
                <a:cubicBezTo>
                  <a:pt x="72" y="109"/>
                  <a:pt x="73" y="111"/>
                  <a:pt x="73" y="114"/>
                </a:cubicBezTo>
                <a:cubicBezTo>
                  <a:pt x="73" y="117"/>
                  <a:pt x="72" y="120"/>
                  <a:pt x="69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5" y="128"/>
                  <a:pt x="60" y="133"/>
                  <a:pt x="54" y="133"/>
                </a:cubicBezTo>
                <a:cubicBezTo>
                  <a:pt x="50" y="133"/>
                  <a:pt x="47" y="131"/>
                  <a:pt x="44" y="12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6"/>
                  <a:pt x="0" y="83"/>
                  <a:pt x="0" y="79"/>
                </a:cubicBezTo>
                <a:cubicBezTo>
                  <a:pt x="0" y="73"/>
                  <a:pt x="5" y="69"/>
                  <a:pt x="9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3" y="61"/>
                  <a:pt x="16" y="60"/>
                  <a:pt x="19" y="60"/>
                </a:cubicBezTo>
                <a:cubicBezTo>
                  <a:pt x="22" y="60"/>
                  <a:pt x="24" y="61"/>
                  <a:pt x="25" y="61"/>
                </a:cubicBezTo>
                <a:cubicBezTo>
                  <a:pt x="26" y="61"/>
                  <a:pt x="26" y="61"/>
                  <a:pt x="26" y="60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5"/>
                  <a:pt x="62" y="25"/>
                </a:cubicBezTo>
                <a:cubicBezTo>
                  <a:pt x="61" y="24"/>
                  <a:pt x="60" y="22"/>
                  <a:pt x="60" y="19"/>
                </a:cubicBezTo>
                <a:cubicBezTo>
                  <a:pt x="60" y="16"/>
                  <a:pt x="62" y="13"/>
                  <a:pt x="64" y="10"/>
                </a:cubicBezTo>
                <a:cubicBezTo>
                  <a:pt x="65" y="9"/>
                  <a:pt x="65" y="9"/>
                  <a:pt x="65" y="9"/>
                </a:cubicBezTo>
                <a:cubicBezTo>
                  <a:pt x="69" y="5"/>
                  <a:pt x="73" y="0"/>
                  <a:pt x="79" y="0"/>
                </a:cubicBezTo>
                <a:cubicBezTo>
                  <a:pt x="83" y="0"/>
                  <a:pt x="86" y="2"/>
                  <a:pt x="89" y="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1" y="47"/>
                  <a:pt x="133" y="50"/>
                  <a:pt x="133" y="54"/>
                </a:cubicBezTo>
                <a:cubicBezTo>
                  <a:pt x="133" y="60"/>
                  <a:pt x="128" y="64"/>
                  <a:pt x="124" y="68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21" y="72"/>
                  <a:pt x="117" y="73"/>
                  <a:pt x="114" y="73"/>
                </a:cubicBezTo>
                <a:cubicBezTo>
                  <a:pt x="111" y="73"/>
                  <a:pt x="110" y="72"/>
                  <a:pt x="108" y="72"/>
                </a:cubicBezTo>
                <a:cubicBezTo>
                  <a:pt x="108" y="72"/>
                  <a:pt x="107" y="72"/>
                  <a:pt x="107" y="73"/>
                </a:cubicBezTo>
                <a:cubicBezTo>
                  <a:pt x="97" y="82"/>
                  <a:pt x="97" y="82"/>
                  <a:pt x="97" y="8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4" y="98"/>
                  <a:pt x="132" y="99"/>
                  <a:pt x="138" y="104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177" y="143"/>
                  <a:pt x="179" y="147"/>
                  <a:pt x="179" y="151"/>
                </a:cubicBezTo>
                <a:cubicBezTo>
                  <a:pt x="179" y="156"/>
                  <a:pt x="177" y="160"/>
                  <a:pt x="174" y="163"/>
                </a:cubicBezTo>
                <a:cubicBezTo>
                  <a:pt x="163" y="174"/>
                  <a:pt x="163" y="174"/>
                  <a:pt x="163" y="174"/>
                </a:cubicBezTo>
                <a:cubicBezTo>
                  <a:pt x="160" y="177"/>
                  <a:pt x="156" y="179"/>
                  <a:pt x="151" y="179"/>
                </a:cubicBezTo>
                <a:close/>
                <a:moveTo>
                  <a:pt x="82" y="86"/>
                </a:moveTo>
                <a:cubicBezTo>
                  <a:pt x="113" y="117"/>
                  <a:pt x="113" y="117"/>
                  <a:pt x="113" y="117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8" y="122"/>
                  <a:pt x="107" y="124"/>
                  <a:pt x="107" y="126"/>
                </a:cubicBezTo>
                <a:cubicBezTo>
                  <a:pt x="107" y="128"/>
                  <a:pt x="108" y="131"/>
                  <a:pt x="110" y="132"/>
                </a:cubicBezTo>
                <a:cubicBezTo>
                  <a:pt x="145" y="168"/>
                  <a:pt x="145" y="168"/>
                  <a:pt x="145" y="168"/>
                </a:cubicBezTo>
                <a:cubicBezTo>
                  <a:pt x="149" y="171"/>
                  <a:pt x="154" y="171"/>
                  <a:pt x="158" y="168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70" y="156"/>
                  <a:pt x="171" y="154"/>
                  <a:pt x="171" y="151"/>
                </a:cubicBezTo>
                <a:cubicBezTo>
                  <a:pt x="171" y="149"/>
                  <a:pt x="170" y="147"/>
                  <a:pt x="168" y="145"/>
                </a:cubicBezTo>
                <a:cubicBezTo>
                  <a:pt x="132" y="110"/>
                  <a:pt x="132" y="110"/>
                  <a:pt x="132" y="110"/>
                </a:cubicBezTo>
                <a:cubicBezTo>
                  <a:pt x="131" y="108"/>
                  <a:pt x="129" y="107"/>
                  <a:pt x="126" y="107"/>
                </a:cubicBezTo>
                <a:cubicBezTo>
                  <a:pt x="124" y="107"/>
                  <a:pt x="122" y="108"/>
                  <a:pt x="120" y="110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86" y="82"/>
                  <a:pt x="86" y="82"/>
                  <a:pt x="86" y="82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10" y="64"/>
                  <a:pt x="111" y="65"/>
                  <a:pt x="114" y="65"/>
                </a:cubicBezTo>
                <a:cubicBezTo>
                  <a:pt x="115" y="65"/>
                  <a:pt x="116" y="64"/>
                  <a:pt x="118" y="6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2" y="59"/>
                  <a:pt x="125" y="57"/>
                  <a:pt x="125" y="54"/>
                </a:cubicBezTo>
                <a:cubicBezTo>
                  <a:pt x="125" y="53"/>
                  <a:pt x="124" y="51"/>
                  <a:pt x="123" y="50"/>
                </a:cubicBezTo>
                <a:cubicBezTo>
                  <a:pt x="83" y="10"/>
                  <a:pt x="83" y="10"/>
                  <a:pt x="83" y="10"/>
                </a:cubicBezTo>
                <a:cubicBezTo>
                  <a:pt x="82" y="9"/>
                  <a:pt x="81" y="8"/>
                  <a:pt x="79" y="8"/>
                </a:cubicBezTo>
                <a:cubicBezTo>
                  <a:pt x="76" y="8"/>
                  <a:pt x="74" y="11"/>
                  <a:pt x="71" y="14"/>
                </a:cubicBezTo>
                <a:cubicBezTo>
                  <a:pt x="70" y="15"/>
                  <a:pt x="70" y="15"/>
                  <a:pt x="70" y="15"/>
                </a:cubicBezTo>
                <a:cubicBezTo>
                  <a:pt x="69" y="17"/>
                  <a:pt x="68" y="18"/>
                  <a:pt x="68" y="19"/>
                </a:cubicBezTo>
                <a:cubicBezTo>
                  <a:pt x="68" y="22"/>
                  <a:pt x="69" y="23"/>
                  <a:pt x="72" y="25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6" y="32"/>
                  <a:pt x="66" y="32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6"/>
                  <a:pt x="32" y="66"/>
                  <a:pt x="32" y="67"/>
                </a:cubicBezTo>
                <a:cubicBezTo>
                  <a:pt x="32" y="67"/>
                  <a:pt x="32" y="67"/>
                  <a:pt x="32" y="67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5" y="72"/>
                  <a:pt x="25" y="72"/>
                </a:cubicBezTo>
                <a:cubicBezTo>
                  <a:pt x="23" y="69"/>
                  <a:pt x="22" y="68"/>
                  <a:pt x="19" y="68"/>
                </a:cubicBezTo>
                <a:cubicBezTo>
                  <a:pt x="18" y="68"/>
                  <a:pt x="17" y="69"/>
                  <a:pt x="15" y="70"/>
                </a:cubicBezTo>
                <a:cubicBezTo>
                  <a:pt x="14" y="71"/>
                  <a:pt x="14" y="71"/>
                  <a:pt x="14" y="71"/>
                </a:cubicBezTo>
                <a:cubicBezTo>
                  <a:pt x="11" y="74"/>
                  <a:pt x="8" y="76"/>
                  <a:pt x="8" y="79"/>
                </a:cubicBezTo>
                <a:cubicBezTo>
                  <a:pt x="8" y="81"/>
                  <a:pt x="9" y="82"/>
                  <a:pt x="10" y="8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4"/>
                  <a:pt x="53" y="125"/>
                  <a:pt x="54" y="125"/>
                </a:cubicBezTo>
                <a:cubicBezTo>
                  <a:pt x="57" y="125"/>
                  <a:pt x="59" y="122"/>
                  <a:pt x="62" y="119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4" y="116"/>
                  <a:pt x="65" y="115"/>
                  <a:pt x="65" y="114"/>
                </a:cubicBezTo>
                <a:cubicBezTo>
                  <a:pt x="65" y="111"/>
                  <a:pt x="64" y="110"/>
                  <a:pt x="61" y="108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2"/>
                  <a:pt x="67" y="101"/>
                  <a:pt x="67" y="101"/>
                </a:cubicBezTo>
                <a:lnTo>
                  <a:pt x="82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8221878" y="5604093"/>
            <a:ext cx="113688" cy="322428"/>
          </a:xfrm>
          <a:custGeom>
            <a:avLst/>
            <a:gdLst>
              <a:gd name="T0" fmla="*/ 39 w 52"/>
              <a:gd name="T1" fmla="*/ 146 h 146"/>
              <a:gd name="T2" fmla="*/ 13 w 52"/>
              <a:gd name="T3" fmla="*/ 146 h 146"/>
              <a:gd name="T4" fmla="*/ 3 w 52"/>
              <a:gd name="T5" fmla="*/ 136 h 146"/>
              <a:gd name="T6" fmla="*/ 3 w 52"/>
              <a:gd name="T7" fmla="*/ 114 h 146"/>
              <a:gd name="T8" fmla="*/ 13 w 52"/>
              <a:gd name="T9" fmla="*/ 104 h 146"/>
              <a:gd name="T10" fmla="*/ 39 w 52"/>
              <a:gd name="T11" fmla="*/ 104 h 146"/>
              <a:gd name="T12" fmla="*/ 49 w 52"/>
              <a:gd name="T13" fmla="*/ 114 h 146"/>
              <a:gd name="T14" fmla="*/ 49 w 52"/>
              <a:gd name="T15" fmla="*/ 136 h 146"/>
              <a:gd name="T16" fmla="*/ 39 w 52"/>
              <a:gd name="T17" fmla="*/ 146 h 146"/>
              <a:gd name="T18" fmla="*/ 13 w 52"/>
              <a:gd name="T19" fmla="*/ 112 h 146"/>
              <a:gd name="T20" fmla="*/ 11 w 52"/>
              <a:gd name="T21" fmla="*/ 114 h 146"/>
              <a:gd name="T22" fmla="*/ 11 w 52"/>
              <a:gd name="T23" fmla="*/ 136 h 146"/>
              <a:gd name="T24" fmla="*/ 13 w 52"/>
              <a:gd name="T25" fmla="*/ 138 h 146"/>
              <a:gd name="T26" fmla="*/ 39 w 52"/>
              <a:gd name="T27" fmla="*/ 138 h 146"/>
              <a:gd name="T28" fmla="*/ 41 w 52"/>
              <a:gd name="T29" fmla="*/ 136 h 146"/>
              <a:gd name="T30" fmla="*/ 41 w 52"/>
              <a:gd name="T31" fmla="*/ 114 h 146"/>
              <a:gd name="T32" fmla="*/ 39 w 52"/>
              <a:gd name="T33" fmla="*/ 112 h 146"/>
              <a:gd name="T34" fmla="*/ 13 w 52"/>
              <a:gd name="T35" fmla="*/ 112 h 146"/>
              <a:gd name="T36" fmla="*/ 39 w 52"/>
              <a:gd name="T37" fmla="*/ 96 h 146"/>
              <a:gd name="T38" fmla="*/ 13 w 52"/>
              <a:gd name="T39" fmla="*/ 96 h 146"/>
              <a:gd name="T40" fmla="*/ 3 w 52"/>
              <a:gd name="T41" fmla="*/ 86 h 146"/>
              <a:gd name="T42" fmla="*/ 0 w 52"/>
              <a:gd name="T43" fmla="*/ 10 h 146"/>
              <a:gd name="T44" fmla="*/ 3 w 52"/>
              <a:gd name="T45" fmla="*/ 3 h 146"/>
              <a:gd name="T46" fmla="*/ 10 w 52"/>
              <a:gd name="T47" fmla="*/ 0 h 146"/>
              <a:gd name="T48" fmla="*/ 42 w 52"/>
              <a:gd name="T49" fmla="*/ 0 h 146"/>
              <a:gd name="T50" fmla="*/ 49 w 52"/>
              <a:gd name="T51" fmla="*/ 3 h 146"/>
              <a:gd name="T52" fmla="*/ 52 w 52"/>
              <a:gd name="T53" fmla="*/ 10 h 146"/>
              <a:gd name="T54" fmla="*/ 49 w 52"/>
              <a:gd name="T55" fmla="*/ 86 h 146"/>
              <a:gd name="T56" fmla="*/ 39 w 52"/>
              <a:gd name="T57" fmla="*/ 96 h 146"/>
              <a:gd name="T58" fmla="*/ 10 w 52"/>
              <a:gd name="T59" fmla="*/ 8 h 146"/>
              <a:gd name="T60" fmla="*/ 9 w 52"/>
              <a:gd name="T61" fmla="*/ 9 h 146"/>
              <a:gd name="T62" fmla="*/ 8 w 52"/>
              <a:gd name="T63" fmla="*/ 10 h 146"/>
              <a:gd name="T64" fmla="*/ 11 w 52"/>
              <a:gd name="T65" fmla="*/ 86 h 146"/>
              <a:gd name="T66" fmla="*/ 13 w 52"/>
              <a:gd name="T67" fmla="*/ 88 h 146"/>
              <a:gd name="T68" fmla="*/ 39 w 52"/>
              <a:gd name="T69" fmla="*/ 88 h 146"/>
              <a:gd name="T70" fmla="*/ 41 w 52"/>
              <a:gd name="T71" fmla="*/ 86 h 146"/>
              <a:gd name="T72" fmla="*/ 44 w 52"/>
              <a:gd name="T73" fmla="*/ 10 h 146"/>
              <a:gd name="T74" fmla="*/ 43 w 52"/>
              <a:gd name="T75" fmla="*/ 9 h 146"/>
              <a:gd name="T76" fmla="*/ 42 w 52"/>
              <a:gd name="T77" fmla="*/ 8 h 146"/>
              <a:gd name="T78" fmla="*/ 10 w 52"/>
              <a:gd name="T79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146">
                <a:moveTo>
                  <a:pt x="39" y="146"/>
                </a:moveTo>
                <a:cubicBezTo>
                  <a:pt x="13" y="146"/>
                  <a:pt x="13" y="146"/>
                  <a:pt x="13" y="146"/>
                </a:cubicBezTo>
                <a:cubicBezTo>
                  <a:pt x="8" y="146"/>
                  <a:pt x="3" y="142"/>
                  <a:pt x="3" y="136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08"/>
                  <a:pt x="8" y="104"/>
                  <a:pt x="13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4" y="104"/>
                  <a:pt x="49" y="108"/>
                  <a:pt x="49" y="114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49" y="142"/>
                  <a:pt x="44" y="146"/>
                  <a:pt x="39" y="146"/>
                </a:cubicBezTo>
                <a:close/>
                <a:moveTo>
                  <a:pt x="13" y="112"/>
                </a:moveTo>
                <a:cubicBezTo>
                  <a:pt x="12" y="112"/>
                  <a:pt x="11" y="113"/>
                  <a:pt x="11" y="114"/>
                </a:cubicBezTo>
                <a:cubicBezTo>
                  <a:pt x="11" y="136"/>
                  <a:pt x="11" y="136"/>
                  <a:pt x="11" y="136"/>
                </a:cubicBezTo>
                <a:cubicBezTo>
                  <a:pt x="11" y="137"/>
                  <a:pt x="12" y="138"/>
                  <a:pt x="13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0" y="138"/>
                  <a:pt x="41" y="137"/>
                  <a:pt x="41" y="136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3"/>
                  <a:pt x="40" y="112"/>
                  <a:pt x="39" y="112"/>
                </a:cubicBezTo>
                <a:lnTo>
                  <a:pt x="13" y="112"/>
                </a:lnTo>
                <a:close/>
                <a:moveTo>
                  <a:pt x="39" y="96"/>
                </a:moveTo>
                <a:cubicBezTo>
                  <a:pt x="13" y="96"/>
                  <a:pt x="13" y="96"/>
                  <a:pt x="13" y="96"/>
                </a:cubicBezTo>
                <a:cubicBezTo>
                  <a:pt x="8" y="96"/>
                  <a:pt x="3" y="92"/>
                  <a:pt x="3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5"/>
                  <a:pt x="3" y="3"/>
                </a:cubicBezTo>
                <a:cubicBezTo>
                  <a:pt x="5" y="1"/>
                  <a:pt x="8" y="0"/>
                  <a:pt x="1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7" y="1"/>
                  <a:pt x="49" y="3"/>
                </a:cubicBezTo>
                <a:cubicBezTo>
                  <a:pt x="51" y="5"/>
                  <a:pt x="52" y="8"/>
                  <a:pt x="52" y="10"/>
                </a:cubicBezTo>
                <a:cubicBezTo>
                  <a:pt x="49" y="86"/>
                  <a:pt x="49" y="86"/>
                  <a:pt x="49" y="86"/>
                </a:cubicBezTo>
                <a:cubicBezTo>
                  <a:pt x="49" y="92"/>
                  <a:pt x="44" y="96"/>
                  <a:pt x="39" y="96"/>
                </a:cubicBezTo>
                <a:close/>
                <a:moveTo>
                  <a:pt x="10" y="8"/>
                </a:moveTo>
                <a:cubicBezTo>
                  <a:pt x="9" y="8"/>
                  <a:pt x="9" y="8"/>
                  <a:pt x="9" y="9"/>
                </a:cubicBezTo>
                <a:cubicBezTo>
                  <a:pt x="9" y="9"/>
                  <a:pt x="8" y="9"/>
                  <a:pt x="8" y="10"/>
                </a:cubicBezTo>
                <a:cubicBezTo>
                  <a:pt x="11" y="86"/>
                  <a:pt x="11" y="86"/>
                  <a:pt x="11" y="86"/>
                </a:cubicBezTo>
                <a:cubicBezTo>
                  <a:pt x="11" y="87"/>
                  <a:pt x="12" y="88"/>
                  <a:pt x="13" y="88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8"/>
                  <a:pt x="41" y="87"/>
                  <a:pt x="41" y="86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9"/>
                  <a:pt x="43" y="9"/>
                  <a:pt x="43" y="9"/>
                </a:cubicBezTo>
                <a:cubicBezTo>
                  <a:pt x="43" y="8"/>
                  <a:pt x="42" y="8"/>
                  <a:pt x="42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9774378" y="3050762"/>
            <a:ext cx="374613" cy="371817"/>
          </a:xfrm>
          <a:custGeom>
            <a:avLst/>
            <a:gdLst>
              <a:gd name="T0" fmla="*/ 100 w 170"/>
              <a:gd name="T1" fmla="*/ 169 h 169"/>
              <a:gd name="T2" fmla="*/ 92 w 170"/>
              <a:gd name="T3" fmla="*/ 166 h 169"/>
              <a:gd name="T4" fmla="*/ 63 w 170"/>
              <a:gd name="T5" fmla="*/ 136 h 169"/>
              <a:gd name="T6" fmla="*/ 59 w 170"/>
              <a:gd name="T7" fmla="*/ 128 h 169"/>
              <a:gd name="T8" fmla="*/ 59 w 170"/>
              <a:gd name="T9" fmla="*/ 75 h 169"/>
              <a:gd name="T10" fmla="*/ 4 w 170"/>
              <a:gd name="T11" fmla="*/ 19 h 169"/>
              <a:gd name="T12" fmla="*/ 2 w 170"/>
              <a:gd name="T13" fmla="*/ 7 h 169"/>
              <a:gd name="T14" fmla="*/ 12 w 170"/>
              <a:gd name="T15" fmla="*/ 0 h 169"/>
              <a:gd name="T16" fmla="*/ 158 w 170"/>
              <a:gd name="T17" fmla="*/ 0 h 169"/>
              <a:gd name="T18" fmla="*/ 169 w 170"/>
              <a:gd name="T19" fmla="*/ 7 h 169"/>
              <a:gd name="T20" fmla="*/ 166 w 170"/>
              <a:gd name="T21" fmla="*/ 20 h 169"/>
              <a:gd name="T22" fmla="*/ 111 w 170"/>
              <a:gd name="T23" fmla="*/ 75 h 169"/>
              <a:gd name="T24" fmla="*/ 111 w 170"/>
              <a:gd name="T25" fmla="*/ 158 h 169"/>
              <a:gd name="T26" fmla="*/ 104 w 170"/>
              <a:gd name="T27" fmla="*/ 168 h 169"/>
              <a:gd name="T28" fmla="*/ 100 w 170"/>
              <a:gd name="T29" fmla="*/ 169 h 169"/>
              <a:gd name="T30" fmla="*/ 12 w 170"/>
              <a:gd name="T31" fmla="*/ 8 h 169"/>
              <a:gd name="T32" fmla="*/ 9 w 170"/>
              <a:gd name="T33" fmla="*/ 10 h 169"/>
              <a:gd name="T34" fmla="*/ 10 w 170"/>
              <a:gd name="T35" fmla="*/ 14 h 169"/>
              <a:gd name="T36" fmla="*/ 67 w 170"/>
              <a:gd name="T37" fmla="*/ 71 h 169"/>
              <a:gd name="T38" fmla="*/ 67 w 170"/>
              <a:gd name="T39" fmla="*/ 128 h 169"/>
              <a:gd name="T40" fmla="*/ 68 w 170"/>
              <a:gd name="T41" fmla="*/ 131 h 169"/>
              <a:gd name="T42" fmla="*/ 97 w 170"/>
              <a:gd name="T43" fmla="*/ 160 h 169"/>
              <a:gd name="T44" fmla="*/ 100 w 170"/>
              <a:gd name="T45" fmla="*/ 161 h 169"/>
              <a:gd name="T46" fmla="*/ 101 w 170"/>
              <a:gd name="T47" fmla="*/ 161 h 169"/>
              <a:gd name="T48" fmla="*/ 103 w 170"/>
              <a:gd name="T49" fmla="*/ 158 h 169"/>
              <a:gd name="T50" fmla="*/ 103 w 170"/>
              <a:gd name="T51" fmla="*/ 71 h 169"/>
              <a:gd name="T52" fmla="*/ 161 w 170"/>
              <a:gd name="T53" fmla="*/ 14 h 169"/>
              <a:gd name="T54" fmla="*/ 161 w 170"/>
              <a:gd name="T55" fmla="*/ 10 h 169"/>
              <a:gd name="T56" fmla="*/ 158 w 170"/>
              <a:gd name="T57" fmla="*/ 8 h 169"/>
              <a:gd name="T58" fmla="*/ 12 w 170"/>
              <a:gd name="T59" fmla="*/ 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0" h="169">
                <a:moveTo>
                  <a:pt x="100" y="169"/>
                </a:moveTo>
                <a:cubicBezTo>
                  <a:pt x="97" y="169"/>
                  <a:pt x="94" y="168"/>
                  <a:pt x="92" y="16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0" y="134"/>
                  <a:pt x="59" y="131"/>
                  <a:pt x="59" y="128"/>
                </a:cubicBezTo>
                <a:cubicBezTo>
                  <a:pt x="59" y="75"/>
                  <a:pt x="59" y="75"/>
                  <a:pt x="59" y="75"/>
                </a:cubicBezTo>
                <a:cubicBezTo>
                  <a:pt x="4" y="19"/>
                  <a:pt x="4" y="19"/>
                  <a:pt x="4" y="19"/>
                </a:cubicBezTo>
                <a:cubicBezTo>
                  <a:pt x="1" y="16"/>
                  <a:pt x="0" y="11"/>
                  <a:pt x="2" y="7"/>
                </a:cubicBezTo>
                <a:cubicBezTo>
                  <a:pt x="3" y="3"/>
                  <a:pt x="8" y="0"/>
                  <a:pt x="12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3" y="0"/>
                  <a:pt x="167" y="3"/>
                  <a:pt x="169" y="7"/>
                </a:cubicBezTo>
                <a:cubicBezTo>
                  <a:pt x="170" y="11"/>
                  <a:pt x="169" y="16"/>
                  <a:pt x="166" y="2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1" y="162"/>
                  <a:pt x="108" y="166"/>
                  <a:pt x="104" y="168"/>
                </a:cubicBezTo>
                <a:cubicBezTo>
                  <a:pt x="103" y="169"/>
                  <a:pt x="101" y="169"/>
                  <a:pt x="100" y="169"/>
                </a:cubicBezTo>
                <a:close/>
                <a:moveTo>
                  <a:pt x="12" y="8"/>
                </a:moveTo>
                <a:cubicBezTo>
                  <a:pt x="11" y="8"/>
                  <a:pt x="10" y="9"/>
                  <a:pt x="9" y="10"/>
                </a:cubicBezTo>
                <a:cubicBezTo>
                  <a:pt x="9" y="11"/>
                  <a:pt x="9" y="13"/>
                  <a:pt x="10" y="14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129"/>
                  <a:pt x="68" y="130"/>
                  <a:pt x="68" y="131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8" y="161"/>
                  <a:pt x="99" y="161"/>
                  <a:pt x="100" y="161"/>
                </a:cubicBezTo>
                <a:cubicBezTo>
                  <a:pt x="100" y="161"/>
                  <a:pt x="101" y="161"/>
                  <a:pt x="101" y="161"/>
                </a:cubicBezTo>
                <a:cubicBezTo>
                  <a:pt x="102" y="160"/>
                  <a:pt x="103" y="159"/>
                  <a:pt x="103" y="158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161" y="14"/>
                  <a:pt x="161" y="14"/>
                  <a:pt x="161" y="14"/>
                </a:cubicBezTo>
                <a:cubicBezTo>
                  <a:pt x="162" y="13"/>
                  <a:pt x="162" y="11"/>
                  <a:pt x="161" y="10"/>
                </a:cubicBezTo>
                <a:cubicBezTo>
                  <a:pt x="161" y="9"/>
                  <a:pt x="160" y="8"/>
                  <a:pt x="158" y="8"/>
                </a:cubicBezTo>
                <a:lnTo>
                  <a:pt x="1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Freeform 49"/>
          <p:cNvSpPr>
            <a:spLocks noEditPoints="1"/>
          </p:cNvSpPr>
          <p:nvPr/>
        </p:nvSpPr>
        <p:spPr bwMode="auto">
          <a:xfrm>
            <a:off x="1395909" y="3890379"/>
            <a:ext cx="231104" cy="337338"/>
          </a:xfrm>
          <a:custGeom>
            <a:avLst/>
            <a:gdLst>
              <a:gd name="T0" fmla="*/ 99 w 105"/>
              <a:gd name="T1" fmla="*/ 153 h 153"/>
              <a:gd name="T2" fmla="*/ 94 w 105"/>
              <a:gd name="T3" fmla="*/ 150 h 153"/>
              <a:gd name="T4" fmla="*/ 33 w 105"/>
              <a:gd name="T5" fmla="*/ 89 h 153"/>
              <a:gd name="T6" fmla="*/ 33 w 105"/>
              <a:gd name="T7" fmla="*/ 143 h 153"/>
              <a:gd name="T8" fmla="*/ 23 w 105"/>
              <a:gd name="T9" fmla="*/ 153 h 153"/>
              <a:gd name="T10" fmla="*/ 11 w 105"/>
              <a:gd name="T11" fmla="*/ 153 h 153"/>
              <a:gd name="T12" fmla="*/ 0 w 105"/>
              <a:gd name="T13" fmla="*/ 143 h 153"/>
              <a:gd name="T14" fmla="*/ 0 w 105"/>
              <a:gd name="T15" fmla="*/ 10 h 153"/>
              <a:gd name="T16" fmla="*/ 11 w 105"/>
              <a:gd name="T17" fmla="*/ 0 h 153"/>
              <a:gd name="T18" fmla="*/ 23 w 105"/>
              <a:gd name="T19" fmla="*/ 0 h 153"/>
              <a:gd name="T20" fmla="*/ 33 w 105"/>
              <a:gd name="T21" fmla="*/ 10 h 153"/>
              <a:gd name="T22" fmla="*/ 33 w 105"/>
              <a:gd name="T23" fmla="*/ 64 h 153"/>
              <a:gd name="T24" fmla="*/ 94 w 105"/>
              <a:gd name="T25" fmla="*/ 2 h 153"/>
              <a:gd name="T26" fmla="*/ 99 w 105"/>
              <a:gd name="T27" fmla="*/ 0 h 153"/>
              <a:gd name="T28" fmla="*/ 105 w 105"/>
              <a:gd name="T29" fmla="*/ 7 h 153"/>
              <a:gd name="T30" fmla="*/ 105 w 105"/>
              <a:gd name="T31" fmla="*/ 146 h 153"/>
              <a:gd name="T32" fmla="*/ 99 w 105"/>
              <a:gd name="T33" fmla="*/ 153 h 153"/>
              <a:gd name="T34" fmla="*/ 11 w 105"/>
              <a:gd name="T35" fmla="*/ 8 h 153"/>
              <a:gd name="T36" fmla="*/ 8 w 105"/>
              <a:gd name="T37" fmla="*/ 10 h 153"/>
              <a:gd name="T38" fmla="*/ 8 w 105"/>
              <a:gd name="T39" fmla="*/ 143 h 153"/>
              <a:gd name="T40" fmla="*/ 11 w 105"/>
              <a:gd name="T41" fmla="*/ 145 h 153"/>
              <a:gd name="T42" fmla="*/ 23 w 105"/>
              <a:gd name="T43" fmla="*/ 145 h 153"/>
              <a:gd name="T44" fmla="*/ 25 w 105"/>
              <a:gd name="T45" fmla="*/ 143 h 153"/>
              <a:gd name="T46" fmla="*/ 25 w 105"/>
              <a:gd name="T47" fmla="*/ 10 h 153"/>
              <a:gd name="T48" fmla="*/ 23 w 105"/>
              <a:gd name="T49" fmla="*/ 8 h 153"/>
              <a:gd name="T50" fmla="*/ 11 w 105"/>
              <a:gd name="T51" fmla="*/ 8 h 153"/>
              <a:gd name="T52" fmla="*/ 32 w 105"/>
              <a:gd name="T53" fmla="*/ 76 h 153"/>
              <a:gd name="T54" fmla="*/ 32 w 105"/>
              <a:gd name="T55" fmla="*/ 77 h 153"/>
              <a:gd name="T56" fmla="*/ 33 w 105"/>
              <a:gd name="T57" fmla="*/ 78 h 153"/>
              <a:gd name="T58" fmla="*/ 97 w 105"/>
              <a:gd name="T59" fmla="*/ 142 h 153"/>
              <a:gd name="T60" fmla="*/ 97 w 105"/>
              <a:gd name="T61" fmla="*/ 10 h 153"/>
              <a:gd name="T62" fmla="*/ 33 w 105"/>
              <a:gd name="T63" fmla="*/ 75 h 153"/>
              <a:gd name="T64" fmla="*/ 32 w 105"/>
              <a:gd name="T65" fmla="*/ 75 h 153"/>
              <a:gd name="T66" fmla="*/ 32 w 105"/>
              <a:gd name="T67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5" h="153">
                <a:moveTo>
                  <a:pt x="99" y="153"/>
                </a:move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" name="Freeform 50"/>
          <p:cNvSpPr>
            <a:spLocks noEditPoints="1"/>
          </p:cNvSpPr>
          <p:nvPr/>
        </p:nvSpPr>
        <p:spPr bwMode="auto">
          <a:xfrm>
            <a:off x="2157249" y="3890379"/>
            <a:ext cx="390455" cy="337338"/>
          </a:xfrm>
          <a:custGeom>
            <a:avLst/>
            <a:gdLst>
              <a:gd name="T0" fmla="*/ 172 w 177"/>
              <a:gd name="T1" fmla="*/ 153 h 153"/>
              <a:gd name="T2" fmla="*/ 166 w 177"/>
              <a:gd name="T3" fmla="*/ 150 h 153"/>
              <a:gd name="T4" fmla="*/ 105 w 177"/>
              <a:gd name="T5" fmla="*/ 89 h 153"/>
              <a:gd name="T6" fmla="*/ 105 w 177"/>
              <a:gd name="T7" fmla="*/ 146 h 153"/>
              <a:gd name="T8" fmla="*/ 99 w 177"/>
              <a:gd name="T9" fmla="*/ 153 h 153"/>
              <a:gd name="T10" fmla="*/ 94 w 177"/>
              <a:gd name="T11" fmla="*/ 150 h 153"/>
              <a:gd name="T12" fmla="*/ 33 w 177"/>
              <a:gd name="T13" fmla="*/ 89 h 153"/>
              <a:gd name="T14" fmla="*/ 33 w 177"/>
              <a:gd name="T15" fmla="*/ 143 h 153"/>
              <a:gd name="T16" fmla="*/ 23 w 177"/>
              <a:gd name="T17" fmla="*/ 153 h 153"/>
              <a:gd name="T18" fmla="*/ 11 w 177"/>
              <a:gd name="T19" fmla="*/ 153 h 153"/>
              <a:gd name="T20" fmla="*/ 0 w 177"/>
              <a:gd name="T21" fmla="*/ 143 h 153"/>
              <a:gd name="T22" fmla="*/ 0 w 177"/>
              <a:gd name="T23" fmla="*/ 10 h 153"/>
              <a:gd name="T24" fmla="*/ 11 w 177"/>
              <a:gd name="T25" fmla="*/ 0 h 153"/>
              <a:gd name="T26" fmla="*/ 23 w 177"/>
              <a:gd name="T27" fmla="*/ 0 h 153"/>
              <a:gd name="T28" fmla="*/ 33 w 177"/>
              <a:gd name="T29" fmla="*/ 10 h 153"/>
              <a:gd name="T30" fmla="*/ 33 w 177"/>
              <a:gd name="T31" fmla="*/ 64 h 153"/>
              <a:gd name="T32" fmla="*/ 94 w 177"/>
              <a:gd name="T33" fmla="*/ 2 h 153"/>
              <a:gd name="T34" fmla="*/ 99 w 177"/>
              <a:gd name="T35" fmla="*/ 0 h 153"/>
              <a:gd name="T36" fmla="*/ 105 w 177"/>
              <a:gd name="T37" fmla="*/ 7 h 153"/>
              <a:gd name="T38" fmla="*/ 105 w 177"/>
              <a:gd name="T39" fmla="*/ 64 h 153"/>
              <a:gd name="T40" fmla="*/ 166 w 177"/>
              <a:gd name="T41" fmla="*/ 2 h 153"/>
              <a:gd name="T42" fmla="*/ 172 w 177"/>
              <a:gd name="T43" fmla="*/ 0 h 153"/>
              <a:gd name="T44" fmla="*/ 177 w 177"/>
              <a:gd name="T45" fmla="*/ 7 h 153"/>
              <a:gd name="T46" fmla="*/ 177 w 177"/>
              <a:gd name="T47" fmla="*/ 146 h 153"/>
              <a:gd name="T48" fmla="*/ 172 w 177"/>
              <a:gd name="T49" fmla="*/ 153 h 153"/>
              <a:gd name="T50" fmla="*/ 11 w 177"/>
              <a:gd name="T51" fmla="*/ 8 h 153"/>
              <a:gd name="T52" fmla="*/ 8 w 177"/>
              <a:gd name="T53" fmla="*/ 10 h 153"/>
              <a:gd name="T54" fmla="*/ 8 w 177"/>
              <a:gd name="T55" fmla="*/ 143 h 153"/>
              <a:gd name="T56" fmla="*/ 11 w 177"/>
              <a:gd name="T57" fmla="*/ 145 h 153"/>
              <a:gd name="T58" fmla="*/ 23 w 177"/>
              <a:gd name="T59" fmla="*/ 145 h 153"/>
              <a:gd name="T60" fmla="*/ 25 w 177"/>
              <a:gd name="T61" fmla="*/ 143 h 153"/>
              <a:gd name="T62" fmla="*/ 25 w 177"/>
              <a:gd name="T63" fmla="*/ 10 h 153"/>
              <a:gd name="T64" fmla="*/ 23 w 177"/>
              <a:gd name="T65" fmla="*/ 8 h 153"/>
              <a:gd name="T66" fmla="*/ 11 w 177"/>
              <a:gd name="T67" fmla="*/ 8 h 153"/>
              <a:gd name="T68" fmla="*/ 104 w 177"/>
              <a:gd name="T69" fmla="*/ 76 h 153"/>
              <a:gd name="T70" fmla="*/ 105 w 177"/>
              <a:gd name="T71" fmla="*/ 77 h 153"/>
              <a:gd name="T72" fmla="*/ 105 w 177"/>
              <a:gd name="T73" fmla="*/ 78 h 153"/>
              <a:gd name="T74" fmla="*/ 169 w 177"/>
              <a:gd name="T75" fmla="*/ 142 h 153"/>
              <a:gd name="T76" fmla="*/ 169 w 177"/>
              <a:gd name="T77" fmla="*/ 10 h 153"/>
              <a:gd name="T78" fmla="*/ 105 w 177"/>
              <a:gd name="T79" fmla="*/ 75 h 153"/>
              <a:gd name="T80" fmla="*/ 105 w 177"/>
              <a:gd name="T81" fmla="*/ 75 h 153"/>
              <a:gd name="T82" fmla="*/ 104 w 177"/>
              <a:gd name="T83" fmla="*/ 76 h 153"/>
              <a:gd name="T84" fmla="*/ 32 w 177"/>
              <a:gd name="T85" fmla="*/ 76 h 153"/>
              <a:gd name="T86" fmla="*/ 32 w 177"/>
              <a:gd name="T87" fmla="*/ 77 h 153"/>
              <a:gd name="T88" fmla="*/ 33 w 177"/>
              <a:gd name="T89" fmla="*/ 78 h 153"/>
              <a:gd name="T90" fmla="*/ 97 w 177"/>
              <a:gd name="T91" fmla="*/ 142 h 153"/>
              <a:gd name="T92" fmla="*/ 97 w 177"/>
              <a:gd name="T93" fmla="*/ 10 h 153"/>
              <a:gd name="T94" fmla="*/ 33 w 177"/>
              <a:gd name="T95" fmla="*/ 75 h 153"/>
              <a:gd name="T96" fmla="*/ 32 w 177"/>
              <a:gd name="T97" fmla="*/ 75 h 153"/>
              <a:gd name="T98" fmla="*/ 32 w 177"/>
              <a:gd name="T99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7" h="153">
                <a:moveTo>
                  <a:pt x="172" y="153"/>
                </a:moveTo>
                <a:cubicBezTo>
                  <a:pt x="170" y="153"/>
                  <a:pt x="168" y="152"/>
                  <a:pt x="166" y="150"/>
                </a:cubicBezTo>
                <a:cubicBezTo>
                  <a:pt x="105" y="89"/>
                  <a:pt x="105" y="89"/>
                  <a:pt x="105" y="89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166" y="2"/>
                  <a:pt x="166" y="2"/>
                  <a:pt x="166" y="2"/>
                </a:cubicBezTo>
                <a:cubicBezTo>
                  <a:pt x="168" y="1"/>
                  <a:pt x="170" y="0"/>
                  <a:pt x="172" y="0"/>
                </a:cubicBezTo>
                <a:cubicBezTo>
                  <a:pt x="175" y="0"/>
                  <a:pt x="177" y="2"/>
                  <a:pt x="177" y="7"/>
                </a:cubicBezTo>
                <a:cubicBezTo>
                  <a:pt x="177" y="146"/>
                  <a:pt x="177" y="146"/>
                  <a:pt x="177" y="146"/>
                </a:cubicBezTo>
                <a:cubicBezTo>
                  <a:pt x="177" y="151"/>
                  <a:pt x="175" y="153"/>
                  <a:pt x="172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104" y="76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77"/>
                  <a:pt x="105" y="77"/>
                  <a:pt x="105" y="78"/>
                </a:cubicBezTo>
                <a:cubicBezTo>
                  <a:pt x="169" y="142"/>
                  <a:pt x="169" y="142"/>
                  <a:pt x="169" y="142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5" y="75"/>
                  <a:pt x="105" y="75"/>
                </a:cubicBezTo>
                <a:lnTo>
                  <a:pt x="104" y="76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3016436" y="3890379"/>
            <a:ext cx="341997" cy="337338"/>
          </a:xfrm>
          <a:custGeom>
            <a:avLst/>
            <a:gdLst>
              <a:gd name="T0" fmla="*/ 149 w 155"/>
              <a:gd name="T1" fmla="*/ 153 h 153"/>
              <a:gd name="T2" fmla="*/ 144 w 155"/>
              <a:gd name="T3" fmla="*/ 150 h 153"/>
              <a:gd name="T4" fmla="*/ 82 w 155"/>
              <a:gd name="T5" fmla="*/ 89 h 153"/>
              <a:gd name="T6" fmla="*/ 82 w 155"/>
              <a:gd name="T7" fmla="*/ 146 h 153"/>
              <a:gd name="T8" fmla="*/ 76 w 155"/>
              <a:gd name="T9" fmla="*/ 153 h 153"/>
              <a:gd name="T10" fmla="*/ 71 w 155"/>
              <a:gd name="T11" fmla="*/ 150 h 153"/>
              <a:gd name="T12" fmla="*/ 4 w 155"/>
              <a:gd name="T13" fmla="*/ 83 h 153"/>
              <a:gd name="T14" fmla="*/ 4 w 155"/>
              <a:gd name="T15" fmla="*/ 69 h 153"/>
              <a:gd name="T16" fmla="*/ 71 w 155"/>
              <a:gd name="T17" fmla="*/ 2 h 153"/>
              <a:gd name="T18" fmla="*/ 76 w 155"/>
              <a:gd name="T19" fmla="*/ 0 h 153"/>
              <a:gd name="T20" fmla="*/ 82 w 155"/>
              <a:gd name="T21" fmla="*/ 7 h 153"/>
              <a:gd name="T22" fmla="*/ 82 w 155"/>
              <a:gd name="T23" fmla="*/ 64 h 153"/>
              <a:gd name="T24" fmla="*/ 144 w 155"/>
              <a:gd name="T25" fmla="*/ 2 h 153"/>
              <a:gd name="T26" fmla="*/ 149 w 155"/>
              <a:gd name="T27" fmla="*/ 0 h 153"/>
              <a:gd name="T28" fmla="*/ 155 w 155"/>
              <a:gd name="T29" fmla="*/ 7 h 153"/>
              <a:gd name="T30" fmla="*/ 155 w 155"/>
              <a:gd name="T31" fmla="*/ 146 h 153"/>
              <a:gd name="T32" fmla="*/ 149 w 155"/>
              <a:gd name="T33" fmla="*/ 153 h 153"/>
              <a:gd name="T34" fmla="*/ 82 w 155"/>
              <a:gd name="T35" fmla="*/ 76 h 153"/>
              <a:gd name="T36" fmla="*/ 82 w 155"/>
              <a:gd name="T37" fmla="*/ 77 h 153"/>
              <a:gd name="T38" fmla="*/ 82 w 155"/>
              <a:gd name="T39" fmla="*/ 78 h 153"/>
              <a:gd name="T40" fmla="*/ 147 w 155"/>
              <a:gd name="T41" fmla="*/ 142 h 153"/>
              <a:gd name="T42" fmla="*/ 147 w 155"/>
              <a:gd name="T43" fmla="*/ 10 h 153"/>
              <a:gd name="T44" fmla="*/ 82 w 155"/>
              <a:gd name="T45" fmla="*/ 75 h 153"/>
              <a:gd name="T46" fmla="*/ 82 w 155"/>
              <a:gd name="T47" fmla="*/ 75 h 153"/>
              <a:gd name="T48" fmla="*/ 82 w 155"/>
              <a:gd name="T49" fmla="*/ 76 h 153"/>
              <a:gd name="T50" fmla="*/ 74 w 155"/>
              <a:gd name="T51" fmla="*/ 10 h 153"/>
              <a:gd name="T52" fmla="*/ 10 w 155"/>
              <a:gd name="T53" fmla="*/ 75 h 153"/>
              <a:gd name="T54" fmla="*/ 10 w 155"/>
              <a:gd name="T55" fmla="*/ 78 h 153"/>
              <a:gd name="T56" fmla="*/ 74 w 155"/>
              <a:gd name="T57" fmla="*/ 142 h 153"/>
              <a:gd name="T58" fmla="*/ 74 w 155"/>
              <a:gd name="T5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5" h="153">
                <a:moveTo>
                  <a:pt x="149" y="153"/>
                </a:moveTo>
                <a:cubicBezTo>
                  <a:pt x="147" y="153"/>
                  <a:pt x="145" y="152"/>
                  <a:pt x="144" y="150"/>
                </a:cubicBezTo>
                <a:cubicBezTo>
                  <a:pt x="82" y="89"/>
                  <a:pt x="82" y="89"/>
                  <a:pt x="82" y="89"/>
                </a:cubicBezTo>
                <a:cubicBezTo>
                  <a:pt x="82" y="146"/>
                  <a:pt x="82" y="146"/>
                  <a:pt x="82" y="146"/>
                </a:cubicBezTo>
                <a:cubicBezTo>
                  <a:pt x="82" y="151"/>
                  <a:pt x="79" y="153"/>
                  <a:pt x="76" y="153"/>
                </a:cubicBezTo>
                <a:cubicBezTo>
                  <a:pt x="75" y="153"/>
                  <a:pt x="73" y="152"/>
                  <a:pt x="71" y="150"/>
                </a:cubicBezTo>
                <a:cubicBezTo>
                  <a:pt x="4" y="83"/>
                  <a:pt x="4" y="83"/>
                  <a:pt x="4" y="83"/>
                </a:cubicBezTo>
                <a:cubicBezTo>
                  <a:pt x="0" y="79"/>
                  <a:pt x="0" y="73"/>
                  <a:pt x="4" y="69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1"/>
                  <a:pt x="75" y="0"/>
                  <a:pt x="76" y="0"/>
                </a:cubicBezTo>
                <a:cubicBezTo>
                  <a:pt x="79" y="0"/>
                  <a:pt x="82" y="2"/>
                  <a:pt x="82" y="7"/>
                </a:cubicBezTo>
                <a:cubicBezTo>
                  <a:pt x="82" y="64"/>
                  <a:pt x="82" y="64"/>
                  <a:pt x="82" y="64"/>
                </a:cubicBezTo>
                <a:cubicBezTo>
                  <a:pt x="144" y="2"/>
                  <a:pt x="144" y="2"/>
                  <a:pt x="144" y="2"/>
                </a:cubicBezTo>
                <a:cubicBezTo>
                  <a:pt x="145" y="1"/>
                  <a:pt x="147" y="0"/>
                  <a:pt x="149" y="0"/>
                </a:cubicBezTo>
                <a:cubicBezTo>
                  <a:pt x="152" y="0"/>
                  <a:pt x="155" y="2"/>
                  <a:pt x="155" y="7"/>
                </a:cubicBezTo>
                <a:cubicBezTo>
                  <a:pt x="155" y="146"/>
                  <a:pt x="155" y="146"/>
                  <a:pt x="155" y="146"/>
                </a:cubicBezTo>
                <a:cubicBezTo>
                  <a:pt x="155" y="151"/>
                  <a:pt x="152" y="153"/>
                  <a:pt x="149" y="153"/>
                </a:cubicBezTo>
                <a:close/>
                <a:moveTo>
                  <a:pt x="82" y="76"/>
                </a:moveTo>
                <a:cubicBezTo>
                  <a:pt x="82" y="77"/>
                  <a:pt x="82" y="77"/>
                  <a:pt x="82" y="77"/>
                </a:cubicBezTo>
                <a:cubicBezTo>
                  <a:pt x="82" y="77"/>
                  <a:pt x="82" y="77"/>
                  <a:pt x="82" y="78"/>
                </a:cubicBezTo>
                <a:cubicBezTo>
                  <a:pt x="147" y="142"/>
                  <a:pt x="147" y="142"/>
                  <a:pt x="147" y="142"/>
                </a:cubicBezTo>
                <a:cubicBezTo>
                  <a:pt x="147" y="10"/>
                  <a:pt x="147" y="10"/>
                  <a:pt x="147" y="10"/>
                </a:cubicBezTo>
                <a:cubicBezTo>
                  <a:pt x="82" y="75"/>
                  <a:pt x="82" y="75"/>
                  <a:pt x="82" y="75"/>
                </a:cubicBezTo>
                <a:cubicBezTo>
                  <a:pt x="82" y="75"/>
                  <a:pt x="82" y="75"/>
                  <a:pt x="82" y="75"/>
                </a:cubicBezTo>
                <a:lnTo>
                  <a:pt x="82" y="76"/>
                </a:lnTo>
                <a:close/>
                <a:moveTo>
                  <a:pt x="74" y="10"/>
                </a:moveTo>
                <a:cubicBezTo>
                  <a:pt x="10" y="75"/>
                  <a:pt x="10" y="75"/>
                  <a:pt x="10" y="75"/>
                </a:cubicBezTo>
                <a:cubicBezTo>
                  <a:pt x="9" y="76"/>
                  <a:pt x="9" y="77"/>
                  <a:pt x="10" y="78"/>
                </a:cubicBezTo>
                <a:cubicBezTo>
                  <a:pt x="74" y="142"/>
                  <a:pt x="74" y="142"/>
                  <a:pt x="74" y="142"/>
                </a:cubicBezTo>
                <a:lnTo>
                  <a:pt x="74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Freeform 52"/>
          <p:cNvSpPr>
            <a:spLocks noEditPoints="1"/>
          </p:cNvSpPr>
          <p:nvPr/>
        </p:nvSpPr>
        <p:spPr bwMode="auto">
          <a:xfrm>
            <a:off x="3895192" y="3887583"/>
            <a:ext cx="311246" cy="340134"/>
          </a:xfrm>
          <a:custGeom>
            <a:avLst/>
            <a:gdLst>
              <a:gd name="T0" fmla="*/ 7 w 141"/>
              <a:gd name="T1" fmla="*/ 154 h 154"/>
              <a:gd name="T2" fmla="*/ 0 w 141"/>
              <a:gd name="T3" fmla="*/ 147 h 154"/>
              <a:gd name="T4" fmla="*/ 0 w 141"/>
              <a:gd name="T5" fmla="*/ 8 h 154"/>
              <a:gd name="T6" fmla="*/ 7 w 141"/>
              <a:gd name="T7" fmla="*/ 0 h 154"/>
              <a:gd name="T8" fmla="*/ 11 w 141"/>
              <a:gd name="T9" fmla="*/ 1 h 154"/>
              <a:gd name="T10" fmla="*/ 137 w 141"/>
              <a:gd name="T11" fmla="*/ 71 h 154"/>
              <a:gd name="T12" fmla="*/ 141 w 141"/>
              <a:gd name="T13" fmla="*/ 77 h 154"/>
              <a:gd name="T14" fmla="*/ 137 w 141"/>
              <a:gd name="T15" fmla="*/ 84 h 154"/>
              <a:gd name="T16" fmla="*/ 11 w 141"/>
              <a:gd name="T17" fmla="*/ 153 h 154"/>
              <a:gd name="T18" fmla="*/ 7 w 141"/>
              <a:gd name="T19" fmla="*/ 154 h 154"/>
              <a:gd name="T20" fmla="*/ 8 w 141"/>
              <a:gd name="T21" fmla="*/ 9 h 154"/>
              <a:gd name="T22" fmla="*/ 8 w 141"/>
              <a:gd name="T23" fmla="*/ 146 h 154"/>
              <a:gd name="T24" fmla="*/ 132 w 141"/>
              <a:gd name="T25" fmla="*/ 77 h 154"/>
              <a:gd name="T26" fmla="*/ 8 w 141"/>
              <a:gd name="T27" fmla="*/ 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1" h="154">
                <a:moveTo>
                  <a:pt x="7" y="154"/>
                </a:moveTo>
                <a:cubicBezTo>
                  <a:pt x="3" y="154"/>
                  <a:pt x="0" y="151"/>
                  <a:pt x="0" y="147"/>
                </a:cubicBezTo>
                <a:cubicBezTo>
                  <a:pt x="0" y="8"/>
                  <a:pt x="0" y="8"/>
                  <a:pt x="0" y="8"/>
                </a:cubicBezTo>
                <a:cubicBezTo>
                  <a:pt x="0" y="3"/>
                  <a:pt x="3" y="0"/>
                  <a:pt x="7" y="0"/>
                </a:cubicBezTo>
                <a:cubicBezTo>
                  <a:pt x="9" y="0"/>
                  <a:pt x="10" y="0"/>
                  <a:pt x="11" y="1"/>
                </a:cubicBezTo>
                <a:cubicBezTo>
                  <a:pt x="137" y="71"/>
                  <a:pt x="137" y="71"/>
                  <a:pt x="137" y="71"/>
                </a:cubicBezTo>
                <a:cubicBezTo>
                  <a:pt x="139" y="72"/>
                  <a:pt x="141" y="75"/>
                  <a:pt x="141" y="77"/>
                </a:cubicBezTo>
                <a:cubicBezTo>
                  <a:pt x="141" y="80"/>
                  <a:pt x="139" y="82"/>
                  <a:pt x="137" y="84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10" y="154"/>
                  <a:pt x="9" y="154"/>
                  <a:pt x="7" y="154"/>
                </a:cubicBezTo>
                <a:close/>
                <a:moveTo>
                  <a:pt x="8" y="9"/>
                </a:moveTo>
                <a:cubicBezTo>
                  <a:pt x="8" y="146"/>
                  <a:pt x="8" y="146"/>
                  <a:pt x="8" y="146"/>
                </a:cubicBezTo>
                <a:cubicBezTo>
                  <a:pt x="132" y="77"/>
                  <a:pt x="132" y="77"/>
                  <a:pt x="132" y="77"/>
                </a:cubicBezTo>
                <a:lnTo>
                  <a:pt x="8" y="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4723627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95 w 153"/>
              <a:gd name="T3" fmla="*/ 153 h 153"/>
              <a:gd name="T4" fmla="*/ 85 w 153"/>
              <a:gd name="T5" fmla="*/ 143 h 153"/>
              <a:gd name="T6" fmla="*/ 85 w 153"/>
              <a:gd name="T7" fmla="*/ 10 h 153"/>
              <a:gd name="T8" fmla="*/ 95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95 w 153"/>
              <a:gd name="T19" fmla="*/ 8 h 153"/>
              <a:gd name="T20" fmla="*/ 93 w 153"/>
              <a:gd name="T21" fmla="*/ 10 h 153"/>
              <a:gd name="T22" fmla="*/ 93 w 153"/>
              <a:gd name="T23" fmla="*/ 143 h 153"/>
              <a:gd name="T24" fmla="*/ 95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95 w 153"/>
              <a:gd name="T35" fmla="*/ 8 h 153"/>
              <a:gd name="T36" fmla="*/ 58 w 153"/>
              <a:gd name="T37" fmla="*/ 153 h 153"/>
              <a:gd name="T38" fmla="*/ 10 w 153"/>
              <a:gd name="T39" fmla="*/ 153 h 153"/>
              <a:gd name="T40" fmla="*/ 0 w 153"/>
              <a:gd name="T41" fmla="*/ 143 h 153"/>
              <a:gd name="T42" fmla="*/ 0 w 153"/>
              <a:gd name="T43" fmla="*/ 10 h 153"/>
              <a:gd name="T44" fmla="*/ 10 w 153"/>
              <a:gd name="T45" fmla="*/ 0 h 153"/>
              <a:gd name="T46" fmla="*/ 58 w 153"/>
              <a:gd name="T47" fmla="*/ 0 h 153"/>
              <a:gd name="T48" fmla="*/ 69 w 153"/>
              <a:gd name="T49" fmla="*/ 10 h 153"/>
              <a:gd name="T50" fmla="*/ 69 w 153"/>
              <a:gd name="T51" fmla="*/ 143 h 153"/>
              <a:gd name="T52" fmla="*/ 58 w 153"/>
              <a:gd name="T53" fmla="*/ 153 h 153"/>
              <a:gd name="T54" fmla="*/ 10 w 153"/>
              <a:gd name="T55" fmla="*/ 8 h 153"/>
              <a:gd name="T56" fmla="*/ 8 w 153"/>
              <a:gd name="T57" fmla="*/ 10 h 153"/>
              <a:gd name="T58" fmla="*/ 8 w 153"/>
              <a:gd name="T59" fmla="*/ 143 h 153"/>
              <a:gd name="T60" fmla="*/ 10 w 153"/>
              <a:gd name="T61" fmla="*/ 145 h 153"/>
              <a:gd name="T62" fmla="*/ 58 w 153"/>
              <a:gd name="T63" fmla="*/ 145 h 153"/>
              <a:gd name="T64" fmla="*/ 61 w 153"/>
              <a:gd name="T65" fmla="*/ 143 h 153"/>
              <a:gd name="T66" fmla="*/ 61 w 153"/>
              <a:gd name="T67" fmla="*/ 10 h 153"/>
              <a:gd name="T68" fmla="*/ 58 w 153"/>
              <a:gd name="T69" fmla="*/ 8 h 153"/>
              <a:gd name="T70" fmla="*/ 10 w 153"/>
              <a:gd name="T7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95" y="153"/>
                  <a:pt x="95" y="153"/>
                  <a:pt x="95" y="153"/>
                </a:cubicBezTo>
                <a:cubicBezTo>
                  <a:pt x="89" y="153"/>
                  <a:pt x="85" y="148"/>
                  <a:pt x="85" y="143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4"/>
                  <a:pt x="89" y="0"/>
                  <a:pt x="95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95" y="8"/>
                </a:moveTo>
                <a:cubicBezTo>
                  <a:pt x="94" y="8"/>
                  <a:pt x="93" y="9"/>
                  <a:pt x="93" y="10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4"/>
                  <a:pt x="94" y="145"/>
                  <a:pt x="95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95" y="8"/>
                </a:lnTo>
                <a:close/>
                <a:moveTo>
                  <a:pt x="58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0"/>
                  <a:pt x="69" y="4"/>
                  <a:pt x="69" y="10"/>
                </a:cubicBezTo>
                <a:cubicBezTo>
                  <a:pt x="69" y="143"/>
                  <a:pt x="69" y="143"/>
                  <a:pt x="69" y="143"/>
                </a:cubicBezTo>
                <a:cubicBezTo>
                  <a:pt x="69" y="148"/>
                  <a:pt x="64" y="153"/>
                  <a:pt x="58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60" y="145"/>
                  <a:pt x="61" y="144"/>
                  <a:pt x="61" y="143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9"/>
                  <a:pt x="60" y="8"/>
                  <a:pt x="58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4" name="Freeform 54"/>
          <p:cNvSpPr>
            <a:spLocks noEditPoints="1"/>
          </p:cNvSpPr>
          <p:nvPr/>
        </p:nvSpPr>
        <p:spPr bwMode="auto">
          <a:xfrm>
            <a:off x="5560449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10 w 153"/>
              <a:gd name="T3" fmla="*/ 153 h 153"/>
              <a:gd name="T4" fmla="*/ 0 w 153"/>
              <a:gd name="T5" fmla="*/ 143 h 153"/>
              <a:gd name="T6" fmla="*/ 0 w 153"/>
              <a:gd name="T7" fmla="*/ 10 h 153"/>
              <a:gd name="T8" fmla="*/ 10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10 w 153"/>
              <a:gd name="T19" fmla="*/ 8 h 153"/>
              <a:gd name="T20" fmla="*/ 8 w 153"/>
              <a:gd name="T21" fmla="*/ 10 h 153"/>
              <a:gd name="T22" fmla="*/ 8 w 153"/>
              <a:gd name="T23" fmla="*/ 143 h 153"/>
              <a:gd name="T24" fmla="*/ 10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10 w 153"/>
              <a:gd name="T35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Freeform 55"/>
          <p:cNvSpPr>
            <a:spLocks noEditPoints="1"/>
          </p:cNvSpPr>
          <p:nvPr/>
        </p:nvSpPr>
        <p:spPr bwMode="auto">
          <a:xfrm>
            <a:off x="6419636" y="3890379"/>
            <a:ext cx="339202" cy="337338"/>
          </a:xfrm>
          <a:custGeom>
            <a:avLst/>
            <a:gdLst>
              <a:gd name="T0" fmla="*/ 78 w 154"/>
              <a:gd name="T1" fmla="*/ 153 h 153"/>
              <a:gd name="T2" fmla="*/ 73 w 154"/>
              <a:gd name="T3" fmla="*/ 150 h 153"/>
              <a:gd name="T4" fmla="*/ 72 w 154"/>
              <a:gd name="T5" fmla="*/ 146 h 153"/>
              <a:gd name="T6" fmla="*/ 72 w 154"/>
              <a:gd name="T7" fmla="*/ 89 h 153"/>
              <a:gd name="T8" fmla="*/ 11 w 154"/>
              <a:gd name="T9" fmla="*/ 150 h 153"/>
              <a:gd name="T10" fmla="*/ 6 w 154"/>
              <a:gd name="T11" fmla="*/ 153 h 153"/>
              <a:gd name="T12" fmla="*/ 0 w 154"/>
              <a:gd name="T13" fmla="*/ 146 h 153"/>
              <a:gd name="T14" fmla="*/ 0 w 154"/>
              <a:gd name="T15" fmla="*/ 7 h 153"/>
              <a:gd name="T16" fmla="*/ 6 w 154"/>
              <a:gd name="T17" fmla="*/ 0 h 153"/>
              <a:gd name="T18" fmla="*/ 11 w 154"/>
              <a:gd name="T19" fmla="*/ 2 h 153"/>
              <a:gd name="T20" fmla="*/ 72 w 154"/>
              <a:gd name="T21" fmla="*/ 64 h 153"/>
              <a:gd name="T22" fmla="*/ 72 w 154"/>
              <a:gd name="T23" fmla="*/ 7 h 153"/>
              <a:gd name="T24" fmla="*/ 78 w 154"/>
              <a:gd name="T25" fmla="*/ 0 h 153"/>
              <a:gd name="T26" fmla="*/ 83 w 154"/>
              <a:gd name="T27" fmla="*/ 2 h 153"/>
              <a:gd name="T28" fmla="*/ 150 w 154"/>
              <a:gd name="T29" fmla="*/ 69 h 153"/>
              <a:gd name="T30" fmla="*/ 150 w 154"/>
              <a:gd name="T31" fmla="*/ 83 h 153"/>
              <a:gd name="T32" fmla="*/ 83 w 154"/>
              <a:gd name="T33" fmla="*/ 150 h 153"/>
              <a:gd name="T34" fmla="*/ 78 w 154"/>
              <a:gd name="T35" fmla="*/ 153 h 153"/>
              <a:gd name="T36" fmla="*/ 80 w 154"/>
              <a:gd name="T37" fmla="*/ 59 h 153"/>
              <a:gd name="T38" fmla="*/ 80 w 154"/>
              <a:gd name="T39" fmla="*/ 142 h 153"/>
              <a:gd name="T40" fmla="*/ 145 w 154"/>
              <a:gd name="T41" fmla="*/ 78 h 153"/>
              <a:gd name="T42" fmla="*/ 145 w 154"/>
              <a:gd name="T43" fmla="*/ 75 h 153"/>
              <a:gd name="T44" fmla="*/ 80 w 154"/>
              <a:gd name="T45" fmla="*/ 10 h 153"/>
              <a:gd name="T46" fmla="*/ 80 w 154"/>
              <a:gd name="T47" fmla="*/ 59 h 153"/>
              <a:gd name="T48" fmla="*/ 8 w 154"/>
              <a:gd name="T49" fmla="*/ 10 h 153"/>
              <a:gd name="T50" fmla="*/ 8 w 154"/>
              <a:gd name="T51" fmla="*/ 142 h 153"/>
              <a:gd name="T52" fmla="*/ 72 w 154"/>
              <a:gd name="T53" fmla="*/ 78 h 153"/>
              <a:gd name="T54" fmla="*/ 73 w 154"/>
              <a:gd name="T55" fmla="*/ 77 h 153"/>
              <a:gd name="T56" fmla="*/ 73 w 154"/>
              <a:gd name="T57" fmla="*/ 76 h 153"/>
              <a:gd name="T58" fmla="*/ 73 w 154"/>
              <a:gd name="T59" fmla="*/ 75 h 153"/>
              <a:gd name="T60" fmla="*/ 72 w 154"/>
              <a:gd name="T61" fmla="*/ 75 h 153"/>
              <a:gd name="T62" fmla="*/ 8 w 154"/>
              <a:gd name="T63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3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6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6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2" y="1"/>
                  <a:pt x="83" y="2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4" y="73"/>
                  <a:pt x="154" y="79"/>
                  <a:pt x="150" y="83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2" y="152"/>
                  <a:pt x="80" y="153"/>
                  <a:pt x="78" y="153"/>
                </a:cubicBez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5" y="78"/>
                  <a:pt x="145" y="78"/>
                  <a:pt x="145" y="78"/>
                </a:cubicBezTo>
                <a:cubicBezTo>
                  <a:pt x="145" y="77"/>
                  <a:pt x="145" y="76"/>
                  <a:pt x="145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3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3" y="75"/>
                  <a:pt x="73" y="75"/>
                  <a:pt x="73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Freeform 56"/>
          <p:cNvSpPr>
            <a:spLocks noEditPoints="1"/>
          </p:cNvSpPr>
          <p:nvPr/>
        </p:nvSpPr>
        <p:spPr bwMode="auto">
          <a:xfrm>
            <a:off x="7238752" y="3890379"/>
            <a:ext cx="390455" cy="337338"/>
          </a:xfrm>
          <a:custGeom>
            <a:avLst/>
            <a:gdLst>
              <a:gd name="T0" fmla="*/ 78 w 177"/>
              <a:gd name="T1" fmla="*/ 153 h 153"/>
              <a:gd name="T2" fmla="*/ 73 w 177"/>
              <a:gd name="T3" fmla="*/ 150 h 153"/>
              <a:gd name="T4" fmla="*/ 72 w 177"/>
              <a:gd name="T5" fmla="*/ 146 h 153"/>
              <a:gd name="T6" fmla="*/ 72 w 177"/>
              <a:gd name="T7" fmla="*/ 89 h 153"/>
              <a:gd name="T8" fmla="*/ 11 w 177"/>
              <a:gd name="T9" fmla="*/ 150 h 153"/>
              <a:gd name="T10" fmla="*/ 5 w 177"/>
              <a:gd name="T11" fmla="*/ 153 h 153"/>
              <a:gd name="T12" fmla="*/ 0 w 177"/>
              <a:gd name="T13" fmla="*/ 146 h 153"/>
              <a:gd name="T14" fmla="*/ 0 w 177"/>
              <a:gd name="T15" fmla="*/ 7 h 153"/>
              <a:gd name="T16" fmla="*/ 5 w 177"/>
              <a:gd name="T17" fmla="*/ 0 h 153"/>
              <a:gd name="T18" fmla="*/ 11 w 177"/>
              <a:gd name="T19" fmla="*/ 2 h 153"/>
              <a:gd name="T20" fmla="*/ 72 w 177"/>
              <a:gd name="T21" fmla="*/ 64 h 153"/>
              <a:gd name="T22" fmla="*/ 72 w 177"/>
              <a:gd name="T23" fmla="*/ 7 h 153"/>
              <a:gd name="T24" fmla="*/ 78 w 177"/>
              <a:gd name="T25" fmla="*/ 0 h 153"/>
              <a:gd name="T26" fmla="*/ 83 w 177"/>
              <a:gd name="T27" fmla="*/ 2 h 153"/>
              <a:gd name="T28" fmla="*/ 144 w 177"/>
              <a:gd name="T29" fmla="*/ 64 h 153"/>
              <a:gd name="T30" fmla="*/ 144 w 177"/>
              <a:gd name="T31" fmla="*/ 10 h 153"/>
              <a:gd name="T32" fmla="*/ 155 w 177"/>
              <a:gd name="T33" fmla="*/ 0 h 153"/>
              <a:gd name="T34" fmla="*/ 167 w 177"/>
              <a:gd name="T35" fmla="*/ 0 h 153"/>
              <a:gd name="T36" fmla="*/ 177 w 177"/>
              <a:gd name="T37" fmla="*/ 10 h 153"/>
              <a:gd name="T38" fmla="*/ 177 w 177"/>
              <a:gd name="T39" fmla="*/ 143 h 153"/>
              <a:gd name="T40" fmla="*/ 167 w 177"/>
              <a:gd name="T41" fmla="*/ 153 h 153"/>
              <a:gd name="T42" fmla="*/ 155 w 177"/>
              <a:gd name="T43" fmla="*/ 153 h 153"/>
              <a:gd name="T44" fmla="*/ 144 w 177"/>
              <a:gd name="T45" fmla="*/ 143 h 153"/>
              <a:gd name="T46" fmla="*/ 144 w 177"/>
              <a:gd name="T47" fmla="*/ 89 h 153"/>
              <a:gd name="T48" fmla="*/ 83 w 177"/>
              <a:gd name="T49" fmla="*/ 150 h 153"/>
              <a:gd name="T50" fmla="*/ 78 w 177"/>
              <a:gd name="T51" fmla="*/ 153 h 153"/>
              <a:gd name="T52" fmla="*/ 152 w 177"/>
              <a:gd name="T53" fmla="*/ 93 h 153"/>
              <a:gd name="T54" fmla="*/ 152 w 177"/>
              <a:gd name="T55" fmla="*/ 143 h 153"/>
              <a:gd name="T56" fmla="*/ 155 w 177"/>
              <a:gd name="T57" fmla="*/ 145 h 153"/>
              <a:gd name="T58" fmla="*/ 167 w 177"/>
              <a:gd name="T59" fmla="*/ 145 h 153"/>
              <a:gd name="T60" fmla="*/ 169 w 177"/>
              <a:gd name="T61" fmla="*/ 143 h 153"/>
              <a:gd name="T62" fmla="*/ 169 w 177"/>
              <a:gd name="T63" fmla="*/ 10 h 153"/>
              <a:gd name="T64" fmla="*/ 167 w 177"/>
              <a:gd name="T65" fmla="*/ 8 h 153"/>
              <a:gd name="T66" fmla="*/ 155 w 177"/>
              <a:gd name="T67" fmla="*/ 8 h 153"/>
              <a:gd name="T68" fmla="*/ 152 w 177"/>
              <a:gd name="T69" fmla="*/ 10 h 153"/>
              <a:gd name="T70" fmla="*/ 152 w 177"/>
              <a:gd name="T71" fmla="*/ 93 h 153"/>
              <a:gd name="T72" fmla="*/ 80 w 177"/>
              <a:gd name="T73" fmla="*/ 59 h 153"/>
              <a:gd name="T74" fmla="*/ 80 w 177"/>
              <a:gd name="T75" fmla="*/ 142 h 153"/>
              <a:gd name="T76" fmla="*/ 144 w 177"/>
              <a:gd name="T77" fmla="*/ 78 h 153"/>
              <a:gd name="T78" fmla="*/ 145 w 177"/>
              <a:gd name="T79" fmla="*/ 77 h 153"/>
              <a:gd name="T80" fmla="*/ 145 w 177"/>
              <a:gd name="T81" fmla="*/ 76 h 153"/>
              <a:gd name="T82" fmla="*/ 145 w 177"/>
              <a:gd name="T83" fmla="*/ 75 h 153"/>
              <a:gd name="T84" fmla="*/ 144 w 177"/>
              <a:gd name="T85" fmla="*/ 75 h 153"/>
              <a:gd name="T86" fmla="*/ 80 w 177"/>
              <a:gd name="T87" fmla="*/ 10 h 153"/>
              <a:gd name="T88" fmla="*/ 80 w 177"/>
              <a:gd name="T89" fmla="*/ 59 h 153"/>
              <a:gd name="T90" fmla="*/ 8 w 177"/>
              <a:gd name="T91" fmla="*/ 10 h 153"/>
              <a:gd name="T92" fmla="*/ 8 w 177"/>
              <a:gd name="T93" fmla="*/ 142 h 153"/>
              <a:gd name="T94" fmla="*/ 72 w 177"/>
              <a:gd name="T95" fmla="*/ 78 h 153"/>
              <a:gd name="T96" fmla="*/ 72 w 177"/>
              <a:gd name="T97" fmla="*/ 77 h 153"/>
              <a:gd name="T98" fmla="*/ 73 w 177"/>
              <a:gd name="T99" fmla="*/ 76 h 153"/>
              <a:gd name="T100" fmla="*/ 72 w 177"/>
              <a:gd name="T101" fmla="*/ 75 h 153"/>
              <a:gd name="T102" fmla="*/ 72 w 177"/>
              <a:gd name="T103" fmla="*/ 75 h 153"/>
              <a:gd name="T104" fmla="*/ 8 w 177"/>
              <a:gd name="T105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2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1" y="1"/>
                  <a:pt x="83" y="2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4" y="4"/>
                  <a:pt x="149" y="0"/>
                  <a:pt x="155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72" y="0"/>
                  <a:pt x="177" y="4"/>
                  <a:pt x="177" y="10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8"/>
                  <a:pt x="172" y="153"/>
                  <a:pt x="167" y="153"/>
                </a:cubicBezTo>
                <a:cubicBezTo>
                  <a:pt x="155" y="153"/>
                  <a:pt x="155" y="153"/>
                  <a:pt x="155" y="153"/>
                </a:cubicBezTo>
                <a:cubicBezTo>
                  <a:pt x="149" y="153"/>
                  <a:pt x="144" y="148"/>
                  <a:pt x="144" y="143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1" y="152"/>
                  <a:pt x="80" y="153"/>
                  <a:pt x="78" y="153"/>
                </a:cubicBezTo>
                <a:close/>
                <a:moveTo>
                  <a:pt x="152" y="93"/>
                </a:moveTo>
                <a:cubicBezTo>
                  <a:pt x="152" y="143"/>
                  <a:pt x="152" y="143"/>
                  <a:pt x="152" y="143"/>
                </a:cubicBezTo>
                <a:cubicBezTo>
                  <a:pt x="152" y="144"/>
                  <a:pt x="153" y="145"/>
                  <a:pt x="155" y="145"/>
                </a:cubicBezTo>
                <a:cubicBezTo>
                  <a:pt x="167" y="145"/>
                  <a:pt x="167" y="145"/>
                  <a:pt x="167" y="145"/>
                </a:cubicBezTo>
                <a:cubicBezTo>
                  <a:pt x="168" y="145"/>
                  <a:pt x="169" y="144"/>
                  <a:pt x="169" y="143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69" y="9"/>
                  <a:pt x="168" y="8"/>
                  <a:pt x="167" y="8"/>
                </a:cubicBezTo>
                <a:cubicBezTo>
                  <a:pt x="155" y="8"/>
                  <a:pt x="155" y="8"/>
                  <a:pt x="155" y="8"/>
                </a:cubicBezTo>
                <a:cubicBezTo>
                  <a:pt x="153" y="8"/>
                  <a:pt x="152" y="9"/>
                  <a:pt x="152" y="10"/>
                </a:cubicBezTo>
                <a:lnTo>
                  <a:pt x="152" y="93"/>
                </a:ln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5"/>
                  <a:pt x="145" y="75"/>
                  <a:pt x="145" y="75"/>
                </a:cubicBezTo>
                <a:cubicBezTo>
                  <a:pt x="145" y="75"/>
                  <a:pt x="145" y="75"/>
                  <a:pt x="144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8152919" y="3890379"/>
            <a:ext cx="229241" cy="337338"/>
          </a:xfrm>
          <a:custGeom>
            <a:avLst/>
            <a:gdLst>
              <a:gd name="T0" fmla="*/ 5 w 104"/>
              <a:gd name="T1" fmla="*/ 153 h 153"/>
              <a:gd name="T2" fmla="*/ 0 w 104"/>
              <a:gd name="T3" fmla="*/ 146 h 153"/>
              <a:gd name="T4" fmla="*/ 0 w 104"/>
              <a:gd name="T5" fmla="*/ 7 h 153"/>
              <a:gd name="T6" fmla="*/ 5 w 104"/>
              <a:gd name="T7" fmla="*/ 0 h 153"/>
              <a:gd name="T8" fmla="*/ 11 w 104"/>
              <a:gd name="T9" fmla="*/ 2 h 153"/>
              <a:gd name="T10" fmla="*/ 72 w 104"/>
              <a:gd name="T11" fmla="*/ 64 h 153"/>
              <a:gd name="T12" fmla="*/ 72 w 104"/>
              <a:gd name="T13" fmla="*/ 10 h 153"/>
              <a:gd name="T14" fmla="*/ 82 w 104"/>
              <a:gd name="T15" fmla="*/ 0 h 153"/>
              <a:gd name="T16" fmla="*/ 94 w 104"/>
              <a:gd name="T17" fmla="*/ 0 h 153"/>
              <a:gd name="T18" fmla="*/ 104 w 104"/>
              <a:gd name="T19" fmla="*/ 10 h 153"/>
              <a:gd name="T20" fmla="*/ 104 w 104"/>
              <a:gd name="T21" fmla="*/ 143 h 153"/>
              <a:gd name="T22" fmla="*/ 94 w 104"/>
              <a:gd name="T23" fmla="*/ 153 h 153"/>
              <a:gd name="T24" fmla="*/ 82 w 104"/>
              <a:gd name="T25" fmla="*/ 153 h 153"/>
              <a:gd name="T26" fmla="*/ 72 w 104"/>
              <a:gd name="T27" fmla="*/ 143 h 153"/>
              <a:gd name="T28" fmla="*/ 72 w 104"/>
              <a:gd name="T29" fmla="*/ 89 h 153"/>
              <a:gd name="T30" fmla="*/ 11 w 104"/>
              <a:gd name="T31" fmla="*/ 150 h 153"/>
              <a:gd name="T32" fmla="*/ 5 w 104"/>
              <a:gd name="T33" fmla="*/ 153 h 153"/>
              <a:gd name="T34" fmla="*/ 80 w 104"/>
              <a:gd name="T35" fmla="*/ 93 h 153"/>
              <a:gd name="T36" fmla="*/ 80 w 104"/>
              <a:gd name="T37" fmla="*/ 143 h 153"/>
              <a:gd name="T38" fmla="*/ 82 w 104"/>
              <a:gd name="T39" fmla="*/ 145 h 153"/>
              <a:gd name="T40" fmla="*/ 94 w 104"/>
              <a:gd name="T41" fmla="*/ 145 h 153"/>
              <a:gd name="T42" fmla="*/ 96 w 104"/>
              <a:gd name="T43" fmla="*/ 143 h 153"/>
              <a:gd name="T44" fmla="*/ 96 w 104"/>
              <a:gd name="T45" fmla="*/ 10 h 153"/>
              <a:gd name="T46" fmla="*/ 94 w 104"/>
              <a:gd name="T47" fmla="*/ 8 h 153"/>
              <a:gd name="T48" fmla="*/ 82 w 104"/>
              <a:gd name="T49" fmla="*/ 8 h 153"/>
              <a:gd name="T50" fmla="*/ 80 w 104"/>
              <a:gd name="T51" fmla="*/ 10 h 153"/>
              <a:gd name="T52" fmla="*/ 80 w 104"/>
              <a:gd name="T53" fmla="*/ 93 h 153"/>
              <a:gd name="T54" fmla="*/ 8 w 104"/>
              <a:gd name="T55" fmla="*/ 10 h 153"/>
              <a:gd name="T56" fmla="*/ 8 w 104"/>
              <a:gd name="T57" fmla="*/ 142 h 153"/>
              <a:gd name="T58" fmla="*/ 72 w 104"/>
              <a:gd name="T59" fmla="*/ 78 h 153"/>
              <a:gd name="T60" fmla="*/ 72 w 104"/>
              <a:gd name="T61" fmla="*/ 77 h 153"/>
              <a:gd name="T62" fmla="*/ 73 w 104"/>
              <a:gd name="T63" fmla="*/ 76 h 153"/>
              <a:gd name="T64" fmla="*/ 72 w 104"/>
              <a:gd name="T65" fmla="*/ 75 h 153"/>
              <a:gd name="T66" fmla="*/ 72 w 104"/>
              <a:gd name="T67" fmla="*/ 75 h 153"/>
              <a:gd name="T68" fmla="*/ 8 w 104"/>
              <a:gd name="T6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" h="153">
                <a:moveTo>
                  <a:pt x="5" y="153"/>
                </a:moveTo>
                <a:cubicBezTo>
                  <a:pt x="2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76" y="0"/>
                  <a:pt x="82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0" y="0"/>
                  <a:pt x="104" y="4"/>
                  <a:pt x="104" y="10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8"/>
                  <a:pt x="100" y="153"/>
                  <a:pt x="94" y="153"/>
                </a:cubicBezTo>
                <a:cubicBezTo>
                  <a:pt x="82" y="153"/>
                  <a:pt x="82" y="153"/>
                  <a:pt x="82" y="153"/>
                </a:cubicBezTo>
                <a:cubicBezTo>
                  <a:pt x="76" y="153"/>
                  <a:pt x="72" y="148"/>
                  <a:pt x="72" y="143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lose/>
                <a:moveTo>
                  <a:pt x="80" y="93"/>
                </a:move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1" y="145"/>
                  <a:pt x="82" y="145"/>
                </a:cubicBezTo>
                <a:cubicBezTo>
                  <a:pt x="94" y="145"/>
                  <a:pt x="94" y="145"/>
                  <a:pt x="94" y="145"/>
                </a:cubicBezTo>
                <a:cubicBezTo>
                  <a:pt x="95" y="145"/>
                  <a:pt x="96" y="144"/>
                  <a:pt x="96" y="143"/>
                </a:cubicBezTo>
                <a:cubicBezTo>
                  <a:pt x="96" y="10"/>
                  <a:pt x="96" y="10"/>
                  <a:pt x="96" y="10"/>
                </a:cubicBezTo>
                <a:cubicBezTo>
                  <a:pt x="96" y="9"/>
                  <a:pt x="95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0" y="9"/>
                  <a:pt x="80" y="10"/>
                </a:cubicBezTo>
                <a:lnTo>
                  <a:pt x="80" y="93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Freeform 58"/>
          <p:cNvSpPr>
            <a:spLocks noEditPoints="1"/>
          </p:cNvSpPr>
          <p:nvPr/>
        </p:nvSpPr>
        <p:spPr bwMode="auto">
          <a:xfrm>
            <a:off x="8948739" y="3914608"/>
            <a:ext cx="339202" cy="286085"/>
          </a:xfrm>
          <a:custGeom>
            <a:avLst/>
            <a:gdLst>
              <a:gd name="T0" fmla="*/ 143 w 154"/>
              <a:gd name="T1" fmla="*/ 130 h 130"/>
              <a:gd name="T2" fmla="*/ 11 w 154"/>
              <a:gd name="T3" fmla="*/ 130 h 130"/>
              <a:gd name="T4" fmla="*/ 1 w 154"/>
              <a:gd name="T5" fmla="*/ 120 h 130"/>
              <a:gd name="T6" fmla="*/ 1 w 154"/>
              <a:gd name="T7" fmla="*/ 95 h 130"/>
              <a:gd name="T8" fmla="*/ 11 w 154"/>
              <a:gd name="T9" fmla="*/ 85 h 130"/>
              <a:gd name="T10" fmla="*/ 143 w 154"/>
              <a:gd name="T11" fmla="*/ 85 h 130"/>
              <a:gd name="T12" fmla="*/ 153 w 154"/>
              <a:gd name="T13" fmla="*/ 95 h 130"/>
              <a:gd name="T14" fmla="*/ 153 w 154"/>
              <a:gd name="T15" fmla="*/ 120 h 130"/>
              <a:gd name="T16" fmla="*/ 143 w 154"/>
              <a:gd name="T17" fmla="*/ 130 h 130"/>
              <a:gd name="T18" fmla="*/ 11 w 154"/>
              <a:gd name="T19" fmla="*/ 93 h 130"/>
              <a:gd name="T20" fmla="*/ 9 w 154"/>
              <a:gd name="T21" fmla="*/ 95 h 130"/>
              <a:gd name="T22" fmla="*/ 9 w 154"/>
              <a:gd name="T23" fmla="*/ 120 h 130"/>
              <a:gd name="T24" fmla="*/ 11 w 154"/>
              <a:gd name="T25" fmla="*/ 122 h 130"/>
              <a:gd name="T26" fmla="*/ 143 w 154"/>
              <a:gd name="T27" fmla="*/ 122 h 130"/>
              <a:gd name="T28" fmla="*/ 145 w 154"/>
              <a:gd name="T29" fmla="*/ 120 h 130"/>
              <a:gd name="T30" fmla="*/ 145 w 154"/>
              <a:gd name="T31" fmla="*/ 95 h 130"/>
              <a:gd name="T32" fmla="*/ 143 w 154"/>
              <a:gd name="T33" fmla="*/ 93 h 130"/>
              <a:gd name="T34" fmla="*/ 11 w 154"/>
              <a:gd name="T35" fmla="*/ 93 h 130"/>
              <a:gd name="T36" fmla="*/ 146 w 154"/>
              <a:gd name="T37" fmla="*/ 81 h 130"/>
              <a:gd name="T38" fmla="*/ 8 w 154"/>
              <a:gd name="T39" fmla="*/ 81 h 130"/>
              <a:gd name="T40" fmla="*/ 1 w 154"/>
              <a:gd name="T41" fmla="*/ 78 h 130"/>
              <a:gd name="T42" fmla="*/ 3 w 154"/>
              <a:gd name="T43" fmla="*/ 70 h 130"/>
              <a:gd name="T44" fmla="*/ 70 w 154"/>
              <a:gd name="T45" fmla="*/ 3 h 130"/>
              <a:gd name="T46" fmla="*/ 84 w 154"/>
              <a:gd name="T47" fmla="*/ 3 h 130"/>
              <a:gd name="T48" fmla="*/ 151 w 154"/>
              <a:gd name="T49" fmla="*/ 70 h 130"/>
              <a:gd name="T50" fmla="*/ 153 w 154"/>
              <a:gd name="T51" fmla="*/ 78 h 130"/>
              <a:gd name="T52" fmla="*/ 146 w 154"/>
              <a:gd name="T53" fmla="*/ 81 h 130"/>
              <a:gd name="T54" fmla="*/ 11 w 154"/>
              <a:gd name="T55" fmla="*/ 73 h 130"/>
              <a:gd name="T56" fmla="*/ 143 w 154"/>
              <a:gd name="T57" fmla="*/ 73 h 130"/>
              <a:gd name="T58" fmla="*/ 78 w 154"/>
              <a:gd name="T59" fmla="*/ 9 h 130"/>
              <a:gd name="T60" fmla="*/ 76 w 154"/>
              <a:gd name="T61" fmla="*/ 9 h 130"/>
              <a:gd name="T62" fmla="*/ 11 w 154"/>
              <a:gd name="T63" fmla="*/ 7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30">
                <a:moveTo>
                  <a:pt x="143" y="130"/>
                </a:moveTo>
                <a:cubicBezTo>
                  <a:pt x="11" y="130"/>
                  <a:pt x="11" y="130"/>
                  <a:pt x="11" y="130"/>
                </a:cubicBezTo>
                <a:cubicBezTo>
                  <a:pt x="5" y="130"/>
                  <a:pt x="1" y="125"/>
                  <a:pt x="1" y="120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0"/>
                  <a:pt x="5" y="85"/>
                  <a:pt x="11" y="85"/>
                </a:cubicBezTo>
                <a:cubicBezTo>
                  <a:pt x="143" y="85"/>
                  <a:pt x="143" y="85"/>
                  <a:pt x="143" y="85"/>
                </a:cubicBezTo>
                <a:cubicBezTo>
                  <a:pt x="149" y="85"/>
                  <a:pt x="153" y="90"/>
                  <a:pt x="153" y="95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3" y="125"/>
                  <a:pt x="149" y="130"/>
                  <a:pt x="143" y="130"/>
                </a:cubicBezTo>
                <a:close/>
                <a:moveTo>
                  <a:pt x="11" y="93"/>
                </a:moveTo>
                <a:cubicBezTo>
                  <a:pt x="10" y="93"/>
                  <a:pt x="9" y="94"/>
                  <a:pt x="9" y="95"/>
                </a:cubicBezTo>
                <a:cubicBezTo>
                  <a:pt x="9" y="120"/>
                  <a:pt x="9" y="120"/>
                  <a:pt x="9" y="120"/>
                </a:cubicBezTo>
                <a:cubicBezTo>
                  <a:pt x="9" y="121"/>
                  <a:pt x="10" y="122"/>
                  <a:pt x="11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5" y="122"/>
                  <a:pt x="145" y="121"/>
                  <a:pt x="145" y="120"/>
                </a:cubicBezTo>
                <a:cubicBezTo>
                  <a:pt x="145" y="95"/>
                  <a:pt x="145" y="95"/>
                  <a:pt x="145" y="95"/>
                </a:cubicBezTo>
                <a:cubicBezTo>
                  <a:pt x="145" y="94"/>
                  <a:pt x="145" y="93"/>
                  <a:pt x="143" y="93"/>
                </a:cubicBezTo>
                <a:lnTo>
                  <a:pt x="11" y="93"/>
                </a:lnTo>
                <a:close/>
                <a:moveTo>
                  <a:pt x="146" y="81"/>
                </a:move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1" y="79"/>
                  <a:pt x="1" y="78"/>
                </a:cubicBezTo>
                <a:cubicBezTo>
                  <a:pt x="0" y="77"/>
                  <a:pt x="0" y="74"/>
                  <a:pt x="3" y="70"/>
                </a:cubicBezTo>
                <a:cubicBezTo>
                  <a:pt x="70" y="3"/>
                  <a:pt x="70" y="3"/>
                  <a:pt x="70" y="3"/>
                </a:cubicBezTo>
                <a:cubicBezTo>
                  <a:pt x="74" y="0"/>
                  <a:pt x="80" y="0"/>
                  <a:pt x="84" y="3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4" y="74"/>
                  <a:pt x="154" y="77"/>
                  <a:pt x="153" y="78"/>
                </a:cubicBezTo>
                <a:cubicBezTo>
                  <a:pt x="153" y="79"/>
                  <a:pt x="151" y="81"/>
                  <a:pt x="146" y="81"/>
                </a:cubicBezTo>
                <a:close/>
                <a:moveTo>
                  <a:pt x="11" y="73"/>
                </a:moveTo>
                <a:cubicBezTo>
                  <a:pt x="143" y="73"/>
                  <a:pt x="143" y="73"/>
                  <a:pt x="143" y="73"/>
                </a:cubicBezTo>
                <a:cubicBezTo>
                  <a:pt x="78" y="9"/>
                  <a:pt x="78" y="9"/>
                  <a:pt x="78" y="9"/>
                </a:cubicBezTo>
                <a:cubicBezTo>
                  <a:pt x="78" y="8"/>
                  <a:pt x="76" y="8"/>
                  <a:pt x="76" y="9"/>
                </a:cubicBezTo>
                <a:lnTo>
                  <a:pt x="11" y="7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Freeform 59"/>
          <p:cNvSpPr>
            <a:spLocks noEditPoints="1"/>
          </p:cNvSpPr>
          <p:nvPr/>
        </p:nvSpPr>
        <p:spPr bwMode="auto">
          <a:xfrm>
            <a:off x="9822836" y="3874537"/>
            <a:ext cx="229241" cy="341997"/>
          </a:xfrm>
          <a:custGeom>
            <a:avLst/>
            <a:gdLst>
              <a:gd name="T0" fmla="*/ 79 w 104"/>
              <a:gd name="T1" fmla="*/ 155 h 155"/>
              <a:gd name="T2" fmla="*/ 68 w 104"/>
              <a:gd name="T3" fmla="*/ 150 h 155"/>
              <a:gd name="T4" fmla="*/ 6 w 104"/>
              <a:gd name="T5" fmla="*/ 89 h 155"/>
              <a:gd name="T6" fmla="*/ 6 w 104"/>
              <a:gd name="T7" fmla="*/ 66 h 155"/>
              <a:gd name="T8" fmla="*/ 68 w 104"/>
              <a:gd name="T9" fmla="*/ 4 h 155"/>
              <a:gd name="T10" fmla="*/ 79 w 104"/>
              <a:gd name="T11" fmla="*/ 0 h 155"/>
              <a:gd name="T12" fmla="*/ 90 w 104"/>
              <a:gd name="T13" fmla="*/ 4 h 155"/>
              <a:gd name="T14" fmla="*/ 97 w 104"/>
              <a:gd name="T15" fmla="*/ 12 h 155"/>
              <a:gd name="T16" fmla="*/ 97 w 104"/>
              <a:gd name="T17" fmla="*/ 34 h 155"/>
              <a:gd name="T18" fmla="*/ 54 w 104"/>
              <a:gd name="T19" fmla="*/ 77 h 155"/>
              <a:gd name="T20" fmla="*/ 97 w 104"/>
              <a:gd name="T21" fmla="*/ 120 h 155"/>
              <a:gd name="T22" fmla="*/ 97 w 104"/>
              <a:gd name="T23" fmla="*/ 143 h 155"/>
              <a:gd name="T24" fmla="*/ 90 w 104"/>
              <a:gd name="T25" fmla="*/ 150 h 155"/>
              <a:gd name="T26" fmla="*/ 79 w 104"/>
              <a:gd name="T27" fmla="*/ 155 h 155"/>
              <a:gd name="T28" fmla="*/ 79 w 104"/>
              <a:gd name="T29" fmla="*/ 8 h 155"/>
              <a:gd name="T30" fmla="*/ 73 w 104"/>
              <a:gd name="T31" fmla="*/ 10 h 155"/>
              <a:gd name="T32" fmla="*/ 12 w 104"/>
              <a:gd name="T33" fmla="*/ 71 h 155"/>
              <a:gd name="T34" fmla="*/ 12 w 104"/>
              <a:gd name="T35" fmla="*/ 83 h 155"/>
              <a:gd name="T36" fmla="*/ 73 w 104"/>
              <a:gd name="T37" fmla="*/ 144 h 155"/>
              <a:gd name="T38" fmla="*/ 85 w 104"/>
              <a:gd name="T39" fmla="*/ 144 h 155"/>
              <a:gd name="T40" fmla="*/ 92 w 104"/>
              <a:gd name="T41" fmla="*/ 137 h 155"/>
              <a:gd name="T42" fmla="*/ 92 w 104"/>
              <a:gd name="T43" fmla="*/ 126 h 155"/>
              <a:gd name="T44" fmla="*/ 43 w 104"/>
              <a:gd name="T45" fmla="*/ 77 h 155"/>
              <a:gd name="T46" fmla="*/ 92 w 104"/>
              <a:gd name="T47" fmla="*/ 29 h 155"/>
              <a:gd name="T48" fmla="*/ 92 w 104"/>
              <a:gd name="T49" fmla="*/ 17 h 155"/>
              <a:gd name="T50" fmla="*/ 85 w 104"/>
              <a:gd name="T51" fmla="*/ 10 h 155"/>
              <a:gd name="T52" fmla="*/ 79 w 104"/>
              <a:gd name="T53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4" h="155">
                <a:moveTo>
                  <a:pt x="79" y="155"/>
                </a:moveTo>
                <a:cubicBezTo>
                  <a:pt x="75" y="155"/>
                  <a:pt x="71" y="153"/>
                  <a:pt x="68" y="150"/>
                </a:cubicBezTo>
                <a:cubicBezTo>
                  <a:pt x="6" y="89"/>
                  <a:pt x="6" y="89"/>
                  <a:pt x="6" y="89"/>
                </a:cubicBezTo>
                <a:cubicBezTo>
                  <a:pt x="0" y="82"/>
                  <a:pt x="0" y="72"/>
                  <a:pt x="6" y="66"/>
                </a:cubicBezTo>
                <a:cubicBezTo>
                  <a:pt x="68" y="4"/>
                  <a:pt x="68" y="4"/>
                  <a:pt x="68" y="4"/>
                </a:cubicBezTo>
                <a:cubicBezTo>
                  <a:pt x="71" y="1"/>
                  <a:pt x="75" y="0"/>
                  <a:pt x="79" y="0"/>
                </a:cubicBezTo>
                <a:cubicBezTo>
                  <a:pt x="83" y="0"/>
                  <a:pt x="87" y="1"/>
                  <a:pt x="90" y="4"/>
                </a:cubicBezTo>
                <a:cubicBezTo>
                  <a:pt x="97" y="12"/>
                  <a:pt x="97" y="12"/>
                  <a:pt x="97" y="12"/>
                </a:cubicBezTo>
                <a:cubicBezTo>
                  <a:pt x="104" y="18"/>
                  <a:pt x="104" y="28"/>
                  <a:pt x="97" y="34"/>
                </a:cubicBezTo>
                <a:cubicBezTo>
                  <a:pt x="54" y="77"/>
                  <a:pt x="54" y="77"/>
                  <a:pt x="54" y="77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104" y="126"/>
                  <a:pt x="104" y="137"/>
                  <a:pt x="97" y="143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7" y="153"/>
                  <a:pt x="83" y="155"/>
                  <a:pt x="79" y="155"/>
                </a:cubicBezTo>
                <a:close/>
                <a:moveTo>
                  <a:pt x="79" y="8"/>
                </a:moveTo>
                <a:cubicBezTo>
                  <a:pt x="77" y="8"/>
                  <a:pt x="75" y="9"/>
                  <a:pt x="73" y="10"/>
                </a:cubicBezTo>
                <a:cubicBezTo>
                  <a:pt x="12" y="71"/>
                  <a:pt x="12" y="71"/>
                  <a:pt x="12" y="71"/>
                </a:cubicBezTo>
                <a:cubicBezTo>
                  <a:pt x="9" y="75"/>
                  <a:pt x="9" y="80"/>
                  <a:pt x="12" y="83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6" y="147"/>
                  <a:pt x="82" y="147"/>
                  <a:pt x="85" y="144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4"/>
                  <a:pt x="95" y="129"/>
                  <a:pt x="92" y="126"/>
                </a:cubicBezTo>
                <a:cubicBezTo>
                  <a:pt x="43" y="77"/>
                  <a:pt x="43" y="77"/>
                  <a:pt x="43" y="77"/>
                </a:cubicBezTo>
                <a:cubicBezTo>
                  <a:pt x="92" y="29"/>
                  <a:pt x="92" y="29"/>
                  <a:pt x="92" y="29"/>
                </a:cubicBezTo>
                <a:cubicBezTo>
                  <a:pt x="95" y="26"/>
                  <a:pt x="95" y="20"/>
                  <a:pt x="92" y="17"/>
                </a:cubicBezTo>
                <a:cubicBezTo>
                  <a:pt x="85" y="10"/>
                  <a:pt x="85" y="10"/>
                  <a:pt x="85" y="10"/>
                </a:cubicBezTo>
                <a:cubicBezTo>
                  <a:pt x="83" y="9"/>
                  <a:pt x="81" y="8"/>
                  <a:pt x="7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" name="Freeform 60"/>
          <p:cNvSpPr>
            <a:spLocks noEditPoints="1"/>
          </p:cNvSpPr>
          <p:nvPr/>
        </p:nvSpPr>
        <p:spPr bwMode="auto">
          <a:xfrm>
            <a:off x="10683886" y="3874537"/>
            <a:ext cx="219922" cy="341997"/>
          </a:xfrm>
          <a:custGeom>
            <a:avLst/>
            <a:gdLst>
              <a:gd name="T0" fmla="*/ 23 w 100"/>
              <a:gd name="T1" fmla="*/ 155 h 155"/>
              <a:gd name="T2" fmla="*/ 11 w 100"/>
              <a:gd name="T3" fmla="*/ 150 h 155"/>
              <a:gd name="T4" fmla="*/ 4 w 100"/>
              <a:gd name="T5" fmla="*/ 143 h 155"/>
              <a:gd name="T6" fmla="*/ 0 w 100"/>
              <a:gd name="T7" fmla="*/ 132 h 155"/>
              <a:gd name="T8" fmla="*/ 4 w 100"/>
              <a:gd name="T9" fmla="*/ 120 h 155"/>
              <a:gd name="T10" fmla="*/ 47 w 100"/>
              <a:gd name="T11" fmla="*/ 77 h 155"/>
              <a:gd name="T12" fmla="*/ 4 w 100"/>
              <a:gd name="T13" fmla="*/ 34 h 155"/>
              <a:gd name="T14" fmla="*/ 0 w 100"/>
              <a:gd name="T15" fmla="*/ 23 h 155"/>
              <a:gd name="T16" fmla="*/ 4 w 100"/>
              <a:gd name="T17" fmla="*/ 12 h 155"/>
              <a:gd name="T18" fmla="*/ 11 w 100"/>
              <a:gd name="T19" fmla="*/ 5 h 155"/>
              <a:gd name="T20" fmla="*/ 23 w 100"/>
              <a:gd name="T21" fmla="*/ 0 h 155"/>
              <a:gd name="T22" fmla="*/ 34 w 100"/>
              <a:gd name="T23" fmla="*/ 5 h 155"/>
              <a:gd name="T24" fmla="*/ 95 w 100"/>
              <a:gd name="T25" fmla="*/ 66 h 155"/>
              <a:gd name="T26" fmla="*/ 100 w 100"/>
              <a:gd name="T27" fmla="*/ 77 h 155"/>
              <a:gd name="T28" fmla="*/ 96 w 100"/>
              <a:gd name="T29" fmla="*/ 89 h 155"/>
              <a:gd name="T30" fmla="*/ 34 w 100"/>
              <a:gd name="T31" fmla="*/ 150 h 155"/>
              <a:gd name="T32" fmla="*/ 23 w 100"/>
              <a:gd name="T33" fmla="*/ 155 h 155"/>
              <a:gd name="T34" fmla="*/ 23 w 100"/>
              <a:gd name="T35" fmla="*/ 8 h 155"/>
              <a:gd name="T36" fmla="*/ 17 w 100"/>
              <a:gd name="T37" fmla="*/ 10 h 155"/>
              <a:gd name="T38" fmla="*/ 10 w 100"/>
              <a:gd name="T39" fmla="*/ 17 h 155"/>
              <a:gd name="T40" fmla="*/ 8 w 100"/>
              <a:gd name="T41" fmla="*/ 23 h 155"/>
              <a:gd name="T42" fmla="*/ 10 w 100"/>
              <a:gd name="T43" fmla="*/ 29 h 155"/>
              <a:gd name="T44" fmla="*/ 59 w 100"/>
              <a:gd name="T45" fmla="*/ 77 h 155"/>
              <a:gd name="T46" fmla="*/ 10 w 100"/>
              <a:gd name="T47" fmla="*/ 126 h 155"/>
              <a:gd name="T48" fmla="*/ 8 w 100"/>
              <a:gd name="T49" fmla="*/ 132 h 155"/>
              <a:gd name="T50" fmla="*/ 10 w 100"/>
              <a:gd name="T51" fmla="*/ 137 h 155"/>
              <a:gd name="T52" fmla="*/ 17 w 100"/>
              <a:gd name="T53" fmla="*/ 144 h 155"/>
              <a:gd name="T54" fmla="*/ 28 w 100"/>
              <a:gd name="T55" fmla="*/ 144 h 155"/>
              <a:gd name="T56" fmla="*/ 90 w 100"/>
              <a:gd name="T57" fmla="*/ 83 h 155"/>
              <a:gd name="T58" fmla="*/ 92 w 100"/>
              <a:gd name="T59" fmla="*/ 77 h 155"/>
              <a:gd name="T60" fmla="*/ 90 w 100"/>
              <a:gd name="T61" fmla="*/ 72 h 155"/>
              <a:gd name="T62" fmla="*/ 28 w 100"/>
              <a:gd name="T63" fmla="*/ 10 h 155"/>
              <a:gd name="T64" fmla="*/ 23 w 100"/>
              <a:gd name="T65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" h="155">
                <a:moveTo>
                  <a:pt x="23" y="155"/>
                </a:moveTo>
                <a:cubicBezTo>
                  <a:pt x="18" y="155"/>
                  <a:pt x="14" y="153"/>
                  <a:pt x="11" y="150"/>
                </a:cubicBezTo>
                <a:cubicBezTo>
                  <a:pt x="4" y="143"/>
                  <a:pt x="4" y="143"/>
                  <a:pt x="4" y="143"/>
                </a:cubicBezTo>
                <a:cubicBezTo>
                  <a:pt x="1" y="140"/>
                  <a:pt x="0" y="136"/>
                  <a:pt x="0" y="132"/>
                </a:cubicBezTo>
                <a:cubicBezTo>
                  <a:pt x="0" y="127"/>
                  <a:pt x="1" y="123"/>
                  <a:pt x="4" y="120"/>
                </a:cubicBezTo>
                <a:cubicBezTo>
                  <a:pt x="47" y="77"/>
                  <a:pt x="47" y="77"/>
                  <a:pt x="47" y="77"/>
                </a:cubicBezTo>
                <a:cubicBezTo>
                  <a:pt x="4" y="34"/>
                  <a:pt x="4" y="34"/>
                  <a:pt x="4" y="34"/>
                </a:cubicBezTo>
                <a:cubicBezTo>
                  <a:pt x="1" y="31"/>
                  <a:pt x="0" y="27"/>
                  <a:pt x="0" y="23"/>
                </a:cubicBezTo>
                <a:cubicBezTo>
                  <a:pt x="0" y="19"/>
                  <a:pt x="1" y="15"/>
                  <a:pt x="4" y="12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2"/>
                  <a:pt x="18" y="0"/>
                  <a:pt x="23" y="0"/>
                </a:cubicBezTo>
                <a:cubicBezTo>
                  <a:pt x="27" y="0"/>
                  <a:pt x="31" y="2"/>
                  <a:pt x="34" y="5"/>
                </a:cubicBezTo>
                <a:cubicBezTo>
                  <a:pt x="95" y="66"/>
                  <a:pt x="95" y="66"/>
                  <a:pt x="95" y="66"/>
                </a:cubicBezTo>
                <a:cubicBezTo>
                  <a:pt x="98" y="69"/>
                  <a:pt x="100" y="73"/>
                  <a:pt x="100" y="77"/>
                </a:cubicBezTo>
                <a:cubicBezTo>
                  <a:pt x="100" y="81"/>
                  <a:pt x="98" y="86"/>
                  <a:pt x="96" y="89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1" y="153"/>
                  <a:pt x="27" y="155"/>
                  <a:pt x="23" y="155"/>
                </a:cubicBezTo>
                <a:close/>
                <a:moveTo>
                  <a:pt x="23" y="8"/>
                </a:moveTo>
                <a:cubicBezTo>
                  <a:pt x="21" y="8"/>
                  <a:pt x="19" y="9"/>
                  <a:pt x="17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9"/>
                  <a:pt x="8" y="21"/>
                  <a:pt x="8" y="23"/>
                </a:cubicBezTo>
                <a:cubicBezTo>
                  <a:pt x="8" y="25"/>
                  <a:pt x="8" y="27"/>
                  <a:pt x="10" y="29"/>
                </a:cubicBezTo>
                <a:cubicBezTo>
                  <a:pt x="59" y="77"/>
                  <a:pt x="59" y="77"/>
                  <a:pt x="59" y="77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7"/>
                  <a:pt x="8" y="129"/>
                  <a:pt x="8" y="132"/>
                </a:cubicBezTo>
                <a:cubicBezTo>
                  <a:pt x="8" y="134"/>
                  <a:pt x="8" y="136"/>
                  <a:pt x="10" y="137"/>
                </a:cubicBezTo>
                <a:cubicBezTo>
                  <a:pt x="17" y="144"/>
                  <a:pt x="17" y="144"/>
                  <a:pt x="17" y="144"/>
                </a:cubicBezTo>
                <a:cubicBezTo>
                  <a:pt x="20" y="147"/>
                  <a:pt x="25" y="147"/>
                  <a:pt x="28" y="144"/>
                </a:cubicBezTo>
                <a:cubicBezTo>
                  <a:pt x="90" y="83"/>
                  <a:pt x="90" y="83"/>
                  <a:pt x="90" y="83"/>
                </a:cubicBezTo>
                <a:cubicBezTo>
                  <a:pt x="91" y="81"/>
                  <a:pt x="92" y="79"/>
                  <a:pt x="92" y="77"/>
                </a:cubicBezTo>
                <a:cubicBezTo>
                  <a:pt x="92" y="75"/>
                  <a:pt x="91" y="73"/>
                  <a:pt x="90" y="72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9"/>
                  <a:pt x="25" y="8"/>
                  <a:pt x="23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10635429" y="4757953"/>
            <a:ext cx="339202" cy="324292"/>
          </a:xfrm>
          <a:custGeom>
            <a:avLst/>
            <a:gdLst>
              <a:gd name="T0" fmla="*/ 83 w 154"/>
              <a:gd name="T1" fmla="*/ 147 h 147"/>
              <a:gd name="T2" fmla="*/ 71 w 154"/>
              <a:gd name="T3" fmla="*/ 147 h 147"/>
              <a:gd name="T4" fmla="*/ 55 w 154"/>
              <a:gd name="T5" fmla="*/ 132 h 147"/>
              <a:gd name="T6" fmla="*/ 55 w 154"/>
              <a:gd name="T7" fmla="*/ 75 h 147"/>
              <a:gd name="T8" fmla="*/ 34 w 154"/>
              <a:gd name="T9" fmla="*/ 96 h 147"/>
              <a:gd name="T10" fmla="*/ 23 w 154"/>
              <a:gd name="T11" fmla="*/ 100 h 147"/>
              <a:gd name="T12" fmla="*/ 11 w 154"/>
              <a:gd name="T13" fmla="*/ 96 h 147"/>
              <a:gd name="T14" fmla="*/ 4 w 154"/>
              <a:gd name="T15" fmla="*/ 89 h 147"/>
              <a:gd name="T16" fmla="*/ 0 w 154"/>
              <a:gd name="T17" fmla="*/ 77 h 147"/>
              <a:gd name="T18" fmla="*/ 4 w 154"/>
              <a:gd name="T19" fmla="*/ 66 h 147"/>
              <a:gd name="T20" fmla="*/ 66 w 154"/>
              <a:gd name="T21" fmla="*/ 5 h 147"/>
              <a:gd name="T22" fmla="*/ 77 w 154"/>
              <a:gd name="T23" fmla="*/ 0 h 147"/>
              <a:gd name="T24" fmla="*/ 88 w 154"/>
              <a:gd name="T25" fmla="*/ 5 h 147"/>
              <a:gd name="T26" fmla="*/ 150 w 154"/>
              <a:gd name="T27" fmla="*/ 66 h 147"/>
              <a:gd name="T28" fmla="*/ 154 w 154"/>
              <a:gd name="T29" fmla="*/ 77 h 147"/>
              <a:gd name="T30" fmla="*/ 150 w 154"/>
              <a:gd name="T31" fmla="*/ 89 h 147"/>
              <a:gd name="T32" fmla="*/ 143 w 154"/>
              <a:gd name="T33" fmla="*/ 96 h 147"/>
              <a:gd name="T34" fmla="*/ 131 w 154"/>
              <a:gd name="T35" fmla="*/ 100 h 147"/>
              <a:gd name="T36" fmla="*/ 120 w 154"/>
              <a:gd name="T37" fmla="*/ 96 h 147"/>
              <a:gd name="T38" fmla="*/ 99 w 154"/>
              <a:gd name="T39" fmla="*/ 75 h 147"/>
              <a:gd name="T40" fmla="*/ 99 w 154"/>
              <a:gd name="T41" fmla="*/ 132 h 147"/>
              <a:gd name="T42" fmla="*/ 83 w 154"/>
              <a:gd name="T43" fmla="*/ 147 h 147"/>
              <a:gd name="T44" fmla="*/ 63 w 154"/>
              <a:gd name="T45" fmla="*/ 56 h 147"/>
              <a:gd name="T46" fmla="*/ 63 w 154"/>
              <a:gd name="T47" fmla="*/ 132 h 147"/>
              <a:gd name="T48" fmla="*/ 71 w 154"/>
              <a:gd name="T49" fmla="*/ 139 h 147"/>
              <a:gd name="T50" fmla="*/ 83 w 154"/>
              <a:gd name="T51" fmla="*/ 139 h 147"/>
              <a:gd name="T52" fmla="*/ 91 w 154"/>
              <a:gd name="T53" fmla="*/ 132 h 147"/>
              <a:gd name="T54" fmla="*/ 91 w 154"/>
              <a:gd name="T55" fmla="*/ 56 h 147"/>
              <a:gd name="T56" fmla="*/ 126 w 154"/>
              <a:gd name="T57" fmla="*/ 90 h 147"/>
              <a:gd name="T58" fmla="*/ 137 w 154"/>
              <a:gd name="T59" fmla="*/ 90 h 147"/>
              <a:gd name="T60" fmla="*/ 144 w 154"/>
              <a:gd name="T61" fmla="*/ 83 h 147"/>
              <a:gd name="T62" fmla="*/ 146 w 154"/>
              <a:gd name="T63" fmla="*/ 77 h 147"/>
              <a:gd name="T64" fmla="*/ 144 w 154"/>
              <a:gd name="T65" fmla="*/ 72 h 147"/>
              <a:gd name="T66" fmla="*/ 83 w 154"/>
              <a:gd name="T67" fmla="*/ 10 h 147"/>
              <a:gd name="T68" fmla="*/ 71 w 154"/>
              <a:gd name="T69" fmla="*/ 10 h 147"/>
              <a:gd name="T70" fmla="*/ 10 w 154"/>
              <a:gd name="T71" fmla="*/ 72 h 147"/>
              <a:gd name="T72" fmla="*/ 8 w 154"/>
              <a:gd name="T73" fmla="*/ 77 h 147"/>
              <a:gd name="T74" fmla="*/ 10 w 154"/>
              <a:gd name="T75" fmla="*/ 83 h 147"/>
              <a:gd name="T76" fmla="*/ 17 w 154"/>
              <a:gd name="T77" fmla="*/ 90 h 147"/>
              <a:gd name="T78" fmla="*/ 28 w 154"/>
              <a:gd name="T79" fmla="*/ 90 h 147"/>
              <a:gd name="T80" fmla="*/ 63 w 154"/>
              <a:gd name="T81" fmla="*/ 5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" h="147">
                <a:moveTo>
                  <a:pt x="83" y="147"/>
                </a:moveTo>
                <a:cubicBezTo>
                  <a:pt x="71" y="147"/>
                  <a:pt x="71" y="147"/>
                  <a:pt x="71" y="147"/>
                </a:cubicBezTo>
                <a:cubicBezTo>
                  <a:pt x="62" y="147"/>
                  <a:pt x="55" y="140"/>
                  <a:pt x="55" y="132"/>
                </a:cubicBezTo>
                <a:cubicBezTo>
                  <a:pt x="55" y="75"/>
                  <a:pt x="55" y="75"/>
                  <a:pt x="55" y="75"/>
                </a:cubicBezTo>
                <a:cubicBezTo>
                  <a:pt x="34" y="96"/>
                  <a:pt x="34" y="96"/>
                  <a:pt x="34" y="96"/>
                </a:cubicBezTo>
                <a:cubicBezTo>
                  <a:pt x="31" y="99"/>
                  <a:pt x="27" y="100"/>
                  <a:pt x="23" y="100"/>
                </a:cubicBezTo>
                <a:cubicBezTo>
                  <a:pt x="18" y="100"/>
                  <a:pt x="14" y="99"/>
                  <a:pt x="11" y="96"/>
                </a:cubicBezTo>
                <a:cubicBezTo>
                  <a:pt x="4" y="89"/>
                  <a:pt x="4" y="89"/>
                  <a:pt x="4" y="89"/>
                </a:cubicBezTo>
                <a:cubicBezTo>
                  <a:pt x="1" y="86"/>
                  <a:pt x="0" y="82"/>
                  <a:pt x="0" y="77"/>
                </a:cubicBezTo>
                <a:cubicBezTo>
                  <a:pt x="0" y="73"/>
                  <a:pt x="1" y="69"/>
                  <a:pt x="4" y="66"/>
                </a:cubicBezTo>
                <a:cubicBezTo>
                  <a:pt x="66" y="5"/>
                  <a:pt x="66" y="5"/>
                  <a:pt x="66" y="5"/>
                </a:cubicBezTo>
                <a:cubicBezTo>
                  <a:pt x="68" y="2"/>
                  <a:pt x="73" y="0"/>
                  <a:pt x="77" y="0"/>
                </a:cubicBezTo>
                <a:cubicBezTo>
                  <a:pt x="81" y="0"/>
                  <a:pt x="85" y="2"/>
                  <a:pt x="88" y="5"/>
                </a:cubicBezTo>
                <a:cubicBezTo>
                  <a:pt x="150" y="66"/>
                  <a:pt x="150" y="66"/>
                  <a:pt x="150" y="66"/>
                </a:cubicBezTo>
                <a:cubicBezTo>
                  <a:pt x="153" y="69"/>
                  <a:pt x="154" y="73"/>
                  <a:pt x="154" y="77"/>
                </a:cubicBezTo>
                <a:cubicBezTo>
                  <a:pt x="154" y="82"/>
                  <a:pt x="153" y="86"/>
                  <a:pt x="150" y="89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0" y="99"/>
                  <a:pt x="136" y="100"/>
                  <a:pt x="131" y="100"/>
                </a:cubicBezTo>
                <a:cubicBezTo>
                  <a:pt x="127" y="100"/>
                  <a:pt x="123" y="99"/>
                  <a:pt x="120" y="96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99" y="140"/>
                  <a:pt x="92" y="147"/>
                  <a:pt x="83" y="147"/>
                </a:cubicBezTo>
                <a:close/>
                <a:moveTo>
                  <a:pt x="63" y="56"/>
                </a:moveTo>
                <a:cubicBezTo>
                  <a:pt x="63" y="132"/>
                  <a:pt x="63" y="132"/>
                  <a:pt x="63" y="132"/>
                </a:cubicBezTo>
                <a:cubicBezTo>
                  <a:pt x="63" y="136"/>
                  <a:pt x="67" y="139"/>
                  <a:pt x="71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7" y="139"/>
                  <a:pt x="91" y="136"/>
                  <a:pt x="91" y="132"/>
                </a:cubicBezTo>
                <a:cubicBezTo>
                  <a:pt x="91" y="56"/>
                  <a:pt x="91" y="56"/>
                  <a:pt x="91" y="56"/>
                </a:cubicBezTo>
                <a:cubicBezTo>
                  <a:pt x="126" y="90"/>
                  <a:pt x="126" y="90"/>
                  <a:pt x="126" y="90"/>
                </a:cubicBezTo>
                <a:cubicBezTo>
                  <a:pt x="129" y="93"/>
                  <a:pt x="134" y="93"/>
                  <a:pt x="137" y="90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6" y="81"/>
                  <a:pt x="146" y="79"/>
                  <a:pt x="146" y="77"/>
                </a:cubicBezTo>
                <a:cubicBezTo>
                  <a:pt x="146" y="75"/>
                  <a:pt x="146" y="73"/>
                  <a:pt x="144" y="72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7"/>
                  <a:pt x="74" y="7"/>
                  <a:pt x="71" y="10"/>
                </a:cubicBezTo>
                <a:cubicBezTo>
                  <a:pt x="10" y="72"/>
                  <a:pt x="10" y="72"/>
                  <a:pt x="10" y="72"/>
                </a:cubicBezTo>
                <a:cubicBezTo>
                  <a:pt x="8" y="73"/>
                  <a:pt x="8" y="75"/>
                  <a:pt x="8" y="77"/>
                </a:cubicBezTo>
                <a:cubicBezTo>
                  <a:pt x="8" y="79"/>
                  <a:pt x="8" y="81"/>
                  <a:pt x="10" y="83"/>
                </a:cubicBezTo>
                <a:cubicBezTo>
                  <a:pt x="17" y="90"/>
                  <a:pt x="17" y="90"/>
                  <a:pt x="17" y="90"/>
                </a:cubicBezTo>
                <a:cubicBezTo>
                  <a:pt x="20" y="93"/>
                  <a:pt x="25" y="93"/>
                  <a:pt x="28" y="90"/>
                </a:cubicBezTo>
                <a:lnTo>
                  <a:pt x="63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Freeform 62"/>
          <p:cNvSpPr>
            <a:spLocks noEditPoints="1"/>
          </p:cNvSpPr>
          <p:nvPr/>
        </p:nvSpPr>
        <p:spPr bwMode="auto">
          <a:xfrm>
            <a:off x="9792084" y="4744906"/>
            <a:ext cx="339202" cy="326156"/>
          </a:xfrm>
          <a:custGeom>
            <a:avLst/>
            <a:gdLst>
              <a:gd name="T0" fmla="*/ 77 w 154"/>
              <a:gd name="T1" fmla="*/ 148 h 148"/>
              <a:gd name="T2" fmla="*/ 66 w 154"/>
              <a:gd name="T3" fmla="*/ 143 h 148"/>
              <a:gd name="T4" fmla="*/ 4 w 154"/>
              <a:gd name="T5" fmla="*/ 82 h 148"/>
              <a:gd name="T6" fmla="*/ 0 w 154"/>
              <a:gd name="T7" fmla="*/ 70 h 148"/>
              <a:gd name="T8" fmla="*/ 4 w 154"/>
              <a:gd name="T9" fmla="*/ 59 h 148"/>
              <a:gd name="T10" fmla="*/ 11 w 154"/>
              <a:gd name="T11" fmla="*/ 52 h 148"/>
              <a:gd name="T12" fmla="*/ 23 w 154"/>
              <a:gd name="T13" fmla="*/ 47 h 148"/>
              <a:gd name="T14" fmla="*/ 34 w 154"/>
              <a:gd name="T15" fmla="*/ 52 h 148"/>
              <a:gd name="T16" fmla="*/ 55 w 154"/>
              <a:gd name="T17" fmla="*/ 73 h 148"/>
              <a:gd name="T18" fmla="*/ 55 w 154"/>
              <a:gd name="T19" fmla="*/ 16 h 148"/>
              <a:gd name="T20" fmla="*/ 71 w 154"/>
              <a:gd name="T21" fmla="*/ 0 h 148"/>
              <a:gd name="T22" fmla="*/ 83 w 154"/>
              <a:gd name="T23" fmla="*/ 0 h 148"/>
              <a:gd name="T24" fmla="*/ 99 w 154"/>
              <a:gd name="T25" fmla="*/ 16 h 148"/>
              <a:gd name="T26" fmla="*/ 99 w 154"/>
              <a:gd name="T27" fmla="*/ 73 h 148"/>
              <a:gd name="T28" fmla="*/ 120 w 154"/>
              <a:gd name="T29" fmla="*/ 52 h 148"/>
              <a:gd name="T30" fmla="*/ 131 w 154"/>
              <a:gd name="T31" fmla="*/ 47 h 148"/>
              <a:gd name="T32" fmla="*/ 143 w 154"/>
              <a:gd name="T33" fmla="*/ 52 h 148"/>
              <a:gd name="T34" fmla="*/ 150 w 154"/>
              <a:gd name="T35" fmla="*/ 59 h 148"/>
              <a:gd name="T36" fmla="*/ 154 w 154"/>
              <a:gd name="T37" fmla="*/ 70 h 148"/>
              <a:gd name="T38" fmla="*/ 150 w 154"/>
              <a:gd name="T39" fmla="*/ 82 h 148"/>
              <a:gd name="T40" fmla="*/ 88 w 154"/>
              <a:gd name="T41" fmla="*/ 143 h 148"/>
              <a:gd name="T42" fmla="*/ 77 w 154"/>
              <a:gd name="T43" fmla="*/ 148 h 148"/>
              <a:gd name="T44" fmla="*/ 23 w 154"/>
              <a:gd name="T45" fmla="*/ 55 h 148"/>
              <a:gd name="T46" fmla="*/ 17 w 154"/>
              <a:gd name="T47" fmla="*/ 57 h 148"/>
              <a:gd name="T48" fmla="*/ 10 w 154"/>
              <a:gd name="T49" fmla="*/ 64 h 148"/>
              <a:gd name="T50" fmla="*/ 8 w 154"/>
              <a:gd name="T51" fmla="*/ 70 h 148"/>
              <a:gd name="T52" fmla="*/ 10 w 154"/>
              <a:gd name="T53" fmla="*/ 76 h 148"/>
              <a:gd name="T54" fmla="*/ 71 w 154"/>
              <a:gd name="T55" fmla="*/ 137 h 148"/>
              <a:gd name="T56" fmla="*/ 83 w 154"/>
              <a:gd name="T57" fmla="*/ 137 h 148"/>
              <a:gd name="T58" fmla="*/ 144 w 154"/>
              <a:gd name="T59" fmla="*/ 76 h 148"/>
              <a:gd name="T60" fmla="*/ 146 w 154"/>
              <a:gd name="T61" fmla="*/ 70 h 148"/>
              <a:gd name="T62" fmla="*/ 144 w 154"/>
              <a:gd name="T63" fmla="*/ 64 h 148"/>
              <a:gd name="T64" fmla="*/ 137 w 154"/>
              <a:gd name="T65" fmla="*/ 57 h 148"/>
              <a:gd name="T66" fmla="*/ 126 w 154"/>
              <a:gd name="T67" fmla="*/ 57 h 148"/>
              <a:gd name="T68" fmla="*/ 91 w 154"/>
              <a:gd name="T69" fmla="*/ 92 h 148"/>
              <a:gd name="T70" fmla="*/ 91 w 154"/>
              <a:gd name="T71" fmla="*/ 16 h 148"/>
              <a:gd name="T72" fmla="*/ 83 w 154"/>
              <a:gd name="T73" fmla="*/ 8 h 148"/>
              <a:gd name="T74" fmla="*/ 71 w 154"/>
              <a:gd name="T75" fmla="*/ 8 h 148"/>
              <a:gd name="T76" fmla="*/ 63 w 154"/>
              <a:gd name="T77" fmla="*/ 16 h 148"/>
              <a:gd name="T78" fmla="*/ 63 w 154"/>
              <a:gd name="T79" fmla="*/ 92 h 148"/>
              <a:gd name="T80" fmla="*/ 28 w 154"/>
              <a:gd name="T81" fmla="*/ 57 h 148"/>
              <a:gd name="T82" fmla="*/ 23 w 154"/>
              <a:gd name="T83" fmla="*/ 5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4" h="148">
                <a:moveTo>
                  <a:pt x="77" y="148"/>
                </a:moveTo>
                <a:cubicBezTo>
                  <a:pt x="73" y="148"/>
                  <a:pt x="69" y="146"/>
                  <a:pt x="66" y="143"/>
                </a:cubicBezTo>
                <a:cubicBezTo>
                  <a:pt x="4" y="82"/>
                  <a:pt x="4" y="82"/>
                  <a:pt x="4" y="82"/>
                </a:cubicBezTo>
                <a:cubicBezTo>
                  <a:pt x="1" y="79"/>
                  <a:pt x="0" y="75"/>
                  <a:pt x="0" y="70"/>
                </a:cubicBezTo>
                <a:cubicBezTo>
                  <a:pt x="0" y="66"/>
                  <a:pt x="1" y="62"/>
                  <a:pt x="4" y="59"/>
                </a:cubicBezTo>
                <a:cubicBezTo>
                  <a:pt x="11" y="52"/>
                  <a:pt x="11" y="52"/>
                  <a:pt x="11" y="52"/>
                </a:cubicBezTo>
                <a:cubicBezTo>
                  <a:pt x="14" y="49"/>
                  <a:pt x="19" y="47"/>
                  <a:pt x="23" y="47"/>
                </a:cubicBezTo>
                <a:cubicBezTo>
                  <a:pt x="27" y="47"/>
                  <a:pt x="31" y="49"/>
                  <a:pt x="34" y="5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7"/>
                  <a:pt x="62" y="0"/>
                  <a:pt x="71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2" y="0"/>
                  <a:pt x="99" y="7"/>
                  <a:pt x="99" y="16"/>
                </a:cubicBezTo>
                <a:cubicBezTo>
                  <a:pt x="99" y="73"/>
                  <a:pt x="99" y="73"/>
                  <a:pt x="99" y="73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3" y="49"/>
                  <a:pt x="127" y="47"/>
                  <a:pt x="131" y="47"/>
                </a:cubicBezTo>
                <a:cubicBezTo>
                  <a:pt x="135" y="47"/>
                  <a:pt x="140" y="49"/>
                  <a:pt x="143" y="52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53" y="62"/>
                  <a:pt x="154" y="66"/>
                  <a:pt x="154" y="70"/>
                </a:cubicBezTo>
                <a:cubicBezTo>
                  <a:pt x="154" y="74"/>
                  <a:pt x="153" y="79"/>
                  <a:pt x="150" y="82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85" y="146"/>
                  <a:pt x="81" y="148"/>
                  <a:pt x="77" y="148"/>
                </a:cubicBezTo>
                <a:close/>
                <a:moveTo>
                  <a:pt x="23" y="55"/>
                </a:moveTo>
                <a:cubicBezTo>
                  <a:pt x="21" y="55"/>
                  <a:pt x="18" y="56"/>
                  <a:pt x="17" y="57"/>
                </a:cubicBezTo>
                <a:cubicBezTo>
                  <a:pt x="10" y="64"/>
                  <a:pt x="10" y="64"/>
                  <a:pt x="10" y="64"/>
                </a:cubicBezTo>
                <a:cubicBezTo>
                  <a:pt x="8" y="66"/>
                  <a:pt x="8" y="68"/>
                  <a:pt x="8" y="70"/>
                </a:cubicBezTo>
                <a:cubicBezTo>
                  <a:pt x="8" y="72"/>
                  <a:pt x="8" y="74"/>
                  <a:pt x="10" y="76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4" y="140"/>
                  <a:pt x="80" y="140"/>
                  <a:pt x="83" y="137"/>
                </a:cubicBezTo>
                <a:cubicBezTo>
                  <a:pt x="144" y="76"/>
                  <a:pt x="144" y="76"/>
                  <a:pt x="144" y="76"/>
                </a:cubicBezTo>
                <a:cubicBezTo>
                  <a:pt x="146" y="74"/>
                  <a:pt x="146" y="72"/>
                  <a:pt x="146" y="70"/>
                </a:cubicBezTo>
                <a:cubicBezTo>
                  <a:pt x="146" y="68"/>
                  <a:pt x="146" y="66"/>
                  <a:pt x="144" y="64"/>
                </a:cubicBezTo>
                <a:cubicBezTo>
                  <a:pt x="137" y="57"/>
                  <a:pt x="137" y="57"/>
                  <a:pt x="137" y="57"/>
                </a:cubicBezTo>
                <a:cubicBezTo>
                  <a:pt x="134" y="55"/>
                  <a:pt x="129" y="54"/>
                  <a:pt x="126" y="57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2"/>
                  <a:pt x="87" y="8"/>
                  <a:pt x="83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8"/>
                  <a:pt x="63" y="12"/>
                  <a:pt x="63" y="16"/>
                </a:cubicBezTo>
                <a:cubicBezTo>
                  <a:pt x="63" y="92"/>
                  <a:pt x="63" y="92"/>
                  <a:pt x="63" y="92"/>
                </a:cubicBezTo>
                <a:cubicBezTo>
                  <a:pt x="28" y="57"/>
                  <a:pt x="28" y="57"/>
                  <a:pt x="28" y="57"/>
                </a:cubicBezTo>
                <a:cubicBezTo>
                  <a:pt x="27" y="56"/>
                  <a:pt x="25" y="55"/>
                  <a:pt x="23" y="5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Freeform 63"/>
          <p:cNvSpPr>
            <a:spLocks noEditPoints="1"/>
          </p:cNvSpPr>
          <p:nvPr/>
        </p:nvSpPr>
        <p:spPr bwMode="auto">
          <a:xfrm>
            <a:off x="10624246" y="3033056"/>
            <a:ext cx="390455" cy="350384"/>
          </a:xfrm>
          <a:custGeom>
            <a:avLst/>
            <a:gdLst>
              <a:gd name="T0" fmla="*/ 22 w 177"/>
              <a:gd name="T1" fmla="*/ 159 h 159"/>
              <a:gd name="T2" fmla="*/ 16 w 177"/>
              <a:gd name="T3" fmla="*/ 156 h 159"/>
              <a:gd name="T4" fmla="*/ 13 w 177"/>
              <a:gd name="T5" fmla="*/ 150 h 159"/>
              <a:gd name="T6" fmla="*/ 12 w 177"/>
              <a:gd name="T7" fmla="*/ 148 h 159"/>
              <a:gd name="T8" fmla="*/ 0 w 177"/>
              <a:gd name="T9" fmla="*/ 104 h 159"/>
              <a:gd name="T10" fmla="*/ 5 w 177"/>
              <a:gd name="T11" fmla="*/ 71 h 159"/>
              <a:gd name="T12" fmla="*/ 91 w 177"/>
              <a:gd name="T13" fmla="*/ 30 h 159"/>
              <a:gd name="T14" fmla="*/ 108 w 177"/>
              <a:gd name="T15" fmla="*/ 30 h 159"/>
              <a:gd name="T16" fmla="*/ 108 w 177"/>
              <a:gd name="T17" fmla="*/ 10 h 159"/>
              <a:gd name="T18" fmla="*/ 118 w 177"/>
              <a:gd name="T19" fmla="*/ 0 h 159"/>
              <a:gd name="T20" fmla="*/ 125 w 177"/>
              <a:gd name="T21" fmla="*/ 3 h 159"/>
              <a:gd name="T22" fmla="*/ 174 w 177"/>
              <a:gd name="T23" fmla="*/ 51 h 159"/>
              <a:gd name="T24" fmla="*/ 177 w 177"/>
              <a:gd name="T25" fmla="*/ 58 h 159"/>
              <a:gd name="T26" fmla="*/ 174 w 177"/>
              <a:gd name="T27" fmla="*/ 65 h 159"/>
              <a:gd name="T28" fmla="*/ 125 w 177"/>
              <a:gd name="T29" fmla="*/ 114 h 159"/>
              <a:gd name="T30" fmla="*/ 118 w 177"/>
              <a:gd name="T31" fmla="*/ 117 h 159"/>
              <a:gd name="T32" fmla="*/ 108 w 177"/>
              <a:gd name="T33" fmla="*/ 107 h 159"/>
              <a:gd name="T34" fmla="*/ 108 w 177"/>
              <a:gd name="T35" fmla="*/ 86 h 159"/>
              <a:gd name="T36" fmla="*/ 91 w 177"/>
              <a:gd name="T37" fmla="*/ 86 h 159"/>
              <a:gd name="T38" fmla="*/ 28 w 177"/>
              <a:gd name="T39" fmla="*/ 135 h 159"/>
              <a:gd name="T40" fmla="*/ 28 w 177"/>
              <a:gd name="T41" fmla="*/ 147 h 159"/>
              <a:gd name="T42" fmla="*/ 28 w 177"/>
              <a:gd name="T43" fmla="*/ 148 h 159"/>
              <a:gd name="T44" fmla="*/ 29 w 177"/>
              <a:gd name="T45" fmla="*/ 152 h 159"/>
              <a:gd name="T46" fmla="*/ 22 w 177"/>
              <a:gd name="T47" fmla="*/ 159 h 159"/>
              <a:gd name="T48" fmla="*/ 91 w 177"/>
              <a:gd name="T49" fmla="*/ 38 h 159"/>
              <a:gd name="T50" fmla="*/ 12 w 177"/>
              <a:gd name="T51" fmla="*/ 74 h 159"/>
              <a:gd name="T52" fmla="*/ 8 w 177"/>
              <a:gd name="T53" fmla="*/ 104 h 159"/>
              <a:gd name="T54" fmla="*/ 19 w 177"/>
              <a:gd name="T55" fmla="*/ 144 h 159"/>
              <a:gd name="T56" fmla="*/ 20 w 177"/>
              <a:gd name="T57" fmla="*/ 147 h 159"/>
              <a:gd name="T58" fmla="*/ 20 w 177"/>
              <a:gd name="T59" fmla="*/ 147 h 159"/>
              <a:gd name="T60" fmla="*/ 20 w 177"/>
              <a:gd name="T61" fmla="*/ 135 h 159"/>
              <a:gd name="T62" fmla="*/ 91 w 177"/>
              <a:gd name="T63" fmla="*/ 78 h 159"/>
              <a:gd name="T64" fmla="*/ 116 w 177"/>
              <a:gd name="T65" fmla="*/ 78 h 159"/>
              <a:gd name="T66" fmla="*/ 116 w 177"/>
              <a:gd name="T67" fmla="*/ 107 h 159"/>
              <a:gd name="T68" fmla="*/ 120 w 177"/>
              <a:gd name="T69" fmla="*/ 108 h 159"/>
              <a:gd name="T70" fmla="*/ 168 w 177"/>
              <a:gd name="T71" fmla="*/ 60 h 159"/>
              <a:gd name="T72" fmla="*/ 169 w 177"/>
              <a:gd name="T73" fmla="*/ 58 h 159"/>
              <a:gd name="T74" fmla="*/ 168 w 177"/>
              <a:gd name="T75" fmla="*/ 57 h 159"/>
              <a:gd name="T76" fmla="*/ 120 w 177"/>
              <a:gd name="T77" fmla="*/ 9 h 159"/>
              <a:gd name="T78" fmla="*/ 116 w 177"/>
              <a:gd name="T79" fmla="*/ 10 h 159"/>
              <a:gd name="T80" fmla="*/ 116 w 177"/>
              <a:gd name="T81" fmla="*/ 38 h 159"/>
              <a:gd name="T82" fmla="*/ 91 w 177"/>
              <a:gd name="T83" fmla="*/ 3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7" h="159">
                <a:moveTo>
                  <a:pt x="22" y="159"/>
                </a:moveTo>
                <a:cubicBezTo>
                  <a:pt x="18" y="159"/>
                  <a:pt x="16" y="156"/>
                  <a:pt x="16" y="156"/>
                </a:cubicBezTo>
                <a:cubicBezTo>
                  <a:pt x="14" y="154"/>
                  <a:pt x="14" y="152"/>
                  <a:pt x="13" y="150"/>
                </a:cubicBezTo>
                <a:cubicBezTo>
                  <a:pt x="12" y="149"/>
                  <a:pt x="12" y="148"/>
                  <a:pt x="12" y="148"/>
                </a:cubicBezTo>
                <a:cubicBezTo>
                  <a:pt x="4" y="129"/>
                  <a:pt x="0" y="114"/>
                  <a:pt x="0" y="104"/>
                </a:cubicBezTo>
                <a:cubicBezTo>
                  <a:pt x="0" y="90"/>
                  <a:pt x="1" y="80"/>
                  <a:pt x="5" y="71"/>
                </a:cubicBezTo>
                <a:cubicBezTo>
                  <a:pt x="16" y="43"/>
                  <a:pt x="44" y="30"/>
                  <a:pt x="91" y="30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4"/>
                  <a:pt x="113" y="0"/>
                  <a:pt x="118" y="0"/>
                </a:cubicBezTo>
                <a:cubicBezTo>
                  <a:pt x="121" y="0"/>
                  <a:pt x="123" y="1"/>
                  <a:pt x="125" y="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5" y="53"/>
                  <a:pt x="177" y="56"/>
                  <a:pt x="177" y="58"/>
                </a:cubicBezTo>
                <a:cubicBezTo>
                  <a:pt x="177" y="61"/>
                  <a:pt x="175" y="63"/>
                  <a:pt x="174" y="65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23" y="116"/>
                  <a:pt x="121" y="117"/>
                  <a:pt x="118" y="117"/>
                </a:cubicBezTo>
                <a:cubicBezTo>
                  <a:pt x="113" y="117"/>
                  <a:pt x="108" y="112"/>
                  <a:pt x="108" y="107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50" y="86"/>
                  <a:pt x="28" y="94"/>
                  <a:pt x="28" y="135"/>
                </a:cubicBezTo>
                <a:cubicBezTo>
                  <a:pt x="28" y="139"/>
                  <a:pt x="28" y="142"/>
                  <a:pt x="28" y="147"/>
                </a:cubicBezTo>
                <a:cubicBezTo>
                  <a:pt x="28" y="147"/>
                  <a:pt x="28" y="148"/>
                  <a:pt x="28" y="148"/>
                </a:cubicBezTo>
                <a:cubicBezTo>
                  <a:pt x="29" y="149"/>
                  <a:pt x="29" y="150"/>
                  <a:pt x="29" y="152"/>
                </a:cubicBezTo>
                <a:cubicBezTo>
                  <a:pt x="29" y="156"/>
                  <a:pt x="26" y="159"/>
                  <a:pt x="22" y="159"/>
                </a:cubicBezTo>
                <a:close/>
                <a:moveTo>
                  <a:pt x="91" y="38"/>
                </a:moveTo>
                <a:cubicBezTo>
                  <a:pt x="48" y="38"/>
                  <a:pt x="22" y="50"/>
                  <a:pt x="12" y="74"/>
                </a:cubicBezTo>
                <a:cubicBezTo>
                  <a:pt x="9" y="82"/>
                  <a:pt x="8" y="91"/>
                  <a:pt x="8" y="104"/>
                </a:cubicBezTo>
                <a:cubicBezTo>
                  <a:pt x="8" y="113"/>
                  <a:pt x="12" y="127"/>
                  <a:pt x="19" y="144"/>
                </a:cubicBezTo>
                <a:cubicBezTo>
                  <a:pt x="19" y="145"/>
                  <a:pt x="20" y="146"/>
                  <a:pt x="20" y="147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20" y="142"/>
                  <a:pt x="20" y="139"/>
                  <a:pt x="20" y="135"/>
                </a:cubicBezTo>
                <a:cubicBezTo>
                  <a:pt x="20" y="83"/>
                  <a:pt x="57" y="78"/>
                  <a:pt x="91" y="7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6" y="107"/>
                  <a:pt x="116" y="107"/>
                  <a:pt x="116" y="107"/>
                </a:cubicBezTo>
                <a:cubicBezTo>
                  <a:pt x="116" y="108"/>
                  <a:pt x="118" y="109"/>
                  <a:pt x="120" y="108"/>
                </a:cubicBezTo>
                <a:cubicBezTo>
                  <a:pt x="168" y="60"/>
                  <a:pt x="168" y="60"/>
                  <a:pt x="168" y="60"/>
                </a:cubicBezTo>
                <a:cubicBezTo>
                  <a:pt x="168" y="59"/>
                  <a:pt x="169" y="59"/>
                  <a:pt x="169" y="58"/>
                </a:cubicBezTo>
                <a:cubicBezTo>
                  <a:pt x="169" y="58"/>
                  <a:pt x="168" y="57"/>
                  <a:pt x="168" y="57"/>
                </a:cubicBezTo>
                <a:cubicBezTo>
                  <a:pt x="120" y="9"/>
                  <a:pt x="120" y="9"/>
                  <a:pt x="120" y="9"/>
                </a:cubicBezTo>
                <a:cubicBezTo>
                  <a:pt x="118" y="7"/>
                  <a:pt x="116" y="8"/>
                  <a:pt x="116" y="10"/>
                </a:cubicBezTo>
                <a:cubicBezTo>
                  <a:pt x="116" y="38"/>
                  <a:pt x="116" y="38"/>
                  <a:pt x="116" y="38"/>
                </a:cubicBezTo>
                <a:lnTo>
                  <a:pt x="91" y="3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Freeform 64"/>
          <p:cNvSpPr>
            <a:spLocks noEditPoints="1"/>
          </p:cNvSpPr>
          <p:nvPr/>
        </p:nvSpPr>
        <p:spPr bwMode="auto">
          <a:xfrm>
            <a:off x="10682022" y="5624594"/>
            <a:ext cx="277698" cy="281426"/>
          </a:xfrm>
          <a:custGeom>
            <a:avLst/>
            <a:gdLst>
              <a:gd name="T0" fmla="*/ 99 w 126"/>
              <a:gd name="T1" fmla="*/ 127 h 128"/>
              <a:gd name="T2" fmla="*/ 90 w 126"/>
              <a:gd name="T3" fmla="*/ 123 h 128"/>
              <a:gd name="T4" fmla="*/ 63 w 126"/>
              <a:gd name="T5" fmla="*/ 97 h 128"/>
              <a:gd name="T6" fmla="*/ 37 w 126"/>
              <a:gd name="T7" fmla="*/ 123 h 128"/>
              <a:gd name="T8" fmla="*/ 18 w 126"/>
              <a:gd name="T9" fmla="*/ 123 h 128"/>
              <a:gd name="T10" fmla="*/ 4 w 126"/>
              <a:gd name="T11" fmla="*/ 110 h 128"/>
              <a:gd name="T12" fmla="*/ 0 w 126"/>
              <a:gd name="T13" fmla="*/ 100 h 128"/>
              <a:gd name="T14" fmla="*/ 4 w 126"/>
              <a:gd name="T15" fmla="*/ 91 h 128"/>
              <a:gd name="T16" fmla="*/ 31 w 126"/>
              <a:gd name="T17" fmla="*/ 64 h 128"/>
              <a:gd name="T18" fmla="*/ 4 w 126"/>
              <a:gd name="T19" fmla="*/ 38 h 128"/>
              <a:gd name="T20" fmla="*/ 0 w 126"/>
              <a:gd name="T21" fmla="*/ 28 h 128"/>
              <a:gd name="T22" fmla="*/ 4 w 126"/>
              <a:gd name="T23" fmla="*/ 19 h 128"/>
              <a:gd name="T24" fmla="*/ 18 w 126"/>
              <a:gd name="T25" fmla="*/ 5 h 128"/>
              <a:gd name="T26" fmla="*/ 37 w 126"/>
              <a:gd name="T27" fmla="*/ 5 h 128"/>
              <a:gd name="T28" fmla="*/ 63 w 126"/>
              <a:gd name="T29" fmla="*/ 32 h 128"/>
              <a:gd name="T30" fmla="*/ 90 w 126"/>
              <a:gd name="T31" fmla="*/ 5 h 128"/>
              <a:gd name="T32" fmla="*/ 109 w 126"/>
              <a:gd name="T33" fmla="*/ 5 h 128"/>
              <a:gd name="T34" fmla="*/ 122 w 126"/>
              <a:gd name="T35" fmla="*/ 19 h 128"/>
              <a:gd name="T36" fmla="*/ 126 w 126"/>
              <a:gd name="T37" fmla="*/ 28 h 128"/>
              <a:gd name="T38" fmla="*/ 122 w 126"/>
              <a:gd name="T39" fmla="*/ 38 h 128"/>
              <a:gd name="T40" fmla="*/ 96 w 126"/>
              <a:gd name="T41" fmla="*/ 64 h 128"/>
              <a:gd name="T42" fmla="*/ 122 w 126"/>
              <a:gd name="T43" fmla="*/ 91 h 128"/>
              <a:gd name="T44" fmla="*/ 126 w 126"/>
              <a:gd name="T45" fmla="*/ 100 h 128"/>
              <a:gd name="T46" fmla="*/ 122 w 126"/>
              <a:gd name="T47" fmla="*/ 110 h 128"/>
              <a:gd name="T48" fmla="*/ 109 w 126"/>
              <a:gd name="T49" fmla="*/ 123 h 128"/>
              <a:gd name="T50" fmla="*/ 99 w 126"/>
              <a:gd name="T51" fmla="*/ 127 h 128"/>
              <a:gd name="T52" fmla="*/ 63 w 126"/>
              <a:gd name="T53" fmla="*/ 86 h 128"/>
              <a:gd name="T54" fmla="*/ 95 w 126"/>
              <a:gd name="T55" fmla="*/ 118 h 128"/>
              <a:gd name="T56" fmla="*/ 103 w 126"/>
              <a:gd name="T57" fmla="*/ 118 h 128"/>
              <a:gd name="T58" fmla="*/ 117 w 126"/>
              <a:gd name="T59" fmla="*/ 104 h 128"/>
              <a:gd name="T60" fmla="*/ 118 w 126"/>
              <a:gd name="T61" fmla="*/ 100 h 128"/>
              <a:gd name="T62" fmla="*/ 117 w 126"/>
              <a:gd name="T63" fmla="*/ 96 h 128"/>
              <a:gd name="T64" fmla="*/ 85 w 126"/>
              <a:gd name="T65" fmla="*/ 64 h 128"/>
              <a:gd name="T66" fmla="*/ 117 w 126"/>
              <a:gd name="T67" fmla="*/ 32 h 128"/>
              <a:gd name="T68" fmla="*/ 118 w 126"/>
              <a:gd name="T69" fmla="*/ 28 h 128"/>
              <a:gd name="T70" fmla="*/ 117 w 126"/>
              <a:gd name="T71" fmla="*/ 24 h 128"/>
              <a:gd name="T72" fmla="*/ 103 w 126"/>
              <a:gd name="T73" fmla="*/ 11 h 128"/>
              <a:gd name="T74" fmla="*/ 95 w 126"/>
              <a:gd name="T75" fmla="*/ 11 h 128"/>
              <a:gd name="T76" fmla="*/ 63 w 126"/>
              <a:gd name="T77" fmla="*/ 43 h 128"/>
              <a:gd name="T78" fmla="*/ 31 w 126"/>
              <a:gd name="T79" fmla="*/ 11 h 128"/>
              <a:gd name="T80" fmla="*/ 24 w 126"/>
              <a:gd name="T81" fmla="*/ 11 h 128"/>
              <a:gd name="T82" fmla="*/ 10 w 126"/>
              <a:gd name="T83" fmla="*/ 24 h 128"/>
              <a:gd name="T84" fmla="*/ 8 w 126"/>
              <a:gd name="T85" fmla="*/ 28 h 128"/>
              <a:gd name="T86" fmla="*/ 10 w 126"/>
              <a:gd name="T87" fmla="*/ 32 h 128"/>
              <a:gd name="T88" fmla="*/ 42 w 126"/>
              <a:gd name="T89" fmla="*/ 64 h 128"/>
              <a:gd name="T90" fmla="*/ 10 w 126"/>
              <a:gd name="T91" fmla="*/ 96 h 128"/>
              <a:gd name="T92" fmla="*/ 8 w 126"/>
              <a:gd name="T93" fmla="*/ 100 h 128"/>
              <a:gd name="T94" fmla="*/ 10 w 126"/>
              <a:gd name="T95" fmla="*/ 104 h 128"/>
              <a:gd name="T96" fmla="*/ 24 w 126"/>
              <a:gd name="T97" fmla="*/ 118 h 128"/>
              <a:gd name="T98" fmla="*/ 31 w 126"/>
              <a:gd name="T99" fmla="*/ 118 h 128"/>
              <a:gd name="T100" fmla="*/ 63 w 126"/>
              <a:gd name="T101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6" h="128">
                <a:moveTo>
                  <a:pt x="99" y="127"/>
                </a:moveTo>
                <a:cubicBezTo>
                  <a:pt x="96" y="127"/>
                  <a:pt x="92" y="126"/>
                  <a:pt x="90" y="123"/>
                </a:cubicBezTo>
                <a:cubicBezTo>
                  <a:pt x="63" y="97"/>
                  <a:pt x="63" y="97"/>
                  <a:pt x="63" y="97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2" y="128"/>
                  <a:pt x="23" y="128"/>
                  <a:pt x="18" y="123"/>
                </a:cubicBezTo>
                <a:cubicBezTo>
                  <a:pt x="4" y="110"/>
                  <a:pt x="4" y="110"/>
                  <a:pt x="4" y="110"/>
                </a:cubicBezTo>
                <a:cubicBezTo>
                  <a:pt x="2" y="107"/>
                  <a:pt x="0" y="104"/>
                  <a:pt x="0" y="100"/>
                </a:cubicBezTo>
                <a:cubicBezTo>
                  <a:pt x="0" y="97"/>
                  <a:pt x="2" y="93"/>
                  <a:pt x="4" y="91"/>
                </a:cubicBezTo>
                <a:cubicBezTo>
                  <a:pt x="31" y="64"/>
                  <a:pt x="31" y="64"/>
                  <a:pt x="31" y="64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5"/>
                  <a:pt x="0" y="32"/>
                  <a:pt x="0" y="28"/>
                </a:cubicBezTo>
                <a:cubicBezTo>
                  <a:pt x="0" y="25"/>
                  <a:pt x="2" y="21"/>
                  <a:pt x="4" y="19"/>
                </a:cubicBezTo>
                <a:cubicBezTo>
                  <a:pt x="18" y="5"/>
                  <a:pt x="18" y="5"/>
                  <a:pt x="18" y="5"/>
                </a:cubicBezTo>
                <a:cubicBezTo>
                  <a:pt x="23" y="0"/>
                  <a:pt x="32" y="0"/>
                  <a:pt x="37" y="5"/>
                </a:cubicBezTo>
                <a:cubicBezTo>
                  <a:pt x="63" y="32"/>
                  <a:pt x="63" y="32"/>
                  <a:pt x="63" y="32"/>
                </a:cubicBezTo>
                <a:cubicBezTo>
                  <a:pt x="90" y="5"/>
                  <a:pt x="90" y="5"/>
                  <a:pt x="90" y="5"/>
                </a:cubicBezTo>
                <a:cubicBezTo>
                  <a:pt x="95" y="0"/>
                  <a:pt x="104" y="0"/>
                  <a:pt x="109" y="5"/>
                </a:cubicBezTo>
                <a:cubicBezTo>
                  <a:pt x="122" y="19"/>
                  <a:pt x="122" y="19"/>
                  <a:pt x="122" y="19"/>
                </a:cubicBezTo>
                <a:cubicBezTo>
                  <a:pt x="125" y="21"/>
                  <a:pt x="126" y="25"/>
                  <a:pt x="126" y="28"/>
                </a:cubicBezTo>
                <a:cubicBezTo>
                  <a:pt x="126" y="32"/>
                  <a:pt x="125" y="35"/>
                  <a:pt x="122" y="38"/>
                </a:cubicBezTo>
                <a:cubicBezTo>
                  <a:pt x="96" y="64"/>
                  <a:pt x="96" y="64"/>
                  <a:pt x="96" y="64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5" y="93"/>
                  <a:pt x="126" y="97"/>
                  <a:pt x="126" y="100"/>
                </a:cubicBezTo>
                <a:cubicBezTo>
                  <a:pt x="126" y="104"/>
                  <a:pt x="125" y="107"/>
                  <a:pt x="122" y="110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6" y="126"/>
                  <a:pt x="103" y="127"/>
                  <a:pt x="99" y="127"/>
                </a:cubicBezTo>
                <a:close/>
                <a:moveTo>
                  <a:pt x="63" y="86"/>
                </a:moveTo>
                <a:cubicBezTo>
                  <a:pt x="95" y="118"/>
                  <a:pt x="95" y="118"/>
                  <a:pt x="95" y="118"/>
                </a:cubicBezTo>
                <a:cubicBezTo>
                  <a:pt x="97" y="120"/>
                  <a:pt x="101" y="120"/>
                  <a:pt x="103" y="118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8" y="103"/>
                  <a:pt x="118" y="102"/>
                  <a:pt x="118" y="100"/>
                </a:cubicBezTo>
                <a:cubicBezTo>
                  <a:pt x="118" y="99"/>
                  <a:pt x="118" y="97"/>
                  <a:pt x="117" y="96"/>
                </a:cubicBezTo>
                <a:cubicBezTo>
                  <a:pt x="85" y="64"/>
                  <a:pt x="85" y="64"/>
                  <a:pt x="85" y="64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18" y="31"/>
                  <a:pt x="118" y="30"/>
                  <a:pt x="118" y="28"/>
                </a:cubicBezTo>
                <a:cubicBezTo>
                  <a:pt x="118" y="27"/>
                  <a:pt x="118" y="25"/>
                  <a:pt x="117" y="24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01" y="9"/>
                  <a:pt x="97" y="9"/>
                  <a:pt x="95" y="11"/>
                </a:cubicBezTo>
                <a:cubicBezTo>
                  <a:pt x="63" y="43"/>
                  <a:pt x="63" y="43"/>
                  <a:pt x="63" y="43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9"/>
                  <a:pt x="26" y="9"/>
                  <a:pt x="24" y="11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5"/>
                  <a:pt x="8" y="27"/>
                  <a:pt x="8" y="28"/>
                </a:cubicBezTo>
                <a:cubicBezTo>
                  <a:pt x="8" y="30"/>
                  <a:pt x="9" y="31"/>
                  <a:pt x="10" y="32"/>
                </a:cubicBezTo>
                <a:cubicBezTo>
                  <a:pt x="42" y="64"/>
                  <a:pt x="42" y="64"/>
                  <a:pt x="42" y="64"/>
                </a:cubicBezTo>
                <a:cubicBezTo>
                  <a:pt x="10" y="96"/>
                  <a:pt x="10" y="96"/>
                  <a:pt x="10" y="96"/>
                </a:cubicBezTo>
                <a:cubicBezTo>
                  <a:pt x="9" y="97"/>
                  <a:pt x="8" y="99"/>
                  <a:pt x="8" y="100"/>
                </a:cubicBezTo>
                <a:cubicBezTo>
                  <a:pt x="8" y="102"/>
                  <a:pt x="9" y="103"/>
                  <a:pt x="10" y="104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26" y="120"/>
                  <a:pt x="29" y="120"/>
                  <a:pt x="31" y="118"/>
                </a:cubicBezTo>
                <a:lnTo>
                  <a:pt x="63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8" name="Freeform 68"/>
          <p:cNvSpPr>
            <a:spLocks noEditPoints="1"/>
          </p:cNvSpPr>
          <p:nvPr/>
        </p:nvSpPr>
        <p:spPr bwMode="auto">
          <a:xfrm>
            <a:off x="8955262" y="5591047"/>
            <a:ext cx="325224" cy="326156"/>
          </a:xfrm>
          <a:custGeom>
            <a:avLst/>
            <a:gdLst>
              <a:gd name="T0" fmla="*/ 84 w 148"/>
              <a:gd name="T1" fmla="*/ 148 h 148"/>
              <a:gd name="T2" fmla="*/ 64 w 148"/>
              <a:gd name="T3" fmla="*/ 148 h 148"/>
              <a:gd name="T4" fmla="*/ 55 w 148"/>
              <a:gd name="T5" fmla="*/ 144 h 148"/>
              <a:gd name="T6" fmla="*/ 51 w 148"/>
              <a:gd name="T7" fmla="*/ 134 h 148"/>
              <a:gd name="T8" fmla="*/ 51 w 148"/>
              <a:gd name="T9" fmla="*/ 97 h 148"/>
              <a:gd name="T10" fmla="*/ 14 w 148"/>
              <a:gd name="T11" fmla="*/ 97 h 148"/>
              <a:gd name="T12" fmla="*/ 4 w 148"/>
              <a:gd name="T13" fmla="*/ 93 h 148"/>
              <a:gd name="T14" fmla="*/ 0 w 148"/>
              <a:gd name="T15" fmla="*/ 83 h 148"/>
              <a:gd name="T16" fmla="*/ 0 w 148"/>
              <a:gd name="T17" fmla="*/ 64 h 148"/>
              <a:gd name="T18" fmla="*/ 4 w 148"/>
              <a:gd name="T19" fmla="*/ 55 h 148"/>
              <a:gd name="T20" fmla="*/ 14 w 148"/>
              <a:gd name="T21" fmla="*/ 51 h 148"/>
              <a:gd name="T22" fmla="*/ 51 w 148"/>
              <a:gd name="T23" fmla="*/ 51 h 148"/>
              <a:gd name="T24" fmla="*/ 51 w 148"/>
              <a:gd name="T25" fmla="*/ 13 h 148"/>
              <a:gd name="T26" fmla="*/ 55 w 148"/>
              <a:gd name="T27" fmla="*/ 4 h 148"/>
              <a:gd name="T28" fmla="*/ 64 w 148"/>
              <a:gd name="T29" fmla="*/ 0 h 148"/>
              <a:gd name="T30" fmla="*/ 84 w 148"/>
              <a:gd name="T31" fmla="*/ 0 h 148"/>
              <a:gd name="T32" fmla="*/ 93 w 148"/>
              <a:gd name="T33" fmla="*/ 4 h 148"/>
              <a:gd name="T34" fmla="*/ 97 w 148"/>
              <a:gd name="T35" fmla="*/ 13 h 148"/>
              <a:gd name="T36" fmla="*/ 97 w 148"/>
              <a:gd name="T37" fmla="*/ 51 h 148"/>
              <a:gd name="T38" fmla="*/ 134 w 148"/>
              <a:gd name="T39" fmla="*/ 51 h 148"/>
              <a:gd name="T40" fmla="*/ 144 w 148"/>
              <a:gd name="T41" fmla="*/ 55 h 148"/>
              <a:gd name="T42" fmla="*/ 148 w 148"/>
              <a:gd name="T43" fmla="*/ 64 h 148"/>
              <a:gd name="T44" fmla="*/ 148 w 148"/>
              <a:gd name="T45" fmla="*/ 83 h 148"/>
              <a:gd name="T46" fmla="*/ 144 w 148"/>
              <a:gd name="T47" fmla="*/ 93 h 148"/>
              <a:gd name="T48" fmla="*/ 134 w 148"/>
              <a:gd name="T49" fmla="*/ 97 h 148"/>
              <a:gd name="T50" fmla="*/ 97 w 148"/>
              <a:gd name="T51" fmla="*/ 97 h 148"/>
              <a:gd name="T52" fmla="*/ 97 w 148"/>
              <a:gd name="T53" fmla="*/ 134 h 148"/>
              <a:gd name="T54" fmla="*/ 93 w 148"/>
              <a:gd name="T55" fmla="*/ 144 h 148"/>
              <a:gd name="T56" fmla="*/ 84 w 148"/>
              <a:gd name="T57" fmla="*/ 148 h 148"/>
              <a:gd name="T58" fmla="*/ 14 w 148"/>
              <a:gd name="T59" fmla="*/ 59 h 148"/>
              <a:gd name="T60" fmla="*/ 10 w 148"/>
              <a:gd name="T61" fmla="*/ 60 h 148"/>
              <a:gd name="T62" fmla="*/ 8 w 148"/>
              <a:gd name="T63" fmla="*/ 64 h 148"/>
              <a:gd name="T64" fmla="*/ 8 w 148"/>
              <a:gd name="T65" fmla="*/ 83 h 148"/>
              <a:gd name="T66" fmla="*/ 10 w 148"/>
              <a:gd name="T67" fmla="*/ 87 h 148"/>
              <a:gd name="T68" fmla="*/ 14 w 148"/>
              <a:gd name="T69" fmla="*/ 89 h 148"/>
              <a:gd name="T70" fmla="*/ 59 w 148"/>
              <a:gd name="T71" fmla="*/ 89 h 148"/>
              <a:gd name="T72" fmla="*/ 59 w 148"/>
              <a:gd name="T73" fmla="*/ 134 h 148"/>
              <a:gd name="T74" fmla="*/ 61 w 148"/>
              <a:gd name="T75" fmla="*/ 138 h 148"/>
              <a:gd name="T76" fmla="*/ 64 w 148"/>
              <a:gd name="T77" fmla="*/ 140 h 148"/>
              <a:gd name="T78" fmla="*/ 84 w 148"/>
              <a:gd name="T79" fmla="*/ 140 h 148"/>
              <a:gd name="T80" fmla="*/ 87 w 148"/>
              <a:gd name="T81" fmla="*/ 138 h 148"/>
              <a:gd name="T82" fmla="*/ 89 w 148"/>
              <a:gd name="T83" fmla="*/ 134 h 148"/>
              <a:gd name="T84" fmla="*/ 89 w 148"/>
              <a:gd name="T85" fmla="*/ 89 h 148"/>
              <a:gd name="T86" fmla="*/ 134 w 148"/>
              <a:gd name="T87" fmla="*/ 89 h 148"/>
              <a:gd name="T88" fmla="*/ 138 w 148"/>
              <a:gd name="T89" fmla="*/ 87 h 148"/>
              <a:gd name="T90" fmla="*/ 140 w 148"/>
              <a:gd name="T91" fmla="*/ 83 h 148"/>
              <a:gd name="T92" fmla="*/ 140 w 148"/>
              <a:gd name="T93" fmla="*/ 64 h 148"/>
              <a:gd name="T94" fmla="*/ 138 w 148"/>
              <a:gd name="T95" fmla="*/ 60 h 148"/>
              <a:gd name="T96" fmla="*/ 134 w 148"/>
              <a:gd name="T97" fmla="*/ 59 h 148"/>
              <a:gd name="T98" fmla="*/ 89 w 148"/>
              <a:gd name="T99" fmla="*/ 59 h 148"/>
              <a:gd name="T100" fmla="*/ 89 w 148"/>
              <a:gd name="T101" fmla="*/ 13 h 148"/>
              <a:gd name="T102" fmla="*/ 87 w 148"/>
              <a:gd name="T103" fmla="*/ 10 h 148"/>
              <a:gd name="T104" fmla="*/ 84 w 148"/>
              <a:gd name="T105" fmla="*/ 8 h 148"/>
              <a:gd name="T106" fmla="*/ 64 w 148"/>
              <a:gd name="T107" fmla="*/ 8 h 148"/>
              <a:gd name="T108" fmla="*/ 61 w 148"/>
              <a:gd name="T109" fmla="*/ 10 h 148"/>
              <a:gd name="T110" fmla="*/ 59 w 148"/>
              <a:gd name="T111" fmla="*/ 13 h 148"/>
              <a:gd name="T112" fmla="*/ 59 w 148"/>
              <a:gd name="T113" fmla="*/ 59 h 148"/>
              <a:gd name="T114" fmla="*/ 14 w 148"/>
              <a:gd name="T115" fmla="*/ 5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48">
                <a:moveTo>
                  <a:pt x="84" y="148"/>
                </a:moveTo>
                <a:cubicBezTo>
                  <a:pt x="64" y="148"/>
                  <a:pt x="64" y="148"/>
                  <a:pt x="64" y="148"/>
                </a:cubicBezTo>
                <a:cubicBezTo>
                  <a:pt x="61" y="148"/>
                  <a:pt x="57" y="146"/>
                  <a:pt x="55" y="144"/>
                </a:cubicBezTo>
                <a:cubicBezTo>
                  <a:pt x="52" y="141"/>
                  <a:pt x="51" y="138"/>
                  <a:pt x="51" y="134"/>
                </a:cubicBezTo>
                <a:cubicBezTo>
                  <a:pt x="51" y="97"/>
                  <a:pt x="51" y="97"/>
                  <a:pt x="51" y="97"/>
                </a:cubicBezTo>
                <a:cubicBezTo>
                  <a:pt x="14" y="97"/>
                  <a:pt x="14" y="97"/>
                  <a:pt x="14" y="97"/>
                </a:cubicBezTo>
                <a:cubicBezTo>
                  <a:pt x="10" y="97"/>
                  <a:pt x="7" y="95"/>
                  <a:pt x="4" y="93"/>
                </a:cubicBezTo>
                <a:cubicBezTo>
                  <a:pt x="2" y="90"/>
                  <a:pt x="0" y="87"/>
                  <a:pt x="0" y="83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1"/>
                  <a:pt x="2" y="57"/>
                  <a:pt x="4" y="55"/>
                </a:cubicBezTo>
                <a:cubicBezTo>
                  <a:pt x="7" y="52"/>
                  <a:pt x="10" y="51"/>
                  <a:pt x="14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0"/>
                  <a:pt x="52" y="6"/>
                  <a:pt x="55" y="4"/>
                </a:cubicBezTo>
                <a:cubicBezTo>
                  <a:pt x="57" y="1"/>
                  <a:pt x="61" y="0"/>
                  <a:pt x="6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7" y="0"/>
                  <a:pt x="91" y="1"/>
                  <a:pt x="93" y="4"/>
                </a:cubicBezTo>
                <a:cubicBezTo>
                  <a:pt x="96" y="6"/>
                  <a:pt x="97" y="10"/>
                  <a:pt x="97" y="13"/>
                </a:cubicBezTo>
                <a:cubicBezTo>
                  <a:pt x="97" y="51"/>
                  <a:pt x="97" y="51"/>
                  <a:pt x="97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8" y="51"/>
                  <a:pt x="141" y="52"/>
                  <a:pt x="144" y="55"/>
                </a:cubicBezTo>
                <a:cubicBezTo>
                  <a:pt x="146" y="57"/>
                  <a:pt x="148" y="61"/>
                  <a:pt x="148" y="64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8" y="87"/>
                  <a:pt x="146" y="90"/>
                  <a:pt x="144" y="93"/>
                </a:cubicBezTo>
                <a:cubicBezTo>
                  <a:pt x="141" y="95"/>
                  <a:pt x="138" y="97"/>
                  <a:pt x="134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97" y="138"/>
                  <a:pt x="96" y="141"/>
                  <a:pt x="93" y="144"/>
                </a:cubicBezTo>
                <a:cubicBezTo>
                  <a:pt x="91" y="146"/>
                  <a:pt x="87" y="148"/>
                  <a:pt x="84" y="148"/>
                </a:cubicBezTo>
                <a:close/>
                <a:moveTo>
                  <a:pt x="14" y="59"/>
                </a:moveTo>
                <a:cubicBezTo>
                  <a:pt x="12" y="59"/>
                  <a:pt x="11" y="59"/>
                  <a:pt x="10" y="60"/>
                </a:cubicBezTo>
                <a:cubicBezTo>
                  <a:pt x="9" y="61"/>
                  <a:pt x="8" y="63"/>
                  <a:pt x="8" y="64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5"/>
                  <a:pt x="9" y="86"/>
                  <a:pt x="10" y="87"/>
                </a:cubicBezTo>
                <a:cubicBezTo>
                  <a:pt x="11" y="88"/>
                  <a:pt x="12" y="89"/>
                  <a:pt x="14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9" y="136"/>
                  <a:pt x="60" y="137"/>
                  <a:pt x="61" y="138"/>
                </a:cubicBezTo>
                <a:cubicBezTo>
                  <a:pt x="62" y="139"/>
                  <a:pt x="63" y="140"/>
                  <a:pt x="64" y="140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5" y="140"/>
                  <a:pt x="86" y="139"/>
                  <a:pt x="87" y="138"/>
                </a:cubicBezTo>
                <a:cubicBezTo>
                  <a:pt x="88" y="137"/>
                  <a:pt x="89" y="136"/>
                  <a:pt x="89" y="134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36" y="89"/>
                  <a:pt x="137" y="88"/>
                  <a:pt x="138" y="87"/>
                </a:cubicBezTo>
                <a:cubicBezTo>
                  <a:pt x="139" y="86"/>
                  <a:pt x="140" y="85"/>
                  <a:pt x="140" y="83"/>
                </a:cubicBezTo>
                <a:cubicBezTo>
                  <a:pt x="140" y="64"/>
                  <a:pt x="140" y="64"/>
                  <a:pt x="140" y="64"/>
                </a:cubicBezTo>
                <a:cubicBezTo>
                  <a:pt x="140" y="63"/>
                  <a:pt x="139" y="61"/>
                  <a:pt x="138" y="60"/>
                </a:cubicBezTo>
                <a:cubicBezTo>
                  <a:pt x="137" y="59"/>
                  <a:pt x="136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3"/>
                  <a:pt x="89" y="13"/>
                  <a:pt x="89" y="13"/>
                </a:cubicBezTo>
                <a:cubicBezTo>
                  <a:pt x="89" y="12"/>
                  <a:pt x="88" y="11"/>
                  <a:pt x="87" y="10"/>
                </a:cubicBezTo>
                <a:cubicBezTo>
                  <a:pt x="86" y="9"/>
                  <a:pt x="85" y="8"/>
                  <a:pt x="8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3" y="8"/>
                  <a:pt x="62" y="9"/>
                  <a:pt x="61" y="10"/>
                </a:cubicBezTo>
                <a:cubicBezTo>
                  <a:pt x="60" y="11"/>
                  <a:pt x="59" y="12"/>
                  <a:pt x="59" y="13"/>
                </a:cubicBezTo>
                <a:cubicBezTo>
                  <a:pt x="59" y="59"/>
                  <a:pt x="59" y="59"/>
                  <a:pt x="59" y="59"/>
                </a:cubicBezTo>
                <a:lnTo>
                  <a:pt x="14" y="5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" name="Freeform 69"/>
          <p:cNvSpPr>
            <a:spLocks noEditPoints="1"/>
          </p:cNvSpPr>
          <p:nvPr/>
        </p:nvSpPr>
        <p:spPr bwMode="auto">
          <a:xfrm>
            <a:off x="8069051" y="3031192"/>
            <a:ext cx="408160" cy="352248"/>
          </a:xfrm>
          <a:custGeom>
            <a:avLst/>
            <a:gdLst>
              <a:gd name="T0" fmla="*/ 159 w 185"/>
              <a:gd name="T1" fmla="*/ 160 h 160"/>
              <a:gd name="T2" fmla="*/ 152 w 185"/>
              <a:gd name="T3" fmla="*/ 7 h 160"/>
              <a:gd name="T4" fmla="*/ 178 w 185"/>
              <a:gd name="T5" fmla="*/ 0 h 160"/>
              <a:gd name="T6" fmla="*/ 185 w 185"/>
              <a:gd name="T7" fmla="*/ 153 h 160"/>
              <a:gd name="T8" fmla="*/ 160 w 185"/>
              <a:gd name="T9" fmla="*/ 152 h 160"/>
              <a:gd name="T10" fmla="*/ 177 w 185"/>
              <a:gd name="T11" fmla="*/ 8 h 160"/>
              <a:gd name="T12" fmla="*/ 160 w 185"/>
              <a:gd name="T13" fmla="*/ 152 h 160"/>
              <a:gd name="T14" fmla="*/ 121 w 185"/>
              <a:gd name="T15" fmla="*/ 160 h 160"/>
              <a:gd name="T16" fmla="*/ 114 w 185"/>
              <a:gd name="T17" fmla="*/ 58 h 160"/>
              <a:gd name="T18" fmla="*/ 140 w 185"/>
              <a:gd name="T19" fmla="*/ 51 h 160"/>
              <a:gd name="T20" fmla="*/ 147 w 185"/>
              <a:gd name="T21" fmla="*/ 153 h 160"/>
              <a:gd name="T22" fmla="*/ 122 w 185"/>
              <a:gd name="T23" fmla="*/ 152 h 160"/>
              <a:gd name="T24" fmla="*/ 139 w 185"/>
              <a:gd name="T25" fmla="*/ 59 h 160"/>
              <a:gd name="T26" fmla="*/ 122 w 185"/>
              <a:gd name="T27" fmla="*/ 152 h 160"/>
              <a:gd name="T28" fmla="*/ 83 w 185"/>
              <a:gd name="T29" fmla="*/ 160 h 160"/>
              <a:gd name="T30" fmla="*/ 76 w 185"/>
              <a:gd name="T31" fmla="*/ 96 h 160"/>
              <a:gd name="T32" fmla="*/ 102 w 185"/>
              <a:gd name="T33" fmla="*/ 89 h 160"/>
              <a:gd name="T34" fmla="*/ 109 w 185"/>
              <a:gd name="T35" fmla="*/ 153 h 160"/>
              <a:gd name="T36" fmla="*/ 84 w 185"/>
              <a:gd name="T37" fmla="*/ 152 h 160"/>
              <a:gd name="T38" fmla="*/ 101 w 185"/>
              <a:gd name="T39" fmla="*/ 97 h 160"/>
              <a:gd name="T40" fmla="*/ 84 w 185"/>
              <a:gd name="T41" fmla="*/ 152 h 160"/>
              <a:gd name="T42" fmla="*/ 45 w 185"/>
              <a:gd name="T43" fmla="*/ 160 h 160"/>
              <a:gd name="T44" fmla="*/ 38 w 185"/>
              <a:gd name="T45" fmla="*/ 121 h 160"/>
              <a:gd name="T46" fmla="*/ 64 w 185"/>
              <a:gd name="T47" fmla="*/ 114 h 160"/>
              <a:gd name="T48" fmla="*/ 71 w 185"/>
              <a:gd name="T49" fmla="*/ 153 h 160"/>
              <a:gd name="T50" fmla="*/ 46 w 185"/>
              <a:gd name="T51" fmla="*/ 152 h 160"/>
              <a:gd name="T52" fmla="*/ 63 w 185"/>
              <a:gd name="T53" fmla="*/ 122 h 160"/>
              <a:gd name="T54" fmla="*/ 46 w 185"/>
              <a:gd name="T55" fmla="*/ 152 h 160"/>
              <a:gd name="T56" fmla="*/ 7 w 185"/>
              <a:gd name="T57" fmla="*/ 160 h 160"/>
              <a:gd name="T58" fmla="*/ 0 w 185"/>
              <a:gd name="T59" fmla="*/ 134 h 160"/>
              <a:gd name="T60" fmla="*/ 26 w 185"/>
              <a:gd name="T61" fmla="*/ 127 h 160"/>
              <a:gd name="T62" fmla="*/ 33 w 185"/>
              <a:gd name="T63" fmla="*/ 153 h 160"/>
              <a:gd name="T64" fmla="*/ 8 w 185"/>
              <a:gd name="T65" fmla="*/ 152 h 160"/>
              <a:gd name="T66" fmla="*/ 25 w 185"/>
              <a:gd name="T67" fmla="*/ 135 h 160"/>
              <a:gd name="T68" fmla="*/ 8 w 185"/>
              <a:gd name="T69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5" h="160">
                <a:moveTo>
                  <a:pt x="178" y="160"/>
                </a:moveTo>
                <a:cubicBezTo>
                  <a:pt x="159" y="160"/>
                  <a:pt x="159" y="160"/>
                  <a:pt x="159" y="160"/>
                </a:cubicBezTo>
                <a:cubicBezTo>
                  <a:pt x="155" y="160"/>
                  <a:pt x="152" y="157"/>
                  <a:pt x="152" y="153"/>
                </a:cubicBezTo>
                <a:cubicBezTo>
                  <a:pt x="152" y="7"/>
                  <a:pt x="152" y="7"/>
                  <a:pt x="152" y="7"/>
                </a:cubicBezTo>
                <a:cubicBezTo>
                  <a:pt x="152" y="3"/>
                  <a:pt x="155" y="0"/>
                  <a:pt x="15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82" y="0"/>
                  <a:pt x="185" y="3"/>
                  <a:pt x="185" y="7"/>
                </a:cubicBezTo>
                <a:cubicBezTo>
                  <a:pt x="185" y="153"/>
                  <a:pt x="185" y="153"/>
                  <a:pt x="185" y="153"/>
                </a:cubicBezTo>
                <a:cubicBezTo>
                  <a:pt x="185" y="157"/>
                  <a:pt x="182" y="160"/>
                  <a:pt x="178" y="160"/>
                </a:cubicBezTo>
                <a:close/>
                <a:moveTo>
                  <a:pt x="160" y="152"/>
                </a:moveTo>
                <a:cubicBezTo>
                  <a:pt x="177" y="152"/>
                  <a:pt x="177" y="152"/>
                  <a:pt x="177" y="152"/>
                </a:cubicBezTo>
                <a:cubicBezTo>
                  <a:pt x="177" y="8"/>
                  <a:pt x="177" y="8"/>
                  <a:pt x="177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52"/>
                </a:lnTo>
                <a:close/>
                <a:moveTo>
                  <a:pt x="140" y="160"/>
                </a:moveTo>
                <a:cubicBezTo>
                  <a:pt x="121" y="160"/>
                  <a:pt x="121" y="160"/>
                  <a:pt x="121" y="160"/>
                </a:cubicBezTo>
                <a:cubicBezTo>
                  <a:pt x="117" y="160"/>
                  <a:pt x="114" y="157"/>
                  <a:pt x="114" y="153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4"/>
                  <a:pt x="117" y="51"/>
                  <a:pt x="121" y="51"/>
                </a:cubicBezTo>
                <a:cubicBezTo>
                  <a:pt x="140" y="51"/>
                  <a:pt x="140" y="51"/>
                  <a:pt x="140" y="51"/>
                </a:cubicBezTo>
                <a:cubicBezTo>
                  <a:pt x="144" y="51"/>
                  <a:pt x="147" y="54"/>
                  <a:pt x="147" y="58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47" y="157"/>
                  <a:pt x="144" y="160"/>
                  <a:pt x="140" y="160"/>
                </a:cubicBezTo>
                <a:close/>
                <a:moveTo>
                  <a:pt x="122" y="152"/>
                </a:moveTo>
                <a:cubicBezTo>
                  <a:pt x="139" y="152"/>
                  <a:pt x="139" y="152"/>
                  <a:pt x="139" y="152"/>
                </a:cubicBezTo>
                <a:cubicBezTo>
                  <a:pt x="139" y="59"/>
                  <a:pt x="139" y="59"/>
                  <a:pt x="139" y="59"/>
                </a:cubicBezTo>
                <a:cubicBezTo>
                  <a:pt x="122" y="59"/>
                  <a:pt x="122" y="59"/>
                  <a:pt x="122" y="59"/>
                </a:cubicBezTo>
                <a:lnTo>
                  <a:pt x="122" y="152"/>
                </a:lnTo>
                <a:close/>
                <a:moveTo>
                  <a:pt x="102" y="160"/>
                </a:moveTo>
                <a:cubicBezTo>
                  <a:pt x="83" y="160"/>
                  <a:pt x="83" y="160"/>
                  <a:pt x="83" y="160"/>
                </a:cubicBezTo>
                <a:cubicBezTo>
                  <a:pt x="79" y="160"/>
                  <a:pt x="76" y="157"/>
                  <a:pt x="76" y="15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2"/>
                  <a:pt x="79" y="89"/>
                  <a:pt x="83" y="89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6" y="89"/>
                  <a:pt x="109" y="92"/>
                  <a:pt x="109" y="96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9" y="157"/>
                  <a:pt x="106" y="160"/>
                  <a:pt x="102" y="160"/>
                </a:cubicBezTo>
                <a:close/>
                <a:moveTo>
                  <a:pt x="84" y="152"/>
                </a:moveTo>
                <a:cubicBezTo>
                  <a:pt x="101" y="152"/>
                  <a:pt x="101" y="152"/>
                  <a:pt x="101" y="15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84" y="97"/>
                  <a:pt x="84" y="97"/>
                  <a:pt x="84" y="97"/>
                </a:cubicBezTo>
                <a:lnTo>
                  <a:pt x="84" y="152"/>
                </a:lnTo>
                <a:close/>
                <a:moveTo>
                  <a:pt x="64" y="160"/>
                </a:moveTo>
                <a:cubicBezTo>
                  <a:pt x="45" y="160"/>
                  <a:pt x="45" y="160"/>
                  <a:pt x="45" y="160"/>
                </a:cubicBezTo>
                <a:cubicBezTo>
                  <a:pt x="41" y="160"/>
                  <a:pt x="38" y="157"/>
                  <a:pt x="38" y="153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8" y="117"/>
                  <a:pt x="41" y="114"/>
                  <a:pt x="45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8" y="114"/>
                  <a:pt x="71" y="117"/>
                  <a:pt x="71" y="121"/>
                </a:cubicBezTo>
                <a:cubicBezTo>
                  <a:pt x="71" y="153"/>
                  <a:pt x="71" y="153"/>
                  <a:pt x="71" y="153"/>
                </a:cubicBezTo>
                <a:cubicBezTo>
                  <a:pt x="71" y="157"/>
                  <a:pt x="68" y="160"/>
                  <a:pt x="64" y="160"/>
                </a:cubicBezTo>
                <a:close/>
                <a:moveTo>
                  <a:pt x="46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46" y="122"/>
                  <a:pt x="46" y="122"/>
                  <a:pt x="46" y="122"/>
                </a:cubicBezTo>
                <a:lnTo>
                  <a:pt x="46" y="152"/>
                </a:lnTo>
                <a:close/>
                <a:moveTo>
                  <a:pt x="26" y="160"/>
                </a:moveTo>
                <a:cubicBezTo>
                  <a:pt x="7" y="160"/>
                  <a:pt x="7" y="160"/>
                  <a:pt x="7" y="160"/>
                </a:cubicBezTo>
                <a:cubicBezTo>
                  <a:pt x="3" y="160"/>
                  <a:pt x="0" y="157"/>
                  <a:pt x="0" y="153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0"/>
                  <a:pt x="3" y="127"/>
                  <a:pt x="7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30" y="127"/>
                  <a:pt x="33" y="130"/>
                  <a:pt x="33" y="134"/>
                </a:cubicBezTo>
                <a:cubicBezTo>
                  <a:pt x="33" y="153"/>
                  <a:pt x="33" y="153"/>
                  <a:pt x="33" y="153"/>
                </a:cubicBezTo>
                <a:cubicBezTo>
                  <a:pt x="33" y="157"/>
                  <a:pt x="30" y="160"/>
                  <a:pt x="26" y="160"/>
                </a:cubicBezTo>
                <a:close/>
                <a:moveTo>
                  <a:pt x="8" y="152"/>
                </a:moveTo>
                <a:cubicBezTo>
                  <a:pt x="25" y="152"/>
                  <a:pt x="25" y="152"/>
                  <a:pt x="25" y="152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8" y="135"/>
                  <a:pt x="8" y="135"/>
                  <a:pt x="8" y="135"/>
                </a:cubicBezTo>
                <a:lnTo>
                  <a:pt x="8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2184273" y="5551908"/>
            <a:ext cx="305655" cy="398842"/>
            <a:chOff x="2126498" y="4085970"/>
            <a:chExt cx="305655" cy="398842"/>
          </a:xfrm>
        </p:grpSpPr>
        <p:sp>
          <p:nvSpPr>
            <p:cNvPr id="8" name="Freeform 8"/>
            <p:cNvSpPr/>
            <p:nvPr/>
          </p:nvSpPr>
          <p:spPr bwMode="auto">
            <a:xfrm>
              <a:off x="2126498" y="4085970"/>
              <a:ext cx="259993" cy="398842"/>
            </a:xfrm>
            <a:custGeom>
              <a:avLst/>
              <a:gdLst>
                <a:gd name="T0" fmla="*/ 110 w 118"/>
                <a:gd name="T1" fmla="*/ 129 h 181"/>
                <a:gd name="T2" fmla="*/ 110 w 118"/>
                <a:gd name="T3" fmla="*/ 168 h 181"/>
                <a:gd name="T4" fmla="*/ 105 w 118"/>
                <a:gd name="T5" fmla="*/ 173 h 181"/>
                <a:gd name="T6" fmla="*/ 101 w 118"/>
                <a:gd name="T7" fmla="*/ 172 h 181"/>
                <a:gd name="T8" fmla="*/ 52 w 118"/>
                <a:gd name="T9" fmla="*/ 123 h 181"/>
                <a:gd name="T10" fmla="*/ 14 w 118"/>
                <a:gd name="T11" fmla="*/ 123 h 181"/>
                <a:gd name="T12" fmla="*/ 8 w 118"/>
                <a:gd name="T13" fmla="*/ 118 h 181"/>
                <a:gd name="T14" fmla="*/ 8 w 118"/>
                <a:gd name="T15" fmla="*/ 63 h 181"/>
                <a:gd name="T16" fmla="*/ 14 w 118"/>
                <a:gd name="T17" fmla="*/ 58 h 181"/>
                <a:gd name="T18" fmla="*/ 52 w 118"/>
                <a:gd name="T19" fmla="*/ 58 h 181"/>
                <a:gd name="T20" fmla="*/ 101 w 118"/>
                <a:gd name="T21" fmla="*/ 10 h 181"/>
                <a:gd name="T22" fmla="*/ 105 w 118"/>
                <a:gd name="T23" fmla="*/ 8 h 181"/>
                <a:gd name="T24" fmla="*/ 110 w 118"/>
                <a:gd name="T25" fmla="*/ 13 h 181"/>
                <a:gd name="T26" fmla="*/ 110 w 118"/>
                <a:gd name="T27" fmla="*/ 50 h 181"/>
                <a:gd name="T28" fmla="*/ 118 w 118"/>
                <a:gd name="T29" fmla="*/ 50 h 181"/>
                <a:gd name="T30" fmla="*/ 118 w 118"/>
                <a:gd name="T31" fmla="*/ 13 h 181"/>
                <a:gd name="T32" fmla="*/ 105 w 118"/>
                <a:gd name="T33" fmla="*/ 0 h 181"/>
                <a:gd name="T34" fmla="*/ 95 w 118"/>
                <a:gd name="T35" fmla="*/ 4 h 181"/>
                <a:gd name="T36" fmla="*/ 49 w 118"/>
                <a:gd name="T37" fmla="*/ 50 h 181"/>
                <a:gd name="T38" fmla="*/ 14 w 118"/>
                <a:gd name="T39" fmla="*/ 50 h 181"/>
                <a:gd name="T40" fmla="*/ 0 w 118"/>
                <a:gd name="T41" fmla="*/ 63 h 181"/>
                <a:gd name="T42" fmla="*/ 0 w 118"/>
                <a:gd name="T43" fmla="*/ 118 h 181"/>
                <a:gd name="T44" fmla="*/ 14 w 118"/>
                <a:gd name="T45" fmla="*/ 131 h 181"/>
                <a:gd name="T46" fmla="*/ 49 w 118"/>
                <a:gd name="T47" fmla="*/ 131 h 181"/>
                <a:gd name="T48" fmla="*/ 95 w 118"/>
                <a:gd name="T49" fmla="*/ 177 h 181"/>
                <a:gd name="T50" fmla="*/ 105 w 118"/>
                <a:gd name="T51" fmla="*/ 181 h 181"/>
                <a:gd name="T52" fmla="*/ 118 w 118"/>
                <a:gd name="T53" fmla="*/ 168 h 181"/>
                <a:gd name="T54" fmla="*/ 118 w 118"/>
                <a:gd name="T55" fmla="*/ 129 h 181"/>
                <a:gd name="T56" fmla="*/ 110 w 118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81">
                  <a:moveTo>
                    <a:pt x="110" y="129"/>
                  </a:moveTo>
                  <a:cubicBezTo>
                    <a:pt x="110" y="168"/>
                    <a:pt x="110" y="168"/>
                    <a:pt x="110" y="168"/>
                  </a:cubicBezTo>
                  <a:cubicBezTo>
                    <a:pt x="110" y="171"/>
                    <a:pt x="107" y="173"/>
                    <a:pt x="105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4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5" y="8"/>
                  </a:cubicBezTo>
                  <a:cubicBezTo>
                    <a:pt x="107" y="8"/>
                    <a:pt x="110" y="11"/>
                    <a:pt x="110" y="1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6"/>
                    <a:pt x="112" y="0"/>
                    <a:pt x="105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4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5" y="181"/>
                  </a:cubicBezTo>
                  <a:cubicBezTo>
                    <a:pt x="112" y="181"/>
                    <a:pt x="118" y="175"/>
                    <a:pt x="118" y="168"/>
                  </a:cubicBezTo>
                  <a:cubicBezTo>
                    <a:pt x="118" y="129"/>
                    <a:pt x="118" y="129"/>
                    <a:pt x="118" y="129"/>
                  </a:cubicBezTo>
                  <a:lnTo>
                    <a:pt x="110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2320328" y="4226683"/>
              <a:ext cx="111825" cy="112757"/>
            </a:xfrm>
            <a:custGeom>
              <a:avLst/>
              <a:gdLst>
                <a:gd name="T0" fmla="*/ 120 w 120"/>
                <a:gd name="T1" fmla="*/ 109 h 121"/>
                <a:gd name="T2" fmla="*/ 73 w 120"/>
                <a:gd name="T3" fmla="*/ 61 h 121"/>
                <a:gd name="T4" fmla="*/ 120 w 120"/>
                <a:gd name="T5" fmla="*/ 14 h 121"/>
                <a:gd name="T6" fmla="*/ 106 w 120"/>
                <a:gd name="T7" fmla="*/ 0 h 121"/>
                <a:gd name="T8" fmla="*/ 61 w 120"/>
                <a:gd name="T9" fmla="*/ 47 h 121"/>
                <a:gd name="T10" fmla="*/ 14 w 120"/>
                <a:gd name="T11" fmla="*/ 0 h 121"/>
                <a:gd name="T12" fmla="*/ 0 w 120"/>
                <a:gd name="T13" fmla="*/ 14 h 121"/>
                <a:gd name="T14" fmla="*/ 47 w 120"/>
                <a:gd name="T15" fmla="*/ 61 h 121"/>
                <a:gd name="T16" fmla="*/ 0 w 120"/>
                <a:gd name="T17" fmla="*/ 109 h 121"/>
                <a:gd name="T18" fmla="*/ 14 w 120"/>
                <a:gd name="T19" fmla="*/ 121 h 121"/>
                <a:gd name="T20" fmla="*/ 61 w 120"/>
                <a:gd name="T21" fmla="*/ 73 h 121"/>
                <a:gd name="T22" fmla="*/ 106 w 120"/>
                <a:gd name="T23" fmla="*/ 121 h 121"/>
                <a:gd name="T24" fmla="*/ 120 w 120"/>
                <a:gd name="T25" fmla="*/ 10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1">
                  <a:moveTo>
                    <a:pt x="120" y="109"/>
                  </a:moveTo>
                  <a:lnTo>
                    <a:pt x="73" y="61"/>
                  </a:lnTo>
                  <a:lnTo>
                    <a:pt x="120" y="14"/>
                  </a:lnTo>
                  <a:lnTo>
                    <a:pt x="106" y="0"/>
                  </a:lnTo>
                  <a:lnTo>
                    <a:pt x="61" y="47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47" y="61"/>
                  </a:lnTo>
                  <a:lnTo>
                    <a:pt x="0" y="109"/>
                  </a:lnTo>
                  <a:lnTo>
                    <a:pt x="14" y="121"/>
                  </a:lnTo>
                  <a:lnTo>
                    <a:pt x="61" y="73"/>
                  </a:lnTo>
                  <a:lnTo>
                    <a:pt x="106" y="121"/>
                  </a:lnTo>
                  <a:lnTo>
                    <a:pt x="120" y="10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3038801" y="5551908"/>
            <a:ext cx="301926" cy="398842"/>
            <a:chOff x="2981026" y="4085970"/>
            <a:chExt cx="301926" cy="398842"/>
          </a:xfrm>
        </p:grpSpPr>
        <p:sp>
          <p:nvSpPr>
            <p:cNvPr id="71" name="Freeform 71"/>
            <p:cNvSpPr/>
            <p:nvPr/>
          </p:nvSpPr>
          <p:spPr bwMode="auto">
            <a:xfrm>
              <a:off x="2981026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3179514" y="4231343"/>
              <a:ext cx="103438" cy="105302"/>
            </a:xfrm>
            <a:custGeom>
              <a:avLst/>
              <a:gdLst>
                <a:gd name="T0" fmla="*/ 66 w 111"/>
                <a:gd name="T1" fmla="*/ 113 h 113"/>
                <a:gd name="T2" fmla="*/ 66 w 111"/>
                <a:gd name="T3" fmla="*/ 66 h 113"/>
                <a:gd name="T4" fmla="*/ 111 w 111"/>
                <a:gd name="T5" fmla="*/ 66 h 113"/>
                <a:gd name="T6" fmla="*/ 111 w 111"/>
                <a:gd name="T7" fmla="*/ 47 h 113"/>
                <a:gd name="T8" fmla="*/ 66 w 111"/>
                <a:gd name="T9" fmla="*/ 47 h 113"/>
                <a:gd name="T10" fmla="*/ 66 w 111"/>
                <a:gd name="T11" fmla="*/ 0 h 113"/>
                <a:gd name="T12" fmla="*/ 47 w 111"/>
                <a:gd name="T13" fmla="*/ 0 h 113"/>
                <a:gd name="T14" fmla="*/ 47 w 111"/>
                <a:gd name="T15" fmla="*/ 47 h 113"/>
                <a:gd name="T16" fmla="*/ 0 w 111"/>
                <a:gd name="T17" fmla="*/ 47 h 113"/>
                <a:gd name="T18" fmla="*/ 0 w 111"/>
                <a:gd name="T19" fmla="*/ 66 h 113"/>
                <a:gd name="T20" fmla="*/ 47 w 111"/>
                <a:gd name="T21" fmla="*/ 66 h 113"/>
                <a:gd name="T22" fmla="*/ 47 w 111"/>
                <a:gd name="T23" fmla="*/ 113 h 113"/>
                <a:gd name="T24" fmla="*/ 66 w 111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13">
                  <a:moveTo>
                    <a:pt x="66" y="113"/>
                  </a:moveTo>
                  <a:lnTo>
                    <a:pt x="66" y="66"/>
                  </a:lnTo>
                  <a:lnTo>
                    <a:pt x="111" y="66"/>
                  </a:lnTo>
                  <a:lnTo>
                    <a:pt x="111" y="47"/>
                  </a:lnTo>
                  <a:lnTo>
                    <a:pt x="66" y="47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47"/>
                  </a:lnTo>
                  <a:lnTo>
                    <a:pt x="0" y="47"/>
                  </a:lnTo>
                  <a:lnTo>
                    <a:pt x="0" y="66"/>
                  </a:lnTo>
                  <a:lnTo>
                    <a:pt x="47" y="66"/>
                  </a:lnTo>
                  <a:lnTo>
                    <a:pt x="47" y="113"/>
                  </a:lnTo>
                  <a:lnTo>
                    <a:pt x="66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893328" y="5551908"/>
            <a:ext cx="301927" cy="398842"/>
            <a:chOff x="3835553" y="4085970"/>
            <a:chExt cx="301927" cy="398842"/>
          </a:xfrm>
        </p:grpSpPr>
        <p:sp>
          <p:nvSpPr>
            <p:cNvPr id="73" name="Freeform 73"/>
            <p:cNvSpPr/>
            <p:nvPr/>
          </p:nvSpPr>
          <p:spPr bwMode="auto">
            <a:xfrm>
              <a:off x="3835553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4034042" y="4275141"/>
              <a:ext cx="103438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4688216" y="5551908"/>
            <a:ext cx="313109" cy="398842"/>
            <a:chOff x="4630441" y="4085970"/>
            <a:chExt cx="313109" cy="398842"/>
          </a:xfrm>
        </p:grpSpPr>
        <p:sp>
          <p:nvSpPr>
            <p:cNvPr id="75" name="Freeform 75"/>
            <p:cNvSpPr/>
            <p:nvPr/>
          </p:nvSpPr>
          <p:spPr bwMode="auto">
            <a:xfrm>
              <a:off x="4630441" y="4085970"/>
              <a:ext cx="258129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2" y="172"/>
                    <a:pt x="101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2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4906275" y="4249048"/>
              <a:ext cx="37275" cy="72686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33 h 33"/>
                <a:gd name="T4" fmla="*/ 0 w 17"/>
                <a:gd name="T5" fmla="*/ 28 h 33"/>
                <a:gd name="T6" fmla="*/ 9 w 17"/>
                <a:gd name="T7" fmla="*/ 16 h 33"/>
                <a:gd name="T8" fmla="*/ 0 w 17"/>
                <a:gd name="T9" fmla="*/ 4 h 33"/>
                <a:gd name="T10" fmla="*/ 5 w 17"/>
                <a:gd name="T11" fmla="*/ 0 h 33"/>
                <a:gd name="T12" fmla="*/ 7 w 17"/>
                <a:gd name="T13" fmla="*/ 0 h 33"/>
                <a:gd name="T14" fmla="*/ 17 w 17"/>
                <a:gd name="T15" fmla="*/ 16 h 33"/>
                <a:gd name="T16" fmla="*/ 7 w 17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6" y="33"/>
                    <a:pt x="6" y="33"/>
                    <a:pt x="5" y="33"/>
                  </a:cubicBezTo>
                  <a:cubicBezTo>
                    <a:pt x="3" y="33"/>
                    <a:pt x="0" y="31"/>
                    <a:pt x="0" y="28"/>
                  </a:cubicBezTo>
                  <a:cubicBezTo>
                    <a:pt x="0" y="23"/>
                    <a:pt x="9" y="25"/>
                    <a:pt x="9" y="16"/>
                  </a:cubicBezTo>
                  <a:cubicBezTo>
                    <a:pt x="9" y="8"/>
                    <a:pt x="0" y="9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3" y="2"/>
                    <a:pt x="17" y="9"/>
                    <a:pt x="17" y="16"/>
                  </a:cubicBezTo>
                  <a:cubicBezTo>
                    <a:pt x="17" y="23"/>
                    <a:pt x="13" y="30"/>
                    <a:pt x="7" y="33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5534356" y="5551908"/>
            <a:ext cx="392319" cy="398842"/>
            <a:chOff x="5476581" y="4085970"/>
            <a:chExt cx="392319" cy="398842"/>
          </a:xfrm>
        </p:grpSpPr>
        <p:sp>
          <p:nvSpPr>
            <p:cNvPr id="77" name="Freeform 77"/>
            <p:cNvSpPr/>
            <p:nvPr/>
          </p:nvSpPr>
          <p:spPr bwMode="auto">
            <a:xfrm>
              <a:off x="5476581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5751484" y="4176362"/>
              <a:ext cx="117416" cy="218058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1307381" y="3079650"/>
            <a:ext cx="371817" cy="255333"/>
            <a:chOff x="1249606" y="1613712"/>
            <a:chExt cx="371817" cy="255333"/>
          </a:xfrm>
        </p:grpSpPr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249606" y="1613712"/>
              <a:ext cx="271175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249606" y="1692921"/>
              <a:ext cx="27117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1249606" y="1692921"/>
              <a:ext cx="34572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1249606" y="1772130"/>
              <a:ext cx="30192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1249606" y="1851339"/>
              <a:ext cx="37181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2163772" y="3079650"/>
            <a:ext cx="370885" cy="255333"/>
            <a:chOff x="2105997" y="1613712"/>
            <a:chExt cx="370885" cy="255333"/>
          </a:xfrm>
        </p:grpSpPr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2157250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2157250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119975" y="1692921"/>
              <a:ext cx="34292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2141408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2105997" y="1851339"/>
              <a:ext cx="37088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3014572" y="3079650"/>
            <a:ext cx="369954" cy="255333"/>
            <a:chOff x="2956797" y="1613712"/>
            <a:chExt cx="369954" cy="255333"/>
          </a:xfrm>
        </p:grpSpPr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3058371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3058371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2982889" y="1692921"/>
              <a:ext cx="34386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3026687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2956797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3853257" y="3079650"/>
            <a:ext cx="369954" cy="255333"/>
            <a:chOff x="3795482" y="1613712"/>
            <a:chExt cx="369954" cy="255333"/>
          </a:xfrm>
        </p:grpSpPr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3795482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3795482" y="1772130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3795482" y="1692921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3795482" y="1613712"/>
              <a:ext cx="36995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705921" y="3079650"/>
            <a:ext cx="355044" cy="255333"/>
            <a:chOff x="4648146" y="1613712"/>
            <a:chExt cx="355044" cy="255333"/>
          </a:xfrm>
        </p:grpSpPr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714309" y="1851339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4714309" y="1772130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4714309" y="1692921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714309" y="1613712"/>
              <a:ext cx="288881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4648146" y="1851339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4648146" y="1772130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4648146" y="1692921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4648146" y="1613712"/>
              <a:ext cx="4193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6382361" y="3021874"/>
            <a:ext cx="389522" cy="374612"/>
            <a:chOff x="6324586" y="1555936"/>
            <a:chExt cx="389522" cy="374612"/>
          </a:xfrm>
        </p:grpSpPr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6324586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6526802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6324586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6526802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7208000" y="3004168"/>
            <a:ext cx="423070" cy="405365"/>
            <a:chOff x="7150225" y="1538230"/>
            <a:chExt cx="423070" cy="405365"/>
          </a:xfrm>
        </p:grpSpPr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7150225" y="1538230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7293733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7150225" y="1675215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7293733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7437242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7437242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7150225" y="1811269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7293733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7437242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5527833" y="3047966"/>
            <a:ext cx="407229" cy="328951"/>
            <a:chOff x="5470058" y="1582028"/>
            <a:chExt cx="407229" cy="328951"/>
          </a:xfrm>
        </p:grpSpPr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5470058" y="158202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5591202" y="158202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5470058" y="169664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5591202" y="169664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5470058" y="1814064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5 h 104"/>
                <a:gd name="T12" fmla="*/ 87 w 106"/>
                <a:gd name="T13" fmla="*/ 85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5"/>
                  </a:moveTo>
                  <a:lnTo>
                    <a:pt x="87" y="85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5591202" y="1814064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5 h 104"/>
                <a:gd name="T12" fmla="*/ 288 w 307"/>
                <a:gd name="T13" fmla="*/ 85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5"/>
                  </a:moveTo>
                  <a:lnTo>
                    <a:pt x="288" y="85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2" name="Freeform 142"/>
          <p:cNvSpPr>
            <a:spLocks noEditPoints="1"/>
          </p:cNvSpPr>
          <p:nvPr/>
        </p:nvSpPr>
        <p:spPr bwMode="auto">
          <a:xfrm>
            <a:off x="11418825" y="3083731"/>
            <a:ext cx="423070" cy="293540"/>
          </a:xfrm>
          <a:custGeom>
            <a:avLst/>
            <a:gdLst>
              <a:gd name="T0" fmla="*/ 454 w 454"/>
              <a:gd name="T1" fmla="*/ 315 h 315"/>
              <a:gd name="T2" fmla="*/ 0 w 454"/>
              <a:gd name="T3" fmla="*/ 315 h 315"/>
              <a:gd name="T4" fmla="*/ 0 w 454"/>
              <a:gd name="T5" fmla="*/ 0 h 315"/>
              <a:gd name="T6" fmla="*/ 454 w 454"/>
              <a:gd name="T7" fmla="*/ 0 h 315"/>
              <a:gd name="T8" fmla="*/ 454 w 454"/>
              <a:gd name="T9" fmla="*/ 315 h 315"/>
              <a:gd name="T10" fmla="*/ 19 w 454"/>
              <a:gd name="T11" fmla="*/ 296 h 315"/>
              <a:gd name="T12" fmla="*/ 435 w 454"/>
              <a:gd name="T13" fmla="*/ 296 h 315"/>
              <a:gd name="T14" fmla="*/ 435 w 454"/>
              <a:gd name="T15" fmla="*/ 19 h 315"/>
              <a:gd name="T16" fmla="*/ 19 w 454"/>
              <a:gd name="T17" fmla="*/ 19 h 315"/>
              <a:gd name="T18" fmla="*/ 19 w 454"/>
              <a:gd name="T19" fmla="*/ 296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15">
                <a:moveTo>
                  <a:pt x="454" y="315"/>
                </a:moveTo>
                <a:lnTo>
                  <a:pt x="0" y="315"/>
                </a:lnTo>
                <a:lnTo>
                  <a:pt x="0" y="0"/>
                </a:lnTo>
                <a:lnTo>
                  <a:pt x="454" y="0"/>
                </a:lnTo>
                <a:lnTo>
                  <a:pt x="454" y="315"/>
                </a:lnTo>
                <a:close/>
                <a:moveTo>
                  <a:pt x="19" y="296"/>
                </a:moveTo>
                <a:lnTo>
                  <a:pt x="435" y="296"/>
                </a:lnTo>
                <a:lnTo>
                  <a:pt x="435" y="19"/>
                </a:lnTo>
                <a:lnTo>
                  <a:pt x="19" y="19"/>
                </a:lnTo>
                <a:lnTo>
                  <a:pt x="19" y="29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11625701" y="3088391"/>
            <a:ext cx="214331" cy="176124"/>
          </a:xfrm>
          <a:custGeom>
            <a:avLst/>
            <a:gdLst>
              <a:gd name="T0" fmla="*/ 2 w 97"/>
              <a:gd name="T1" fmla="*/ 80 h 80"/>
              <a:gd name="T2" fmla="*/ 1 w 97"/>
              <a:gd name="T3" fmla="*/ 79 h 80"/>
              <a:gd name="T4" fmla="*/ 1 w 97"/>
              <a:gd name="T5" fmla="*/ 76 h 80"/>
              <a:gd name="T6" fmla="*/ 93 w 97"/>
              <a:gd name="T7" fmla="*/ 0 h 80"/>
              <a:gd name="T8" fmla="*/ 96 w 97"/>
              <a:gd name="T9" fmla="*/ 1 h 80"/>
              <a:gd name="T10" fmla="*/ 96 w 97"/>
              <a:gd name="T11" fmla="*/ 4 h 80"/>
              <a:gd name="T12" fmla="*/ 3 w 97"/>
              <a:gd name="T13" fmla="*/ 79 h 80"/>
              <a:gd name="T14" fmla="*/ 2 w 97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80">
                <a:moveTo>
                  <a:pt x="2" y="80"/>
                </a:moveTo>
                <a:cubicBezTo>
                  <a:pt x="1" y="80"/>
                  <a:pt x="1" y="79"/>
                  <a:pt x="1" y="79"/>
                </a:cubicBezTo>
                <a:cubicBezTo>
                  <a:pt x="0" y="78"/>
                  <a:pt x="0" y="77"/>
                  <a:pt x="1" y="76"/>
                </a:cubicBezTo>
                <a:cubicBezTo>
                  <a:pt x="93" y="0"/>
                  <a:pt x="93" y="0"/>
                  <a:pt x="93" y="0"/>
                </a:cubicBezTo>
                <a:cubicBezTo>
                  <a:pt x="94" y="0"/>
                  <a:pt x="95" y="0"/>
                  <a:pt x="96" y="1"/>
                </a:cubicBezTo>
                <a:cubicBezTo>
                  <a:pt x="97" y="2"/>
                  <a:pt x="96" y="3"/>
                  <a:pt x="96" y="4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79"/>
                  <a:pt x="3" y="80"/>
                  <a:pt x="2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/>
          <p:nvPr/>
        </p:nvSpPr>
        <p:spPr bwMode="auto">
          <a:xfrm>
            <a:off x="11423484" y="3088391"/>
            <a:ext cx="211535" cy="176124"/>
          </a:xfrm>
          <a:custGeom>
            <a:avLst/>
            <a:gdLst>
              <a:gd name="T0" fmla="*/ 94 w 96"/>
              <a:gd name="T1" fmla="*/ 80 h 80"/>
              <a:gd name="T2" fmla="*/ 93 w 96"/>
              <a:gd name="T3" fmla="*/ 79 h 80"/>
              <a:gd name="T4" fmla="*/ 1 w 96"/>
              <a:gd name="T5" fmla="*/ 4 h 80"/>
              <a:gd name="T6" fmla="*/ 0 w 96"/>
              <a:gd name="T7" fmla="*/ 1 h 80"/>
              <a:gd name="T8" fmla="*/ 3 w 96"/>
              <a:gd name="T9" fmla="*/ 0 h 80"/>
              <a:gd name="T10" fmla="*/ 95 w 96"/>
              <a:gd name="T11" fmla="*/ 76 h 80"/>
              <a:gd name="T12" fmla="*/ 96 w 96"/>
              <a:gd name="T13" fmla="*/ 79 h 80"/>
              <a:gd name="T14" fmla="*/ 94 w 96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" h="80">
                <a:moveTo>
                  <a:pt x="94" y="80"/>
                </a:moveTo>
                <a:cubicBezTo>
                  <a:pt x="94" y="80"/>
                  <a:pt x="93" y="79"/>
                  <a:pt x="93" y="79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2" y="0"/>
                  <a:pt x="3" y="0"/>
                </a:cubicBezTo>
                <a:cubicBezTo>
                  <a:pt x="95" y="76"/>
                  <a:pt x="95" y="76"/>
                  <a:pt x="95" y="76"/>
                </a:cubicBezTo>
                <a:cubicBezTo>
                  <a:pt x="96" y="77"/>
                  <a:pt x="96" y="78"/>
                  <a:pt x="96" y="79"/>
                </a:cubicBezTo>
                <a:cubicBezTo>
                  <a:pt x="95" y="79"/>
                  <a:pt x="95" y="80"/>
                  <a:pt x="94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>
            <a:spLocks noEditPoints="1"/>
          </p:cNvSpPr>
          <p:nvPr/>
        </p:nvSpPr>
        <p:spPr bwMode="auto">
          <a:xfrm>
            <a:off x="11484055" y="3925790"/>
            <a:ext cx="301927" cy="301927"/>
          </a:xfrm>
          <a:custGeom>
            <a:avLst/>
            <a:gdLst>
              <a:gd name="T0" fmla="*/ 237 w 324"/>
              <a:gd name="T1" fmla="*/ 324 h 324"/>
              <a:gd name="T2" fmla="*/ 85 w 324"/>
              <a:gd name="T3" fmla="*/ 173 h 324"/>
              <a:gd name="T4" fmla="*/ 0 w 324"/>
              <a:gd name="T5" fmla="*/ 258 h 324"/>
              <a:gd name="T6" fmla="*/ 0 w 324"/>
              <a:gd name="T7" fmla="*/ 0 h 324"/>
              <a:gd name="T8" fmla="*/ 258 w 324"/>
              <a:gd name="T9" fmla="*/ 0 h 324"/>
              <a:gd name="T10" fmla="*/ 173 w 324"/>
              <a:gd name="T11" fmla="*/ 85 h 324"/>
              <a:gd name="T12" fmla="*/ 324 w 324"/>
              <a:gd name="T13" fmla="*/ 236 h 324"/>
              <a:gd name="T14" fmla="*/ 237 w 324"/>
              <a:gd name="T15" fmla="*/ 324 h 324"/>
              <a:gd name="T16" fmla="*/ 85 w 324"/>
              <a:gd name="T17" fmla="*/ 147 h 324"/>
              <a:gd name="T18" fmla="*/ 237 w 324"/>
              <a:gd name="T19" fmla="*/ 298 h 324"/>
              <a:gd name="T20" fmla="*/ 298 w 324"/>
              <a:gd name="T21" fmla="*/ 236 h 324"/>
              <a:gd name="T22" fmla="*/ 147 w 324"/>
              <a:gd name="T23" fmla="*/ 85 h 324"/>
              <a:gd name="T24" fmla="*/ 213 w 324"/>
              <a:gd name="T25" fmla="*/ 19 h 324"/>
              <a:gd name="T26" fmla="*/ 19 w 324"/>
              <a:gd name="T27" fmla="*/ 19 h 324"/>
              <a:gd name="T28" fmla="*/ 19 w 324"/>
              <a:gd name="T29" fmla="*/ 213 h 324"/>
              <a:gd name="T30" fmla="*/ 85 w 324"/>
              <a:gd name="T31" fmla="*/ 147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324">
                <a:moveTo>
                  <a:pt x="237" y="324"/>
                </a:moveTo>
                <a:lnTo>
                  <a:pt x="85" y="173"/>
                </a:lnTo>
                <a:lnTo>
                  <a:pt x="0" y="258"/>
                </a:lnTo>
                <a:lnTo>
                  <a:pt x="0" y="0"/>
                </a:lnTo>
                <a:lnTo>
                  <a:pt x="258" y="0"/>
                </a:lnTo>
                <a:lnTo>
                  <a:pt x="173" y="85"/>
                </a:lnTo>
                <a:lnTo>
                  <a:pt x="324" y="236"/>
                </a:lnTo>
                <a:lnTo>
                  <a:pt x="237" y="324"/>
                </a:lnTo>
                <a:close/>
                <a:moveTo>
                  <a:pt x="85" y="147"/>
                </a:moveTo>
                <a:lnTo>
                  <a:pt x="237" y="298"/>
                </a:lnTo>
                <a:lnTo>
                  <a:pt x="298" y="236"/>
                </a:lnTo>
                <a:lnTo>
                  <a:pt x="147" y="85"/>
                </a:lnTo>
                <a:lnTo>
                  <a:pt x="213" y="19"/>
                </a:lnTo>
                <a:lnTo>
                  <a:pt x="19" y="19"/>
                </a:lnTo>
                <a:lnTo>
                  <a:pt x="19" y="213"/>
                </a:lnTo>
                <a:lnTo>
                  <a:pt x="85" y="14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452286" y="3874537"/>
            <a:ext cx="326156" cy="303791"/>
          </a:xfrm>
          <a:custGeom>
            <a:avLst/>
            <a:gdLst>
              <a:gd name="T0" fmla="*/ 241 w 350"/>
              <a:gd name="T1" fmla="*/ 326 h 326"/>
              <a:gd name="T2" fmla="*/ 109 w 350"/>
              <a:gd name="T3" fmla="*/ 326 h 326"/>
              <a:gd name="T4" fmla="*/ 109 w 350"/>
              <a:gd name="T5" fmla="*/ 175 h 326"/>
              <a:gd name="T6" fmla="*/ 0 w 350"/>
              <a:gd name="T7" fmla="*/ 175 h 326"/>
              <a:gd name="T8" fmla="*/ 175 w 350"/>
              <a:gd name="T9" fmla="*/ 0 h 326"/>
              <a:gd name="T10" fmla="*/ 350 w 350"/>
              <a:gd name="T11" fmla="*/ 175 h 326"/>
              <a:gd name="T12" fmla="*/ 241 w 350"/>
              <a:gd name="T13" fmla="*/ 175 h 326"/>
              <a:gd name="T14" fmla="*/ 241 w 350"/>
              <a:gd name="T15" fmla="*/ 326 h 326"/>
              <a:gd name="T16" fmla="*/ 128 w 350"/>
              <a:gd name="T17" fmla="*/ 308 h 326"/>
              <a:gd name="T18" fmla="*/ 222 w 350"/>
              <a:gd name="T19" fmla="*/ 308 h 326"/>
              <a:gd name="T20" fmla="*/ 222 w 350"/>
              <a:gd name="T21" fmla="*/ 156 h 326"/>
              <a:gd name="T22" fmla="*/ 303 w 350"/>
              <a:gd name="T23" fmla="*/ 156 h 326"/>
              <a:gd name="T24" fmla="*/ 175 w 350"/>
              <a:gd name="T25" fmla="*/ 29 h 326"/>
              <a:gd name="T26" fmla="*/ 47 w 350"/>
              <a:gd name="T27" fmla="*/ 156 h 326"/>
              <a:gd name="T28" fmla="*/ 128 w 350"/>
              <a:gd name="T29" fmla="*/ 156 h 326"/>
              <a:gd name="T30" fmla="*/ 128 w 350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0" h="326">
                <a:moveTo>
                  <a:pt x="241" y="326"/>
                </a:moveTo>
                <a:lnTo>
                  <a:pt x="109" y="326"/>
                </a:lnTo>
                <a:lnTo>
                  <a:pt x="109" y="175"/>
                </a:lnTo>
                <a:lnTo>
                  <a:pt x="0" y="175"/>
                </a:lnTo>
                <a:lnTo>
                  <a:pt x="175" y="0"/>
                </a:lnTo>
                <a:lnTo>
                  <a:pt x="350" y="175"/>
                </a:lnTo>
                <a:lnTo>
                  <a:pt x="241" y="175"/>
                </a:lnTo>
                <a:lnTo>
                  <a:pt x="241" y="326"/>
                </a:lnTo>
                <a:close/>
                <a:moveTo>
                  <a:pt x="128" y="308"/>
                </a:moveTo>
                <a:lnTo>
                  <a:pt x="222" y="308"/>
                </a:lnTo>
                <a:lnTo>
                  <a:pt x="222" y="156"/>
                </a:lnTo>
                <a:lnTo>
                  <a:pt x="303" y="156"/>
                </a:lnTo>
                <a:lnTo>
                  <a:pt x="175" y="29"/>
                </a:lnTo>
                <a:lnTo>
                  <a:pt x="47" y="156"/>
                </a:lnTo>
                <a:lnTo>
                  <a:pt x="128" y="156"/>
                </a:lnTo>
                <a:lnTo>
                  <a:pt x="12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474651" y="4756088"/>
            <a:ext cx="303791" cy="303791"/>
          </a:xfrm>
          <a:custGeom>
            <a:avLst/>
            <a:gdLst>
              <a:gd name="T0" fmla="*/ 90 w 326"/>
              <a:gd name="T1" fmla="*/ 326 h 326"/>
              <a:gd name="T2" fmla="*/ 0 w 326"/>
              <a:gd name="T3" fmla="*/ 236 h 326"/>
              <a:gd name="T4" fmla="*/ 152 w 326"/>
              <a:gd name="T5" fmla="*/ 85 h 326"/>
              <a:gd name="T6" fmla="*/ 66 w 326"/>
              <a:gd name="T7" fmla="*/ 0 h 326"/>
              <a:gd name="T8" fmla="*/ 326 w 326"/>
              <a:gd name="T9" fmla="*/ 0 h 326"/>
              <a:gd name="T10" fmla="*/ 326 w 326"/>
              <a:gd name="T11" fmla="*/ 260 h 326"/>
              <a:gd name="T12" fmla="*/ 241 w 326"/>
              <a:gd name="T13" fmla="*/ 175 h 326"/>
              <a:gd name="T14" fmla="*/ 90 w 326"/>
              <a:gd name="T15" fmla="*/ 326 h 326"/>
              <a:gd name="T16" fmla="*/ 29 w 326"/>
              <a:gd name="T17" fmla="*/ 236 h 326"/>
              <a:gd name="T18" fmla="*/ 90 w 326"/>
              <a:gd name="T19" fmla="*/ 298 h 326"/>
              <a:gd name="T20" fmla="*/ 241 w 326"/>
              <a:gd name="T21" fmla="*/ 146 h 326"/>
              <a:gd name="T22" fmla="*/ 308 w 326"/>
              <a:gd name="T23" fmla="*/ 213 h 326"/>
              <a:gd name="T24" fmla="*/ 308 w 326"/>
              <a:gd name="T25" fmla="*/ 19 h 326"/>
              <a:gd name="T26" fmla="*/ 114 w 326"/>
              <a:gd name="T27" fmla="*/ 19 h 326"/>
              <a:gd name="T28" fmla="*/ 180 w 326"/>
              <a:gd name="T29" fmla="*/ 85 h 326"/>
              <a:gd name="T30" fmla="*/ 29 w 326"/>
              <a:gd name="T31" fmla="*/ 23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90" y="326"/>
                </a:moveTo>
                <a:lnTo>
                  <a:pt x="0" y="236"/>
                </a:lnTo>
                <a:lnTo>
                  <a:pt x="152" y="85"/>
                </a:lnTo>
                <a:lnTo>
                  <a:pt x="66" y="0"/>
                </a:lnTo>
                <a:lnTo>
                  <a:pt x="326" y="0"/>
                </a:lnTo>
                <a:lnTo>
                  <a:pt x="326" y="260"/>
                </a:lnTo>
                <a:lnTo>
                  <a:pt x="241" y="175"/>
                </a:lnTo>
                <a:lnTo>
                  <a:pt x="90" y="326"/>
                </a:lnTo>
                <a:close/>
                <a:moveTo>
                  <a:pt x="29" y="236"/>
                </a:moveTo>
                <a:lnTo>
                  <a:pt x="90" y="298"/>
                </a:lnTo>
                <a:lnTo>
                  <a:pt x="241" y="146"/>
                </a:lnTo>
                <a:lnTo>
                  <a:pt x="308" y="213"/>
                </a:lnTo>
                <a:lnTo>
                  <a:pt x="308" y="19"/>
                </a:lnTo>
                <a:lnTo>
                  <a:pt x="114" y="19"/>
                </a:lnTo>
                <a:lnTo>
                  <a:pt x="180" y="85"/>
                </a:lnTo>
                <a:lnTo>
                  <a:pt x="29" y="23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>
            <a:spLocks noEditPoints="1"/>
          </p:cNvSpPr>
          <p:nvPr/>
        </p:nvSpPr>
        <p:spPr bwMode="auto">
          <a:xfrm>
            <a:off x="456580" y="5600365"/>
            <a:ext cx="303791" cy="326156"/>
          </a:xfrm>
          <a:custGeom>
            <a:avLst/>
            <a:gdLst>
              <a:gd name="T0" fmla="*/ 151 w 326"/>
              <a:gd name="T1" fmla="*/ 350 h 350"/>
              <a:gd name="T2" fmla="*/ 151 w 326"/>
              <a:gd name="T3" fmla="*/ 241 h 350"/>
              <a:gd name="T4" fmla="*/ 0 w 326"/>
              <a:gd name="T5" fmla="*/ 241 h 350"/>
              <a:gd name="T6" fmla="*/ 0 w 326"/>
              <a:gd name="T7" fmla="*/ 108 h 350"/>
              <a:gd name="T8" fmla="*/ 151 w 326"/>
              <a:gd name="T9" fmla="*/ 108 h 350"/>
              <a:gd name="T10" fmla="*/ 151 w 326"/>
              <a:gd name="T11" fmla="*/ 0 h 350"/>
              <a:gd name="T12" fmla="*/ 326 w 326"/>
              <a:gd name="T13" fmla="*/ 175 h 350"/>
              <a:gd name="T14" fmla="*/ 151 w 326"/>
              <a:gd name="T15" fmla="*/ 350 h 350"/>
              <a:gd name="T16" fmla="*/ 18 w 326"/>
              <a:gd name="T17" fmla="*/ 222 h 350"/>
              <a:gd name="T18" fmla="*/ 170 w 326"/>
              <a:gd name="T19" fmla="*/ 222 h 350"/>
              <a:gd name="T20" fmla="*/ 170 w 326"/>
              <a:gd name="T21" fmla="*/ 302 h 350"/>
              <a:gd name="T22" fmla="*/ 297 w 326"/>
              <a:gd name="T23" fmla="*/ 175 h 350"/>
              <a:gd name="T24" fmla="*/ 170 w 326"/>
              <a:gd name="T25" fmla="*/ 47 h 350"/>
              <a:gd name="T26" fmla="*/ 170 w 326"/>
              <a:gd name="T27" fmla="*/ 127 h 350"/>
              <a:gd name="T28" fmla="*/ 18 w 326"/>
              <a:gd name="T29" fmla="*/ 127 h 350"/>
              <a:gd name="T30" fmla="*/ 18 w 326"/>
              <a:gd name="T31" fmla="*/ 22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51" y="350"/>
                </a:moveTo>
                <a:lnTo>
                  <a:pt x="151" y="241"/>
                </a:lnTo>
                <a:lnTo>
                  <a:pt x="0" y="241"/>
                </a:lnTo>
                <a:lnTo>
                  <a:pt x="0" y="108"/>
                </a:lnTo>
                <a:lnTo>
                  <a:pt x="151" y="108"/>
                </a:lnTo>
                <a:lnTo>
                  <a:pt x="151" y="0"/>
                </a:lnTo>
                <a:lnTo>
                  <a:pt x="326" y="175"/>
                </a:lnTo>
                <a:lnTo>
                  <a:pt x="151" y="350"/>
                </a:lnTo>
                <a:close/>
                <a:moveTo>
                  <a:pt x="18" y="222"/>
                </a:moveTo>
                <a:lnTo>
                  <a:pt x="170" y="222"/>
                </a:lnTo>
                <a:lnTo>
                  <a:pt x="170" y="302"/>
                </a:lnTo>
                <a:lnTo>
                  <a:pt x="297" y="175"/>
                </a:lnTo>
                <a:lnTo>
                  <a:pt x="170" y="47"/>
                </a:lnTo>
                <a:lnTo>
                  <a:pt x="170" y="127"/>
                </a:lnTo>
                <a:lnTo>
                  <a:pt x="18" y="127"/>
                </a:lnTo>
                <a:lnTo>
                  <a:pt x="18" y="22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11505905" y="5593842"/>
            <a:ext cx="303791" cy="303791"/>
          </a:xfrm>
          <a:custGeom>
            <a:avLst/>
            <a:gdLst>
              <a:gd name="T0" fmla="*/ 260 w 326"/>
              <a:gd name="T1" fmla="*/ 326 h 326"/>
              <a:gd name="T2" fmla="*/ 0 w 326"/>
              <a:gd name="T3" fmla="*/ 326 h 326"/>
              <a:gd name="T4" fmla="*/ 0 w 326"/>
              <a:gd name="T5" fmla="*/ 66 h 326"/>
              <a:gd name="T6" fmla="*/ 85 w 326"/>
              <a:gd name="T7" fmla="*/ 151 h 326"/>
              <a:gd name="T8" fmla="*/ 236 w 326"/>
              <a:gd name="T9" fmla="*/ 0 h 326"/>
              <a:gd name="T10" fmla="*/ 326 w 326"/>
              <a:gd name="T11" fmla="*/ 90 h 326"/>
              <a:gd name="T12" fmla="*/ 174 w 326"/>
              <a:gd name="T13" fmla="*/ 241 h 326"/>
              <a:gd name="T14" fmla="*/ 260 w 326"/>
              <a:gd name="T15" fmla="*/ 326 h 326"/>
              <a:gd name="T16" fmla="*/ 18 w 326"/>
              <a:gd name="T17" fmla="*/ 308 h 326"/>
              <a:gd name="T18" fmla="*/ 212 w 326"/>
              <a:gd name="T19" fmla="*/ 308 h 326"/>
              <a:gd name="T20" fmla="*/ 146 w 326"/>
              <a:gd name="T21" fmla="*/ 241 h 326"/>
              <a:gd name="T22" fmla="*/ 297 w 326"/>
              <a:gd name="T23" fmla="*/ 90 h 326"/>
              <a:gd name="T24" fmla="*/ 236 w 326"/>
              <a:gd name="T25" fmla="*/ 29 h 326"/>
              <a:gd name="T26" fmla="*/ 85 w 326"/>
              <a:gd name="T27" fmla="*/ 180 h 326"/>
              <a:gd name="T28" fmla="*/ 18 w 326"/>
              <a:gd name="T29" fmla="*/ 114 h 326"/>
              <a:gd name="T30" fmla="*/ 18 w 326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260" y="326"/>
                </a:moveTo>
                <a:lnTo>
                  <a:pt x="0" y="326"/>
                </a:lnTo>
                <a:lnTo>
                  <a:pt x="0" y="66"/>
                </a:lnTo>
                <a:lnTo>
                  <a:pt x="85" y="151"/>
                </a:lnTo>
                <a:lnTo>
                  <a:pt x="236" y="0"/>
                </a:lnTo>
                <a:lnTo>
                  <a:pt x="326" y="90"/>
                </a:lnTo>
                <a:lnTo>
                  <a:pt x="174" y="241"/>
                </a:lnTo>
                <a:lnTo>
                  <a:pt x="260" y="326"/>
                </a:lnTo>
                <a:close/>
                <a:moveTo>
                  <a:pt x="18" y="308"/>
                </a:moveTo>
                <a:lnTo>
                  <a:pt x="212" y="308"/>
                </a:lnTo>
                <a:lnTo>
                  <a:pt x="146" y="241"/>
                </a:lnTo>
                <a:lnTo>
                  <a:pt x="297" y="90"/>
                </a:lnTo>
                <a:lnTo>
                  <a:pt x="236" y="29"/>
                </a:lnTo>
                <a:lnTo>
                  <a:pt x="85" y="180"/>
                </a:lnTo>
                <a:lnTo>
                  <a:pt x="18" y="114"/>
                </a:lnTo>
                <a:lnTo>
                  <a:pt x="1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11483122" y="4744906"/>
            <a:ext cx="303791" cy="326156"/>
          </a:xfrm>
          <a:custGeom>
            <a:avLst/>
            <a:gdLst>
              <a:gd name="T0" fmla="*/ 175 w 326"/>
              <a:gd name="T1" fmla="*/ 350 h 350"/>
              <a:gd name="T2" fmla="*/ 0 w 326"/>
              <a:gd name="T3" fmla="*/ 175 h 350"/>
              <a:gd name="T4" fmla="*/ 175 w 326"/>
              <a:gd name="T5" fmla="*/ 0 h 350"/>
              <a:gd name="T6" fmla="*/ 175 w 326"/>
              <a:gd name="T7" fmla="*/ 108 h 350"/>
              <a:gd name="T8" fmla="*/ 326 w 326"/>
              <a:gd name="T9" fmla="*/ 108 h 350"/>
              <a:gd name="T10" fmla="*/ 326 w 326"/>
              <a:gd name="T11" fmla="*/ 241 h 350"/>
              <a:gd name="T12" fmla="*/ 175 w 326"/>
              <a:gd name="T13" fmla="*/ 241 h 350"/>
              <a:gd name="T14" fmla="*/ 175 w 326"/>
              <a:gd name="T15" fmla="*/ 350 h 350"/>
              <a:gd name="T16" fmla="*/ 28 w 326"/>
              <a:gd name="T17" fmla="*/ 175 h 350"/>
              <a:gd name="T18" fmla="*/ 156 w 326"/>
              <a:gd name="T19" fmla="*/ 302 h 350"/>
              <a:gd name="T20" fmla="*/ 156 w 326"/>
              <a:gd name="T21" fmla="*/ 222 h 350"/>
              <a:gd name="T22" fmla="*/ 307 w 326"/>
              <a:gd name="T23" fmla="*/ 222 h 350"/>
              <a:gd name="T24" fmla="*/ 307 w 326"/>
              <a:gd name="T25" fmla="*/ 127 h 350"/>
              <a:gd name="T26" fmla="*/ 156 w 326"/>
              <a:gd name="T27" fmla="*/ 127 h 350"/>
              <a:gd name="T28" fmla="*/ 156 w 326"/>
              <a:gd name="T29" fmla="*/ 47 h 350"/>
              <a:gd name="T30" fmla="*/ 28 w 326"/>
              <a:gd name="T31" fmla="*/ 175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75" y="350"/>
                </a:moveTo>
                <a:lnTo>
                  <a:pt x="0" y="175"/>
                </a:lnTo>
                <a:lnTo>
                  <a:pt x="175" y="0"/>
                </a:lnTo>
                <a:lnTo>
                  <a:pt x="175" y="108"/>
                </a:lnTo>
                <a:lnTo>
                  <a:pt x="326" y="108"/>
                </a:lnTo>
                <a:lnTo>
                  <a:pt x="326" y="241"/>
                </a:lnTo>
                <a:lnTo>
                  <a:pt x="175" y="241"/>
                </a:lnTo>
                <a:lnTo>
                  <a:pt x="175" y="350"/>
                </a:lnTo>
                <a:close/>
                <a:moveTo>
                  <a:pt x="28" y="175"/>
                </a:moveTo>
                <a:lnTo>
                  <a:pt x="156" y="302"/>
                </a:lnTo>
                <a:lnTo>
                  <a:pt x="156" y="222"/>
                </a:lnTo>
                <a:lnTo>
                  <a:pt x="307" y="222"/>
                </a:lnTo>
                <a:lnTo>
                  <a:pt x="307" y="127"/>
                </a:lnTo>
                <a:lnTo>
                  <a:pt x="156" y="127"/>
                </a:lnTo>
                <a:lnTo>
                  <a:pt x="156" y="47"/>
                </a:lnTo>
                <a:lnTo>
                  <a:pt x="28" y="17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>
            <a:spLocks noEditPoints="1"/>
          </p:cNvSpPr>
          <p:nvPr/>
        </p:nvSpPr>
        <p:spPr bwMode="auto">
          <a:xfrm>
            <a:off x="404302" y="2184586"/>
            <a:ext cx="352248" cy="308450"/>
          </a:xfrm>
          <a:custGeom>
            <a:avLst/>
            <a:gdLst>
              <a:gd name="T0" fmla="*/ 160 w 160"/>
              <a:gd name="T1" fmla="*/ 140 h 140"/>
              <a:gd name="T2" fmla="*/ 0 w 160"/>
              <a:gd name="T3" fmla="*/ 140 h 140"/>
              <a:gd name="T4" fmla="*/ 0 w 160"/>
              <a:gd name="T5" fmla="*/ 127 h 140"/>
              <a:gd name="T6" fmla="*/ 42 w 160"/>
              <a:gd name="T7" fmla="*/ 85 h 140"/>
              <a:gd name="T8" fmla="*/ 118 w 160"/>
              <a:gd name="T9" fmla="*/ 85 h 140"/>
              <a:gd name="T10" fmla="*/ 160 w 160"/>
              <a:gd name="T11" fmla="*/ 127 h 140"/>
              <a:gd name="T12" fmla="*/ 160 w 160"/>
              <a:gd name="T13" fmla="*/ 140 h 140"/>
              <a:gd name="T14" fmla="*/ 8 w 160"/>
              <a:gd name="T15" fmla="*/ 132 h 140"/>
              <a:gd name="T16" fmla="*/ 152 w 160"/>
              <a:gd name="T17" fmla="*/ 132 h 140"/>
              <a:gd name="T18" fmla="*/ 152 w 160"/>
              <a:gd name="T19" fmla="*/ 127 h 140"/>
              <a:gd name="T20" fmla="*/ 118 w 160"/>
              <a:gd name="T21" fmla="*/ 93 h 140"/>
              <a:gd name="T22" fmla="*/ 42 w 160"/>
              <a:gd name="T23" fmla="*/ 93 h 140"/>
              <a:gd name="T24" fmla="*/ 8 w 160"/>
              <a:gd name="T25" fmla="*/ 127 h 140"/>
              <a:gd name="T26" fmla="*/ 8 w 160"/>
              <a:gd name="T27" fmla="*/ 132 h 140"/>
              <a:gd name="T28" fmla="*/ 80 w 160"/>
              <a:gd name="T29" fmla="*/ 83 h 140"/>
              <a:gd name="T30" fmla="*/ 38 w 160"/>
              <a:gd name="T31" fmla="*/ 42 h 140"/>
              <a:gd name="T32" fmla="*/ 80 w 160"/>
              <a:gd name="T33" fmla="*/ 0 h 140"/>
              <a:gd name="T34" fmla="*/ 122 w 160"/>
              <a:gd name="T35" fmla="*/ 42 h 140"/>
              <a:gd name="T36" fmla="*/ 80 w 160"/>
              <a:gd name="T37" fmla="*/ 83 h 140"/>
              <a:gd name="T38" fmla="*/ 80 w 160"/>
              <a:gd name="T39" fmla="*/ 8 h 140"/>
              <a:gd name="T40" fmla="*/ 46 w 160"/>
              <a:gd name="T41" fmla="*/ 42 h 140"/>
              <a:gd name="T42" fmla="*/ 80 w 160"/>
              <a:gd name="T43" fmla="*/ 75 h 140"/>
              <a:gd name="T44" fmla="*/ 114 w 160"/>
              <a:gd name="T45" fmla="*/ 42 h 140"/>
              <a:gd name="T46" fmla="*/ 80 w 160"/>
              <a:gd name="T47" fmla="*/ 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40">
                <a:moveTo>
                  <a:pt x="160" y="140"/>
                </a:moveTo>
                <a:cubicBezTo>
                  <a:pt x="0" y="140"/>
                  <a:pt x="0" y="140"/>
                  <a:pt x="0" y="14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4"/>
                  <a:pt x="19" y="85"/>
                  <a:pt x="42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41" y="85"/>
                  <a:pt x="160" y="104"/>
                  <a:pt x="160" y="127"/>
                </a:cubicBezTo>
                <a:lnTo>
                  <a:pt x="160" y="140"/>
                </a:lnTo>
                <a:close/>
                <a:moveTo>
                  <a:pt x="8" y="132"/>
                </a:moveTo>
                <a:cubicBezTo>
                  <a:pt x="152" y="132"/>
                  <a:pt x="152" y="132"/>
                  <a:pt x="152" y="132"/>
                </a:cubicBezTo>
                <a:cubicBezTo>
                  <a:pt x="152" y="127"/>
                  <a:pt x="152" y="127"/>
                  <a:pt x="152" y="127"/>
                </a:cubicBezTo>
                <a:cubicBezTo>
                  <a:pt x="152" y="108"/>
                  <a:pt x="137" y="93"/>
                  <a:pt x="118" y="93"/>
                </a:cubicBezTo>
                <a:cubicBezTo>
                  <a:pt x="42" y="93"/>
                  <a:pt x="42" y="93"/>
                  <a:pt x="42" y="93"/>
                </a:cubicBezTo>
                <a:cubicBezTo>
                  <a:pt x="23" y="93"/>
                  <a:pt x="8" y="108"/>
                  <a:pt x="8" y="127"/>
                </a:cubicBezTo>
                <a:lnTo>
                  <a:pt x="8" y="132"/>
                </a:lnTo>
                <a:close/>
                <a:moveTo>
                  <a:pt x="80" y="83"/>
                </a:moveTo>
                <a:cubicBezTo>
                  <a:pt x="57" y="83"/>
                  <a:pt x="38" y="65"/>
                  <a:pt x="38" y="42"/>
                </a:cubicBezTo>
                <a:cubicBezTo>
                  <a:pt x="38" y="18"/>
                  <a:pt x="57" y="0"/>
                  <a:pt x="80" y="0"/>
                </a:cubicBezTo>
                <a:cubicBezTo>
                  <a:pt x="103" y="0"/>
                  <a:pt x="122" y="18"/>
                  <a:pt x="122" y="42"/>
                </a:cubicBezTo>
                <a:cubicBezTo>
                  <a:pt x="122" y="65"/>
                  <a:pt x="103" y="83"/>
                  <a:pt x="80" y="83"/>
                </a:cubicBezTo>
                <a:close/>
                <a:moveTo>
                  <a:pt x="80" y="8"/>
                </a:moveTo>
                <a:cubicBezTo>
                  <a:pt x="61" y="8"/>
                  <a:pt x="46" y="23"/>
                  <a:pt x="46" y="42"/>
                </a:cubicBezTo>
                <a:cubicBezTo>
                  <a:pt x="46" y="60"/>
                  <a:pt x="61" y="75"/>
                  <a:pt x="80" y="75"/>
                </a:cubicBezTo>
                <a:cubicBezTo>
                  <a:pt x="99" y="75"/>
                  <a:pt x="114" y="60"/>
                  <a:pt x="114" y="42"/>
                </a:cubicBezTo>
                <a:cubicBezTo>
                  <a:pt x="114" y="23"/>
                  <a:pt x="99" y="8"/>
                  <a:pt x="80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415202" y="3063808"/>
            <a:ext cx="342929" cy="33081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3058370" y="2156164"/>
            <a:ext cx="273039" cy="410023"/>
            <a:chOff x="3000595" y="690226"/>
            <a:chExt cx="273039" cy="410023"/>
          </a:xfrm>
        </p:grpSpPr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3005254" y="690226"/>
              <a:ext cx="263720" cy="365294"/>
            </a:xfrm>
            <a:custGeom>
              <a:avLst/>
              <a:gdLst>
                <a:gd name="T0" fmla="*/ 60 w 120"/>
                <a:gd name="T1" fmla="*/ 166 h 166"/>
                <a:gd name="T2" fmla="*/ 57 w 120"/>
                <a:gd name="T3" fmla="*/ 162 h 166"/>
                <a:gd name="T4" fmla="*/ 0 w 120"/>
                <a:gd name="T5" fmla="*/ 60 h 166"/>
                <a:gd name="T6" fmla="*/ 60 w 120"/>
                <a:gd name="T7" fmla="*/ 0 h 166"/>
                <a:gd name="T8" fmla="*/ 120 w 120"/>
                <a:gd name="T9" fmla="*/ 60 h 166"/>
                <a:gd name="T10" fmla="*/ 63 w 120"/>
                <a:gd name="T11" fmla="*/ 162 h 166"/>
                <a:gd name="T12" fmla="*/ 60 w 120"/>
                <a:gd name="T13" fmla="*/ 166 h 166"/>
                <a:gd name="T14" fmla="*/ 60 w 120"/>
                <a:gd name="T15" fmla="*/ 8 h 166"/>
                <a:gd name="T16" fmla="*/ 8 w 120"/>
                <a:gd name="T17" fmla="*/ 60 h 166"/>
                <a:gd name="T18" fmla="*/ 60 w 120"/>
                <a:gd name="T19" fmla="*/ 154 h 166"/>
                <a:gd name="T20" fmla="*/ 112 w 120"/>
                <a:gd name="T21" fmla="*/ 60 h 166"/>
                <a:gd name="T22" fmla="*/ 60 w 120"/>
                <a:gd name="T2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166">
                  <a:moveTo>
                    <a:pt x="60" y="166"/>
                  </a:moveTo>
                  <a:cubicBezTo>
                    <a:pt x="57" y="162"/>
                    <a:pt x="57" y="162"/>
                    <a:pt x="57" y="162"/>
                  </a:cubicBezTo>
                  <a:cubicBezTo>
                    <a:pt x="55" y="160"/>
                    <a:pt x="0" y="92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2"/>
                    <a:pt x="66" y="160"/>
                    <a:pt x="63" y="162"/>
                  </a:cubicBezTo>
                  <a:lnTo>
                    <a:pt x="60" y="166"/>
                  </a:lnTo>
                  <a:close/>
                  <a:moveTo>
                    <a:pt x="60" y="8"/>
                  </a:moveTo>
                  <a:cubicBezTo>
                    <a:pt x="32" y="8"/>
                    <a:pt x="8" y="31"/>
                    <a:pt x="8" y="60"/>
                  </a:cubicBezTo>
                  <a:cubicBezTo>
                    <a:pt x="8" y="85"/>
                    <a:pt x="49" y="139"/>
                    <a:pt x="60" y="154"/>
                  </a:cubicBezTo>
                  <a:cubicBezTo>
                    <a:pt x="72" y="139"/>
                    <a:pt x="112" y="8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3071417" y="756389"/>
              <a:ext cx="132326" cy="132326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4" y="60"/>
                    <a:pt x="0" y="47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5" y="56"/>
                    <a:pt x="56" y="44"/>
                    <a:pt x="56" y="30"/>
                  </a:cubicBezTo>
                  <a:cubicBezTo>
                    <a:pt x="56" y="16"/>
                    <a:pt x="45" y="4"/>
                    <a:pt x="3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57"/>
            <p:cNvSpPr/>
            <p:nvPr/>
          </p:nvSpPr>
          <p:spPr bwMode="auto">
            <a:xfrm>
              <a:off x="3000595" y="1007062"/>
              <a:ext cx="273039" cy="93187"/>
            </a:xfrm>
            <a:custGeom>
              <a:avLst/>
              <a:gdLst>
                <a:gd name="T0" fmla="*/ 92 w 124"/>
                <a:gd name="T1" fmla="*/ 0 h 42"/>
                <a:gd name="T2" fmla="*/ 92 w 124"/>
                <a:gd name="T3" fmla="*/ 5 h 42"/>
                <a:gd name="T4" fmla="*/ 120 w 124"/>
                <a:gd name="T5" fmla="*/ 20 h 42"/>
                <a:gd name="T6" fmla="*/ 62 w 124"/>
                <a:gd name="T7" fmla="*/ 38 h 42"/>
                <a:gd name="T8" fmla="*/ 4 w 124"/>
                <a:gd name="T9" fmla="*/ 20 h 42"/>
                <a:gd name="T10" fmla="*/ 33 w 124"/>
                <a:gd name="T11" fmla="*/ 5 h 42"/>
                <a:gd name="T12" fmla="*/ 33 w 124"/>
                <a:gd name="T13" fmla="*/ 0 h 42"/>
                <a:gd name="T14" fmla="*/ 0 w 124"/>
                <a:gd name="T15" fmla="*/ 20 h 42"/>
                <a:gd name="T16" fmla="*/ 62 w 124"/>
                <a:gd name="T17" fmla="*/ 42 h 42"/>
                <a:gd name="T18" fmla="*/ 124 w 124"/>
                <a:gd name="T19" fmla="*/ 20 h 42"/>
                <a:gd name="T20" fmla="*/ 92 w 12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42">
                  <a:moveTo>
                    <a:pt x="92" y="0"/>
                  </a:moveTo>
                  <a:cubicBezTo>
                    <a:pt x="92" y="5"/>
                    <a:pt x="92" y="5"/>
                    <a:pt x="92" y="5"/>
                  </a:cubicBezTo>
                  <a:cubicBezTo>
                    <a:pt x="109" y="8"/>
                    <a:pt x="120" y="14"/>
                    <a:pt x="120" y="20"/>
                  </a:cubicBezTo>
                  <a:cubicBezTo>
                    <a:pt x="120" y="28"/>
                    <a:pt x="97" y="38"/>
                    <a:pt x="62" y="38"/>
                  </a:cubicBezTo>
                  <a:cubicBezTo>
                    <a:pt x="28" y="38"/>
                    <a:pt x="4" y="28"/>
                    <a:pt x="4" y="20"/>
                  </a:cubicBezTo>
                  <a:cubicBezTo>
                    <a:pt x="4" y="14"/>
                    <a:pt x="15" y="8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4"/>
                    <a:pt x="0" y="10"/>
                    <a:pt x="0" y="20"/>
                  </a:cubicBezTo>
                  <a:cubicBezTo>
                    <a:pt x="0" y="34"/>
                    <a:pt x="32" y="42"/>
                    <a:pt x="62" y="42"/>
                  </a:cubicBezTo>
                  <a:cubicBezTo>
                    <a:pt x="92" y="42"/>
                    <a:pt x="124" y="34"/>
                    <a:pt x="124" y="20"/>
                  </a:cubicBezTo>
                  <a:cubicBezTo>
                    <a:pt x="124" y="10"/>
                    <a:pt x="110" y="4"/>
                    <a:pt x="92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8067187" y="4716018"/>
            <a:ext cx="394182" cy="343861"/>
            <a:chOff x="8009412" y="3250080"/>
            <a:chExt cx="394182" cy="343861"/>
          </a:xfrm>
        </p:grpSpPr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8009412" y="3250080"/>
              <a:ext cx="394182" cy="343861"/>
            </a:xfrm>
            <a:custGeom>
              <a:avLst/>
              <a:gdLst>
                <a:gd name="T0" fmla="*/ 152 w 179"/>
                <a:gd name="T1" fmla="*/ 156 h 156"/>
                <a:gd name="T2" fmla="*/ 27 w 179"/>
                <a:gd name="T3" fmla="*/ 156 h 156"/>
                <a:gd name="T4" fmla="*/ 0 w 179"/>
                <a:gd name="T5" fmla="*/ 129 h 156"/>
                <a:gd name="T6" fmla="*/ 0 w 179"/>
                <a:gd name="T7" fmla="*/ 49 h 156"/>
                <a:gd name="T8" fmla="*/ 27 w 179"/>
                <a:gd name="T9" fmla="*/ 22 h 156"/>
                <a:gd name="T10" fmla="*/ 44 w 179"/>
                <a:gd name="T11" fmla="*/ 22 h 156"/>
                <a:gd name="T12" fmla="*/ 48 w 179"/>
                <a:gd name="T13" fmla="*/ 13 h 156"/>
                <a:gd name="T14" fmla="*/ 67 w 179"/>
                <a:gd name="T15" fmla="*/ 0 h 156"/>
                <a:gd name="T16" fmla="*/ 112 w 179"/>
                <a:gd name="T17" fmla="*/ 0 h 156"/>
                <a:gd name="T18" fmla="*/ 131 w 179"/>
                <a:gd name="T19" fmla="*/ 13 h 156"/>
                <a:gd name="T20" fmla="*/ 135 w 179"/>
                <a:gd name="T21" fmla="*/ 22 h 156"/>
                <a:gd name="T22" fmla="*/ 152 w 179"/>
                <a:gd name="T23" fmla="*/ 22 h 156"/>
                <a:gd name="T24" fmla="*/ 179 w 179"/>
                <a:gd name="T25" fmla="*/ 49 h 156"/>
                <a:gd name="T26" fmla="*/ 179 w 179"/>
                <a:gd name="T27" fmla="*/ 129 h 156"/>
                <a:gd name="T28" fmla="*/ 152 w 179"/>
                <a:gd name="T29" fmla="*/ 156 h 156"/>
                <a:gd name="T30" fmla="*/ 27 w 179"/>
                <a:gd name="T31" fmla="*/ 30 h 156"/>
                <a:gd name="T32" fmla="*/ 8 w 179"/>
                <a:gd name="T33" fmla="*/ 49 h 156"/>
                <a:gd name="T34" fmla="*/ 8 w 179"/>
                <a:gd name="T35" fmla="*/ 129 h 156"/>
                <a:gd name="T36" fmla="*/ 27 w 179"/>
                <a:gd name="T37" fmla="*/ 148 h 156"/>
                <a:gd name="T38" fmla="*/ 152 w 179"/>
                <a:gd name="T39" fmla="*/ 148 h 156"/>
                <a:gd name="T40" fmla="*/ 171 w 179"/>
                <a:gd name="T41" fmla="*/ 129 h 156"/>
                <a:gd name="T42" fmla="*/ 171 w 179"/>
                <a:gd name="T43" fmla="*/ 49 h 156"/>
                <a:gd name="T44" fmla="*/ 152 w 179"/>
                <a:gd name="T45" fmla="*/ 30 h 156"/>
                <a:gd name="T46" fmla="*/ 130 w 179"/>
                <a:gd name="T47" fmla="*/ 30 h 156"/>
                <a:gd name="T48" fmla="*/ 124 w 179"/>
                <a:gd name="T49" fmla="*/ 16 h 156"/>
                <a:gd name="T50" fmla="*/ 112 w 179"/>
                <a:gd name="T51" fmla="*/ 8 h 156"/>
                <a:gd name="T52" fmla="*/ 67 w 179"/>
                <a:gd name="T53" fmla="*/ 8 h 156"/>
                <a:gd name="T54" fmla="*/ 55 w 179"/>
                <a:gd name="T55" fmla="*/ 16 h 156"/>
                <a:gd name="T56" fmla="*/ 50 w 179"/>
                <a:gd name="T57" fmla="*/ 30 h 156"/>
                <a:gd name="T58" fmla="*/ 27 w 179"/>
                <a:gd name="T59" fmla="*/ 3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56">
                  <a:moveTo>
                    <a:pt x="152" y="156"/>
                  </a:moveTo>
                  <a:cubicBezTo>
                    <a:pt x="27" y="156"/>
                    <a:pt x="27" y="156"/>
                    <a:pt x="27" y="156"/>
                  </a:cubicBezTo>
                  <a:cubicBezTo>
                    <a:pt x="12" y="156"/>
                    <a:pt x="0" y="144"/>
                    <a:pt x="0" y="1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5"/>
                    <a:pt x="12" y="22"/>
                    <a:pt x="27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0" y="6"/>
                    <a:pt x="59" y="0"/>
                    <a:pt x="6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0" y="0"/>
                    <a:pt x="129" y="6"/>
                    <a:pt x="131" y="13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67" y="22"/>
                    <a:pt x="179" y="35"/>
                    <a:pt x="179" y="49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79" y="144"/>
                    <a:pt x="167" y="156"/>
                    <a:pt x="152" y="156"/>
                  </a:cubicBezTo>
                  <a:close/>
                  <a:moveTo>
                    <a:pt x="27" y="30"/>
                  </a:moveTo>
                  <a:cubicBezTo>
                    <a:pt x="16" y="30"/>
                    <a:pt x="8" y="39"/>
                    <a:pt x="8" y="4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40"/>
                    <a:pt x="16" y="148"/>
                    <a:pt x="27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63" y="148"/>
                    <a:pt x="171" y="140"/>
                    <a:pt x="171" y="129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71" y="39"/>
                    <a:pt x="163" y="30"/>
                    <a:pt x="152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22" y="11"/>
                    <a:pt x="117" y="8"/>
                    <a:pt x="112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2" y="8"/>
                    <a:pt x="57" y="11"/>
                    <a:pt x="55" y="16"/>
                  </a:cubicBezTo>
                  <a:cubicBezTo>
                    <a:pt x="50" y="30"/>
                    <a:pt x="50" y="30"/>
                    <a:pt x="50" y="30"/>
                  </a:cubicBezTo>
                  <a:lnTo>
                    <a:pt x="27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58"/>
            <p:cNvSpPr>
              <a:spLocks noEditPoints="1"/>
            </p:cNvSpPr>
            <p:nvPr/>
          </p:nvSpPr>
          <p:spPr bwMode="auto">
            <a:xfrm>
              <a:off x="8146397" y="3387066"/>
              <a:ext cx="121143" cy="121143"/>
            </a:xfrm>
            <a:custGeom>
              <a:avLst/>
              <a:gdLst>
                <a:gd name="T0" fmla="*/ 28 w 55"/>
                <a:gd name="T1" fmla="*/ 55 h 55"/>
                <a:gd name="T2" fmla="*/ 0 w 55"/>
                <a:gd name="T3" fmla="*/ 27 h 55"/>
                <a:gd name="T4" fmla="*/ 28 w 55"/>
                <a:gd name="T5" fmla="*/ 0 h 55"/>
                <a:gd name="T6" fmla="*/ 55 w 55"/>
                <a:gd name="T7" fmla="*/ 27 h 55"/>
                <a:gd name="T8" fmla="*/ 28 w 55"/>
                <a:gd name="T9" fmla="*/ 55 h 55"/>
                <a:gd name="T10" fmla="*/ 28 w 55"/>
                <a:gd name="T11" fmla="*/ 4 h 55"/>
                <a:gd name="T12" fmla="*/ 4 w 55"/>
                <a:gd name="T13" fmla="*/ 27 h 55"/>
                <a:gd name="T14" fmla="*/ 28 w 55"/>
                <a:gd name="T15" fmla="*/ 51 h 55"/>
                <a:gd name="T16" fmla="*/ 51 w 55"/>
                <a:gd name="T17" fmla="*/ 27 h 55"/>
                <a:gd name="T18" fmla="*/ 28 w 55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42"/>
                    <a:pt x="43" y="55"/>
                    <a:pt x="28" y="55"/>
                  </a:cubicBezTo>
                  <a:close/>
                  <a:moveTo>
                    <a:pt x="28" y="4"/>
                  </a:moveTo>
                  <a:cubicBezTo>
                    <a:pt x="14" y="4"/>
                    <a:pt x="4" y="14"/>
                    <a:pt x="4" y="27"/>
                  </a:cubicBezTo>
                  <a:cubicBezTo>
                    <a:pt x="4" y="40"/>
                    <a:pt x="14" y="51"/>
                    <a:pt x="28" y="51"/>
                  </a:cubicBezTo>
                  <a:cubicBezTo>
                    <a:pt x="41" y="51"/>
                    <a:pt x="51" y="40"/>
                    <a:pt x="51" y="27"/>
                  </a:cubicBezTo>
                  <a:cubicBezTo>
                    <a:pt x="51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6364655" y="2173869"/>
            <a:ext cx="420275" cy="363430"/>
            <a:chOff x="6306880" y="707931"/>
            <a:chExt cx="420275" cy="363430"/>
          </a:xfrm>
        </p:grpSpPr>
        <p:sp>
          <p:nvSpPr>
            <p:cNvPr id="159" name="Freeform 159"/>
            <p:cNvSpPr>
              <a:spLocks noEditPoints="1"/>
            </p:cNvSpPr>
            <p:nvPr/>
          </p:nvSpPr>
          <p:spPr bwMode="auto">
            <a:xfrm>
              <a:off x="6306880" y="707931"/>
              <a:ext cx="420275" cy="363430"/>
            </a:xfrm>
            <a:custGeom>
              <a:avLst/>
              <a:gdLst>
                <a:gd name="T0" fmla="*/ 451 w 451"/>
                <a:gd name="T1" fmla="*/ 390 h 390"/>
                <a:gd name="T2" fmla="*/ 0 w 451"/>
                <a:gd name="T3" fmla="*/ 390 h 390"/>
                <a:gd name="T4" fmla="*/ 225 w 451"/>
                <a:gd name="T5" fmla="*/ 0 h 390"/>
                <a:gd name="T6" fmla="*/ 451 w 451"/>
                <a:gd name="T7" fmla="*/ 390 h 390"/>
                <a:gd name="T8" fmla="*/ 24 w 451"/>
                <a:gd name="T9" fmla="*/ 376 h 390"/>
                <a:gd name="T10" fmla="*/ 428 w 451"/>
                <a:gd name="T11" fmla="*/ 376 h 390"/>
                <a:gd name="T12" fmla="*/ 225 w 451"/>
                <a:gd name="T13" fmla="*/ 26 h 390"/>
                <a:gd name="T14" fmla="*/ 24 w 451"/>
                <a:gd name="T15" fmla="*/ 3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390">
                  <a:moveTo>
                    <a:pt x="451" y="390"/>
                  </a:moveTo>
                  <a:lnTo>
                    <a:pt x="0" y="390"/>
                  </a:lnTo>
                  <a:lnTo>
                    <a:pt x="225" y="0"/>
                  </a:lnTo>
                  <a:lnTo>
                    <a:pt x="451" y="390"/>
                  </a:lnTo>
                  <a:close/>
                  <a:moveTo>
                    <a:pt x="24" y="376"/>
                  </a:moveTo>
                  <a:lnTo>
                    <a:pt x="428" y="376"/>
                  </a:lnTo>
                  <a:lnTo>
                    <a:pt x="225" y="2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60"/>
            <p:cNvSpPr>
              <a:spLocks noEditPoints="1"/>
            </p:cNvSpPr>
            <p:nvPr/>
          </p:nvSpPr>
          <p:spPr bwMode="auto">
            <a:xfrm>
              <a:off x="6502573" y="859826"/>
              <a:ext cx="28888" cy="158418"/>
            </a:xfrm>
            <a:custGeom>
              <a:avLst/>
              <a:gdLst>
                <a:gd name="T0" fmla="*/ 0 w 13"/>
                <a:gd name="T1" fmla="*/ 65 h 72"/>
                <a:gd name="T2" fmla="*/ 7 w 13"/>
                <a:gd name="T3" fmla="*/ 58 h 72"/>
                <a:gd name="T4" fmla="*/ 13 w 13"/>
                <a:gd name="T5" fmla="*/ 65 h 72"/>
                <a:gd name="T6" fmla="*/ 7 w 13"/>
                <a:gd name="T7" fmla="*/ 72 h 72"/>
                <a:gd name="T8" fmla="*/ 0 w 13"/>
                <a:gd name="T9" fmla="*/ 65 h 72"/>
                <a:gd name="T10" fmla="*/ 13 w 13"/>
                <a:gd name="T11" fmla="*/ 6 h 72"/>
                <a:gd name="T12" fmla="*/ 11 w 13"/>
                <a:gd name="T13" fmla="*/ 47 h 72"/>
                <a:gd name="T14" fmla="*/ 7 w 13"/>
                <a:gd name="T15" fmla="*/ 51 h 72"/>
                <a:gd name="T16" fmla="*/ 2 w 13"/>
                <a:gd name="T17" fmla="*/ 47 h 72"/>
                <a:gd name="T18" fmla="*/ 0 w 13"/>
                <a:gd name="T19" fmla="*/ 6 h 72"/>
                <a:gd name="T20" fmla="*/ 7 w 13"/>
                <a:gd name="T21" fmla="*/ 0 h 72"/>
                <a:gd name="T22" fmla="*/ 13 w 13"/>
                <a:gd name="T2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72">
                  <a:moveTo>
                    <a:pt x="0" y="65"/>
                  </a:moveTo>
                  <a:cubicBezTo>
                    <a:pt x="0" y="60"/>
                    <a:pt x="2" y="58"/>
                    <a:pt x="7" y="58"/>
                  </a:cubicBezTo>
                  <a:cubicBezTo>
                    <a:pt x="11" y="58"/>
                    <a:pt x="13" y="60"/>
                    <a:pt x="13" y="65"/>
                  </a:cubicBezTo>
                  <a:cubicBezTo>
                    <a:pt x="13" y="69"/>
                    <a:pt x="11" y="72"/>
                    <a:pt x="7" y="72"/>
                  </a:cubicBezTo>
                  <a:cubicBezTo>
                    <a:pt x="2" y="72"/>
                    <a:pt x="0" y="69"/>
                    <a:pt x="0" y="65"/>
                  </a:cubicBezTo>
                  <a:close/>
                  <a:moveTo>
                    <a:pt x="13" y="6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9" y="51"/>
                    <a:pt x="7" y="51"/>
                  </a:cubicBezTo>
                  <a:cubicBezTo>
                    <a:pt x="3" y="51"/>
                    <a:pt x="2" y="49"/>
                    <a:pt x="2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4756590" y="990677"/>
            <a:ext cx="2719014" cy="928282"/>
            <a:chOff x="4756590" y="990677"/>
            <a:chExt cx="2719014" cy="928282"/>
          </a:xfrm>
        </p:grpSpPr>
        <p:sp>
          <p:nvSpPr>
            <p:cNvPr id="192" name="矩形 191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Text Box 3"/>
            <p:cNvSpPr txBox="1">
              <a:spLocks noChangeArrowheads="1"/>
            </p:cNvSpPr>
            <p:nvPr/>
          </p:nvSpPr>
          <p:spPr bwMode="auto">
            <a:xfrm>
              <a:off x="5315188" y="990677"/>
              <a:ext cx="159057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1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4756590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7952018" y="2211761"/>
            <a:ext cx="357051" cy="337044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8772312" y="2191755"/>
            <a:ext cx="393987" cy="352433"/>
            <a:chOff x="8948739" y="1497013"/>
            <a:chExt cx="406400" cy="363537"/>
          </a:xfrm>
        </p:grpSpPr>
        <p:sp>
          <p:nvSpPr>
            <p:cNvPr id="52" name="Freeform 31"/>
            <p:cNvSpPr>
              <a:spLocks noEditPoints="1"/>
            </p:cNvSpPr>
            <p:nvPr/>
          </p:nvSpPr>
          <p:spPr bwMode="auto">
            <a:xfrm>
              <a:off x="9151939" y="1654175"/>
              <a:ext cx="203200" cy="206375"/>
            </a:xfrm>
            <a:custGeom>
              <a:avLst/>
              <a:gdLst>
                <a:gd name="T0" fmla="*/ 83 w 90"/>
                <a:gd name="T1" fmla="*/ 91 h 91"/>
                <a:gd name="T2" fmla="*/ 57 w 90"/>
                <a:gd name="T3" fmla="*/ 80 h 91"/>
                <a:gd name="T4" fmla="*/ 45 w 90"/>
                <a:gd name="T5" fmla="*/ 81 h 91"/>
                <a:gd name="T6" fmla="*/ 0 w 90"/>
                <a:gd name="T7" fmla="*/ 41 h 91"/>
                <a:gd name="T8" fmla="*/ 45 w 90"/>
                <a:gd name="T9" fmla="*/ 0 h 91"/>
                <a:gd name="T10" fmla="*/ 90 w 90"/>
                <a:gd name="T11" fmla="*/ 41 h 91"/>
                <a:gd name="T12" fmla="*/ 82 w 90"/>
                <a:gd name="T13" fmla="*/ 64 h 91"/>
                <a:gd name="T14" fmla="*/ 81 w 90"/>
                <a:gd name="T15" fmla="*/ 70 h 91"/>
                <a:gd name="T16" fmla="*/ 89 w 90"/>
                <a:gd name="T17" fmla="*/ 84 h 91"/>
                <a:gd name="T18" fmla="*/ 90 w 90"/>
                <a:gd name="T19" fmla="*/ 85 h 91"/>
                <a:gd name="T20" fmla="*/ 90 w 90"/>
                <a:gd name="T21" fmla="*/ 90 h 91"/>
                <a:gd name="T22" fmla="*/ 89 w 90"/>
                <a:gd name="T23" fmla="*/ 90 h 91"/>
                <a:gd name="T24" fmla="*/ 83 w 90"/>
                <a:gd name="T25" fmla="*/ 91 h 91"/>
                <a:gd name="T26" fmla="*/ 58 w 90"/>
                <a:gd name="T27" fmla="*/ 75 h 91"/>
                <a:gd name="T28" fmla="*/ 59 w 90"/>
                <a:gd name="T29" fmla="*/ 76 h 91"/>
                <a:gd name="T30" fmla="*/ 85 w 90"/>
                <a:gd name="T31" fmla="*/ 87 h 91"/>
                <a:gd name="T32" fmla="*/ 77 w 90"/>
                <a:gd name="T33" fmla="*/ 70 h 91"/>
                <a:gd name="T34" fmla="*/ 78 w 90"/>
                <a:gd name="T35" fmla="*/ 62 h 91"/>
                <a:gd name="T36" fmla="*/ 79 w 90"/>
                <a:gd name="T37" fmla="*/ 62 h 91"/>
                <a:gd name="T38" fmla="*/ 86 w 90"/>
                <a:gd name="T39" fmla="*/ 41 h 91"/>
                <a:gd name="T40" fmla="*/ 45 w 90"/>
                <a:gd name="T41" fmla="*/ 4 h 91"/>
                <a:gd name="T42" fmla="*/ 4 w 90"/>
                <a:gd name="T43" fmla="*/ 41 h 91"/>
                <a:gd name="T44" fmla="*/ 45 w 90"/>
                <a:gd name="T45" fmla="*/ 77 h 91"/>
                <a:gd name="T46" fmla="*/ 57 w 90"/>
                <a:gd name="T47" fmla="*/ 75 h 91"/>
                <a:gd name="T48" fmla="*/ 58 w 90"/>
                <a:gd name="T4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" h="91">
                  <a:moveTo>
                    <a:pt x="83" y="91"/>
                  </a:moveTo>
                  <a:cubicBezTo>
                    <a:pt x="73" y="91"/>
                    <a:pt x="64" y="87"/>
                    <a:pt x="57" y="80"/>
                  </a:cubicBezTo>
                  <a:cubicBezTo>
                    <a:pt x="53" y="81"/>
                    <a:pt x="49" y="81"/>
                    <a:pt x="45" y="81"/>
                  </a:cubicBezTo>
                  <a:cubicBezTo>
                    <a:pt x="20" y="81"/>
                    <a:pt x="0" y="63"/>
                    <a:pt x="0" y="41"/>
                  </a:cubicBezTo>
                  <a:cubicBezTo>
                    <a:pt x="0" y="18"/>
                    <a:pt x="20" y="0"/>
                    <a:pt x="45" y="0"/>
                  </a:cubicBezTo>
                  <a:cubicBezTo>
                    <a:pt x="70" y="0"/>
                    <a:pt x="90" y="18"/>
                    <a:pt x="90" y="41"/>
                  </a:cubicBezTo>
                  <a:cubicBezTo>
                    <a:pt x="90" y="49"/>
                    <a:pt x="87" y="57"/>
                    <a:pt x="82" y="64"/>
                  </a:cubicBezTo>
                  <a:cubicBezTo>
                    <a:pt x="81" y="66"/>
                    <a:pt x="81" y="68"/>
                    <a:pt x="81" y="70"/>
                  </a:cubicBezTo>
                  <a:cubicBezTo>
                    <a:pt x="81" y="76"/>
                    <a:pt x="84" y="81"/>
                    <a:pt x="89" y="84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9" y="90"/>
                    <a:pt x="89" y="90"/>
                    <a:pt x="89" y="90"/>
                  </a:cubicBezTo>
                  <a:cubicBezTo>
                    <a:pt x="87" y="90"/>
                    <a:pt x="85" y="91"/>
                    <a:pt x="83" y="91"/>
                  </a:cubicBezTo>
                  <a:close/>
                  <a:moveTo>
                    <a:pt x="58" y="75"/>
                  </a:moveTo>
                  <a:cubicBezTo>
                    <a:pt x="59" y="76"/>
                    <a:pt x="59" y="76"/>
                    <a:pt x="59" y="76"/>
                  </a:cubicBezTo>
                  <a:cubicBezTo>
                    <a:pt x="66" y="83"/>
                    <a:pt x="75" y="87"/>
                    <a:pt x="85" y="87"/>
                  </a:cubicBezTo>
                  <a:cubicBezTo>
                    <a:pt x="80" y="83"/>
                    <a:pt x="77" y="77"/>
                    <a:pt x="77" y="70"/>
                  </a:cubicBezTo>
                  <a:cubicBezTo>
                    <a:pt x="77" y="67"/>
                    <a:pt x="77" y="65"/>
                    <a:pt x="78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4" y="55"/>
                    <a:pt x="86" y="48"/>
                    <a:pt x="86" y="41"/>
                  </a:cubicBezTo>
                  <a:cubicBezTo>
                    <a:pt x="86" y="20"/>
                    <a:pt x="68" y="4"/>
                    <a:pt x="45" y="4"/>
                  </a:cubicBezTo>
                  <a:cubicBezTo>
                    <a:pt x="22" y="4"/>
                    <a:pt x="4" y="20"/>
                    <a:pt x="4" y="41"/>
                  </a:cubicBezTo>
                  <a:cubicBezTo>
                    <a:pt x="4" y="61"/>
                    <a:pt x="22" y="77"/>
                    <a:pt x="45" y="77"/>
                  </a:cubicBezTo>
                  <a:cubicBezTo>
                    <a:pt x="49" y="77"/>
                    <a:pt x="53" y="77"/>
                    <a:pt x="57" y="75"/>
                  </a:cubicBezTo>
                  <a:lnTo>
                    <a:pt x="58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8948739" y="1497013"/>
              <a:ext cx="368300" cy="346075"/>
            </a:xfrm>
            <a:custGeom>
              <a:avLst/>
              <a:gdLst>
                <a:gd name="T0" fmla="*/ 10 w 162"/>
                <a:gd name="T1" fmla="*/ 152 h 152"/>
                <a:gd name="T2" fmla="*/ 10 w 162"/>
                <a:gd name="T3" fmla="*/ 141 h 152"/>
                <a:gd name="T4" fmla="*/ 12 w 162"/>
                <a:gd name="T5" fmla="*/ 140 h 152"/>
                <a:gd name="T6" fmla="*/ 29 w 162"/>
                <a:gd name="T7" fmla="*/ 119 h 152"/>
                <a:gd name="T8" fmla="*/ 29 w 162"/>
                <a:gd name="T9" fmla="*/ 117 h 152"/>
                <a:gd name="T10" fmla="*/ 0 w 162"/>
                <a:gd name="T11" fmla="*/ 66 h 152"/>
                <a:gd name="T12" fmla="*/ 81 w 162"/>
                <a:gd name="T13" fmla="*/ 0 h 152"/>
                <a:gd name="T14" fmla="*/ 162 w 162"/>
                <a:gd name="T15" fmla="*/ 65 h 152"/>
                <a:gd name="T16" fmla="*/ 162 w 162"/>
                <a:gd name="T17" fmla="*/ 71 h 152"/>
                <a:gd name="T18" fmla="*/ 156 w 162"/>
                <a:gd name="T19" fmla="*/ 68 h 152"/>
                <a:gd name="T20" fmla="*/ 134 w 162"/>
                <a:gd name="T21" fmla="*/ 64 h 152"/>
                <a:gd name="T22" fmla="*/ 98 w 162"/>
                <a:gd name="T23" fmla="*/ 77 h 152"/>
                <a:gd name="T24" fmla="*/ 83 w 162"/>
                <a:gd name="T25" fmla="*/ 110 h 152"/>
                <a:gd name="T26" fmla="*/ 87 w 162"/>
                <a:gd name="T27" fmla="*/ 127 h 152"/>
                <a:gd name="T28" fmla="*/ 90 w 162"/>
                <a:gd name="T29" fmla="*/ 133 h 152"/>
                <a:gd name="T30" fmla="*/ 84 w 162"/>
                <a:gd name="T31" fmla="*/ 133 h 152"/>
                <a:gd name="T32" fmla="*/ 70 w 162"/>
                <a:gd name="T33" fmla="*/ 132 h 152"/>
                <a:gd name="T34" fmla="*/ 14 w 162"/>
                <a:gd name="T35" fmla="*/ 152 h 152"/>
                <a:gd name="T36" fmla="*/ 10 w 162"/>
                <a:gd name="T37" fmla="*/ 152 h 152"/>
                <a:gd name="T38" fmla="*/ 81 w 162"/>
                <a:gd name="T39" fmla="*/ 8 h 152"/>
                <a:gd name="T40" fmla="*/ 8 w 162"/>
                <a:gd name="T41" fmla="*/ 66 h 152"/>
                <a:gd name="T42" fmla="*/ 35 w 162"/>
                <a:gd name="T43" fmla="*/ 112 h 152"/>
                <a:gd name="T44" fmla="*/ 36 w 162"/>
                <a:gd name="T45" fmla="*/ 112 h 152"/>
                <a:gd name="T46" fmla="*/ 37 w 162"/>
                <a:gd name="T47" fmla="*/ 114 h 152"/>
                <a:gd name="T48" fmla="*/ 37 w 162"/>
                <a:gd name="T49" fmla="*/ 119 h 152"/>
                <a:gd name="T50" fmla="*/ 22 w 162"/>
                <a:gd name="T51" fmla="*/ 144 h 152"/>
                <a:gd name="T52" fmla="*/ 66 w 162"/>
                <a:gd name="T53" fmla="*/ 125 h 152"/>
                <a:gd name="T54" fmla="*/ 68 w 162"/>
                <a:gd name="T55" fmla="*/ 124 h 152"/>
                <a:gd name="T56" fmla="*/ 70 w 162"/>
                <a:gd name="T57" fmla="*/ 124 h 152"/>
                <a:gd name="T58" fmla="*/ 78 w 162"/>
                <a:gd name="T59" fmla="*/ 125 h 152"/>
                <a:gd name="T60" fmla="*/ 75 w 162"/>
                <a:gd name="T61" fmla="*/ 110 h 152"/>
                <a:gd name="T62" fmla="*/ 93 w 162"/>
                <a:gd name="T63" fmla="*/ 71 h 152"/>
                <a:gd name="T64" fmla="*/ 134 w 162"/>
                <a:gd name="T65" fmla="*/ 56 h 152"/>
                <a:gd name="T66" fmla="*/ 153 w 162"/>
                <a:gd name="T67" fmla="*/ 59 h 152"/>
                <a:gd name="T68" fmla="*/ 81 w 162"/>
                <a:gd name="T69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52">
                  <a:moveTo>
                    <a:pt x="10" y="152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36"/>
                    <a:pt x="29" y="129"/>
                    <a:pt x="29" y="119"/>
                  </a:cubicBezTo>
                  <a:cubicBezTo>
                    <a:pt x="29" y="119"/>
                    <a:pt x="29" y="118"/>
                    <a:pt x="29" y="117"/>
                  </a:cubicBezTo>
                  <a:cubicBezTo>
                    <a:pt x="10" y="104"/>
                    <a:pt x="0" y="86"/>
                    <a:pt x="0" y="66"/>
                  </a:cubicBezTo>
                  <a:cubicBezTo>
                    <a:pt x="0" y="30"/>
                    <a:pt x="36" y="0"/>
                    <a:pt x="81" y="0"/>
                  </a:cubicBezTo>
                  <a:cubicBezTo>
                    <a:pt x="125" y="0"/>
                    <a:pt x="161" y="28"/>
                    <a:pt x="162" y="65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49" y="65"/>
                    <a:pt x="142" y="64"/>
                    <a:pt x="134" y="64"/>
                  </a:cubicBezTo>
                  <a:cubicBezTo>
                    <a:pt x="121" y="64"/>
                    <a:pt x="108" y="68"/>
                    <a:pt x="98" y="77"/>
                  </a:cubicBezTo>
                  <a:cubicBezTo>
                    <a:pt x="89" y="85"/>
                    <a:pt x="83" y="97"/>
                    <a:pt x="83" y="110"/>
                  </a:cubicBezTo>
                  <a:cubicBezTo>
                    <a:pt x="83" y="116"/>
                    <a:pt x="85" y="122"/>
                    <a:pt x="87" y="127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9" y="133"/>
                    <a:pt x="75" y="133"/>
                    <a:pt x="70" y="132"/>
                  </a:cubicBezTo>
                  <a:cubicBezTo>
                    <a:pt x="53" y="149"/>
                    <a:pt x="32" y="152"/>
                    <a:pt x="14" y="152"/>
                  </a:cubicBezTo>
                  <a:lnTo>
                    <a:pt x="10" y="152"/>
                  </a:lnTo>
                  <a:close/>
                  <a:moveTo>
                    <a:pt x="81" y="8"/>
                  </a:moveTo>
                  <a:cubicBezTo>
                    <a:pt x="41" y="8"/>
                    <a:pt x="8" y="34"/>
                    <a:pt x="8" y="66"/>
                  </a:cubicBezTo>
                  <a:cubicBezTo>
                    <a:pt x="8" y="84"/>
                    <a:pt x="18" y="100"/>
                    <a:pt x="35" y="112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6"/>
                    <a:pt x="37" y="118"/>
                    <a:pt x="37" y="119"/>
                  </a:cubicBezTo>
                  <a:cubicBezTo>
                    <a:pt x="37" y="129"/>
                    <a:pt x="30" y="138"/>
                    <a:pt x="22" y="144"/>
                  </a:cubicBezTo>
                  <a:cubicBezTo>
                    <a:pt x="37" y="142"/>
                    <a:pt x="53" y="139"/>
                    <a:pt x="66" y="125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2" y="124"/>
                    <a:pt x="75" y="125"/>
                    <a:pt x="78" y="125"/>
                  </a:cubicBezTo>
                  <a:cubicBezTo>
                    <a:pt x="76" y="120"/>
                    <a:pt x="75" y="115"/>
                    <a:pt x="75" y="110"/>
                  </a:cubicBezTo>
                  <a:cubicBezTo>
                    <a:pt x="75" y="95"/>
                    <a:pt x="82" y="81"/>
                    <a:pt x="93" y="71"/>
                  </a:cubicBezTo>
                  <a:cubicBezTo>
                    <a:pt x="104" y="61"/>
                    <a:pt x="119" y="56"/>
                    <a:pt x="134" y="56"/>
                  </a:cubicBezTo>
                  <a:cubicBezTo>
                    <a:pt x="141" y="56"/>
                    <a:pt x="147" y="57"/>
                    <a:pt x="153" y="59"/>
                  </a:cubicBezTo>
                  <a:cubicBezTo>
                    <a:pt x="149" y="30"/>
                    <a:pt x="118" y="8"/>
                    <a:pt x="81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9618768" y="2191755"/>
            <a:ext cx="395526" cy="352434"/>
            <a:chOff x="9821864" y="1497013"/>
            <a:chExt cx="407988" cy="363538"/>
          </a:xfrm>
        </p:grpSpPr>
        <p:sp>
          <p:nvSpPr>
            <p:cNvPr id="54" name="Freeform 33"/>
            <p:cNvSpPr>
              <a:spLocks noEditPoints="1"/>
            </p:cNvSpPr>
            <p:nvPr/>
          </p:nvSpPr>
          <p:spPr bwMode="auto">
            <a:xfrm>
              <a:off x="9821864" y="1497013"/>
              <a:ext cx="346075" cy="325438"/>
            </a:xfrm>
            <a:custGeom>
              <a:avLst/>
              <a:gdLst>
                <a:gd name="T0" fmla="*/ 10 w 152"/>
                <a:gd name="T1" fmla="*/ 143 h 143"/>
                <a:gd name="T2" fmla="*/ 10 w 152"/>
                <a:gd name="T3" fmla="*/ 132 h 143"/>
                <a:gd name="T4" fmla="*/ 12 w 152"/>
                <a:gd name="T5" fmla="*/ 131 h 143"/>
                <a:gd name="T6" fmla="*/ 27 w 152"/>
                <a:gd name="T7" fmla="*/ 112 h 143"/>
                <a:gd name="T8" fmla="*/ 27 w 152"/>
                <a:gd name="T9" fmla="*/ 110 h 143"/>
                <a:gd name="T10" fmla="*/ 0 w 152"/>
                <a:gd name="T11" fmla="*/ 62 h 143"/>
                <a:gd name="T12" fmla="*/ 76 w 152"/>
                <a:gd name="T13" fmla="*/ 0 h 143"/>
                <a:gd name="T14" fmla="*/ 152 w 152"/>
                <a:gd name="T15" fmla="*/ 62 h 143"/>
                <a:gd name="T16" fmla="*/ 76 w 152"/>
                <a:gd name="T17" fmla="*/ 125 h 143"/>
                <a:gd name="T18" fmla="*/ 66 w 152"/>
                <a:gd name="T19" fmla="*/ 124 h 143"/>
                <a:gd name="T20" fmla="*/ 14 w 152"/>
                <a:gd name="T21" fmla="*/ 142 h 143"/>
                <a:gd name="T22" fmla="*/ 10 w 152"/>
                <a:gd name="T23" fmla="*/ 143 h 143"/>
                <a:gd name="T24" fmla="*/ 76 w 152"/>
                <a:gd name="T25" fmla="*/ 8 h 143"/>
                <a:gd name="T26" fmla="*/ 8 w 152"/>
                <a:gd name="T27" fmla="*/ 62 h 143"/>
                <a:gd name="T28" fmla="*/ 33 w 152"/>
                <a:gd name="T29" fmla="*/ 104 h 143"/>
                <a:gd name="T30" fmla="*/ 35 w 152"/>
                <a:gd name="T31" fmla="*/ 105 h 143"/>
                <a:gd name="T32" fmla="*/ 35 w 152"/>
                <a:gd name="T33" fmla="*/ 107 h 143"/>
                <a:gd name="T34" fmla="*/ 35 w 152"/>
                <a:gd name="T35" fmla="*/ 112 h 143"/>
                <a:gd name="T36" fmla="*/ 22 w 152"/>
                <a:gd name="T37" fmla="*/ 134 h 143"/>
                <a:gd name="T38" fmla="*/ 62 w 152"/>
                <a:gd name="T39" fmla="*/ 117 h 143"/>
                <a:gd name="T40" fmla="*/ 64 w 152"/>
                <a:gd name="T41" fmla="*/ 116 h 143"/>
                <a:gd name="T42" fmla="*/ 65 w 152"/>
                <a:gd name="T43" fmla="*/ 116 h 143"/>
                <a:gd name="T44" fmla="*/ 76 w 152"/>
                <a:gd name="T45" fmla="*/ 117 h 143"/>
                <a:gd name="T46" fmla="*/ 144 w 152"/>
                <a:gd name="T47" fmla="*/ 62 h 143"/>
                <a:gd name="T48" fmla="*/ 76 w 152"/>
                <a:gd name="T49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3">
                  <a:moveTo>
                    <a:pt x="10" y="143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1" y="127"/>
                    <a:pt x="27" y="119"/>
                    <a:pt x="27" y="112"/>
                  </a:cubicBezTo>
                  <a:cubicBezTo>
                    <a:pt x="27" y="111"/>
                    <a:pt x="27" y="110"/>
                    <a:pt x="27" y="110"/>
                  </a:cubicBezTo>
                  <a:cubicBezTo>
                    <a:pt x="10" y="98"/>
                    <a:pt x="0" y="81"/>
                    <a:pt x="0" y="62"/>
                  </a:cubicBezTo>
                  <a:cubicBezTo>
                    <a:pt x="0" y="28"/>
                    <a:pt x="34" y="0"/>
                    <a:pt x="76" y="0"/>
                  </a:cubicBezTo>
                  <a:cubicBezTo>
                    <a:pt x="118" y="0"/>
                    <a:pt x="152" y="28"/>
                    <a:pt x="152" y="62"/>
                  </a:cubicBezTo>
                  <a:cubicBezTo>
                    <a:pt x="152" y="96"/>
                    <a:pt x="118" y="125"/>
                    <a:pt x="76" y="125"/>
                  </a:cubicBezTo>
                  <a:cubicBezTo>
                    <a:pt x="73" y="125"/>
                    <a:pt x="70" y="124"/>
                    <a:pt x="66" y="124"/>
                  </a:cubicBezTo>
                  <a:cubicBezTo>
                    <a:pt x="50" y="139"/>
                    <a:pt x="31" y="142"/>
                    <a:pt x="14" y="142"/>
                  </a:cubicBezTo>
                  <a:lnTo>
                    <a:pt x="10" y="143"/>
                  </a:lnTo>
                  <a:close/>
                  <a:moveTo>
                    <a:pt x="76" y="8"/>
                  </a:moveTo>
                  <a:cubicBezTo>
                    <a:pt x="39" y="8"/>
                    <a:pt x="8" y="32"/>
                    <a:pt x="8" y="62"/>
                  </a:cubicBezTo>
                  <a:cubicBezTo>
                    <a:pt x="8" y="78"/>
                    <a:pt x="17" y="94"/>
                    <a:pt x="33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8"/>
                    <a:pt x="35" y="110"/>
                    <a:pt x="35" y="112"/>
                  </a:cubicBezTo>
                  <a:cubicBezTo>
                    <a:pt x="35" y="120"/>
                    <a:pt x="30" y="128"/>
                    <a:pt x="22" y="134"/>
                  </a:cubicBezTo>
                  <a:cubicBezTo>
                    <a:pt x="36" y="133"/>
                    <a:pt x="50" y="129"/>
                    <a:pt x="62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9" y="116"/>
                    <a:pt x="73" y="117"/>
                    <a:pt x="76" y="117"/>
                  </a:cubicBezTo>
                  <a:cubicBezTo>
                    <a:pt x="114" y="117"/>
                    <a:pt x="144" y="92"/>
                    <a:pt x="144" y="62"/>
                  </a:cubicBezTo>
                  <a:cubicBezTo>
                    <a:pt x="144" y="32"/>
                    <a:pt x="114" y="8"/>
                    <a:pt x="76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9980614" y="1617663"/>
              <a:ext cx="249238" cy="242888"/>
            </a:xfrm>
            <a:custGeom>
              <a:avLst/>
              <a:gdLst>
                <a:gd name="T0" fmla="*/ 100 w 109"/>
                <a:gd name="T1" fmla="*/ 107 h 107"/>
                <a:gd name="T2" fmla="*/ 98 w 109"/>
                <a:gd name="T3" fmla="*/ 107 h 107"/>
                <a:gd name="T4" fmla="*/ 54 w 109"/>
                <a:gd name="T5" fmla="*/ 91 h 107"/>
                <a:gd name="T6" fmla="*/ 6 w 109"/>
                <a:gd name="T7" fmla="*/ 81 h 107"/>
                <a:gd name="T8" fmla="*/ 0 w 109"/>
                <a:gd name="T9" fmla="*/ 77 h 107"/>
                <a:gd name="T10" fmla="*/ 7 w 109"/>
                <a:gd name="T11" fmla="*/ 77 h 107"/>
                <a:gd name="T12" fmla="*/ 63 w 109"/>
                <a:gd name="T13" fmla="*/ 58 h 107"/>
                <a:gd name="T14" fmla="*/ 81 w 109"/>
                <a:gd name="T15" fmla="*/ 36 h 107"/>
                <a:gd name="T16" fmla="*/ 88 w 109"/>
                <a:gd name="T17" fmla="*/ 9 h 107"/>
                <a:gd name="T18" fmla="*/ 88 w 109"/>
                <a:gd name="T19" fmla="*/ 5 h 107"/>
                <a:gd name="T20" fmla="*/ 87 w 109"/>
                <a:gd name="T21" fmla="*/ 0 h 107"/>
                <a:gd name="T22" fmla="*/ 91 w 109"/>
                <a:gd name="T23" fmla="*/ 3 h 107"/>
                <a:gd name="T24" fmla="*/ 109 w 109"/>
                <a:gd name="T25" fmla="*/ 39 h 107"/>
                <a:gd name="T26" fmla="*/ 86 w 109"/>
                <a:gd name="T27" fmla="*/ 79 h 107"/>
                <a:gd name="T28" fmla="*/ 86 w 109"/>
                <a:gd name="T29" fmla="*/ 82 h 107"/>
                <a:gd name="T30" fmla="*/ 99 w 109"/>
                <a:gd name="T31" fmla="*/ 100 h 107"/>
                <a:gd name="T32" fmla="*/ 100 w 109"/>
                <a:gd name="T33" fmla="*/ 100 h 107"/>
                <a:gd name="T34" fmla="*/ 100 w 109"/>
                <a:gd name="T35" fmla="*/ 107 h 107"/>
                <a:gd name="T36" fmla="*/ 55 w 109"/>
                <a:gd name="T37" fmla="*/ 87 h 107"/>
                <a:gd name="T38" fmla="*/ 56 w 109"/>
                <a:gd name="T39" fmla="*/ 87 h 107"/>
                <a:gd name="T40" fmla="*/ 96 w 109"/>
                <a:gd name="T41" fmla="*/ 103 h 107"/>
                <a:gd name="T42" fmla="*/ 82 w 109"/>
                <a:gd name="T43" fmla="*/ 82 h 107"/>
                <a:gd name="T44" fmla="*/ 82 w 109"/>
                <a:gd name="T45" fmla="*/ 78 h 107"/>
                <a:gd name="T46" fmla="*/ 82 w 109"/>
                <a:gd name="T47" fmla="*/ 77 h 107"/>
                <a:gd name="T48" fmla="*/ 83 w 109"/>
                <a:gd name="T49" fmla="*/ 76 h 107"/>
                <a:gd name="T50" fmla="*/ 105 w 109"/>
                <a:gd name="T51" fmla="*/ 39 h 107"/>
                <a:gd name="T52" fmla="*/ 92 w 109"/>
                <a:gd name="T53" fmla="*/ 9 h 107"/>
                <a:gd name="T54" fmla="*/ 92 w 109"/>
                <a:gd name="T55" fmla="*/ 9 h 107"/>
                <a:gd name="T56" fmla="*/ 85 w 109"/>
                <a:gd name="T57" fmla="*/ 38 h 107"/>
                <a:gd name="T58" fmla="*/ 66 w 109"/>
                <a:gd name="T59" fmla="*/ 61 h 107"/>
                <a:gd name="T60" fmla="*/ 14 w 109"/>
                <a:gd name="T61" fmla="*/ 81 h 107"/>
                <a:gd name="T62" fmla="*/ 54 w 109"/>
                <a:gd name="T63" fmla="*/ 87 h 107"/>
                <a:gd name="T64" fmla="*/ 55 w 109"/>
                <a:gd name="T65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07">
                  <a:moveTo>
                    <a:pt x="100" y="107"/>
                  </a:moveTo>
                  <a:cubicBezTo>
                    <a:pt x="98" y="107"/>
                    <a:pt x="98" y="107"/>
                    <a:pt x="98" y="107"/>
                  </a:cubicBezTo>
                  <a:cubicBezTo>
                    <a:pt x="81" y="106"/>
                    <a:pt x="67" y="103"/>
                    <a:pt x="54" y="91"/>
                  </a:cubicBezTo>
                  <a:cubicBezTo>
                    <a:pt x="36" y="93"/>
                    <a:pt x="19" y="89"/>
                    <a:pt x="6" y="8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28" y="77"/>
                    <a:pt x="48" y="70"/>
                    <a:pt x="63" y="58"/>
                  </a:cubicBezTo>
                  <a:cubicBezTo>
                    <a:pt x="71" y="52"/>
                    <a:pt x="77" y="44"/>
                    <a:pt x="81" y="36"/>
                  </a:cubicBezTo>
                  <a:cubicBezTo>
                    <a:pt x="86" y="28"/>
                    <a:pt x="88" y="18"/>
                    <a:pt x="88" y="9"/>
                  </a:cubicBezTo>
                  <a:cubicBezTo>
                    <a:pt x="88" y="8"/>
                    <a:pt x="88" y="6"/>
                    <a:pt x="88" y="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103" y="13"/>
                    <a:pt x="109" y="26"/>
                    <a:pt x="109" y="39"/>
                  </a:cubicBezTo>
                  <a:cubicBezTo>
                    <a:pt x="109" y="55"/>
                    <a:pt x="101" y="69"/>
                    <a:pt x="86" y="79"/>
                  </a:cubicBezTo>
                  <a:cubicBezTo>
                    <a:pt x="86" y="80"/>
                    <a:pt x="86" y="81"/>
                    <a:pt x="86" y="82"/>
                  </a:cubicBezTo>
                  <a:cubicBezTo>
                    <a:pt x="86" y="89"/>
                    <a:pt x="91" y="96"/>
                    <a:pt x="99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107"/>
                  </a:lnTo>
                  <a:close/>
                  <a:moveTo>
                    <a:pt x="55" y="87"/>
                  </a:moveTo>
                  <a:cubicBezTo>
                    <a:pt x="56" y="87"/>
                    <a:pt x="56" y="87"/>
                    <a:pt x="56" y="87"/>
                  </a:cubicBezTo>
                  <a:cubicBezTo>
                    <a:pt x="68" y="99"/>
                    <a:pt x="80" y="102"/>
                    <a:pt x="96" y="103"/>
                  </a:cubicBezTo>
                  <a:cubicBezTo>
                    <a:pt x="87" y="98"/>
                    <a:pt x="82" y="90"/>
                    <a:pt x="82" y="82"/>
                  </a:cubicBezTo>
                  <a:cubicBezTo>
                    <a:pt x="82" y="80"/>
                    <a:pt x="82" y="79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97" y="67"/>
                    <a:pt x="105" y="54"/>
                    <a:pt x="105" y="39"/>
                  </a:cubicBezTo>
                  <a:cubicBezTo>
                    <a:pt x="105" y="28"/>
                    <a:pt x="101" y="18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19"/>
                    <a:pt x="89" y="29"/>
                    <a:pt x="85" y="38"/>
                  </a:cubicBezTo>
                  <a:cubicBezTo>
                    <a:pt x="80" y="47"/>
                    <a:pt x="74" y="54"/>
                    <a:pt x="66" y="61"/>
                  </a:cubicBezTo>
                  <a:cubicBezTo>
                    <a:pt x="52" y="72"/>
                    <a:pt x="33" y="79"/>
                    <a:pt x="14" y="81"/>
                  </a:cubicBezTo>
                  <a:cubicBezTo>
                    <a:pt x="26" y="86"/>
                    <a:pt x="40" y="88"/>
                    <a:pt x="54" y="87"/>
                  </a:cubicBezTo>
                  <a:lnTo>
                    <a:pt x="55" y="8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7080938" y="2193293"/>
            <a:ext cx="392448" cy="353973"/>
            <a:chOff x="7204076" y="1498600"/>
            <a:chExt cx="404813" cy="365125"/>
          </a:xfrm>
        </p:grpSpPr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7204076" y="1498600"/>
              <a:ext cx="131763" cy="360363"/>
            </a:xfrm>
            <a:custGeom>
              <a:avLst/>
              <a:gdLst>
                <a:gd name="T0" fmla="*/ 0 w 83"/>
                <a:gd name="T1" fmla="*/ 227 h 227"/>
                <a:gd name="T2" fmla="*/ 0 w 83"/>
                <a:gd name="T3" fmla="*/ 33 h 227"/>
                <a:gd name="T4" fmla="*/ 83 w 83"/>
                <a:gd name="T5" fmla="*/ 0 h 227"/>
                <a:gd name="T6" fmla="*/ 83 w 83"/>
                <a:gd name="T7" fmla="*/ 192 h 227"/>
                <a:gd name="T8" fmla="*/ 0 w 83"/>
                <a:gd name="T9" fmla="*/ 227 h 227"/>
                <a:gd name="T10" fmla="*/ 6 w 83"/>
                <a:gd name="T11" fmla="*/ 38 h 227"/>
                <a:gd name="T12" fmla="*/ 6 w 83"/>
                <a:gd name="T13" fmla="*/ 218 h 227"/>
                <a:gd name="T14" fmla="*/ 78 w 83"/>
                <a:gd name="T15" fmla="*/ 189 h 227"/>
                <a:gd name="T16" fmla="*/ 78 w 83"/>
                <a:gd name="T17" fmla="*/ 9 h 227"/>
                <a:gd name="T18" fmla="*/ 6 w 83"/>
                <a:gd name="T19" fmla="*/ 3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27">
                  <a:moveTo>
                    <a:pt x="0" y="227"/>
                  </a:moveTo>
                  <a:lnTo>
                    <a:pt x="0" y="33"/>
                  </a:lnTo>
                  <a:lnTo>
                    <a:pt x="83" y="0"/>
                  </a:lnTo>
                  <a:lnTo>
                    <a:pt x="83" y="192"/>
                  </a:lnTo>
                  <a:lnTo>
                    <a:pt x="0" y="227"/>
                  </a:lnTo>
                  <a:close/>
                  <a:moveTo>
                    <a:pt x="6" y="38"/>
                  </a:moveTo>
                  <a:lnTo>
                    <a:pt x="6" y="218"/>
                  </a:lnTo>
                  <a:lnTo>
                    <a:pt x="78" y="189"/>
                  </a:lnTo>
                  <a:lnTo>
                    <a:pt x="78" y="9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36"/>
            <p:cNvSpPr>
              <a:spLocks noEditPoints="1"/>
            </p:cNvSpPr>
            <p:nvPr/>
          </p:nvSpPr>
          <p:spPr bwMode="auto">
            <a:xfrm>
              <a:off x="7348539" y="1501775"/>
              <a:ext cx="139700" cy="361950"/>
            </a:xfrm>
            <a:custGeom>
              <a:avLst/>
              <a:gdLst>
                <a:gd name="T0" fmla="*/ 88 w 88"/>
                <a:gd name="T1" fmla="*/ 228 h 228"/>
                <a:gd name="T2" fmla="*/ 0 w 88"/>
                <a:gd name="T3" fmla="*/ 199 h 228"/>
                <a:gd name="T4" fmla="*/ 0 w 88"/>
                <a:gd name="T5" fmla="*/ 0 h 228"/>
                <a:gd name="T6" fmla="*/ 88 w 88"/>
                <a:gd name="T7" fmla="*/ 30 h 228"/>
                <a:gd name="T8" fmla="*/ 88 w 88"/>
                <a:gd name="T9" fmla="*/ 228 h 228"/>
                <a:gd name="T10" fmla="*/ 11 w 88"/>
                <a:gd name="T11" fmla="*/ 190 h 228"/>
                <a:gd name="T12" fmla="*/ 77 w 88"/>
                <a:gd name="T13" fmla="*/ 212 h 228"/>
                <a:gd name="T14" fmla="*/ 77 w 88"/>
                <a:gd name="T15" fmla="*/ 37 h 228"/>
                <a:gd name="T16" fmla="*/ 11 w 88"/>
                <a:gd name="T17" fmla="*/ 16 h 228"/>
                <a:gd name="T18" fmla="*/ 11 w 88"/>
                <a:gd name="T19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228">
                  <a:moveTo>
                    <a:pt x="88" y="228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88" y="30"/>
                  </a:lnTo>
                  <a:lnTo>
                    <a:pt x="88" y="228"/>
                  </a:lnTo>
                  <a:close/>
                  <a:moveTo>
                    <a:pt x="11" y="190"/>
                  </a:moveTo>
                  <a:lnTo>
                    <a:pt x="77" y="212"/>
                  </a:lnTo>
                  <a:lnTo>
                    <a:pt x="77" y="37"/>
                  </a:lnTo>
                  <a:lnTo>
                    <a:pt x="11" y="16"/>
                  </a:lnTo>
                  <a:lnTo>
                    <a:pt x="11" y="1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37"/>
            <p:cNvSpPr>
              <a:spLocks noEditPoints="1"/>
            </p:cNvSpPr>
            <p:nvPr/>
          </p:nvSpPr>
          <p:spPr bwMode="auto">
            <a:xfrm>
              <a:off x="7500939" y="1498600"/>
              <a:ext cx="107950" cy="349250"/>
            </a:xfrm>
            <a:custGeom>
              <a:avLst/>
              <a:gdLst>
                <a:gd name="T0" fmla="*/ 0 w 68"/>
                <a:gd name="T1" fmla="*/ 220 h 220"/>
                <a:gd name="T2" fmla="*/ 0 w 68"/>
                <a:gd name="T3" fmla="*/ 28 h 220"/>
                <a:gd name="T4" fmla="*/ 68 w 68"/>
                <a:gd name="T5" fmla="*/ 0 h 220"/>
                <a:gd name="T6" fmla="*/ 68 w 68"/>
                <a:gd name="T7" fmla="*/ 192 h 220"/>
                <a:gd name="T8" fmla="*/ 0 w 68"/>
                <a:gd name="T9" fmla="*/ 220 h 220"/>
                <a:gd name="T10" fmla="*/ 5 w 68"/>
                <a:gd name="T11" fmla="*/ 32 h 220"/>
                <a:gd name="T12" fmla="*/ 5 w 68"/>
                <a:gd name="T13" fmla="*/ 212 h 220"/>
                <a:gd name="T14" fmla="*/ 63 w 68"/>
                <a:gd name="T15" fmla="*/ 189 h 220"/>
                <a:gd name="T16" fmla="*/ 63 w 68"/>
                <a:gd name="T17" fmla="*/ 9 h 220"/>
                <a:gd name="T18" fmla="*/ 5 w 68"/>
                <a:gd name="T19" fmla="*/ 3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20">
                  <a:moveTo>
                    <a:pt x="0" y="220"/>
                  </a:moveTo>
                  <a:lnTo>
                    <a:pt x="0" y="28"/>
                  </a:lnTo>
                  <a:lnTo>
                    <a:pt x="68" y="0"/>
                  </a:lnTo>
                  <a:lnTo>
                    <a:pt x="68" y="192"/>
                  </a:lnTo>
                  <a:lnTo>
                    <a:pt x="0" y="220"/>
                  </a:lnTo>
                  <a:close/>
                  <a:moveTo>
                    <a:pt x="5" y="32"/>
                  </a:moveTo>
                  <a:lnTo>
                    <a:pt x="5" y="212"/>
                  </a:lnTo>
                  <a:lnTo>
                    <a:pt x="63" y="189"/>
                  </a:lnTo>
                  <a:lnTo>
                    <a:pt x="63" y="9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6237560" y="2167130"/>
            <a:ext cx="393987" cy="401682"/>
            <a:chOff x="6334126" y="1471613"/>
            <a:chExt cx="406400" cy="414338"/>
          </a:xfrm>
        </p:grpSpPr>
        <p:sp>
          <p:nvSpPr>
            <p:cNvPr id="59" name="Freeform 38"/>
            <p:cNvSpPr>
              <a:spLocks noEditPoints="1"/>
            </p:cNvSpPr>
            <p:nvPr/>
          </p:nvSpPr>
          <p:spPr bwMode="auto">
            <a:xfrm>
              <a:off x="6334126" y="1471613"/>
              <a:ext cx="406400" cy="414338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39"/>
            <p:cNvSpPr>
              <a:spLocks noEditPoints="1"/>
            </p:cNvSpPr>
            <p:nvPr/>
          </p:nvSpPr>
          <p:spPr bwMode="auto">
            <a:xfrm>
              <a:off x="6451601" y="1595438"/>
              <a:ext cx="171450" cy="168275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10460606" y="3068991"/>
            <a:ext cx="417073" cy="324731"/>
            <a:chOff x="10460606" y="3068991"/>
            <a:chExt cx="417073" cy="324731"/>
          </a:xfrm>
        </p:grpSpPr>
        <p:sp>
          <p:nvSpPr>
            <p:cNvPr id="61" name="Freeform 40"/>
            <p:cNvSpPr>
              <a:spLocks noEditPoints="1"/>
            </p:cNvSpPr>
            <p:nvPr/>
          </p:nvSpPr>
          <p:spPr bwMode="auto">
            <a:xfrm>
              <a:off x="10463684" y="3301381"/>
              <a:ext cx="413994" cy="92341"/>
            </a:xfrm>
            <a:custGeom>
              <a:avLst/>
              <a:gdLst>
                <a:gd name="T0" fmla="*/ 150 w 188"/>
                <a:gd name="T1" fmla="*/ 42 h 42"/>
                <a:gd name="T2" fmla="*/ 38 w 188"/>
                <a:gd name="T3" fmla="*/ 42 h 42"/>
                <a:gd name="T4" fmla="*/ 0 w 188"/>
                <a:gd name="T5" fmla="*/ 4 h 42"/>
                <a:gd name="T6" fmla="*/ 0 w 188"/>
                <a:gd name="T7" fmla="*/ 0 h 42"/>
                <a:gd name="T8" fmla="*/ 188 w 188"/>
                <a:gd name="T9" fmla="*/ 0 h 42"/>
                <a:gd name="T10" fmla="*/ 188 w 188"/>
                <a:gd name="T11" fmla="*/ 4 h 42"/>
                <a:gd name="T12" fmla="*/ 150 w 188"/>
                <a:gd name="T13" fmla="*/ 42 h 42"/>
                <a:gd name="T14" fmla="*/ 8 w 188"/>
                <a:gd name="T15" fmla="*/ 8 h 42"/>
                <a:gd name="T16" fmla="*/ 38 w 188"/>
                <a:gd name="T17" fmla="*/ 34 h 42"/>
                <a:gd name="T18" fmla="*/ 150 w 188"/>
                <a:gd name="T19" fmla="*/ 34 h 42"/>
                <a:gd name="T20" fmla="*/ 179 w 188"/>
                <a:gd name="T21" fmla="*/ 8 h 42"/>
                <a:gd name="T22" fmla="*/ 8 w 188"/>
                <a:gd name="T2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42">
                  <a:moveTo>
                    <a:pt x="150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17" y="42"/>
                    <a:pt x="0" y="25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25"/>
                    <a:pt x="171" y="42"/>
                    <a:pt x="150" y="42"/>
                  </a:cubicBezTo>
                  <a:close/>
                  <a:moveTo>
                    <a:pt x="8" y="8"/>
                  </a:moveTo>
                  <a:cubicBezTo>
                    <a:pt x="10" y="23"/>
                    <a:pt x="22" y="34"/>
                    <a:pt x="38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65" y="34"/>
                    <a:pt x="177" y="23"/>
                    <a:pt x="179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41"/>
            <p:cNvSpPr>
              <a:spLocks noChangeArrowheads="1"/>
            </p:cNvSpPr>
            <p:nvPr/>
          </p:nvSpPr>
          <p:spPr bwMode="auto">
            <a:xfrm>
              <a:off x="10796111" y="3336779"/>
              <a:ext cx="18468" cy="1693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2"/>
            <p:cNvSpPr>
              <a:spLocks noEditPoints="1"/>
            </p:cNvSpPr>
            <p:nvPr/>
          </p:nvSpPr>
          <p:spPr bwMode="auto">
            <a:xfrm>
              <a:off x="10460606" y="3068991"/>
              <a:ext cx="417073" cy="217001"/>
            </a:xfrm>
            <a:custGeom>
              <a:avLst/>
              <a:gdLst>
                <a:gd name="T0" fmla="*/ 271 w 271"/>
                <a:gd name="T1" fmla="*/ 141 h 141"/>
                <a:gd name="T2" fmla="*/ 0 w 271"/>
                <a:gd name="T3" fmla="*/ 141 h 141"/>
                <a:gd name="T4" fmla="*/ 19 w 271"/>
                <a:gd name="T5" fmla="*/ 0 h 141"/>
                <a:gd name="T6" fmla="*/ 254 w 271"/>
                <a:gd name="T7" fmla="*/ 0 h 141"/>
                <a:gd name="T8" fmla="*/ 271 w 271"/>
                <a:gd name="T9" fmla="*/ 141 h 141"/>
                <a:gd name="T10" fmla="*/ 13 w 271"/>
                <a:gd name="T11" fmla="*/ 129 h 141"/>
                <a:gd name="T12" fmla="*/ 258 w 271"/>
                <a:gd name="T13" fmla="*/ 129 h 141"/>
                <a:gd name="T14" fmla="*/ 244 w 271"/>
                <a:gd name="T15" fmla="*/ 12 h 141"/>
                <a:gd name="T16" fmla="*/ 29 w 271"/>
                <a:gd name="T17" fmla="*/ 12 h 141"/>
                <a:gd name="T18" fmla="*/ 13 w 271"/>
                <a:gd name="T1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141">
                  <a:moveTo>
                    <a:pt x="271" y="141"/>
                  </a:moveTo>
                  <a:lnTo>
                    <a:pt x="0" y="141"/>
                  </a:lnTo>
                  <a:lnTo>
                    <a:pt x="19" y="0"/>
                  </a:lnTo>
                  <a:lnTo>
                    <a:pt x="254" y="0"/>
                  </a:lnTo>
                  <a:lnTo>
                    <a:pt x="271" y="141"/>
                  </a:lnTo>
                  <a:close/>
                  <a:moveTo>
                    <a:pt x="13" y="129"/>
                  </a:moveTo>
                  <a:lnTo>
                    <a:pt x="258" y="129"/>
                  </a:lnTo>
                  <a:lnTo>
                    <a:pt x="244" y="12"/>
                  </a:lnTo>
                  <a:lnTo>
                    <a:pt x="29" y="12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3690497" y="2165591"/>
            <a:ext cx="407838" cy="407838"/>
            <a:chOff x="3706814" y="1470025"/>
            <a:chExt cx="420688" cy="420688"/>
          </a:xfrm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370681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374808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3846514" y="1674813"/>
              <a:ext cx="144463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44"/>
            <p:cNvSpPr>
              <a:spLocks noChangeArrowheads="1"/>
            </p:cNvSpPr>
            <p:nvPr/>
          </p:nvSpPr>
          <p:spPr bwMode="auto">
            <a:xfrm>
              <a:off x="3914776" y="1606550"/>
              <a:ext cx="7938" cy="1444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997585" y="2165591"/>
            <a:ext cx="407838" cy="407838"/>
            <a:chOff x="1960564" y="1470025"/>
            <a:chExt cx="420688" cy="420688"/>
          </a:xfrm>
        </p:grpSpPr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196056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200183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7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4 h 69"/>
                <a:gd name="T4" fmla="*/ 3 w 69"/>
                <a:gd name="T5" fmla="*/ 0 h 69"/>
                <a:gd name="T6" fmla="*/ 69 w 69"/>
                <a:gd name="T7" fmla="*/ 66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9" y="66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8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3 w 69"/>
                <a:gd name="T1" fmla="*/ 69 h 69"/>
                <a:gd name="T2" fmla="*/ 0 w 69"/>
                <a:gd name="T3" fmla="*/ 66 h 69"/>
                <a:gd name="T4" fmla="*/ 64 w 69"/>
                <a:gd name="T5" fmla="*/ 0 h 69"/>
                <a:gd name="T6" fmla="*/ 69 w 69"/>
                <a:gd name="T7" fmla="*/ 4 h 69"/>
                <a:gd name="T8" fmla="*/ 3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3" y="69"/>
                  </a:moveTo>
                  <a:lnTo>
                    <a:pt x="0" y="66"/>
                  </a:lnTo>
                  <a:lnTo>
                    <a:pt x="64" y="0"/>
                  </a:lnTo>
                  <a:lnTo>
                    <a:pt x="69" y="4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2842501" y="2165591"/>
            <a:ext cx="407838" cy="407838"/>
            <a:chOff x="2832101" y="1470025"/>
            <a:chExt cx="420688" cy="420688"/>
          </a:xfrm>
        </p:grpSpPr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2832101" y="1470025"/>
              <a:ext cx="420688" cy="420688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2 h 185"/>
                <a:gd name="T4" fmla="*/ 92 w 185"/>
                <a:gd name="T5" fmla="*/ 0 h 185"/>
                <a:gd name="T6" fmla="*/ 185 w 185"/>
                <a:gd name="T7" fmla="*/ 92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2 h 185"/>
                <a:gd name="T14" fmla="*/ 92 w 185"/>
                <a:gd name="T15" fmla="*/ 177 h 185"/>
                <a:gd name="T16" fmla="*/ 177 w 185"/>
                <a:gd name="T17" fmla="*/ 92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2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50"/>
            <p:cNvSpPr>
              <a:spLocks noEditPoints="1"/>
            </p:cNvSpPr>
            <p:nvPr/>
          </p:nvSpPr>
          <p:spPr bwMode="auto">
            <a:xfrm>
              <a:off x="2870201" y="1508125"/>
              <a:ext cx="342900" cy="341313"/>
            </a:xfrm>
            <a:custGeom>
              <a:avLst/>
              <a:gdLst>
                <a:gd name="T0" fmla="*/ 75 w 151"/>
                <a:gd name="T1" fmla="*/ 150 h 150"/>
                <a:gd name="T2" fmla="*/ 0 w 151"/>
                <a:gd name="T3" fmla="*/ 75 h 150"/>
                <a:gd name="T4" fmla="*/ 75 w 151"/>
                <a:gd name="T5" fmla="*/ 0 h 150"/>
                <a:gd name="T6" fmla="*/ 151 w 151"/>
                <a:gd name="T7" fmla="*/ 75 h 150"/>
                <a:gd name="T8" fmla="*/ 75 w 151"/>
                <a:gd name="T9" fmla="*/ 150 h 150"/>
                <a:gd name="T10" fmla="*/ 75 w 151"/>
                <a:gd name="T11" fmla="*/ 4 h 150"/>
                <a:gd name="T12" fmla="*/ 4 w 151"/>
                <a:gd name="T13" fmla="*/ 75 h 150"/>
                <a:gd name="T14" fmla="*/ 75 w 151"/>
                <a:gd name="T15" fmla="*/ 146 h 150"/>
                <a:gd name="T16" fmla="*/ 147 w 151"/>
                <a:gd name="T17" fmla="*/ 75 h 150"/>
                <a:gd name="T18" fmla="*/ 75 w 151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0">
                  <a:moveTo>
                    <a:pt x="75" y="150"/>
                  </a:moveTo>
                  <a:cubicBezTo>
                    <a:pt x="34" y="150"/>
                    <a:pt x="0" y="117"/>
                    <a:pt x="0" y="75"/>
                  </a:cubicBez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5"/>
                  </a:cubicBezTo>
                  <a:cubicBezTo>
                    <a:pt x="151" y="117"/>
                    <a:pt x="117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6" y="4"/>
                    <a:pt x="4" y="36"/>
                    <a:pt x="4" y="75"/>
                  </a:cubicBezTo>
                  <a:cubicBezTo>
                    <a:pt x="4" y="115"/>
                    <a:pt x="36" y="146"/>
                    <a:pt x="75" y="146"/>
                  </a:cubicBezTo>
                  <a:cubicBezTo>
                    <a:pt x="115" y="146"/>
                    <a:pt x="147" y="115"/>
                    <a:pt x="147" y="75"/>
                  </a:cubicBezTo>
                  <a:cubicBezTo>
                    <a:pt x="147" y="36"/>
                    <a:pt x="115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51"/>
            <p:cNvSpPr>
              <a:spLocks noChangeArrowheads="1"/>
            </p:cNvSpPr>
            <p:nvPr/>
          </p:nvSpPr>
          <p:spPr bwMode="auto">
            <a:xfrm>
              <a:off x="2970214" y="1674813"/>
              <a:ext cx="142875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0471380" y="5551415"/>
            <a:ext cx="407838" cy="409377"/>
            <a:chOff x="10471380" y="5551415"/>
            <a:chExt cx="407838" cy="409377"/>
          </a:xfrm>
          <a:solidFill>
            <a:srgbClr val="FC621E"/>
          </a:solidFill>
        </p:grpSpPr>
        <p:sp>
          <p:nvSpPr>
            <p:cNvPr id="73" name="Freeform 52"/>
            <p:cNvSpPr>
              <a:spLocks noEditPoints="1"/>
            </p:cNvSpPr>
            <p:nvPr/>
          </p:nvSpPr>
          <p:spPr bwMode="auto">
            <a:xfrm>
              <a:off x="10471380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53"/>
            <p:cNvSpPr>
              <a:spLocks noChangeArrowheads="1"/>
            </p:cNvSpPr>
            <p:nvPr/>
          </p:nvSpPr>
          <p:spPr bwMode="auto">
            <a:xfrm>
              <a:off x="10603735" y="5753026"/>
              <a:ext cx="141589" cy="9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>
              <a:off x="10669912" y="5686848"/>
              <a:ext cx="9234" cy="14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8778468" y="5551415"/>
            <a:ext cx="407838" cy="409377"/>
            <a:chOff x="8778468" y="5551415"/>
            <a:chExt cx="407838" cy="409377"/>
          </a:xfrm>
        </p:grpSpPr>
        <p:sp>
          <p:nvSpPr>
            <p:cNvPr id="76" name="Freeform 55"/>
            <p:cNvSpPr>
              <a:spLocks noEditPoints="1"/>
            </p:cNvSpPr>
            <p:nvPr/>
          </p:nvSpPr>
          <p:spPr bwMode="auto">
            <a:xfrm>
              <a:off x="8778468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56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5 h 69"/>
                <a:gd name="T4" fmla="*/ 4 w 69"/>
                <a:gd name="T5" fmla="*/ 0 h 69"/>
                <a:gd name="T6" fmla="*/ 69 w 69"/>
                <a:gd name="T7" fmla="*/ 65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69" y="65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57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4 w 69"/>
                <a:gd name="T1" fmla="*/ 69 h 69"/>
                <a:gd name="T2" fmla="*/ 0 w 69"/>
                <a:gd name="T3" fmla="*/ 65 h 69"/>
                <a:gd name="T4" fmla="*/ 64 w 69"/>
                <a:gd name="T5" fmla="*/ 0 h 69"/>
                <a:gd name="T6" fmla="*/ 69 w 69"/>
                <a:gd name="T7" fmla="*/ 5 h 69"/>
                <a:gd name="T8" fmla="*/ 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4" y="69"/>
                  </a:moveTo>
                  <a:lnTo>
                    <a:pt x="0" y="65"/>
                  </a:lnTo>
                  <a:lnTo>
                    <a:pt x="64" y="0"/>
                  </a:lnTo>
                  <a:lnTo>
                    <a:pt x="69" y="5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9623384" y="5551415"/>
            <a:ext cx="406299" cy="409377"/>
            <a:chOff x="9623384" y="5551415"/>
            <a:chExt cx="406299" cy="409377"/>
          </a:xfrm>
        </p:grpSpPr>
        <p:sp>
          <p:nvSpPr>
            <p:cNvPr id="79" name="Freeform 58"/>
            <p:cNvSpPr>
              <a:spLocks noEditPoints="1"/>
            </p:cNvSpPr>
            <p:nvPr/>
          </p:nvSpPr>
          <p:spPr bwMode="auto">
            <a:xfrm>
              <a:off x="9623384" y="5551415"/>
              <a:ext cx="406299" cy="409377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93 h 185"/>
                <a:gd name="T4" fmla="*/ 92 w 184"/>
                <a:gd name="T5" fmla="*/ 0 h 185"/>
                <a:gd name="T6" fmla="*/ 184 w 184"/>
                <a:gd name="T7" fmla="*/ 93 h 185"/>
                <a:gd name="T8" fmla="*/ 92 w 184"/>
                <a:gd name="T9" fmla="*/ 185 h 185"/>
                <a:gd name="T10" fmla="*/ 92 w 184"/>
                <a:gd name="T11" fmla="*/ 8 h 185"/>
                <a:gd name="T12" fmla="*/ 8 w 184"/>
                <a:gd name="T13" fmla="*/ 93 h 185"/>
                <a:gd name="T14" fmla="*/ 92 w 184"/>
                <a:gd name="T15" fmla="*/ 177 h 185"/>
                <a:gd name="T16" fmla="*/ 176 w 184"/>
                <a:gd name="T17" fmla="*/ 93 h 185"/>
                <a:gd name="T18" fmla="*/ 92 w 184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4" y="42"/>
                    <a:pt x="184" y="93"/>
                  </a:cubicBezTo>
                  <a:cubicBezTo>
                    <a:pt x="184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6" y="139"/>
                    <a:pt x="176" y="93"/>
                  </a:cubicBezTo>
                  <a:cubicBezTo>
                    <a:pt x="176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9755739" y="5753026"/>
              <a:ext cx="141589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1191143" y="2200989"/>
            <a:ext cx="337044" cy="337044"/>
            <a:chOff x="1128714" y="1506538"/>
            <a:chExt cx="347663" cy="347663"/>
          </a:xfrm>
        </p:grpSpPr>
        <p:sp>
          <p:nvSpPr>
            <p:cNvPr id="81" name="Freeform 60"/>
            <p:cNvSpPr>
              <a:spLocks noEditPoints="1"/>
            </p:cNvSpPr>
            <p:nvPr/>
          </p:nvSpPr>
          <p:spPr bwMode="auto">
            <a:xfrm>
              <a:off x="1128714" y="1506538"/>
              <a:ext cx="347663" cy="347663"/>
            </a:xfrm>
            <a:custGeom>
              <a:avLst/>
              <a:gdLst>
                <a:gd name="T0" fmla="*/ 26 w 153"/>
                <a:gd name="T1" fmla="*/ 153 h 153"/>
                <a:gd name="T2" fmla="*/ 13 w 153"/>
                <a:gd name="T3" fmla="*/ 153 h 153"/>
                <a:gd name="T4" fmla="*/ 0 w 153"/>
                <a:gd name="T5" fmla="*/ 140 h 153"/>
                <a:gd name="T6" fmla="*/ 0 w 153"/>
                <a:gd name="T7" fmla="*/ 111 h 153"/>
                <a:gd name="T8" fmla="*/ 55 w 153"/>
                <a:gd name="T9" fmla="*/ 56 h 153"/>
                <a:gd name="T10" fmla="*/ 54 w 153"/>
                <a:gd name="T11" fmla="*/ 49 h 153"/>
                <a:gd name="T12" fmla="*/ 104 w 153"/>
                <a:gd name="T13" fmla="*/ 0 h 153"/>
                <a:gd name="T14" fmla="*/ 153 w 153"/>
                <a:gd name="T15" fmla="*/ 49 h 153"/>
                <a:gd name="T16" fmla="*/ 104 w 153"/>
                <a:gd name="T17" fmla="*/ 99 h 153"/>
                <a:gd name="T18" fmla="*/ 89 w 153"/>
                <a:gd name="T19" fmla="*/ 96 h 153"/>
                <a:gd name="T20" fmla="*/ 78 w 153"/>
                <a:gd name="T21" fmla="*/ 108 h 153"/>
                <a:gd name="T22" fmla="*/ 62 w 153"/>
                <a:gd name="T23" fmla="*/ 108 h 153"/>
                <a:gd name="T24" fmla="*/ 62 w 153"/>
                <a:gd name="T25" fmla="*/ 126 h 153"/>
                <a:gd name="T26" fmla="*/ 44 w 153"/>
                <a:gd name="T27" fmla="*/ 126 h 153"/>
                <a:gd name="T28" fmla="*/ 44 w 153"/>
                <a:gd name="T29" fmla="*/ 144 h 153"/>
                <a:gd name="T30" fmla="*/ 26 w 153"/>
                <a:gd name="T31" fmla="*/ 144 h 153"/>
                <a:gd name="T32" fmla="*/ 26 w 153"/>
                <a:gd name="T33" fmla="*/ 153 h 153"/>
                <a:gd name="T34" fmla="*/ 8 w 153"/>
                <a:gd name="T35" fmla="*/ 114 h 153"/>
                <a:gd name="T36" fmla="*/ 8 w 153"/>
                <a:gd name="T37" fmla="*/ 140 h 153"/>
                <a:gd name="T38" fmla="*/ 13 w 153"/>
                <a:gd name="T39" fmla="*/ 145 h 153"/>
                <a:gd name="T40" fmla="*/ 18 w 153"/>
                <a:gd name="T41" fmla="*/ 145 h 153"/>
                <a:gd name="T42" fmla="*/ 18 w 153"/>
                <a:gd name="T43" fmla="*/ 136 h 153"/>
                <a:gd name="T44" fmla="*/ 36 w 153"/>
                <a:gd name="T45" fmla="*/ 136 h 153"/>
                <a:gd name="T46" fmla="*/ 36 w 153"/>
                <a:gd name="T47" fmla="*/ 118 h 153"/>
                <a:gd name="T48" fmla="*/ 54 w 153"/>
                <a:gd name="T49" fmla="*/ 118 h 153"/>
                <a:gd name="T50" fmla="*/ 54 w 153"/>
                <a:gd name="T51" fmla="*/ 100 h 153"/>
                <a:gd name="T52" fmla="*/ 75 w 153"/>
                <a:gd name="T53" fmla="*/ 100 h 153"/>
                <a:gd name="T54" fmla="*/ 87 w 153"/>
                <a:gd name="T55" fmla="*/ 87 h 153"/>
                <a:gd name="T56" fmla="*/ 90 w 153"/>
                <a:gd name="T57" fmla="*/ 88 h 153"/>
                <a:gd name="T58" fmla="*/ 104 w 153"/>
                <a:gd name="T59" fmla="*/ 91 h 153"/>
                <a:gd name="T60" fmla="*/ 145 w 153"/>
                <a:gd name="T61" fmla="*/ 49 h 153"/>
                <a:gd name="T62" fmla="*/ 104 w 153"/>
                <a:gd name="T63" fmla="*/ 8 h 153"/>
                <a:gd name="T64" fmla="*/ 62 w 153"/>
                <a:gd name="T65" fmla="*/ 49 h 153"/>
                <a:gd name="T66" fmla="*/ 63 w 153"/>
                <a:gd name="T67" fmla="*/ 57 h 153"/>
                <a:gd name="T68" fmla="*/ 64 w 153"/>
                <a:gd name="T69" fmla="*/ 59 h 153"/>
                <a:gd name="T70" fmla="*/ 8 w 153"/>
                <a:gd name="T71" fmla="*/ 11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" h="153">
                  <a:moveTo>
                    <a:pt x="26" y="153"/>
                  </a:moveTo>
                  <a:cubicBezTo>
                    <a:pt x="13" y="153"/>
                    <a:pt x="13" y="153"/>
                    <a:pt x="13" y="153"/>
                  </a:cubicBezTo>
                  <a:cubicBezTo>
                    <a:pt x="6" y="153"/>
                    <a:pt x="0" y="147"/>
                    <a:pt x="0" y="14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4"/>
                    <a:pt x="54" y="51"/>
                    <a:pt x="54" y="49"/>
                  </a:cubicBezTo>
                  <a:cubicBezTo>
                    <a:pt x="54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6"/>
                    <a:pt x="131" y="99"/>
                    <a:pt x="104" y="99"/>
                  </a:cubicBezTo>
                  <a:cubicBezTo>
                    <a:pt x="99" y="99"/>
                    <a:pt x="94" y="98"/>
                    <a:pt x="89" y="96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26" y="144"/>
                    <a:pt x="26" y="144"/>
                    <a:pt x="26" y="144"/>
                  </a:cubicBezTo>
                  <a:lnTo>
                    <a:pt x="26" y="153"/>
                  </a:lnTo>
                  <a:close/>
                  <a:moveTo>
                    <a:pt x="8" y="114"/>
                  </a:moveTo>
                  <a:cubicBezTo>
                    <a:pt x="8" y="140"/>
                    <a:pt x="8" y="140"/>
                    <a:pt x="8" y="140"/>
                  </a:cubicBezTo>
                  <a:cubicBezTo>
                    <a:pt x="8" y="143"/>
                    <a:pt x="10" y="145"/>
                    <a:pt x="13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94" y="90"/>
                    <a:pt x="99" y="91"/>
                    <a:pt x="104" y="91"/>
                  </a:cubicBezTo>
                  <a:cubicBezTo>
                    <a:pt x="127" y="91"/>
                    <a:pt x="145" y="72"/>
                    <a:pt x="145" y="49"/>
                  </a:cubicBezTo>
                  <a:cubicBezTo>
                    <a:pt x="145" y="26"/>
                    <a:pt x="127" y="8"/>
                    <a:pt x="104" y="8"/>
                  </a:cubicBezTo>
                  <a:cubicBezTo>
                    <a:pt x="81" y="8"/>
                    <a:pt x="62" y="26"/>
                    <a:pt x="62" y="49"/>
                  </a:cubicBezTo>
                  <a:cubicBezTo>
                    <a:pt x="62" y="52"/>
                    <a:pt x="63" y="54"/>
                    <a:pt x="63" y="57"/>
                  </a:cubicBezTo>
                  <a:cubicBezTo>
                    <a:pt x="64" y="59"/>
                    <a:pt x="64" y="59"/>
                    <a:pt x="64" y="59"/>
                  </a:cubicBezTo>
                  <a:lnTo>
                    <a:pt x="8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61"/>
            <p:cNvSpPr>
              <a:spLocks noEditPoints="1"/>
            </p:cNvSpPr>
            <p:nvPr/>
          </p:nvSpPr>
          <p:spPr bwMode="auto">
            <a:xfrm>
              <a:off x="1349376" y="1562100"/>
              <a:ext cx="69850" cy="71438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5 h 31"/>
                <a:gd name="T14" fmla="*/ 16 w 31"/>
                <a:gd name="T15" fmla="*/ 27 h 31"/>
                <a:gd name="T16" fmla="*/ 27 w 31"/>
                <a:gd name="T17" fmla="*/ 15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5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4532335" y="2170209"/>
            <a:ext cx="420151" cy="418611"/>
            <a:chOff x="4575176" y="1474788"/>
            <a:chExt cx="433388" cy="431800"/>
          </a:xfrm>
        </p:grpSpPr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4575176" y="1474788"/>
              <a:ext cx="433388" cy="43180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4727576" y="1627188"/>
              <a:ext cx="128588" cy="12700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5381870" y="2165591"/>
            <a:ext cx="403221" cy="400143"/>
            <a:chOff x="5451476" y="1470025"/>
            <a:chExt cx="415925" cy="412750"/>
          </a:xfrm>
        </p:grpSpPr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5451476" y="1470025"/>
              <a:ext cx="415925" cy="412750"/>
            </a:xfrm>
            <a:custGeom>
              <a:avLst/>
              <a:gdLst>
                <a:gd name="T0" fmla="*/ 77 w 183"/>
                <a:gd name="T1" fmla="*/ 165 h 182"/>
                <a:gd name="T2" fmla="*/ 46 w 183"/>
                <a:gd name="T3" fmla="*/ 171 h 182"/>
                <a:gd name="T4" fmla="*/ 35 w 183"/>
                <a:gd name="T5" fmla="*/ 164 h 182"/>
                <a:gd name="T6" fmla="*/ 29 w 183"/>
                <a:gd name="T7" fmla="*/ 133 h 182"/>
                <a:gd name="T8" fmla="*/ 18 w 183"/>
                <a:gd name="T9" fmla="*/ 106 h 182"/>
                <a:gd name="T10" fmla="*/ 0 w 183"/>
                <a:gd name="T11" fmla="*/ 80 h 182"/>
                <a:gd name="T12" fmla="*/ 3 w 183"/>
                <a:gd name="T13" fmla="*/ 67 h 182"/>
                <a:gd name="T14" fmla="*/ 29 w 183"/>
                <a:gd name="T15" fmla="*/ 49 h 182"/>
                <a:gd name="T16" fmla="*/ 49 w 183"/>
                <a:gd name="T17" fmla="*/ 29 h 182"/>
                <a:gd name="T18" fmla="*/ 67 w 183"/>
                <a:gd name="T19" fmla="*/ 3 h 182"/>
                <a:gd name="T20" fmla="*/ 80 w 183"/>
                <a:gd name="T21" fmla="*/ 0 h 182"/>
                <a:gd name="T22" fmla="*/ 107 w 183"/>
                <a:gd name="T23" fmla="*/ 17 h 182"/>
                <a:gd name="T24" fmla="*/ 133 w 183"/>
                <a:gd name="T25" fmla="*/ 28 h 182"/>
                <a:gd name="T26" fmla="*/ 164 w 183"/>
                <a:gd name="T27" fmla="*/ 35 h 182"/>
                <a:gd name="T28" fmla="*/ 171 w 183"/>
                <a:gd name="T29" fmla="*/ 46 h 182"/>
                <a:gd name="T30" fmla="*/ 165 w 183"/>
                <a:gd name="T31" fmla="*/ 77 h 182"/>
                <a:gd name="T32" fmla="*/ 165 w 183"/>
                <a:gd name="T33" fmla="*/ 106 h 182"/>
                <a:gd name="T34" fmla="*/ 171 w 183"/>
                <a:gd name="T35" fmla="*/ 136 h 182"/>
                <a:gd name="T36" fmla="*/ 164 w 183"/>
                <a:gd name="T37" fmla="*/ 148 h 182"/>
                <a:gd name="T38" fmla="*/ 133 w 183"/>
                <a:gd name="T39" fmla="*/ 154 h 182"/>
                <a:gd name="T40" fmla="*/ 107 w 183"/>
                <a:gd name="T41" fmla="*/ 165 h 182"/>
                <a:gd name="T42" fmla="*/ 87 w 183"/>
                <a:gd name="T43" fmla="*/ 174 h 182"/>
                <a:gd name="T44" fmla="*/ 102 w 183"/>
                <a:gd name="T45" fmla="*/ 158 h 182"/>
                <a:gd name="T46" fmla="*/ 119 w 183"/>
                <a:gd name="T47" fmla="*/ 170 h 182"/>
                <a:gd name="T48" fmla="*/ 127 w 183"/>
                <a:gd name="T49" fmla="*/ 149 h 182"/>
                <a:gd name="T50" fmla="*/ 147 w 183"/>
                <a:gd name="T51" fmla="*/ 153 h 182"/>
                <a:gd name="T52" fmla="*/ 146 w 183"/>
                <a:gd name="T53" fmla="*/ 131 h 182"/>
                <a:gd name="T54" fmla="*/ 167 w 183"/>
                <a:gd name="T55" fmla="*/ 127 h 182"/>
                <a:gd name="T56" fmla="*/ 157 w 183"/>
                <a:gd name="T57" fmla="*/ 107 h 182"/>
                <a:gd name="T58" fmla="*/ 175 w 183"/>
                <a:gd name="T59" fmla="*/ 96 h 182"/>
                <a:gd name="T60" fmla="*/ 158 w 183"/>
                <a:gd name="T61" fmla="*/ 81 h 182"/>
                <a:gd name="T62" fmla="*/ 170 w 183"/>
                <a:gd name="T63" fmla="*/ 64 h 182"/>
                <a:gd name="T64" fmla="*/ 149 w 183"/>
                <a:gd name="T65" fmla="*/ 56 h 182"/>
                <a:gd name="T66" fmla="*/ 154 w 183"/>
                <a:gd name="T67" fmla="*/ 36 h 182"/>
                <a:gd name="T68" fmla="*/ 131 w 183"/>
                <a:gd name="T69" fmla="*/ 37 h 182"/>
                <a:gd name="T70" fmla="*/ 128 w 183"/>
                <a:gd name="T71" fmla="*/ 16 h 182"/>
                <a:gd name="T72" fmla="*/ 107 w 183"/>
                <a:gd name="T73" fmla="*/ 26 h 182"/>
                <a:gd name="T74" fmla="*/ 96 w 183"/>
                <a:gd name="T75" fmla="*/ 8 h 182"/>
                <a:gd name="T76" fmla="*/ 81 w 183"/>
                <a:gd name="T77" fmla="*/ 25 h 182"/>
                <a:gd name="T78" fmla="*/ 64 w 183"/>
                <a:gd name="T79" fmla="*/ 13 h 182"/>
                <a:gd name="T80" fmla="*/ 57 w 183"/>
                <a:gd name="T81" fmla="*/ 34 h 182"/>
                <a:gd name="T82" fmla="*/ 36 w 183"/>
                <a:gd name="T83" fmla="*/ 29 h 182"/>
                <a:gd name="T84" fmla="*/ 37 w 183"/>
                <a:gd name="T85" fmla="*/ 51 h 182"/>
                <a:gd name="T86" fmla="*/ 16 w 183"/>
                <a:gd name="T87" fmla="*/ 55 h 182"/>
                <a:gd name="T88" fmla="*/ 26 w 183"/>
                <a:gd name="T89" fmla="*/ 75 h 182"/>
                <a:gd name="T90" fmla="*/ 8 w 183"/>
                <a:gd name="T91" fmla="*/ 87 h 182"/>
                <a:gd name="T92" fmla="*/ 25 w 183"/>
                <a:gd name="T93" fmla="*/ 102 h 182"/>
                <a:gd name="T94" fmla="*/ 13 w 183"/>
                <a:gd name="T95" fmla="*/ 119 h 182"/>
                <a:gd name="T96" fmla="*/ 34 w 183"/>
                <a:gd name="T97" fmla="*/ 126 h 182"/>
                <a:gd name="T98" fmla="*/ 29 w 183"/>
                <a:gd name="T99" fmla="*/ 147 h 182"/>
                <a:gd name="T100" fmla="*/ 52 w 183"/>
                <a:gd name="T101" fmla="*/ 146 h 182"/>
                <a:gd name="T102" fmla="*/ 55 w 183"/>
                <a:gd name="T103" fmla="*/ 166 h 182"/>
                <a:gd name="T104" fmla="*/ 76 w 183"/>
                <a:gd name="T105" fmla="*/ 157 h 182"/>
                <a:gd name="T106" fmla="*/ 87 w 183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3" h="182">
                  <a:moveTo>
                    <a:pt x="103" y="182"/>
                  </a:moveTo>
                  <a:cubicBezTo>
                    <a:pt x="80" y="182"/>
                    <a:pt x="80" y="182"/>
                    <a:pt x="80" y="182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0" y="154"/>
                    <a:pt x="50" y="154"/>
                    <a:pt x="49" y="15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6"/>
                    <a:pt x="18" y="7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8"/>
                    <a:pt x="50" y="2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7" y="17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3" y="28"/>
                    <a:pt x="133" y="29"/>
                    <a:pt x="134" y="2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9"/>
                    <a:pt x="154" y="49"/>
                    <a:pt x="154" y="50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6"/>
                    <a:pt x="165" y="77"/>
                    <a:pt x="165" y="77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3" y="154"/>
                    <a:pt x="133" y="154"/>
                    <a:pt x="133" y="154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16" y="180"/>
                    <a:pt x="116" y="180"/>
                    <a:pt x="116" y="180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6" y="165"/>
                    <a:pt x="106" y="165"/>
                    <a:pt x="106" y="165"/>
                  </a:cubicBezTo>
                  <a:lnTo>
                    <a:pt x="103" y="182"/>
                  </a:lnTo>
                  <a:close/>
                  <a:moveTo>
                    <a:pt x="87" y="174"/>
                  </a:moveTo>
                  <a:cubicBezTo>
                    <a:pt x="96" y="174"/>
                    <a:pt x="96" y="174"/>
                    <a:pt x="96" y="174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4" y="157"/>
                    <a:pt x="106" y="157"/>
                    <a:pt x="107" y="157"/>
                  </a:cubicBezTo>
                  <a:cubicBezTo>
                    <a:pt x="110" y="156"/>
                    <a:pt x="110" y="156"/>
                    <a:pt x="110" y="156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28" y="166"/>
                    <a:pt x="128" y="166"/>
                    <a:pt x="128" y="166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28" y="148"/>
                    <a:pt x="130" y="147"/>
                    <a:pt x="131" y="146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47" y="153"/>
                    <a:pt x="147" y="153"/>
                    <a:pt x="147" y="153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7" y="129"/>
                    <a:pt x="148" y="128"/>
                    <a:pt x="149" y="126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67" y="127"/>
                    <a:pt x="167" y="127"/>
                    <a:pt x="167" y="127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5"/>
                    <a:pt x="158" y="103"/>
                    <a:pt x="158" y="102"/>
                  </a:cubicBezTo>
                  <a:cubicBezTo>
                    <a:pt x="158" y="99"/>
                    <a:pt x="158" y="99"/>
                    <a:pt x="158" y="99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79"/>
                    <a:pt x="157" y="77"/>
                    <a:pt x="157" y="75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8" y="55"/>
                    <a:pt x="147" y="53"/>
                    <a:pt x="146" y="51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30" y="36"/>
                    <a:pt x="128" y="35"/>
                    <a:pt x="127" y="34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5"/>
                    <a:pt x="104" y="25"/>
                    <a:pt x="102" y="25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79" y="25"/>
                    <a:pt x="77" y="25"/>
                    <a:pt x="76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5" y="35"/>
                    <a:pt x="53" y="36"/>
                    <a:pt x="52" y="3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3"/>
                    <a:pt x="35" y="55"/>
                    <a:pt x="34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7"/>
                    <a:pt x="25" y="79"/>
                    <a:pt x="25" y="81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3"/>
                    <a:pt x="26" y="105"/>
                    <a:pt x="26" y="107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8"/>
                    <a:pt x="36" y="129"/>
                    <a:pt x="37" y="131"/>
                  </a:cubicBezTo>
                  <a:cubicBezTo>
                    <a:pt x="39" y="133"/>
                    <a:pt x="39" y="133"/>
                    <a:pt x="39" y="133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3" y="147"/>
                    <a:pt x="55" y="148"/>
                    <a:pt x="56" y="149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5" y="166"/>
                    <a:pt x="55" y="166"/>
                    <a:pt x="55" y="166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4" y="158"/>
                    <a:pt x="84" y="158"/>
                    <a:pt x="84" y="158"/>
                  </a:cubicBezTo>
                  <a:lnTo>
                    <a:pt x="87" y="17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5576889" y="1595438"/>
              <a:ext cx="165100" cy="165100"/>
            </a:xfrm>
            <a:custGeom>
              <a:avLst/>
              <a:gdLst>
                <a:gd name="T0" fmla="*/ 37 w 73"/>
                <a:gd name="T1" fmla="*/ 73 h 73"/>
                <a:gd name="T2" fmla="*/ 0 w 73"/>
                <a:gd name="T3" fmla="*/ 36 h 73"/>
                <a:gd name="T4" fmla="*/ 37 w 73"/>
                <a:gd name="T5" fmla="*/ 0 h 73"/>
                <a:gd name="T6" fmla="*/ 73 w 73"/>
                <a:gd name="T7" fmla="*/ 36 h 73"/>
                <a:gd name="T8" fmla="*/ 37 w 73"/>
                <a:gd name="T9" fmla="*/ 73 h 73"/>
                <a:gd name="T10" fmla="*/ 37 w 73"/>
                <a:gd name="T11" fmla="*/ 4 h 73"/>
                <a:gd name="T12" fmla="*/ 4 w 73"/>
                <a:gd name="T13" fmla="*/ 36 h 73"/>
                <a:gd name="T14" fmla="*/ 37 w 73"/>
                <a:gd name="T15" fmla="*/ 69 h 73"/>
                <a:gd name="T16" fmla="*/ 69 w 73"/>
                <a:gd name="T17" fmla="*/ 36 h 73"/>
                <a:gd name="T18" fmla="*/ 37 w 73"/>
                <a:gd name="T1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37" y="73"/>
                  </a:moveTo>
                  <a:cubicBezTo>
                    <a:pt x="16" y="73"/>
                    <a:pt x="0" y="5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56"/>
                    <a:pt x="57" y="73"/>
                    <a:pt x="37" y="73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6"/>
                  </a:cubicBezTo>
                  <a:cubicBezTo>
                    <a:pt x="4" y="54"/>
                    <a:pt x="19" y="69"/>
                    <a:pt x="37" y="69"/>
                  </a:cubicBezTo>
                  <a:cubicBezTo>
                    <a:pt x="54" y="69"/>
                    <a:pt x="69" y="54"/>
                    <a:pt x="69" y="36"/>
                  </a:cubicBezTo>
                  <a:cubicBezTo>
                    <a:pt x="69" y="18"/>
                    <a:pt x="54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10503699" y="2187137"/>
            <a:ext cx="333966" cy="383214"/>
            <a:chOff x="10734676" y="1492250"/>
            <a:chExt cx="344488" cy="395288"/>
          </a:xfrm>
        </p:grpSpPr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10768014" y="1550988"/>
              <a:ext cx="274638" cy="336550"/>
            </a:xfrm>
            <a:custGeom>
              <a:avLst/>
              <a:gdLst>
                <a:gd name="T0" fmla="*/ 89 w 121"/>
                <a:gd name="T1" fmla="*/ 148 h 148"/>
                <a:gd name="T2" fmla="*/ 33 w 121"/>
                <a:gd name="T3" fmla="*/ 148 h 148"/>
                <a:gd name="T4" fmla="*/ 13 w 121"/>
                <a:gd name="T5" fmla="*/ 128 h 148"/>
                <a:gd name="T6" fmla="*/ 0 w 121"/>
                <a:gd name="T7" fmla="*/ 0 h 148"/>
                <a:gd name="T8" fmla="*/ 121 w 121"/>
                <a:gd name="T9" fmla="*/ 0 h 148"/>
                <a:gd name="T10" fmla="*/ 109 w 121"/>
                <a:gd name="T11" fmla="*/ 128 h 148"/>
                <a:gd name="T12" fmla="*/ 89 w 121"/>
                <a:gd name="T13" fmla="*/ 148 h 148"/>
                <a:gd name="T14" fmla="*/ 9 w 121"/>
                <a:gd name="T15" fmla="*/ 8 h 148"/>
                <a:gd name="T16" fmla="*/ 21 w 121"/>
                <a:gd name="T17" fmla="*/ 127 h 148"/>
                <a:gd name="T18" fmla="*/ 33 w 121"/>
                <a:gd name="T19" fmla="*/ 140 h 148"/>
                <a:gd name="T20" fmla="*/ 89 w 121"/>
                <a:gd name="T21" fmla="*/ 140 h 148"/>
                <a:gd name="T22" fmla="*/ 101 w 121"/>
                <a:gd name="T23" fmla="*/ 128 h 148"/>
                <a:gd name="T24" fmla="*/ 112 w 121"/>
                <a:gd name="T25" fmla="*/ 8 h 148"/>
                <a:gd name="T26" fmla="*/ 9 w 121"/>
                <a:gd name="T27" fmla="*/ 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48">
                  <a:moveTo>
                    <a:pt x="89" y="148"/>
                  </a:moveTo>
                  <a:cubicBezTo>
                    <a:pt x="33" y="148"/>
                    <a:pt x="33" y="148"/>
                    <a:pt x="33" y="148"/>
                  </a:cubicBezTo>
                  <a:cubicBezTo>
                    <a:pt x="21" y="148"/>
                    <a:pt x="13" y="139"/>
                    <a:pt x="13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9" y="139"/>
                    <a:pt x="100" y="148"/>
                    <a:pt x="89" y="148"/>
                  </a:cubicBezTo>
                  <a:close/>
                  <a:moveTo>
                    <a:pt x="9" y="8"/>
                  </a:moveTo>
                  <a:cubicBezTo>
                    <a:pt x="21" y="127"/>
                    <a:pt x="21" y="127"/>
                    <a:pt x="21" y="127"/>
                  </a:cubicBezTo>
                  <a:cubicBezTo>
                    <a:pt x="21" y="134"/>
                    <a:pt x="26" y="140"/>
                    <a:pt x="33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5" y="140"/>
                    <a:pt x="101" y="134"/>
                    <a:pt x="101" y="128"/>
                  </a:cubicBezTo>
                  <a:cubicBezTo>
                    <a:pt x="112" y="8"/>
                    <a:pt x="112" y="8"/>
                    <a:pt x="112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67"/>
            <p:cNvSpPr>
              <a:spLocks noEditPoints="1"/>
            </p:cNvSpPr>
            <p:nvPr/>
          </p:nvSpPr>
          <p:spPr bwMode="auto">
            <a:xfrm>
              <a:off x="10820401" y="1492250"/>
              <a:ext cx="173038" cy="73025"/>
            </a:xfrm>
            <a:custGeom>
              <a:avLst/>
              <a:gdLst>
                <a:gd name="T0" fmla="*/ 76 w 76"/>
                <a:gd name="T1" fmla="*/ 32 h 32"/>
                <a:gd name="T2" fmla="*/ 0 w 76"/>
                <a:gd name="T3" fmla="*/ 32 h 32"/>
                <a:gd name="T4" fmla="*/ 0 w 76"/>
                <a:gd name="T5" fmla="*/ 18 h 32"/>
                <a:gd name="T6" fmla="*/ 18 w 76"/>
                <a:gd name="T7" fmla="*/ 0 h 32"/>
                <a:gd name="T8" fmla="*/ 58 w 76"/>
                <a:gd name="T9" fmla="*/ 0 h 32"/>
                <a:gd name="T10" fmla="*/ 76 w 76"/>
                <a:gd name="T11" fmla="*/ 18 h 32"/>
                <a:gd name="T12" fmla="*/ 76 w 76"/>
                <a:gd name="T13" fmla="*/ 32 h 32"/>
                <a:gd name="T14" fmla="*/ 4 w 76"/>
                <a:gd name="T15" fmla="*/ 28 h 32"/>
                <a:gd name="T16" fmla="*/ 72 w 76"/>
                <a:gd name="T17" fmla="*/ 28 h 32"/>
                <a:gd name="T18" fmla="*/ 72 w 76"/>
                <a:gd name="T19" fmla="*/ 18 h 32"/>
                <a:gd name="T20" fmla="*/ 58 w 76"/>
                <a:gd name="T21" fmla="*/ 4 h 32"/>
                <a:gd name="T22" fmla="*/ 18 w 76"/>
                <a:gd name="T23" fmla="*/ 4 h 32"/>
                <a:gd name="T24" fmla="*/ 4 w 76"/>
                <a:gd name="T25" fmla="*/ 18 h 32"/>
                <a:gd name="T26" fmla="*/ 4 w 76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2">
                  <a:moveTo>
                    <a:pt x="7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7" y="0"/>
                    <a:pt x="76" y="8"/>
                    <a:pt x="76" y="18"/>
                  </a:cubicBezTo>
                  <a:lnTo>
                    <a:pt x="76" y="32"/>
                  </a:lnTo>
                  <a:close/>
                  <a:moveTo>
                    <a:pt x="4" y="28"/>
                  </a:moveTo>
                  <a:cubicBezTo>
                    <a:pt x="72" y="28"/>
                    <a:pt x="72" y="28"/>
                    <a:pt x="72" y="2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0"/>
                    <a:pt x="65" y="4"/>
                    <a:pt x="5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0" y="4"/>
                    <a:pt x="4" y="10"/>
                    <a:pt x="4" y="18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68"/>
            <p:cNvSpPr/>
            <p:nvPr/>
          </p:nvSpPr>
          <p:spPr bwMode="auto">
            <a:xfrm>
              <a:off x="10734676" y="1550988"/>
              <a:ext cx="344488" cy="19050"/>
            </a:xfrm>
            <a:custGeom>
              <a:avLst/>
              <a:gdLst>
                <a:gd name="T0" fmla="*/ 4 w 152"/>
                <a:gd name="T1" fmla="*/ 0 h 8"/>
                <a:gd name="T2" fmla="*/ 148 w 152"/>
                <a:gd name="T3" fmla="*/ 0 h 8"/>
                <a:gd name="T4" fmla="*/ 152 w 152"/>
                <a:gd name="T5" fmla="*/ 4 h 8"/>
                <a:gd name="T6" fmla="*/ 148 w 152"/>
                <a:gd name="T7" fmla="*/ 8 h 8"/>
                <a:gd name="T8" fmla="*/ 4 w 152"/>
                <a:gd name="T9" fmla="*/ 8 h 8"/>
                <a:gd name="T10" fmla="*/ 0 w 152"/>
                <a:gd name="T11" fmla="*/ 4 h 8"/>
                <a:gd name="T12" fmla="*/ 4 w 15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4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69"/>
            <p:cNvSpPr/>
            <p:nvPr/>
          </p:nvSpPr>
          <p:spPr bwMode="auto">
            <a:xfrm>
              <a:off x="10842626" y="1614488"/>
              <a:ext cx="26988" cy="209550"/>
            </a:xfrm>
            <a:custGeom>
              <a:avLst/>
              <a:gdLst>
                <a:gd name="T0" fmla="*/ 4 w 12"/>
                <a:gd name="T1" fmla="*/ 0 h 92"/>
                <a:gd name="T2" fmla="*/ 8 w 12"/>
                <a:gd name="T3" fmla="*/ 4 h 92"/>
                <a:gd name="T4" fmla="*/ 12 w 12"/>
                <a:gd name="T5" fmla="*/ 88 h 92"/>
                <a:gd name="T6" fmla="*/ 8 w 12"/>
                <a:gd name="T7" fmla="*/ 92 h 92"/>
                <a:gd name="T8" fmla="*/ 4 w 12"/>
                <a:gd name="T9" fmla="*/ 88 h 92"/>
                <a:gd name="T10" fmla="*/ 0 w 12"/>
                <a:gd name="T11" fmla="*/ 4 h 92"/>
                <a:gd name="T12" fmla="*/ 4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90"/>
                    <a:pt x="10" y="92"/>
                    <a:pt x="8" y="92"/>
                  </a:cubicBezTo>
                  <a:cubicBezTo>
                    <a:pt x="5" y="92"/>
                    <a:pt x="4" y="90"/>
                    <a:pt x="4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70"/>
            <p:cNvSpPr/>
            <p:nvPr/>
          </p:nvSpPr>
          <p:spPr bwMode="auto">
            <a:xfrm>
              <a:off x="10898189" y="1614488"/>
              <a:ext cx="17463" cy="209550"/>
            </a:xfrm>
            <a:custGeom>
              <a:avLst/>
              <a:gdLst>
                <a:gd name="T0" fmla="*/ 4 w 8"/>
                <a:gd name="T1" fmla="*/ 0 h 92"/>
                <a:gd name="T2" fmla="*/ 8 w 8"/>
                <a:gd name="T3" fmla="*/ 4 h 92"/>
                <a:gd name="T4" fmla="*/ 8 w 8"/>
                <a:gd name="T5" fmla="*/ 88 h 92"/>
                <a:gd name="T6" fmla="*/ 4 w 8"/>
                <a:gd name="T7" fmla="*/ 92 h 92"/>
                <a:gd name="T8" fmla="*/ 0 w 8"/>
                <a:gd name="T9" fmla="*/ 88 h 92"/>
                <a:gd name="T10" fmla="*/ 0 w 8"/>
                <a:gd name="T11" fmla="*/ 4 h 92"/>
                <a:gd name="T12" fmla="*/ 4 w 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1"/>
            <p:cNvSpPr/>
            <p:nvPr/>
          </p:nvSpPr>
          <p:spPr bwMode="auto">
            <a:xfrm>
              <a:off x="10942639" y="1614488"/>
              <a:ext cx="28575" cy="209550"/>
            </a:xfrm>
            <a:custGeom>
              <a:avLst/>
              <a:gdLst>
                <a:gd name="T0" fmla="*/ 8 w 12"/>
                <a:gd name="T1" fmla="*/ 0 h 92"/>
                <a:gd name="T2" fmla="*/ 12 w 12"/>
                <a:gd name="T3" fmla="*/ 4 h 92"/>
                <a:gd name="T4" fmla="*/ 8 w 12"/>
                <a:gd name="T5" fmla="*/ 88 h 92"/>
                <a:gd name="T6" fmla="*/ 4 w 12"/>
                <a:gd name="T7" fmla="*/ 92 h 92"/>
                <a:gd name="T8" fmla="*/ 0 w 12"/>
                <a:gd name="T9" fmla="*/ 88 h 92"/>
                <a:gd name="T10" fmla="*/ 4 w 12"/>
                <a:gd name="T11" fmla="*/ 4 h 92"/>
                <a:gd name="T12" fmla="*/ 8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8" y="0"/>
                  </a:moveTo>
                  <a:cubicBezTo>
                    <a:pt x="10" y="0"/>
                    <a:pt x="12" y="1"/>
                    <a:pt x="12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9623384" y="3008969"/>
            <a:ext cx="407838" cy="409377"/>
            <a:chOff x="9623384" y="3008969"/>
            <a:chExt cx="407838" cy="409377"/>
          </a:xfrm>
        </p:grpSpPr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9623384" y="3008969"/>
              <a:ext cx="407838" cy="409377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72"/>
            <p:cNvSpPr>
              <a:spLocks noEditPoints="1"/>
            </p:cNvSpPr>
            <p:nvPr/>
          </p:nvSpPr>
          <p:spPr bwMode="auto">
            <a:xfrm>
              <a:off x="9781903" y="3153636"/>
              <a:ext cx="107731" cy="118504"/>
            </a:xfrm>
            <a:custGeom>
              <a:avLst/>
              <a:gdLst>
                <a:gd name="T0" fmla="*/ 3 w 49"/>
                <a:gd name="T1" fmla="*/ 54 h 54"/>
                <a:gd name="T2" fmla="*/ 0 w 49"/>
                <a:gd name="T3" fmla="*/ 51 h 54"/>
                <a:gd name="T4" fmla="*/ 0 w 49"/>
                <a:gd name="T5" fmla="*/ 4 h 54"/>
                <a:gd name="T6" fmla="*/ 5 w 49"/>
                <a:gd name="T7" fmla="*/ 1 h 54"/>
                <a:gd name="T8" fmla="*/ 47 w 49"/>
                <a:gd name="T9" fmla="*/ 25 h 54"/>
                <a:gd name="T10" fmla="*/ 49 w 49"/>
                <a:gd name="T11" fmla="*/ 27 h 54"/>
                <a:gd name="T12" fmla="*/ 47 w 49"/>
                <a:gd name="T13" fmla="*/ 30 h 54"/>
                <a:gd name="T14" fmla="*/ 5 w 49"/>
                <a:gd name="T15" fmla="*/ 54 h 54"/>
                <a:gd name="T16" fmla="*/ 3 w 49"/>
                <a:gd name="T17" fmla="*/ 54 h 54"/>
                <a:gd name="T18" fmla="*/ 4 w 49"/>
                <a:gd name="T19" fmla="*/ 5 h 54"/>
                <a:gd name="T20" fmla="*/ 4 w 49"/>
                <a:gd name="T21" fmla="*/ 49 h 54"/>
                <a:gd name="T22" fmla="*/ 44 w 49"/>
                <a:gd name="T23" fmla="*/ 27 h 54"/>
                <a:gd name="T24" fmla="*/ 4 w 49"/>
                <a:gd name="T2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3" y="0"/>
                    <a:pt x="5" y="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9" y="26"/>
                    <a:pt x="49" y="27"/>
                  </a:cubicBezTo>
                  <a:cubicBezTo>
                    <a:pt x="49" y="28"/>
                    <a:pt x="48" y="29"/>
                    <a:pt x="47" y="3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4"/>
                    <a:pt x="4" y="54"/>
                    <a:pt x="3" y="54"/>
                  </a:cubicBezTo>
                  <a:close/>
                  <a:moveTo>
                    <a:pt x="4" y="5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2016053" y="3005891"/>
            <a:ext cx="383213" cy="409377"/>
            <a:chOff x="1979614" y="2336800"/>
            <a:chExt cx="395287" cy="422275"/>
          </a:xfrm>
        </p:grpSpPr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2060576" y="2365375"/>
              <a:ext cx="314325" cy="288925"/>
            </a:xfrm>
            <a:custGeom>
              <a:avLst/>
              <a:gdLst>
                <a:gd name="T0" fmla="*/ 102 w 138"/>
                <a:gd name="T1" fmla="*/ 127 h 127"/>
                <a:gd name="T2" fmla="*/ 68 w 138"/>
                <a:gd name="T3" fmla="*/ 117 h 127"/>
                <a:gd name="T4" fmla="*/ 35 w 138"/>
                <a:gd name="T5" fmla="*/ 108 h 127"/>
                <a:gd name="T6" fmla="*/ 3 w 138"/>
                <a:gd name="T7" fmla="*/ 120 h 127"/>
                <a:gd name="T8" fmla="*/ 0 w 138"/>
                <a:gd name="T9" fmla="*/ 122 h 127"/>
                <a:gd name="T10" fmla="*/ 0 w 138"/>
                <a:gd name="T11" fmla="*/ 13 h 127"/>
                <a:gd name="T12" fmla="*/ 1 w 138"/>
                <a:gd name="T13" fmla="*/ 13 h 127"/>
                <a:gd name="T14" fmla="*/ 35 w 138"/>
                <a:gd name="T15" fmla="*/ 0 h 127"/>
                <a:gd name="T16" fmla="*/ 70 w 138"/>
                <a:gd name="T17" fmla="*/ 10 h 127"/>
                <a:gd name="T18" fmla="*/ 102 w 138"/>
                <a:gd name="T19" fmla="*/ 19 h 127"/>
                <a:gd name="T20" fmla="*/ 135 w 138"/>
                <a:gd name="T21" fmla="*/ 6 h 127"/>
                <a:gd name="T22" fmla="*/ 138 w 138"/>
                <a:gd name="T23" fmla="*/ 4 h 127"/>
                <a:gd name="T24" fmla="*/ 138 w 138"/>
                <a:gd name="T25" fmla="*/ 113 h 127"/>
                <a:gd name="T26" fmla="*/ 137 w 138"/>
                <a:gd name="T27" fmla="*/ 114 h 127"/>
                <a:gd name="T28" fmla="*/ 102 w 138"/>
                <a:gd name="T29" fmla="*/ 127 h 127"/>
                <a:gd name="T30" fmla="*/ 35 w 138"/>
                <a:gd name="T31" fmla="*/ 104 h 127"/>
                <a:gd name="T32" fmla="*/ 70 w 138"/>
                <a:gd name="T33" fmla="*/ 114 h 127"/>
                <a:gd name="T34" fmla="*/ 102 w 138"/>
                <a:gd name="T35" fmla="*/ 123 h 127"/>
                <a:gd name="T36" fmla="*/ 134 w 138"/>
                <a:gd name="T37" fmla="*/ 111 h 127"/>
                <a:gd name="T38" fmla="*/ 134 w 138"/>
                <a:gd name="T39" fmla="*/ 12 h 127"/>
                <a:gd name="T40" fmla="*/ 102 w 138"/>
                <a:gd name="T41" fmla="*/ 23 h 127"/>
                <a:gd name="T42" fmla="*/ 68 w 138"/>
                <a:gd name="T43" fmla="*/ 13 h 127"/>
                <a:gd name="T44" fmla="*/ 35 w 138"/>
                <a:gd name="T45" fmla="*/ 4 h 127"/>
                <a:gd name="T46" fmla="*/ 4 w 138"/>
                <a:gd name="T47" fmla="*/ 15 h 127"/>
                <a:gd name="T48" fmla="*/ 4 w 138"/>
                <a:gd name="T49" fmla="*/ 114 h 127"/>
                <a:gd name="T50" fmla="*/ 35 w 138"/>
                <a:gd name="T51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27">
                  <a:moveTo>
                    <a:pt x="102" y="127"/>
                  </a:moveTo>
                  <a:cubicBezTo>
                    <a:pt x="90" y="127"/>
                    <a:pt x="77" y="123"/>
                    <a:pt x="68" y="117"/>
                  </a:cubicBezTo>
                  <a:cubicBezTo>
                    <a:pt x="59" y="111"/>
                    <a:pt x="47" y="108"/>
                    <a:pt x="35" y="108"/>
                  </a:cubicBezTo>
                  <a:cubicBezTo>
                    <a:pt x="22" y="108"/>
                    <a:pt x="10" y="115"/>
                    <a:pt x="3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7"/>
                    <a:pt x="21" y="0"/>
                    <a:pt x="35" y="0"/>
                  </a:cubicBezTo>
                  <a:cubicBezTo>
                    <a:pt x="48" y="0"/>
                    <a:pt x="61" y="3"/>
                    <a:pt x="70" y="10"/>
                  </a:cubicBezTo>
                  <a:cubicBezTo>
                    <a:pt x="78" y="15"/>
                    <a:pt x="90" y="19"/>
                    <a:pt x="102" y="19"/>
                  </a:cubicBezTo>
                  <a:cubicBezTo>
                    <a:pt x="115" y="19"/>
                    <a:pt x="126" y="13"/>
                    <a:pt x="135" y="6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28" y="120"/>
                    <a:pt x="116" y="127"/>
                    <a:pt x="102" y="127"/>
                  </a:cubicBezTo>
                  <a:close/>
                  <a:moveTo>
                    <a:pt x="35" y="104"/>
                  </a:moveTo>
                  <a:cubicBezTo>
                    <a:pt x="48" y="104"/>
                    <a:pt x="61" y="107"/>
                    <a:pt x="70" y="114"/>
                  </a:cubicBezTo>
                  <a:cubicBezTo>
                    <a:pt x="78" y="119"/>
                    <a:pt x="90" y="123"/>
                    <a:pt x="102" y="123"/>
                  </a:cubicBezTo>
                  <a:cubicBezTo>
                    <a:pt x="114" y="123"/>
                    <a:pt x="125" y="117"/>
                    <a:pt x="134" y="111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5" y="17"/>
                    <a:pt x="114" y="23"/>
                    <a:pt x="102" y="23"/>
                  </a:cubicBezTo>
                  <a:cubicBezTo>
                    <a:pt x="90" y="23"/>
                    <a:pt x="77" y="19"/>
                    <a:pt x="68" y="13"/>
                  </a:cubicBezTo>
                  <a:cubicBezTo>
                    <a:pt x="59" y="7"/>
                    <a:pt x="47" y="4"/>
                    <a:pt x="35" y="4"/>
                  </a:cubicBezTo>
                  <a:cubicBezTo>
                    <a:pt x="23" y="4"/>
                    <a:pt x="11" y="10"/>
                    <a:pt x="4" y="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12" y="109"/>
                    <a:pt x="23" y="104"/>
                    <a:pt x="35" y="10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1979614" y="2336800"/>
              <a:ext cx="69850" cy="422275"/>
            </a:xfrm>
            <a:custGeom>
              <a:avLst/>
              <a:gdLst>
                <a:gd name="T0" fmla="*/ 31 w 31"/>
                <a:gd name="T1" fmla="*/ 186 h 186"/>
                <a:gd name="T2" fmla="*/ 0 w 31"/>
                <a:gd name="T3" fmla="*/ 186 h 186"/>
                <a:gd name="T4" fmla="*/ 0 w 31"/>
                <a:gd name="T5" fmla="*/ 15 h 186"/>
                <a:gd name="T6" fmla="*/ 15 w 31"/>
                <a:gd name="T7" fmla="*/ 0 h 186"/>
                <a:gd name="T8" fmla="*/ 31 w 31"/>
                <a:gd name="T9" fmla="*/ 15 h 186"/>
                <a:gd name="T10" fmla="*/ 31 w 31"/>
                <a:gd name="T11" fmla="*/ 186 h 186"/>
                <a:gd name="T12" fmla="*/ 8 w 31"/>
                <a:gd name="T13" fmla="*/ 178 h 186"/>
                <a:gd name="T14" fmla="*/ 23 w 31"/>
                <a:gd name="T15" fmla="*/ 178 h 186"/>
                <a:gd name="T16" fmla="*/ 23 w 31"/>
                <a:gd name="T17" fmla="*/ 15 h 186"/>
                <a:gd name="T18" fmla="*/ 15 w 31"/>
                <a:gd name="T19" fmla="*/ 8 h 186"/>
                <a:gd name="T20" fmla="*/ 8 w 31"/>
                <a:gd name="T21" fmla="*/ 15 h 186"/>
                <a:gd name="T22" fmla="*/ 8 w 31"/>
                <a:gd name="T23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6">
                  <a:moveTo>
                    <a:pt x="31" y="186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lnTo>
                    <a:pt x="31" y="186"/>
                  </a:lnTo>
                  <a:close/>
                  <a:moveTo>
                    <a:pt x="8" y="178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19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lnTo>
                    <a:pt x="8" y="17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1169597" y="3007431"/>
            <a:ext cx="375519" cy="417072"/>
            <a:chOff x="1106489" y="2338388"/>
            <a:chExt cx="387350" cy="430213"/>
          </a:xfrm>
        </p:grpSpPr>
        <p:sp>
          <p:nvSpPr>
            <p:cNvPr id="96" name="Freeform 75"/>
            <p:cNvSpPr>
              <a:spLocks noEditPoints="1"/>
            </p:cNvSpPr>
            <p:nvPr/>
          </p:nvSpPr>
          <p:spPr bwMode="auto">
            <a:xfrm>
              <a:off x="1106489" y="2392363"/>
              <a:ext cx="374650" cy="37623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83 w 165"/>
                <a:gd name="T5" fmla="*/ 0 h 165"/>
                <a:gd name="T6" fmla="*/ 87 w 165"/>
                <a:gd name="T7" fmla="*/ 0 h 165"/>
                <a:gd name="T8" fmla="*/ 87 w 165"/>
                <a:gd name="T9" fmla="*/ 76 h 165"/>
                <a:gd name="T10" fmla="*/ 155 w 165"/>
                <a:gd name="T11" fmla="*/ 42 h 165"/>
                <a:gd name="T12" fmla="*/ 156 w 165"/>
                <a:gd name="T13" fmla="*/ 46 h 165"/>
                <a:gd name="T14" fmla="*/ 165 w 165"/>
                <a:gd name="T15" fmla="*/ 82 h 165"/>
                <a:gd name="T16" fmla="*/ 83 w 165"/>
                <a:gd name="T17" fmla="*/ 165 h 165"/>
                <a:gd name="T18" fmla="*/ 79 w 165"/>
                <a:gd name="T19" fmla="*/ 8 h 165"/>
                <a:gd name="T20" fmla="*/ 8 w 165"/>
                <a:gd name="T21" fmla="*/ 82 h 165"/>
                <a:gd name="T22" fmla="*/ 83 w 165"/>
                <a:gd name="T23" fmla="*/ 157 h 165"/>
                <a:gd name="T24" fmla="*/ 157 w 165"/>
                <a:gd name="T25" fmla="*/ 82 h 165"/>
                <a:gd name="T26" fmla="*/ 151 w 165"/>
                <a:gd name="T27" fmla="*/ 53 h 165"/>
                <a:gd name="T28" fmla="*/ 79 w 165"/>
                <a:gd name="T29" fmla="*/ 89 h 165"/>
                <a:gd name="T30" fmla="*/ 79 w 165"/>
                <a:gd name="T31" fmla="*/ 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57"/>
                    <a:pt x="165" y="70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  <a:moveTo>
                    <a:pt x="79" y="8"/>
                  </a:moveTo>
                  <a:cubicBezTo>
                    <a:pt x="40" y="10"/>
                    <a:pt x="8" y="43"/>
                    <a:pt x="8" y="82"/>
                  </a:cubicBezTo>
                  <a:cubicBezTo>
                    <a:pt x="8" y="123"/>
                    <a:pt x="42" y="157"/>
                    <a:pt x="83" y="157"/>
                  </a:cubicBezTo>
                  <a:cubicBezTo>
                    <a:pt x="124" y="157"/>
                    <a:pt x="157" y="123"/>
                    <a:pt x="157" y="82"/>
                  </a:cubicBezTo>
                  <a:cubicBezTo>
                    <a:pt x="157" y="72"/>
                    <a:pt x="155" y="62"/>
                    <a:pt x="151" y="53"/>
                  </a:cubicBezTo>
                  <a:cubicBezTo>
                    <a:pt x="79" y="89"/>
                    <a:pt x="79" y="89"/>
                    <a:pt x="79" y="89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76"/>
            <p:cNvSpPr>
              <a:spLocks noEditPoints="1"/>
            </p:cNvSpPr>
            <p:nvPr/>
          </p:nvSpPr>
          <p:spPr bwMode="auto">
            <a:xfrm>
              <a:off x="1323976" y="2338388"/>
              <a:ext cx="169863" cy="188913"/>
            </a:xfrm>
            <a:custGeom>
              <a:avLst/>
              <a:gdLst>
                <a:gd name="T0" fmla="*/ 0 w 75"/>
                <a:gd name="T1" fmla="*/ 83 h 83"/>
                <a:gd name="T2" fmla="*/ 0 w 75"/>
                <a:gd name="T3" fmla="*/ 0 h 83"/>
                <a:gd name="T4" fmla="*/ 2 w 75"/>
                <a:gd name="T5" fmla="*/ 0 h 83"/>
                <a:gd name="T6" fmla="*/ 74 w 75"/>
                <a:gd name="T7" fmla="*/ 44 h 83"/>
                <a:gd name="T8" fmla="*/ 75 w 75"/>
                <a:gd name="T9" fmla="*/ 46 h 83"/>
                <a:gd name="T10" fmla="*/ 0 w 75"/>
                <a:gd name="T11" fmla="*/ 83 h 83"/>
                <a:gd name="T12" fmla="*/ 4 w 75"/>
                <a:gd name="T13" fmla="*/ 4 h 83"/>
                <a:gd name="T14" fmla="*/ 4 w 75"/>
                <a:gd name="T15" fmla="*/ 77 h 83"/>
                <a:gd name="T16" fmla="*/ 69 w 75"/>
                <a:gd name="T17" fmla="*/ 44 h 83"/>
                <a:gd name="T18" fmla="*/ 4 w 75"/>
                <a:gd name="T19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3">
                  <a:moveTo>
                    <a:pt x="0" y="8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2" y="0"/>
                    <a:pt x="60" y="17"/>
                    <a:pt x="74" y="44"/>
                  </a:cubicBezTo>
                  <a:cubicBezTo>
                    <a:pt x="75" y="46"/>
                    <a:pt x="75" y="46"/>
                    <a:pt x="75" y="46"/>
                  </a:cubicBezTo>
                  <a:lnTo>
                    <a:pt x="0" y="83"/>
                  </a:lnTo>
                  <a:close/>
                  <a:moveTo>
                    <a:pt x="4" y="4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56" y="20"/>
                    <a:pt x="31" y="5"/>
                    <a:pt x="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2877899" y="3084381"/>
            <a:ext cx="337044" cy="235469"/>
            <a:chOff x="2868614" y="2417763"/>
            <a:chExt cx="347663" cy="242888"/>
          </a:xfrm>
        </p:grpSpPr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2868614" y="2417763"/>
              <a:ext cx="347663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8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2895601" y="2443163"/>
              <a:ext cx="295275" cy="152400"/>
            </a:xfrm>
            <a:custGeom>
              <a:avLst/>
              <a:gdLst>
                <a:gd name="T0" fmla="*/ 120 w 186"/>
                <a:gd name="T1" fmla="*/ 96 h 96"/>
                <a:gd name="T2" fmla="*/ 66 w 186"/>
                <a:gd name="T3" fmla="*/ 96 h 96"/>
                <a:gd name="T4" fmla="*/ 40 w 186"/>
                <a:gd name="T5" fmla="*/ 70 h 96"/>
                <a:gd name="T6" fmla="*/ 0 w 186"/>
                <a:gd name="T7" fmla="*/ 70 h 96"/>
                <a:gd name="T8" fmla="*/ 59 w 186"/>
                <a:gd name="T9" fmla="*/ 0 h 96"/>
                <a:gd name="T10" fmla="*/ 127 w 186"/>
                <a:gd name="T11" fmla="*/ 0 h 96"/>
                <a:gd name="T12" fmla="*/ 186 w 186"/>
                <a:gd name="T13" fmla="*/ 70 h 96"/>
                <a:gd name="T14" fmla="*/ 146 w 186"/>
                <a:gd name="T15" fmla="*/ 70 h 96"/>
                <a:gd name="T16" fmla="*/ 120 w 186"/>
                <a:gd name="T17" fmla="*/ 96 h 96"/>
                <a:gd name="T18" fmla="*/ 67 w 186"/>
                <a:gd name="T19" fmla="*/ 90 h 96"/>
                <a:gd name="T20" fmla="*/ 117 w 186"/>
                <a:gd name="T21" fmla="*/ 90 h 96"/>
                <a:gd name="T22" fmla="*/ 143 w 186"/>
                <a:gd name="T23" fmla="*/ 64 h 96"/>
                <a:gd name="T24" fmla="*/ 173 w 186"/>
                <a:gd name="T25" fmla="*/ 64 h 96"/>
                <a:gd name="T26" fmla="*/ 124 w 186"/>
                <a:gd name="T27" fmla="*/ 6 h 96"/>
                <a:gd name="T28" fmla="*/ 61 w 186"/>
                <a:gd name="T29" fmla="*/ 6 h 96"/>
                <a:gd name="T30" fmla="*/ 11 w 186"/>
                <a:gd name="T31" fmla="*/ 64 h 96"/>
                <a:gd name="T32" fmla="*/ 41 w 186"/>
                <a:gd name="T33" fmla="*/ 64 h 96"/>
                <a:gd name="T34" fmla="*/ 67 w 186"/>
                <a:gd name="T35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6" h="96">
                  <a:moveTo>
                    <a:pt x="120" y="96"/>
                  </a:moveTo>
                  <a:lnTo>
                    <a:pt x="66" y="96"/>
                  </a:lnTo>
                  <a:lnTo>
                    <a:pt x="40" y="70"/>
                  </a:lnTo>
                  <a:lnTo>
                    <a:pt x="0" y="70"/>
                  </a:lnTo>
                  <a:lnTo>
                    <a:pt x="59" y="0"/>
                  </a:lnTo>
                  <a:lnTo>
                    <a:pt x="127" y="0"/>
                  </a:lnTo>
                  <a:lnTo>
                    <a:pt x="186" y="70"/>
                  </a:lnTo>
                  <a:lnTo>
                    <a:pt x="146" y="70"/>
                  </a:lnTo>
                  <a:lnTo>
                    <a:pt x="120" y="96"/>
                  </a:lnTo>
                  <a:close/>
                  <a:moveTo>
                    <a:pt x="67" y="90"/>
                  </a:moveTo>
                  <a:lnTo>
                    <a:pt x="117" y="90"/>
                  </a:lnTo>
                  <a:lnTo>
                    <a:pt x="143" y="64"/>
                  </a:ln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lnTo>
                    <a:pt x="41" y="64"/>
                  </a:lnTo>
                  <a:lnTo>
                    <a:pt x="67" y="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3732050" y="3084381"/>
            <a:ext cx="338582" cy="235469"/>
            <a:chOff x="3749676" y="2417763"/>
            <a:chExt cx="349250" cy="242888"/>
          </a:xfrm>
        </p:grpSpPr>
        <p:sp>
          <p:nvSpPr>
            <p:cNvPr id="100" name="Freeform 79"/>
            <p:cNvSpPr>
              <a:spLocks noEditPoints="1"/>
            </p:cNvSpPr>
            <p:nvPr/>
          </p:nvSpPr>
          <p:spPr bwMode="auto">
            <a:xfrm>
              <a:off x="3749676" y="2417763"/>
              <a:ext cx="349250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7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80"/>
            <p:cNvSpPr>
              <a:spLocks noEditPoints="1"/>
            </p:cNvSpPr>
            <p:nvPr/>
          </p:nvSpPr>
          <p:spPr bwMode="auto">
            <a:xfrm>
              <a:off x="3852864" y="2565400"/>
              <a:ext cx="146050" cy="30163"/>
            </a:xfrm>
            <a:custGeom>
              <a:avLst/>
              <a:gdLst>
                <a:gd name="T0" fmla="*/ 73 w 92"/>
                <a:gd name="T1" fmla="*/ 19 h 19"/>
                <a:gd name="T2" fmla="*/ 19 w 92"/>
                <a:gd name="T3" fmla="*/ 19 h 19"/>
                <a:gd name="T4" fmla="*/ 0 w 92"/>
                <a:gd name="T5" fmla="*/ 0 h 19"/>
                <a:gd name="T6" fmla="*/ 92 w 92"/>
                <a:gd name="T7" fmla="*/ 0 h 19"/>
                <a:gd name="T8" fmla="*/ 73 w 92"/>
                <a:gd name="T9" fmla="*/ 19 h 19"/>
                <a:gd name="T10" fmla="*/ 20 w 92"/>
                <a:gd name="T11" fmla="*/ 13 h 19"/>
                <a:gd name="T12" fmla="*/ 70 w 92"/>
                <a:gd name="T13" fmla="*/ 13 h 19"/>
                <a:gd name="T14" fmla="*/ 77 w 92"/>
                <a:gd name="T15" fmla="*/ 6 h 19"/>
                <a:gd name="T16" fmla="*/ 13 w 92"/>
                <a:gd name="T17" fmla="*/ 6 h 19"/>
                <a:gd name="T18" fmla="*/ 20 w 92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9">
                  <a:moveTo>
                    <a:pt x="73" y="19"/>
                  </a:moveTo>
                  <a:lnTo>
                    <a:pt x="19" y="1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73" y="19"/>
                  </a:lnTo>
                  <a:close/>
                  <a:moveTo>
                    <a:pt x="20" y="13"/>
                  </a:moveTo>
                  <a:lnTo>
                    <a:pt x="70" y="13"/>
                  </a:lnTo>
                  <a:lnTo>
                    <a:pt x="77" y="6"/>
                  </a:lnTo>
                  <a:lnTo>
                    <a:pt x="13" y="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81"/>
            <p:cNvSpPr>
              <a:spLocks noEditPoints="1"/>
            </p:cNvSpPr>
            <p:nvPr/>
          </p:nvSpPr>
          <p:spPr bwMode="auto">
            <a:xfrm>
              <a:off x="3778251" y="2443163"/>
              <a:ext cx="295275" cy="111125"/>
            </a:xfrm>
            <a:custGeom>
              <a:avLst/>
              <a:gdLst>
                <a:gd name="T0" fmla="*/ 186 w 186"/>
                <a:gd name="T1" fmla="*/ 70 h 70"/>
                <a:gd name="T2" fmla="*/ 0 w 186"/>
                <a:gd name="T3" fmla="*/ 70 h 70"/>
                <a:gd name="T4" fmla="*/ 58 w 186"/>
                <a:gd name="T5" fmla="*/ 0 h 70"/>
                <a:gd name="T6" fmla="*/ 126 w 186"/>
                <a:gd name="T7" fmla="*/ 0 h 70"/>
                <a:gd name="T8" fmla="*/ 186 w 186"/>
                <a:gd name="T9" fmla="*/ 70 h 70"/>
                <a:gd name="T10" fmla="*/ 11 w 186"/>
                <a:gd name="T11" fmla="*/ 64 h 70"/>
                <a:gd name="T12" fmla="*/ 173 w 186"/>
                <a:gd name="T13" fmla="*/ 64 h 70"/>
                <a:gd name="T14" fmla="*/ 124 w 186"/>
                <a:gd name="T15" fmla="*/ 6 h 70"/>
                <a:gd name="T16" fmla="*/ 61 w 186"/>
                <a:gd name="T17" fmla="*/ 6 h 70"/>
                <a:gd name="T18" fmla="*/ 11 w 186"/>
                <a:gd name="T19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70">
                  <a:moveTo>
                    <a:pt x="186" y="70"/>
                  </a:moveTo>
                  <a:lnTo>
                    <a:pt x="0" y="70"/>
                  </a:lnTo>
                  <a:lnTo>
                    <a:pt x="58" y="0"/>
                  </a:lnTo>
                  <a:lnTo>
                    <a:pt x="126" y="0"/>
                  </a:lnTo>
                  <a:lnTo>
                    <a:pt x="186" y="70"/>
                  </a:lnTo>
                  <a:close/>
                  <a:moveTo>
                    <a:pt x="11" y="64"/>
                  </a:move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82"/>
            <p:cNvSpPr>
              <a:spLocks noEditPoints="1"/>
            </p:cNvSpPr>
            <p:nvPr/>
          </p:nvSpPr>
          <p:spPr bwMode="auto">
            <a:xfrm>
              <a:off x="3849689" y="2463800"/>
              <a:ext cx="149225" cy="28575"/>
            </a:xfrm>
            <a:custGeom>
              <a:avLst/>
              <a:gdLst>
                <a:gd name="T0" fmla="*/ 94 w 94"/>
                <a:gd name="T1" fmla="*/ 18 h 18"/>
                <a:gd name="T2" fmla="*/ 0 w 94"/>
                <a:gd name="T3" fmla="*/ 18 h 18"/>
                <a:gd name="T4" fmla="*/ 15 w 94"/>
                <a:gd name="T5" fmla="*/ 0 h 18"/>
                <a:gd name="T6" fmla="*/ 79 w 94"/>
                <a:gd name="T7" fmla="*/ 0 h 18"/>
                <a:gd name="T8" fmla="*/ 94 w 94"/>
                <a:gd name="T9" fmla="*/ 18 h 18"/>
                <a:gd name="T10" fmla="*/ 12 w 94"/>
                <a:gd name="T11" fmla="*/ 13 h 18"/>
                <a:gd name="T12" fmla="*/ 82 w 94"/>
                <a:gd name="T13" fmla="*/ 13 h 18"/>
                <a:gd name="T14" fmla="*/ 76 w 94"/>
                <a:gd name="T15" fmla="*/ 6 h 18"/>
                <a:gd name="T16" fmla="*/ 18 w 94"/>
                <a:gd name="T17" fmla="*/ 6 h 18"/>
                <a:gd name="T18" fmla="*/ 12 w 94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">
                  <a:moveTo>
                    <a:pt x="94" y="18"/>
                  </a:moveTo>
                  <a:lnTo>
                    <a:pt x="0" y="18"/>
                  </a:lnTo>
                  <a:lnTo>
                    <a:pt x="15" y="0"/>
                  </a:lnTo>
                  <a:lnTo>
                    <a:pt x="79" y="0"/>
                  </a:lnTo>
                  <a:lnTo>
                    <a:pt x="94" y="18"/>
                  </a:lnTo>
                  <a:close/>
                  <a:moveTo>
                    <a:pt x="12" y="13"/>
                  </a:moveTo>
                  <a:lnTo>
                    <a:pt x="82" y="13"/>
                  </a:lnTo>
                  <a:lnTo>
                    <a:pt x="76" y="6"/>
                  </a:lnTo>
                  <a:lnTo>
                    <a:pt x="18" y="6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83"/>
            <p:cNvSpPr>
              <a:spLocks noEditPoints="1"/>
            </p:cNvSpPr>
            <p:nvPr/>
          </p:nvSpPr>
          <p:spPr bwMode="auto">
            <a:xfrm>
              <a:off x="3821114" y="2505075"/>
              <a:ext cx="206375" cy="28575"/>
            </a:xfrm>
            <a:custGeom>
              <a:avLst/>
              <a:gdLst>
                <a:gd name="T0" fmla="*/ 130 w 130"/>
                <a:gd name="T1" fmla="*/ 18 h 18"/>
                <a:gd name="T2" fmla="*/ 0 w 130"/>
                <a:gd name="T3" fmla="*/ 18 h 18"/>
                <a:gd name="T4" fmla="*/ 14 w 130"/>
                <a:gd name="T5" fmla="*/ 0 h 18"/>
                <a:gd name="T6" fmla="*/ 117 w 130"/>
                <a:gd name="T7" fmla="*/ 0 h 18"/>
                <a:gd name="T8" fmla="*/ 130 w 130"/>
                <a:gd name="T9" fmla="*/ 18 h 18"/>
                <a:gd name="T10" fmla="*/ 11 w 130"/>
                <a:gd name="T11" fmla="*/ 13 h 18"/>
                <a:gd name="T12" fmla="*/ 119 w 130"/>
                <a:gd name="T13" fmla="*/ 13 h 18"/>
                <a:gd name="T14" fmla="*/ 114 w 130"/>
                <a:gd name="T15" fmla="*/ 5 h 18"/>
                <a:gd name="T16" fmla="*/ 17 w 130"/>
                <a:gd name="T17" fmla="*/ 5 h 18"/>
                <a:gd name="T18" fmla="*/ 11 w 130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8">
                  <a:moveTo>
                    <a:pt x="130" y="18"/>
                  </a:moveTo>
                  <a:lnTo>
                    <a:pt x="0" y="18"/>
                  </a:lnTo>
                  <a:lnTo>
                    <a:pt x="14" y="0"/>
                  </a:lnTo>
                  <a:lnTo>
                    <a:pt x="117" y="0"/>
                  </a:lnTo>
                  <a:lnTo>
                    <a:pt x="130" y="18"/>
                  </a:lnTo>
                  <a:close/>
                  <a:moveTo>
                    <a:pt x="11" y="13"/>
                  </a:moveTo>
                  <a:lnTo>
                    <a:pt x="119" y="13"/>
                  </a:lnTo>
                  <a:lnTo>
                    <a:pt x="114" y="5"/>
                  </a:lnTo>
                  <a:lnTo>
                    <a:pt x="17" y="5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4563116" y="3056679"/>
            <a:ext cx="353973" cy="312420"/>
            <a:chOff x="4606926" y="2389188"/>
            <a:chExt cx="365125" cy="322263"/>
          </a:xfrm>
        </p:grpSpPr>
        <p:sp>
          <p:nvSpPr>
            <p:cNvPr id="105" name="Freeform 84"/>
            <p:cNvSpPr>
              <a:spLocks noEditPoints="1"/>
            </p:cNvSpPr>
            <p:nvPr/>
          </p:nvSpPr>
          <p:spPr bwMode="auto">
            <a:xfrm>
              <a:off x="4606926" y="2389188"/>
              <a:ext cx="365125" cy="322263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85"/>
            <p:cNvSpPr>
              <a:spLocks noEditPoints="1"/>
            </p:cNvSpPr>
            <p:nvPr/>
          </p:nvSpPr>
          <p:spPr bwMode="auto">
            <a:xfrm>
              <a:off x="4668839" y="2501900"/>
              <a:ext cx="242888" cy="161925"/>
            </a:xfrm>
            <a:custGeom>
              <a:avLst/>
              <a:gdLst>
                <a:gd name="T0" fmla="*/ 76 w 153"/>
                <a:gd name="T1" fmla="*/ 102 h 102"/>
                <a:gd name="T2" fmla="*/ 0 w 153"/>
                <a:gd name="T3" fmla="*/ 40 h 102"/>
                <a:gd name="T4" fmla="*/ 46 w 153"/>
                <a:gd name="T5" fmla="*/ 40 h 102"/>
                <a:gd name="T6" fmla="*/ 46 w 153"/>
                <a:gd name="T7" fmla="*/ 0 h 102"/>
                <a:gd name="T8" fmla="*/ 106 w 153"/>
                <a:gd name="T9" fmla="*/ 0 h 102"/>
                <a:gd name="T10" fmla="*/ 106 w 153"/>
                <a:gd name="T11" fmla="*/ 40 h 102"/>
                <a:gd name="T12" fmla="*/ 153 w 153"/>
                <a:gd name="T13" fmla="*/ 40 h 102"/>
                <a:gd name="T14" fmla="*/ 76 w 153"/>
                <a:gd name="T15" fmla="*/ 102 h 102"/>
                <a:gd name="T16" fmla="*/ 16 w 153"/>
                <a:gd name="T17" fmla="*/ 46 h 102"/>
                <a:gd name="T18" fmla="*/ 76 w 153"/>
                <a:gd name="T19" fmla="*/ 95 h 102"/>
                <a:gd name="T20" fmla="*/ 136 w 153"/>
                <a:gd name="T21" fmla="*/ 46 h 102"/>
                <a:gd name="T22" fmla="*/ 100 w 153"/>
                <a:gd name="T23" fmla="*/ 46 h 102"/>
                <a:gd name="T24" fmla="*/ 100 w 153"/>
                <a:gd name="T25" fmla="*/ 6 h 102"/>
                <a:gd name="T26" fmla="*/ 52 w 153"/>
                <a:gd name="T27" fmla="*/ 6 h 102"/>
                <a:gd name="T28" fmla="*/ 52 w 153"/>
                <a:gd name="T29" fmla="*/ 46 h 102"/>
                <a:gd name="T30" fmla="*/ 16 w 153"/>
                <a:gd name="T31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2">
                  <a:moveTo>
                    <a:pt x="76" y="102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46" y="0"/>
                  </a:lnTo>
                  <a:lnTo>
                    <a:pt x="106" y="0"/>
                  </a:lnTo>
                  <a:lnTo>
                    <a:pt x="106" y="40"/>
                  </a:lnTo>
                  <a:lnTo>
                    <a:pt x="153" y="40"/>
                  </a:lnTo>
                  <a:lnTo>
                    <a:pt x="76" y="102"/>
                  </a:lnTo>
                  <a:close/>
                  <a:moveTo>
                    <a:pt x="16" y="46"/>
                  </a:moveTo>
                  <a:lnTo>
                    <a:pt x="76" y="95"/>
                  </a:lnTo>
                  <a:lnTo>
                    <a:pt x="136" y="46"/>
                  </a:lnTo>
                  <a:lnTo>
                    <a:pt x="100" y="46"/>
                  </a:lnTo>
                  <a:lnTo>
                    <a:pt x="100" y="6"/>
                  </a:lnTo>
                  <a:lnTo>
                    <a:pt x="52" y="6"/>
                  </a:lnTo>
                  <a:lnTo>
                    <a:pt x="52" y="4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86"/>
            <p:cNvSpPr>
              <a:spLocks noEditPoints="1"/>
            </p:cNvSpPr>
            <p:nvPr/>
          </p:nvSpPr>
          <p:spPr bwMode="auto">
            <a:xfrm>
              <a:off x="4657726" y="2424113"/>
              <a:ext cx="263525" cy="30163"/>
            </a:xfrm>
            <a:custGeom>
              <a:avLst/>
              <a:gdLst>
                <a:gd name="T0" fmla="*/ 166 w 166"/>
                <a:gd name="T1" fmla="*/ 19 h 19"/>
                <a:gd name="T2" fmla="*/ 0 w 166"/>
                <a:gd name="T3" fmla="*/ 19 h 19"/>
                <a:gd name="T4" fmla="*/ 20 w 166"/>
                <a:gd name="T5" fmla="*/ 0 h 19"/>
                <a:gd name="T6" fmla="*/ 148 w 166"/>
                <a:gd name="T7" fmla="*/ 0 h 19"/>
                <a:gd name="T8" fmla="*/ 166 w 166"/>
                <a:gd name="T9" fmla="*/ 19 h 19"/>
                <a:gd name="T10" fmla="*/ 14 w 166"/>
                <a:gd name="T11" fmla="*/ 13 h 19"/>
                <a:gd name="T12" fmla="*/ 153 w 166"/>
                <a:gd name="T13" fmla="*/ 13 h 19"/>
                <a:gd name="T14" fmla="*/ 145 w 166"/>
                <a:gd name="T15" fmla="*/ 6 h 19"/>
                <a:gd name="T16" fmla="*/ 21 w 166"/>
                <a:gd name="T17" fmla="*/ 6 h 19"/>
                <a:gd name="T18" fmla="*/ 14 w 166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9">
                  <a:moveTo>
                    <a:pt x="166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8" y="0"/>
                  </a:lnTo>
                  <a:lnTo>
                    <a:pt x="166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1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5414189" y="3056679"/>
            <a:ext cx="355512" cy="312420"/>
            <a:chOff x="5414189" y="3056679"/>
            <a:chExt cx="355512" cy="312420"/>
          </a:xfrm>
        </p:grpSpPr>
        <p:sp>
          <p:nvSpPr>
            <p:cNvPr id="108" name="Freeform 87"/>
            <p:cNvSpPr>
              <a:spLocks noEditPoints="1"/>
            </p:cNvSpPr>
            <p:nvPr/>
          </p:nvSpPr>
          <p:spPr bwMode="auto">
            <a:xfrm>
              <a:off x="5414189" y="3056679"/>
              <a:ext cx="355512" cy="312420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88"/>
            <p:cNvSpPr>
              <a:spLocks noEditPoints="1"/>
            </p:cNvSpPr>
            <p:nvPr/>
          </p:nvSpPr>
          <p:spPr bwMode="auto">
            <a:xfrm>
              <a:off x="5474210" y="3164410"/>
              <a:ext cx="235469" cy="158519"/>
            </a:xfrm>
            <a:custGeom>
              <a:avLst/>
              <a:gdLst>
                <a:gd name="T0" fmla="*/ 108 w 153"/>
                <a:gd name="T1" fmla="*/ 103 h 103"/>
                <a:gd name="T2" fmla="*/ 46 w 153"/>
                <a:gd name="T3" fmla="*/ 103 h 103"/>
                <a:gd name="T4" fmla="*/ 46 w 153"/>
                <a:gd name="T5" fmla="*/ 61 h 103"/>
                <a:gd name="T6" fmla="*/ 0 w 153"/>
                <a:gd name="T7" fmla="*/ 61 h 103"/>
                <a:gd name="T8" fmla="*/ 77 w 153"/>
                <a:gd name="T9" fmla="*/ 0 h 103"/>
                <a:gd name="T10" fmla="*/ 153 w 153"/>
                <a:gd name="T11" fmla="*/ 61 h 103"/>
                <a:gd name="T12" fmla="*/ 108 w 153"/>
                <a:gd name="T13" fmla="*/ 61 h 103"/>
                <a:gd name="T14" fmla="*/ 108 w 153"/>
                <a:gd name="T15" fmla="*/ 103 h 103"/>
                <a:gd name="T16" fmla="*/ 52 w 153"/>
                <a:gd name="T17" fmla="*/ 97 h 103"/>
                <a:gd name="T18" fmla="*/ 102 w 153"/>
                <a:gd name="T19" fmla="*/ 97 h 103"/>
                <a:gd name="T20" fmla="*/ 102 w 153"/>
                <a:gd name="T21" fmla="*/ 56 h 103"/>
                <a:gd name="T22" fmla="*/ 136 w 153"/>
                <a:gd name="T23" fmla="*/ 56 h 103"/>
                <a:gd name="T24" fmla="*/ 77 w 153"/>
                <a:gd name="T25" fmla="*/ 7 h 103"/>
                <a:gd name="T26" fmla="*/ 17 w 153"/>
                <a:gd name="T27" fmla="*/ 56 h 103"/>
                <a:gd name="T28" fmla="*/ 52 w 153"/>
                <a:gd name="T29" fmla="*/ 56 h 103"/>
                <a:gd name="T30" fmla="*/ 52 w 153"/>
                <a:gd name="T31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3">
                  <a:moveTo>
                    <a:pt x="108" y="103"/>
                  </a:moveTo>
                  <a:lnTo>
                    <a:pt x="46" y="103"/>
                  </a:lnTo>
                  <a:lnTo>
                    <a:pt x="46" y="61"/>
                  </a:lnTo>
                  <a:lnTo>
                    <a:pt x="0" y="61"/>
                  </a:lnTo>
                  <a:lnTo>
                    <a:pt x="77" y="0"/>
                  </a:lnTo>
                  <a:lnTo>
                    <a:pt x="153" y="61"/>
                  </a:lnTo>
                  <a:lnTo>
                    <a:pt x="108" y="61"/>
                  </a:lnTo>
                  <a:lnTo>
                    <a:pt x="108" y="103"/>
                  </a:lnTo>
                  <a:close/>
                  <a:moveTo>
                    <a:pt x="52" y="97"/>
                  </a:moveTo>
                  <a:lnTo>
                    <a:pt x="102" y="97"/>
                  </a:lnTo>
                  <a:lnTo>
                    <a:pt x="102" y="56"/>
                  </a:lnTo>
                  <a:lnTo>
                    <a:pt x="136" y="56"/>
                  </a:lnTo>
                  <a:lnTo>
                    <a:pt x="77" y="7"/>
                  </a:lnTo>
                  <a:lnTo>
                    <a:pt x="17" y="56"/>
                  </a:lnTo>
                  <a:lnTo>
                    <a:pt x="52" y="56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89"/>
            <p:cNvSpPr>
              <a:spLocks noEditPoints="1"/>
            </p:cNvSpPr>
            <p:nvPr/>
          </p:nvSpPr>
          <p:spPr bwMode="auto">
            <a:xfrm>
              <a:off x="5463438" y="3090537"/>
              <a:ext cx="258554" cy="29242"/>
            </a:xfrm>
            <a:custGeom>
              <a:avLst/>
              <a:gdLst>
                <a:gd name="T0" fmla="*/ 168 w 168"/>
                <a:gd name="T1" fmla="*/ 19 h 19"/>
                <a:gd name="T2" fmla="*/ 0 w 168"/>
                <a:gd name="T3" fmla="*/ 19 h 19"/>
                <a:gd name="T4" fmla="*/ 20 w 168"/>
                <a:gd name="T5" fmla="*/ 0 h 19"/>
                <a:gd name="T6" fmla="*/ 147 w 168"/>
                <a:gd name="T7" fmla="*/ 0 h 19"/>
                <a:gd name="T8" fmla="*/ 168 w 168"/>
                <a:gd name="T9" fmla="*/ 19 h 19"/>
                <a:gd name="T10" fmla="*/ 14 w 168"/>
                <a:gd name="T11" fmla="*/ 13 h 19"/>
                <a:gd name="T12" fmla="*/ 153 w 168"/>
                <a:gd name="T13" fmla="*/ 13 h 19"/>
                <a:gd name="T14" fmla="*/ 145 w 168"/>
                <a:gd name="T15" fmla="*/ 6 h 19"/>
                <a:gd name="T16" fmla="*/ 23 w 168"/>
                <a:gd name="T17" fmla="*/ 6 h 19"/>
                <a:gd name="T18" fmla="*/ 14 w 168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9">
                  <a:moveTo>
                    <a:pt x="168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7" y="0"/>
                  </a:lnTo>
                  <a:lnTo>
                    <a:pt x="168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3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6245255" y="3027437"/>
            <a:ext cx="373980" cy="330888"/>
            <a:chOff x="6245255" y="3027437"/>
            <a:chExt cx="373980" cy="330888"/>
          </a:xfrm>
        </p:grpSpPr>
        <p:sp>
          <p:nvSpPr>
            <p:cNvPr id="111" name="Freeform 90"/>
            <p:cNvSpPr>
              <a:spLocks noEditPoints="1"/>
            </p:cNvSpPr>
            <p:nvPr/>
          </p:nvSpPr>
          <p:spPr bwMode="auto">
            <a:xfrm>
              <a:off x="6245255" y="3195190"/>
              <a:ext cx="373980" cy="127738"/>
            </a:xfrm>
            <a:custGeom>
              <a:avLst/>
              <a:gdLst>
                <a:gd name="T0" fmla="*/ 243 w 243"/>
                <a:gd name="T1" fmla="*/ 83 h 83"/>
                <a:gd name="T2" fmla="*/ 0 w 243"/>
                <a:gd name="T3" fmla="*/ 83 h 83"/>
                <a:gd name="T4" fmla="*/ 0 w 243"/>
                <a:gd name="T5" fmla="*/ 61 h 83"/>
                <a:gd name="T6" fmla="*/ 32 w 243"/>
                <a:gd name="T7" fmla="*/ 0 h 83"/>
                <a:gd name="T8" fmla="*/ 74 w 243"/>
                <a:gd name="T9" fmla="*/ 0 h 83"/>
                <a:gd name="T10" fmla="*/ 121 w 243"/>
                <a:gd name="T11" fmla="*/ 47 h 83"/>
                <a:gd name="T12" fmla="*/ 169 w 243"/>
                <a:gd name="T13" fmla="*/ 0 h 83"/>
                <a:gd name="T14" fmla="*/ 211 w 243"/>
                <a:gd name="T15" fmla="*/ 0 h 83"/>
                <a:gd name="T16" fmla="*/ 243 w 243"/>
                <a:gd name="T17" fmla="*/ 61 h 83"/>
                <a:gd name="T18" fmla="*/ 243 w 243"/>
                <a:gd name="T19" fmla="*/ 83 h 83"/>
                <a:gd name="T20" fmla="*/ 12 w 243"/>
                <a:gd name="T21" fmla="*/ 71 h 83"/>
                <a:gd name="T22" fmla="*/ 231 w 243"/>
                <a:gd name="T23" fmla="*/ 71 h 83"/>
                <a:gd name="T24" fmla="*/ 231 w 243"/>
                <a:gd name="T25" fmla="*/ 64 h 83"/>
                <a:gd name="T26" fmla="*/ 204 w 243"/>
                <a:gd name="T27" fmla="*/ 11 h 83"/>
                <a:gd name="T28" fmla="*/ 174 w 243"/>
                <a:gd name="T29" fmla="*/ 11 h 83"/>
                <a:gd name="T30" fmla="*/ 121 w 243"/>
                <a:gd name="T31" fmla="*/ 64 h 83"/>
                <a:gd name="T32" fmla="*/ 68 w 243"/>
                <a:gd name="T33" fmla="*/ 11 h 83"/>
                <a:gd name="T34" fmla="*/ 38 w 243"/>
                <a:gd name="T35" fmla="*/ 11 h 83"/>
                <a:gd name="T36" fmla="*/ 12 w 243"/>
                <a:gd name="T37" fmla="*/ 64 h 83"/>
                <a:gd name="T38" fmla="*/ 12 w 243"/>
                <a:gd name="T39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3" h="83">
                  <a:moveTo>
                    <a:pt x="243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2" y="0"/>
                  </a:lnTo>
                  <a:lnTo>
                    <a:pt x="74" y="0"/>
                  </a:lnTo>
                  <a:lnTo>
                    <a:pt x="121" y="47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43" y="61"/>
                  </a:lnTo>
                  <a:lnTo>
                    <a:pt x="243" y="83"/>
                  </a:lnTo>
                  <a:close/>
                  <a:moveTo>
                    <a:pt x="12" y="71"/>
                  </a:moveTo>
                  <a:lnTo>
                    <a:pt x="231" y="71"/>
                  </a:lnTo>
                  <a:lnTo>
                    <a:pt x="231" y="64"/>
                  </a:lnTo>
                  <a:lnTo>
                    <a:pt x="204" y="11"/>
                  </a:lnTo>
                  <a:lnTo>
                    <a:pt x="174" y="11"/>
                  </a:lnTo>
                  <a:lnTo>
                    <a:pt x="121" y="64"/>
                  </a:lnTo>
                  <a:lnTo>
                    <a:pt x="68" y="11"/>
                  </a:lnTo>
                  <a:lnTo>
                    <a:pt x="38" y="11"/>
                  </a:lnTo>
                  <a:lnTo>
                    <a:pt x="12" y="64"/>
                  </a:lnTo>
                  <a:lnTo>
                    <a:pt x="12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91"/>
            <p:cNvSpPr>
              <a:spLocks noChangeArrowheads="1"/>
            </p:cNvSpPr>
            <p:nvPr/>
          </p:nvSpPr>
          <p:spPr bwMode="auto">
            <a:xfrm>
              <a:off x="6245255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92"/>
            <p:cNvSpPr>
              <a:spLocks noEditPoints="1"/>
            </p:cNvSpPr>
            <p:nvPr/>
          </p:nvSpPr>
          <p:spPr bwMode="auto">
            <a:xfrm>
              <a:off x="6320666" y="3027437"/>
              <a:ext cx="220079" cy="198533"/>
            </a:xfrm>
            <a:custGeom>
              <a:avLst/>
              <a:gdLst>
                <a:gd name="T0" fmla="*/ 72 w 143"/>
                <a:gd name="T1" fmla="*/ 129 h 129"/>
                <a:gd name="T2" fmla="*/ 0 w 143"/>
                <a:gd name="T3" fmla="*/ 57 h 129"/>
                <a:gd name="T4" fmla="*/ 55 w 143"/>
                <a:gd name="T5" fmla="*/ 57 h 129"/>
                <a:gd name="T6" fmla="*/ 55 w 143"/>
                <a:gd name="T7" fmla="*/ 0 h 129"/>
                <a:gd name="T8" fmla="*/ 89 w 143"/>
                <a:gd name="T9" fmla="*/ 0 h 129"/>
                <a:gd name="T10" fmla="*/ 89 w 143"/>
                <a:gd name="T11" fmla="*/ 57 h 129"/>
                <a:gd name="T12" fmla="*/ 143 w 143"/>
                <a:gd name="T13" fmla="*/ 57 h 129"/>
                <a:gd name="T14" fmla="*/ 72 w 143"/>
                <a:gd name="T15" fmla="*/ 129 h 129"/>
                <a:gd name="T16" fmla="*/ 14 w 143"/>
                <a:gd name="T17" fmla="*/ 63 h 129"/>
                <a:gd name="T18" fmla="*/ 72 w 143"/>
                <a:gd name="T19" fmla="*/ 120 h 129"/>
                <a:gd name="T20" fmla="*/ 131 w 143"/>
                <a:gd name="T21" fmla="*/ 63 h 129"/>
                <a:gd name="T22" fmla="*/ 83 w 143"/>
                <a:gd name="T23" fmla="*/ 63 h 129"/>
                <a:gd name="T24" fmla="*/ 83 w 143"/>
                <a:gd name="T25" fmla="*/ 6 h 129"/>
                <a:gd name="T26" fmla="*/ 60 w 143"/>
                <a:gd name="T27" fmla="*/ 6 h 129"/>
                <a:gd name="T28" fmla="*/ 60 w 143"/>
                <a:gd name="T29" fmla="*/ 63 h 129"/>
                <a:gd name="T30" fmla="*/ 14 w 143"/>
                <a:gd name="T31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72" y="129"/>
                  </a:moveTo>
                  <a:lnTo>
                    <a:pt x="0" y="57"/>
                  </a:lnTo>
                  <a:lnTo>
                    <a:pt x="55" y="57"/>
                  </a:lnTo>
                  <a:lnTo>
                    <a:pt x="55" y="0"/>
                  </a:lnTo>
                  <a:lnTo>
                    <a:pt x="89" y="0"/>
                  </a:lnTo>
                  <a:lnTo>
                    <a:pt x="89" y="57"/>
                  </a:lnTo>
                  <a:lnTo>
                    <a:pt x="143" y="57"/>
                  </a:lnTo>
                  <a:lnTo>
                    <a:pt x="72" y="129"/>
                  </a:lnTo>
                  <a:close/>
                  <a:moveTo>
                    <a:pt x="14" y="63"/>
                  </a:moveTo>
                  <a:lnTo>
                    <a:pt x="72" y="120"/>
                  </a:lnTo>
                  <a:lnTo>
                    <a:pt x="131" y="63"/>
                  </a:lnTo>
                  <a:lnTo>
                    <a:pt x="83" y="63"/>
                  </a:lnTo>
                  <a:lnTo>
                    <a:pt x="83" y="6"/>
                  </a:lnTo>
                  <a:lnTo>
                    <a:pt x="60" y="6"/>
                  </a:lnTo>
                  <a:lnTo>
                    <a:pt x="60" y="63"/>
                  </a:lnTo>
                  <a:lnTo>
                    <a:pt x="1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093250" y="3013587"/>
            <a:ext cx="372441" cy="344738"/>
            <a:chOff x="7093250" y="3013587"/>
            <a:chExt cx="372441" cy="344738"/>
          </a:xfrm>
        </p:grpSpPr>
        <p:sp>
          <p:nvSpPr>
            <p:cNvPr id="114" name="Freeform 93"/>
            <p:cNvSpPr>
              <a:spLocks noEditPoints="1"/>
            </p:cNvSpPr>
            <p:nvPr/>
          </p:nvSpPr>
          <p:spPr bwMode="auto">
            <a:xfrm>
              <a:off x="7093250" y="3195190"/>
              <a:ext cx="372441" cy="127738"/>
            </a:xfrm>
            <a:custGeom>
              <a:avLst/>
              <a:gdLst>
                <a:gd name="T0" fmla="*/ 242 w 242"/>
                <a:gd name="T1" fmla="*/ 83 h 83"/>
                <a:gd name="T2" fmla="*/ 0 w 242"/>
                <a:gd name="T3" fmla="*/ 83 h 83"/>
                <a:gd name="T4" fmla="*/ 0 w 242"/>
                <a:gd name="T5" fmla="*/ 61 h 83"/>
                <a:gd name="T6" fmla="*/ 31 w 242"/>
                <a:gd name="T7" fmla="*/ 0 h 83"/>
                <a:gd name="T8" fmla="*/ 98 w 242"/>
                <a:gd name="T9" fmla="*/ 0 h 83"/>
                <a:gd name="T10" fmla="*/ 98 w 242"/>
                <a:gd name="T11" fmla="*/ 28 h 83"/>
                <a:gd name="T12" fmla="*/ 144 w 242"/>
                <a:gd name="T13" fmla="*/ 28 h 83"/>
                <a:gd name="T14" fmla="*/ 144 w 242"/>
                <a:gd name="T15" fmla="*/ 0 h 83"/>
                <a:gd name="T16" fmla="*/ 210 w 242"/>
                <a:gd name="T17" fmla="*/ 0 h 83"/>
                <a:gd name="T18" fmla="*/ 242 w 242"/>
                <a:gd name="T19" fmla="*/ 61 h 83"/>
                <a:gd name="T20" fmla="*/ 242 w 242"/>
                <a:gd name="T21" fmla="*/ 83 h 83"/>
                <a:gd name="T22" fmla="*/ 11 w 242"/>
                <a:gd name="T23" fmla="*/ 71 h 83"/>
                <a:gd name="T24" fmla="*/ 230 w 242"/>
                <a:gd name="T25" fmla="*/ 71 h 83"/>
                <a:gd name="T26" fmla="*/ 230 w 242"/>
                <a:gd name="T27" fmla="*/ 64 h 83"/>
                <a:gd name="T28" fmla="*/ 204 w 242"/>
                <a:gd name="T29" fmla="*/ 11 h 83"/>
                <a:gd name="T30" fmla="*/ 156 w 242"/>
                <a:gd name="T31" fmla="*/ 11 h 83"/>
                <a:gd name="T32" fmla="*/ 156 w 242"/>
                <a:gd name="T33" fmla="*/ 40 h 83"/>
                <a:gd name="T34" fmla="*/ 87 w 242"/>
                <a:gd name="T35" fmla="*/ 40 h 83"/>
                <a:gd name="T36" fmla="*/ 87 w 242"/>
                <a:gd name="T37" fmla="*/ 11 h 83"/>
                <a:gd name="T38" fmla="*/ 38 w 242"/>
                <a:gd name="T39" fmla="*/ 11 h 83"/>
                <a:gd name="T40" fmla="*/ 11 w 242"/>
                <a:gd name="T41" fmla="*/ 64 h 83"/>
                <a:gd name="T42" fmla="*/ 11 w 242"/>
                <a:gd name="T43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83">
                  <a:moveTo>
                    <a:pt x="242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1" y="0"/>
                  </a:lnTo>
                  <a:lnTo>
                    <a:pt x="98" y="0"/>
                  </a:lnTo>
                  <a:lnTo>
                    <a:pt x="98" y="28"/>
                  </a:lnTo>
                  <a:lnTo>
                    <a:pt x="144" y="28"/>
                  </a:lnTo>
                  <a:lnTo>
                    <a:pt x="144" y="0"/>
                  </a:lnTo>
                  <a:lnTo>
                    <a:pt x="210" y="0"/>
                  </a:lnTo>
                  <a:lnTo>
                    <a:pt x="242" y="61"/>
                  </a:lnTo>
                  <a:lnTo>
                    <a:pt x="242" y="83"/>
                  </a:lnTo>
                  <a:close/>
                  <a:moveTo>
                    <a:pt x="11" y="71"/>
                  </a:moveTo>
                  <a:lnTo>
                    <a:pt x="230" y="71"/>
                  </a:lnTo>
                  <a:lnTo>
                    <a:pt x="230" y="64"/>
                  </a:lnTo>
                  <a:lnTo>
                    <a:pt x="204" y="11"/>
                  </a:lnTo>
                  <a:lnTo>
                    <a:pt x="156" y="11"/>
                  </a:lnTo>
                  <a:lnTo>
                    <a:pt x="156" y="40"/>
                  </a:lnTo>
                  <a:lnTo>
                    <a:pt x="87" y="40"/>
                  </a:lnTo>
                  <a:lnTo>
                    <a:pt x="87" y="11"/>
                  </a:lnTo>
                  <a:lnTo>
                    <a:pt x="38" y="11"/>
                  </a:lnTo>
                  <a:lnTo>
                    <a:pt x="11" y="64"/>
                  </a:lnTo>
                  <a:lnTo>
                    <a:pt x="11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94"/>
            <p:cNvSpPr>
              <a:spLocks noEditPoints="1"/>
            </p:cNvSpPr>
            <p:nvPr/>
          </p:nvSpPr>
          <p:spPr bwMode="auto">
            <a:xfrm>
              <a:off x="7170200" y="3013587"/>
              <a:ext cx="220079" cy="198533"/>
            </a:xfrm>
            <a:custGeom>
              <a:avLst/>
              <a:gdLst>
                <a:gd name="T0" fmla="*/ 88 w 143"/>
                <a:gd name="T1" fmla="*/ 129 h 129"/>
                <a:gd name="T2" fmla="*/ 54 w 143"/>
                <a:gd name="T3" fmla="*/ 129 h 129"/>
                <a:gd name="T4" fmla="*/ 54 w 143"/>
                <a:gd name="T5" fmla="*/ 72 h 129"/>
                <a:gd name="T6" fmla="*/ 0 w 143"/>
                <a:gd name="T7" fmla="*/ 72 h 129"/>
                <a:gd name="T8" fmla="*/ 71 w 143"/>
                <a:gd name="T9" fmla="*/ 0 h 129"/>
                <a:gd name="T10" fmla="*/ 143 w 143"/>
                <a:gd name="T11" fmla="*/ 72 h 129"/>
                <a:gd name="T12" fmla="*/ 88 w 143"/>
                <a:gd name="T13" fmla="*/ 72 h 129"/>
                <a:gd name="T14" fmla="*/ 88 w 143"/>
                <a:gd name="T15" fmla="*/ 129 h 129"/>
                <a:gd name="T16" fmla="*/ 60 w 143"/>
                <a:gd name="T17" fmla="*/ 124 h 129"/>
                <a:gd name="T18" fmla="*/ 83 w 143"/>
                <a:gd name="T19" fmla="*/ 124 h 129"/>
                <a:gd name="T20" fmla="*/ 83 w 143"/>
                <a:gd name="T21" fmla="*/ 66 h 129"/>
                <a:gd name="T22" fmla="*/ 129 w 143"/>
                <a:gd name="T23" fmla="*/ 66 h 129"/>
                <a:gd name="T24" fmla="*/ 71 w 143"/>
                <a:gd name="T25" fmla="*/ 7 h 129"/>
                <a:gd name="T26" fmla="*/ 13 w 143"/>
                <a:gd name="T27" fmla="*/ 66 h 129"/>
                <a:gd name="T28" fmla="*/ 60 w 143"/>
                <a:gd name="T29" fmla="*/ 66 h 129"/>
                <a:gd name="T30" fmla="*/ 60 w 143"/>
                <a:gd name="T31" fmla="*/ 1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88" y="129"/>
                  </a:moveTo>
                  <a:lnTo>
                    <a:pt x="54" y="129"/>
                  </a:lnTo>
                  <a:lnTo>
                    <a:pt x="54" y="72"/>
                  </a:lnTo>
                  <a:lnTo>
                    <a:pt x="0" y="72"/>
                  </a:lnTo>
                  <a:lnTo>
                    <a:pt x="71" y="0"/>
                  </a:lnTo>
                  <a:lnTo>
                    <a:pt x="143" y="72"/>
                  </a:lnTo>
                  <a:lnTo>
                    <a:pt x="88" y="72"/>
                  </a:lnTo>
                  <a:lnTo>
                    <a:pt x="88" y="129"/>
                  </a:lnTo>
                  <a:close/>
                  <a:moveTo>
                    <a:pt x="60" y="124"/>
                  </a:moveTo>
                  <a:lnTo>
                    <a:pt x="83" y="124"/>
                  </a:lnTo>
                  <a:lnTo>
                    <a:pt x="83" y="66"/>
                  </a:lnTo>
                  <a:lnTo>
                    <a:pt x="129" y="66"/>
                  </a:lnTo>
                  <a:lnTo>
                    <a:pt x="71" y="7"/>
                  </a:lnTo>
                  <a:lnTo>
                    <a:pt x="13" y="66"/>
                  </a:lnTo>
                  <a:lnTo>
                    <a:pt x="60" y="66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95"/>
            <p:cNvSpPr>
              <a:spLocks noChangeArrowheads="1"/>
            </p:cNvSpPr>
            <p:nvPr/>
          </p:nvSpPr>
          <p:spPr bwMode="auto">
            <a:xfrm>
              <a:off x="7094789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7" name="Freeform 96"/>
          <p:cNvSpPr>
            <a:spLocks noEditPoints="1"/>
          </p:cNvSpPr>
          <p:nvPr/>
        </p:nvSpPr>
        <p:spPr bwMode="auto">
          <a:xfrm>
            <a:off x="7924316" y="3012047"/>
            <a:ext cx="413994" cy="406299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97"/>
          <p:cNvSpPr>
            <a:spLocks noEditPoints="1"/>
          </p:cNvSpPr>
          <p:nvPr/>
        </p:nvSpPr>
        <p:spPr bwMode="auto">
          <a:xfrm>
            <a:off x="8715368" y="3056679"/>
            <a:ext cx="474015" cy="353973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0" name="组合 279"/>
          <p:cNvGrpSpPr/>
          <p:nvPr/>
        </p:nvGrpSpPr>
        <p:grpSpPr>
          <a:xfrm>
            <a:off x="3716659" y="3861581"/>
            <a:ext cx="360129" cy="387831"/>
            <a:chOff x="3716659" y="3861581"/>
            <a:chExt cx="360129" cy="387831"/>
          </a:xfrm>
        </p:grpSpPr>
        <p:sp>
          <p:nvSpPr>
            <p:cNvPr id="119" name="Freeform 98"/>
            <p:cNvSpPr>
              <a:spLocks noEditPoints="1"/>
            </p:cNvSpPr>
            <p:nvPr/>
          </p:nvSpPr>
          <p:spPr bwMode="auto">
            <a:xfrm>
              <a:off x="3725894" y="3861581"/>
              <a:ext cx="347817" cy="206227"/>
            </a:xfrm>
            <a:custGeom>
              <a:avLst/>
              <a:gdLst>
                <a:gd name="T0" fmla="*/ 33 w 226"/>
                <a:gd name="T1" fmla="*/ 134 h 134"/>
                <a:gd name="T2" fmla="*/ 0 w 226"/>
                <a:gd name="T3" fmla="*/ 134 h 134"/>
                <a:gd name="T4" fmla="*/ 0 w 226"/>
                <a:gd name="T5" fmla="*/ 45 h 134"/>
                <a:gd name="T6" fmla="*/ 165 w 226"/>
                <a:gd name="T7" fmla="*/ 45 h 134"/>
                <a:gd name="T8" fmla="*/ 165 w 226"/>
                <a:gd name="T9" fmla="*/ 0 h 134"/>
                <a:gd name="T10" fmla="*/ 226 w 226"/>
                <a:gd name="T11" fmla="*/ 63 h 134"/>
                <a:gd name="T12" fmla="*/ 165 w 226"/>
                <a:gd name="T13" fmla="*/ 124 h 134"/>
                <a:gd name="T14" fmla="*/ 165 w 226"/>
                <a:gd name="T15" fmla="*/ 78 h 134"/>
                <a:gd name="T16" fmla="*/ 33 w 226"/>
                <a:gd name="T17" fmla="*/ 78 h 134"/>
                <a:gd name="T18" fmla="*/ 33 w 226"/>
                <a:gd name="T19" fmla="*/ 134 h 134"/>
                <a:gd name="T20" fmla="*/ 6 w 226"/>
                <a:gd name="T21" fmla="*/ 128 h 134"/>
                <a:gd name="T22" fmla="*/ 27 w 226"/>
                <a:gd name="T23" fmla="*/ 128 h 134"/>
                <a:gd name="T24" fmla="*/ 27 w 226"/>
                <a:gd name="T25" fmla="*/ 73 h 134"/>
                <a:gd name="T26" fmla="*/ 171 w 226"/>
                <a:gd name="T27" fmla="*/ 73 h 134"/>
                <a:gd name="T28" fmla="*/ 171 w 226"/>
                <a:gd name="T29" fmla="*/ 110 h 134"/>
                <a:gd name="T30" fmla="*/ 219 w 226"/>
                <a:gd name="T31" fmla="*/ 63 h 134"/>
                <a:gd name="T32" fmla="*/ 171 w 226"/>
                <a:gd name="T33" fmla="*/ 14 h 134"/>
                <a:gd name="T34" fmla="*/ 171 w 226"/>
                <a:gd name="T35" fmla="*/ 51 h 134"/>
                <a:gd name="T36" fmla="*/ 6 w 226"/>
                <a:gd name="T37" fmla="*/ 51 h 134"/>
                <a:gd name="T38" fmla="*/ 6 w 226"/>
                <a:gd name="T3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6" h="134">
                  <a:moveTo>
                    <a:pt x="33" y="134"/>
                  </a:moveTo>
                  <a:lnTo>
                    <a:pt x="0" y="134"/>
                  </a:lnTo>
                  <a:lnTo>
                    <a:pt x="0" y="45"/>
                  </a:lnTo>
                  <a:lnTo>
                    <a:pt x="165" y="45"/>
                  </a:lnTo>
                  <a:lnTo>
                    <a:pt x="165" y="0"/>
                  </a:lnTo>
                  <a:lnTo>
                    <a:pt x="226" y="63"/>
                  </a:lnTo>
                  <a:lnTo>
                    <a:pt x="165" y="124"/>
                  </a:lnTo>
                  <a:lnTo>
                    <a:pt x="165" y="78"/>
                  </a:lnTo>
                  <a:lnTo>
                    <a:pt x="33" y="78"/>
                  </a:lnTo>
                  <a:lnTo>
                    <a:pt x="33" y="134"/>
                  </a:lnTo>
                  <a:close/>
                  <a:moveTo>
                    <a:pt x="6" y="128"/>
                  </a:moveTo>
                  <a:lnTo>
                    <a:pt x="27" y="128"/>
                  </a:lnTo>
                  <a:lnTo>
                    <a:pt x="27" y="73"/>
                  </a:lnTo>
                  <a:lnTo>
                    <a:pt x="171" y="73"/>
                  </a:lnTo>
                  <a:lnTo>
                    <a:pt x="171" y="110"/>
                  </a:lnTo>
                  <a:lnTo>
                    <a:pt x="219" y="63"/>
                  </a:lnTo>
                  <a:lnTo>
                    <a:pt x="171" y="14"/>
                  </a:lnTo>
                  <a:lnTo>
                    <a:pt x="171" y="51"/>
                  </a:lnTo>
                  <a:lnTo>
                    <a:pt x="6" y="51"/>
                  </a:lnTo>
                  <a:lnTo>
                    <a:pt x="6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99"/>
            <p:cNvSpPr>
              <a:spLocks noEditPoints="1"/>
            </p:cNvSpPr>
            <p:nvPr/>
          </p:nvSpPr>
          <p:spPr bwMode="auto">
            <a:xfrm>
              <a:off x="3716659" y="4027794"/>
              <a:ext cx="360129" cy="221618"/>
            </a:xfrm>
            <a:custGeom>
              <a:avLst/>
              <a:gdLst>
                <a:gd name="T0" fmla="*/ 69 w 234"/>
                <a:gd name="T1" fmla="*/ 144 h 144"/>
                <a:gd name="T2" fmla="*/ 0 w 234"/>
                <a:gd name="T3" fmla="*/ 75 h 144"/>
                <a:gd name="T4" fmla="*/ 69 w 234"/>
                <a:gd name="T5" fmla="*/ 6 h 144"/>
                <a:gd name="T6" fmla="*/ 69 w 234"/>
                <a:gd name="T7" fmla="*/ 55 h 144"/>
                <a:gd name="T8" fmla="*/ 195 w 234"/>
                <a:gd name="T9" fmla="*/ 55 h 144"/>
                <a:gd name="T10" fmla="*/ 195 w 234"/>
                <a:gd name="T11" fmla="*/ 0 h 144"/>
                <a:gd name="T12" fmla="*/ 234 w 234"/>
                <a:gd name="T13" fmla="*/ 0 h 144"/>
                <a:gd name="T14" fmla="*/ 234 w 234"/>
                <a:gd name="T15" fmla="*/ 95 h 144"/>
                <a:gd name="T16" fmla="*/ 69 w 234"/>
                <a:gd name="T17" fmla="*/ 95 h 144"/>
                <a:gd name="T18" fmla="*/ 69 w 234"/>
                <a:gd name="T19" fmla="*/ 144 h 144"/>
                <a:gd name="T20" fmla="*/ 16 w 234"/>
                <a:gd name="T21" fmla="*/ 75 h 144"/>
                <a:gd name="T22" fmla="*/ 58 w 234"/>
                <a:gd name="T23" fmla="*/ 116 h 144"/>
                <a:gd name="T24" fmla="*/ 58 w 234"/>
                <a:gd name="T25" fmla="*/ 84 h 144"/>
                <a:gd name="T26" fmla="*/ 222 w 234"/>
                <a:gd name="T27" fmla="*/ 84 h 144"/>
                <a:gd name="T28" fmla="*/ 222 w 234"/>
                <a:gd name="T29" fmla="*/ 12 h 144"/>
                <a:gd name="T30" fmla="*/ 207 w 234"/>
                <a:gd name="T31" fmla="*/ 12 h 144"/>
                <a:gd name="T32" fmla="*/ 207 w 234"/>
                <a:gd name="T33" fmla="*/ 66 h 144"/>
                <a:gd name="T34" fmla="*/ 58 w 234"/>
                <a:gd name="T35" fmla="*/ 66 h 144"/>
                <a:gd name="T36" fmla="*/ 58 w 234"/>
                <a:gd name="T37" fmla="*/ 33 h 144"/>
                <a:gd name="T38" fmla="*/ 16 w 234"/>
                <a:gd name="T39" fmla="*/ 7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44">
                  <a:moveTo>
                    <a:pt x="69" y="144"/>
                  </a:moveTo>
                  <a:lnTo>
                    <a:pt x="0" y="75"/>
                  </a:lnTo>
                  <a:lnTo>
                    <a:pt x="69" y="6"/>
                  </a:lnTo>
                  <a:lnTo>
                    <a:pt x="69" y="55"/>
                  </a:lnTo>
                  <a:lnTo>
                    <a:pt x="195" y="55"/>
                  </a:lnTo>
                  <a:lnTo>
                    <a:pt x="195" y="0"/>
                  </a:lnTo>
                  <a:lnTo>
                    <a:pt x="234" y="0"/>
                  </a:lnTo>
                  <a:lnTo>
                    <a:pt x="234" y="95"/>
                  </a:lnTo>
                  <a:lnTo>
                    <a:pt x="69" y="95"/>
                  </a:lnTo>
                  <a:lnTo>
                    <a:pt x="69" y="144"/>
                  </a:lnTo>
                  <a:close/>
                  <a:moveTo>
                    <a:pt x="16" y="75"/>
                  </a:moveTo>
                  <a:lnTo>
                    <a:pt x="58" y="116"/>
                  </a:lnTo>
                  <a:lnTo>
                    <a:pt x="58" y="84"/>
                  </a:lnTo>
                  <a:lnTo>
                    <a:pt x="222" y="84"/>
                  </a:lnTo>
                  <a:lnTo>
                    <a:pt x="222" y="12"/>
                  </a:lnTo>
                  <a:lnTo>
                    <a:pt x="207" y="12"/>
                  </a:lnTo>
                  <a:lnTo>
                    <a:pt x="207" y="66"/>
                  </a:lnTo>
                  <a:lnTo>
                    <a:pt x="58" y="66"/>
                  </a:lnTo>
                  <a:lnTo>
                    <a:pt x="58" y="33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2017591" y="3876971"/>
            <a:ext cx="370903" cy="389371"/>
            <a:chOff x="2017591" y="3876971"/>
            <a:chExt cx="370903" cy="389371"/>
          </a:xfrm>
        </p:grpSpPr>
        <p:sp>
          <p:nvSpPr>
            <p:cNvPr id="121" name="Freeform 100"/>
            <p:cNvSpPr>
              <a:spLocks noEditPoints="1"/>
            </p:cNvSpPr>
            <p:nvPr/>
          </p:nvSpPr>
          <p:spPr bwMode="auto">
            <a:xfrm>
              <a:off x="2031443" y="3876971"/>
              <a:ext cx="357051" cy="147745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01"/>
            <p:cNvSpPr>
              <a:spLocks noEditPoints="1"/>
            </p:cNvSpPr>
            <p:nvPr/>
          </p:nvSpPr>
          <p:spPr bwMode="auto">
            <a:xfrm>
              <a:off x="2017591" y="4101667"/>
              <a:ext cx="366285" cy="164675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4535413" y="3938532"/>
            <a:ext cx="418612" cy="249320"/>
            <a:chOff x="4535413" y="3938532"/>
            <a:chExt cx="418612" cy="249320"/>
          </a:xfrm>
        </p:grpSpPr>
        <p:sp>
          <p:nvSpPr>
            <p:cNvPr id="123" name="Freeform 102"/>
            <p:cNvSpPr>
              <a:spLocks noEditPoints="1"/>
            </p:cNvSpPr>
            <p:nvPr/>
          </p:nvSpPr>
          <p:spPr bwMode="auto">
            <a:xfrm>
              <a:off x="4535413" y="3938532"/>
              <a:ext cx="249320" cy="226235"/>
            </a:xfrm>
            <a:custGeom>
              <a:avLst/>
              <a:gdLst>
                <a:gd name="T0" fmla="*/ 162 w 162"/>
                <a:gd name="T1" fmla="*/ 147 h 147"/>
                <a:gd name="T2" fmla="*/ 53 w 162"/>
                <a:gd name="T3" fmla="*/ 147 h 147"/>
                <a:gd name="T4" fmla="*/ 53 w 162"/>
                <a:gd name="T5" fmla="*/ 73 h 147"/>
                <a:gd name="T6" fmla="*/ 0 w 162"/>
                <a:gd name="T7" fmla="*/ 73 h 147"/>
                <a:gd name="T8" fmla="*/ 73 w 162"/>
                <a:gd name="T9" fmla="*/ 0 h 147"/>
                <a:gd name="T10" fmla="*/ 147 w 162"/>
                <a:gd name="T11" fmla="*/ 73 h 147"/>
                <a:gd name="T12" fmla="*/ 94 w 162"/>
                <a:gd name="T13" fmla="*/ 73 h 147"/>
                <a:gd name="T14" fmla="*/ 94 w 162"/>
                <a:gd name="T15" fmla="*/ 106 h 147"/>
                <a:gd name="T16" fmla="*/ 120 w 162"/>
                <a:gd name="T17" fmla="*/ 106 h 147"/>
                <a:gd name="T18" fmla="*/ 162 w 162"/>
                <a:gd name="T19" fmla="*/ 147 h 147"/>
                <a:gd name="T20" fmla="*/ 64 w 162"/>
                <a:gd name="T21" fmla="*/ 136 h 147"/>
                <a:gd name="T22" fmla="*/ 135 w 162"/>
                <a:gd name="T23" fmla="*/ 136 h 147"/>
                <a:gd name="T24" fmla="*/ 116 w 162"/>
                <a:gd name="T25" fmla="*/ 117 h 147"/>
                <a:gd name="T26" fmla="*/ 83 w 162"/>
                <a:gd name="T27" fmla="*/ 117 h 147"/>
                <a:gd name="T28" fmla="*/ 83 w 162"/>
                <a:gd name="T29" fmla="*/ 61 h 147"/>
                <a:gd name="T30" fmla="*/ 120 w 162"/>
                <a:gd name="T31" fmla="*/ 61 h 147"/>
                <a:gd name="T32" fmla="*/ 73 w 162"/>
                <a:gd name="T33" fmla="*/ 15 h 147"/>
                <a:gd name="T34" fmla="*/ 27 w 162"/>
                <a:gd name="T35" fmla="*/ 61 h 147"/>
                <a:gd name="T36" fmla="*/ 64 w 162"/>
                <a:gd name="T37" fmla="*/ 61 h 147"/>
                <a:gd name="T38" fmla="*/ 64 w 162"/>
                <a:gd name="T39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47">
                  <a:moveTo>
                    <a:pt x="162" y="147"/>
                  </a:moveTo>
                  <a:lnTo>
                    <a:pt x="53" y="147"/>
                  </a:lnTo>
                  <a:lnTo>
                    <a:pt x="53" y="73"/>
                  </a:lnTo>
                  <a:lnTo>
                    <a:pt x="0" y="73"/>
                  </a:lnTo>
                  <a:lnTo>
                    <a:pt x="73" y="0"/>
                  </a:lnTo>
                  <a:lnTo>
                    <a:pt x="147" y="73"/>
                  </a:lnTo>
                  <a:lnTo>
                    <a:pt x="94" y="73"/>
                  </a:lnTo>
                  <a:lnTo>
                    <a:pt x="94" y="106"/>
                  </a:lnTo>
                  <a:lnTo>
                    <a:pt x="120" y="106"/>
                  </a:lnTo>
                  <a:lnTo>
                    <a:pt x="162" y="147"/>
                  </a:lnTo>
                  <a:close/>
                  <a:moveTo>
                    <a:pt x="64" y="136"/>
                  </a:moveTo>
                  <a:lnTo>
                    <a:pt x="135" y="136"/>
                  </a:lnTo>
                  <a:lnTo>
                    <a:pt x="116" y="117"/>
                  </a:lnTo>
                  <a:lnTo>
                    <a:pt x="83" y="117"/>
                  </a:lnTo>
                  <a:lnTo>
                    <a:pt x="83" y="61"/>
                  </a:lnTo>
                  <a:lnTo>
                    <a:pt x="120" y="61"/>
                  </a:lnTo>
                  <a:lnTo>
                    <a:pt x="73" y="15"/>
                  </a:lnTo>
                  <a:lnTo>
                    <a:pt x="27" y="61"/>
                  </a:lnTo>
                  <a:lnTo>
                    <a:pt x="64" y="61"/>
                  </a:lnTo>
                  <a:lnTo>
                    <a:pt x="64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03"/>
            <p:cNvSpPr>
              <a:spLocks noEditPoints="1"/>
            </p:cNvSpPr>
            <p:nvPr/>
          </p:nvSpPr>
          <p:spPr bwMode="auto">
            <a:xfrm>
              <a:off x="4724712" y="3969312"/>
              <a:ext cx="229313" cy="218540"/>
            </a:xfrm>
            <a:custGeom>
              <a:avLst/>
              <a:gdLst>
                <a:gd name="T0" fmla="*/ 82 w 149"/>
                <a:gd name="T1" fmla="*/ 142 h 142"/>
                <a:gd name="T2" fmla="*/ 14 w 149"/>
                <a:gd name="T3" fmla="*/ 74 h 142"/>
                <a:gd name="T4" fmla="*/ 65 w 149"/>
                <a:gd name="T5" fmla="*/ 74 h 142"/>
                <a:gd name="T6" fmla="*/ 65 w 149"/>
                <a:gd name="T7" fmla="*/ 36 h 142"/>
                <a:gd name="T8" fmla="*/ 36 w 149"/>
                <a:gd name="T9" fmla="*/ 36 h 142"/>
                <a:gd name="T10" fmla="*/ 0 w 149"/>
                <a:gd name="T11" fmla="*/ 0 h 142"/>
                <a:gd name="T12" fmla="*/ 99 w 149"/>
                <a:gd name="T13" fmla="*/ 0 h 142"/>
                <a:gd name="T14" fmla="*/ 99 w 149"/>
                <a:gd name="T15" fmla="*/ 74 h 142"/>
                <a:gd name="T16" fmla="*/ 149 w 149"/>
                <a:gd name="T17" fmla="*/ 74 h 142"/>
                <a:gd name="T18" fmla="*/ 82 w 149"/>
                <a:gd name="T19" fmla="*/ 142 h 142"/>
                <a:gd name="T20" fmla="*/ 29 w 149"/>
                <a:gd name="T21" fmla="*/ 80 h 142"/>
                <a:gd name="T22" fmla="*/ 82 w 149"/>
                <a:gd name="T23" fmla="*/ 133 h 142"/>
                <a:gd name="T24" fmla="*/ 135 w 149"/>
                <a:gd name="T25" fmla="*/ 80 h 142"/>
                <a:gd name="T26" fmla="*/ 93 w 149"/>
                <a:gd name="T27" fmla="*/ 80 h 142"/>
                <a:gd name="T28" fmla="*/ 93 w 149"/>
                <a:gd name="T29" fmla="*/ 5 h 142"/>
                <a:gd name="T30" fmla="*/ 14 w 149"/>
                <a:gd name="T31" fmla="*/ 5 h 142"/>
                <a:gd name="T32" fmla="*/ 37 w 149"/>
                <a:gd name="T33" fmla="*/ 30 h 142"/>
                <a:gd name="T34" fmla="*/ 70 w 149"/>
                <a:gd name="T35" fmla="*/ 30 h 142"/>
                <a:gd name="T36" fmla="*/ 70 w 149"/>
                <a:gd name="T37" fmla="*/ 80 h 142"/>
                <a:gd name="T38" fmla="*/ 29 w 149"/>
                <a:gd name="T39" fmla="*/ 8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2">
                  <a:moveTo>
                    <a:pt x="82" y="142"/>
                  </a:moveTo>
                  <a:lnTo>
                    <a:pt x="14" y="74"/>
                  </a:lnTo>
                  <a:lnTo>
                    <a:pt x="65" y="74"/>
                  </a:lnTo>
                  <a:lnTo>
                    <a:pt x="65" y="36"/>
                  </a:lnTo>
                  <a:lnTo>
                    <a:pt x="36" y="3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74"/>
                  </a:lnTo>
                  <a:lnTo>
                    <a:pt x="149" y="74"/>
                  </a:lnTo>
                  <a:lnTo>
                    <a:pt x="82" y="142"/>
                  </a:lnTo>
                  <a:close/>
                  <a:moveTo>
                    <a:pt x="29" y="80"/>
                  </a:moveTo>
                  <a:lnTo>
                    <a:pt x="82" y="133"/>
                  </a:lnTo>
                  <a:lnTo>
                    <a:pt x="135" y="80"/>
                  </a:lnTo>
                  <a:lnTo>
                    <a:pt x="93" y="80"/>
                  </a:lnTo>
                  <a:lnTo>
                    <a:pt x="93" y="5"/>
                  </a:lnTo>
                  <a:lnTo>
                    <a:pt x="14" y="5"/>
                  </a:lnTo>
                  <a:lnTo>
                    <a:pt x="37" y="30"/>
                  </a:lnTo>
                  <a:lnTo>
                    <a:pt x="70" y="30"/>
                  </a:lnTo>
                  <a:lnTo>
                    <a:pt x="70" y="80"/>
                  </a:lnTo>
                  <a:lnTo>
                    <a:pt x="29" y="8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2868665" y="3864659"/>
            <a:ext cx="377058" cy="397065"/>
            <a:chOff x="2868665" y="3864659"/>
            <a:chExt cx="377058" cy="397065"/>
          </a:xfrm>
        </p:grpSpPr>
        <p:sp>
          <p:nvSpPr>
            <p:cNvPr id="125" name="Freeform 104"/>
            <p:cNvSpPr>
              <a:spLocks noEditPoints="1"/>
            </p:cNvSpPr>
            <p:nvPr/>
          </p:nvSpPr>
          <p:spPr bwMode="auto">
            <a:xfrm>
              <a:off x="2868665" y="3864659"/>
              <a:ext cx="377058" cy="397065"/>
            </a:xfrm>
            <a:custGeom>
              <a:avLst/>
              <a:gdLst>
                <a:gd name="T0" fmla="*/ 121 w 171"/>
                <a:gd name="T1" fmla="*/ 180 h 180"/>
                <a:gd name="T2" fmla="*/ 121 w 171"/>
                <a:gd name="T3" fmla="*/ 144 h 180"/>
                <a:gd name="T4" fmla="*/ 74 w 171"/>
                <a:gd name="T5" fmla="*/ 129 h 180"/>
                <a:gd name="T6" fmla="*/ 52 w 171"/>
                <a:gd name="T7" fmla="*/ 96 h 180"/>
                <a:gd name="T8" fmla="*/ 4 w 171"/>
                <a:gd name="T9" fmla="*/ 64 h 180"/>
                <a:gd name="T10" fmla="*/ 0 w 171"/>
                <a:gd name="T11" fmla="*/ 64 h 180"/>
                <a:gd name="T12" fmla="*/ 0 w 171"/>
                <a:gd name="T13" fmla="*/ 36 h 180"/>
                <a:gd name="T14" fmla="*/ 4 w 171"/>
                <a:gd name="T15" fmla="*/ 36 h 180"/>
                <a:gd name="T16" fmla="*/ 54 w 171"/>
                <a:gd name="T17" fmla="*/ 52 h 180"/>
                <a:gd name="T18" fmla="*/ 77 w 171"/>
                <a:gd name="T19" fmla="*/ 84 h 180"/>
                <a:gd name="T20" fmla="*/ 121 w 171"/>
                <a:gd name="T21" fmla="*/ 116 h 180"/>
                <a:gd name="T22" fmla="*/ 121 w 171"/>
                <a:gd name="T23" fmla="*/ 64 h 180"/>
                <a:gd name="T24" fmla="*/ 88 w 171"/>
                <a:gd name="T25" fmla="*/ 78 h 180"/>
                <a:gd name="T26" fmla="*/ 84 w 171"/>
                <a:gd name="T27" fmla="*/ 82 h 180"/>
                <a:gd name="T28" fmla="*/ 81 w 171"/>
                <a:gd name="T29" fmla="*/ 77 h 180"/>
                <a:gd name="T30" fmla="*/ 71 w 171"/>
                <a:gd name="T31" fmla="*/ 59 h 180"/>
                <a:gd name="T32" fmla="*/ 69 w 171"/>
                <a:gd name="T33" fmla="*/ 56 h 180"/>
                <a:gd name="T34" fmla="*/ 71 w 171"/>
                <a:gd name="T35" fmla="*/ 54 h 180"/>
                <a:gd name="T36" fmla="*/ 74 w 171"/>
                <a:gd name="T37" fmla="*/ 52 h 180"/>
                <a:gd name="T38" fmla="*/ 121 w 171"/>
                <a:gd name="T39" fmla="*/ 36 h 180"/>
                <a:gd name="T40" fmla="*/ 121 w 171"/>
                <a:gd name="T41" fmla="*/ 0 h 180"/>
                <a:gd name="T42" fmla="*/ 171 w 171"/>
                <a:gd name="T43" fmla="*/ 50 h 180"/>
                <a:gd name="T44" fmla="*/ 130 w 171"/>
                <a:gd name="T45" fmla="*/ 90 h 180"/>
                <a:gd name="T46" fmla="*/ 171 w 171"/>
                <a:gd name="T47" fmla="*/ 130 h 180"/>
                <a:gd name="T48" fmla="*/ 121 w 171"/>
                <a:gd name="T49" fmla="*/ 180 h 180"/>
                <a:gd name="T50" fmla="*/ 8 w 171"/>
                <a:gd name="T51" fmla="*/ 56 h 180"/>
                <a:gd name="T52" fmla="*/ 59 w 171"/>
                <a:gd name="T53" fmla="*/ 93 h 180"/>
                <a:gd name="T54" fmla="*/ 79 w 171"/>
                <a:gd name="T55" fmla="*/ 122 h 180"/>
                <a:gd name="T56" fmla="*/ 125 w 171"/>
                <a:gd name="T57" fmla="*/ 137 h 180"/>
                <a:gd name="T58" fmla="*/ 129 w 171"/>
                <a:gd name="T59" fmla="*/ 137 h 180"/>
                <a:gd name="T60" fmla="*/ 129 w 171"/>
                <a:gd name="T61" fmla="*/ 161 h 180"/>
                <a:gd name="T62" fmla="*/ 159 w 171"/>
                <a:gd name="T63" fmla="*/ 130 h 180"/>
                <a:gd name="T64" fmla="*/ 129 w 171"/>
                <a:gd name="T65" fmla="*/ 100 h 180"/>
                <a:gd name="T66" fmla="*/ 129 w 171"/>
                <a:gd name="T67" fmla="*/ 124 h 180"/>
                <a:gd name="T68" fmla="*/ 125 w 171"/>
                <a:gd name="T69" fmla="*/ 124 h 180"/>
                <a:gd name="T70" fmla="*/ 70 w 171"/>
                <a:gd name="T71" fmla="*/ 87 h 180"/>
                <a:gd name="T72" fmla="*/ 49 w 171"/>
                <a:gd name="T73" fmla="*/ 58 h 180"/>
                <a:gd name="T74" fmla="*/ 8 w 171"/>
                <a:gd name="T75" fmla="*/ 44 h 180"/>
                <a:gd name="T76" fmla="*/ 8 w 171"/>
                <a:gd name="T77" fmla="*/ 56 h 180"/>
                <a:gd name="T78" fmla="*/ 125 w 171"/>
                <a:gd name="T79" fmla="*/ 56 h 180"/>
                <a:gd name="T80" fmla="*/ 129 w 171"/>
                <a:gd name="T81" fmla="*/ 56 h 180"/>
                <a:gd name="T82" fmla="*/ 129 w 171"/>
                <a:gd name="T83" fmla="*/ 80 h 180"/>
                <a:gd name="T84" fmla="*/ 159 w 171"/>
                <a:gd name="T85" fmla="*/ 50 h 180"/>
                <a:gd name="T86" fmla="*/ 129 w 171"/>
                <a:gd name="T87" fmla="*/ 19 h 180"/>
                <a:gd name="T88" fmla="*/ 129 w 171"/>
                <a:gd name="T89" fmla="*/ 44 h 180"/>
                <a:gd name="T90" fmla="*/ 125 w 171"/>
                <a:gd name="T91" fmla="*/ 44 h 180"/>
                <a:gd name="T92" fmla="*/ 79 w 171"/>
                <a:gd name="T93" fmla="*/ 58 h 180"/>
                <a:gd name="T94" fmla="*/ 86 w 171"/>
                <a:gd name="T95" fmla="*/ 68 h 180"/>
                <a:gd name="T96" fmla="*/ 125 w 171"/>
                <a:gd name="T97" fmla="*/ 5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180">
                  <a:moveTo>
                    <a:pt x="121" y="180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01" y="144"/>
                    <a:pt x="86" y="139"/>
                    <a:pt x="74" y="129"/>
                  </a:cubicBezTo>
                  <a:cubicBezTo>
                    <a:pt x="63" y="119"/>
                    <a:pt x="57" y="108"/>
                    <a:pt x="52" y="96"/>
                  </a:cubicBezTo>
                  <a:cubicBezTo>
                    <a:pt x="42" y="78"/>
                    <a:pt x="35" y="64"/>
                    <a:pt x="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5" y="36"/>
                    <a:pt x="42" y="41"/>
                    <a:pt x="54" y="52"/>
                  </a:cubicBezTo>
                  <a:cubicBezTo>
                    <a:pt x="65" y="61"/>
                    <a:pt x="71" y="73"/>
                    <a:pt x="77" y="84"/>
                  </a:cubicBezTo>
                  <a:cubicBezTo>
                    <a:pt x="86" y="102"/>
                    <a:pt x="92" y="115"/>
                    <a:pt x="121" y="116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01" y="65"/>
                    <a:pt x="93" y="71"/>
                    <a:pt x="88" y="78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78" y="71"/>
                    <a:pt x="75" y="65"/>
                    <a:pt x="71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2" y="53"/>
                    <a:pt x="73" y="52"/>
                    <a:pt x="74" y="52"/>
                  </a:cubicBezTo>
                  <a:cubicBezTo>
                    <a:pt x="86" y="42"/>
                    <a:pt x="101" y="36"/>
                    <a:pt x="1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71" y="50"/>
                    <a:pt x="171" y="50"/>
                    <a:pt x="171" y="5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71" y="130"/>
                    <a:pt x="171" y="130"/>
                    <a:pt x="171" y="130"/>
                  </a:cubicBezTo>
                  <a:lnTo>
                    <a:pt x="121" y="180"/>
                  </a:lnTo>
                  <a:close/>
                  <a:moveTo>
                    <a:pt x="8" y="56"/>
                  </a:moveTo>
                  <a:cubicBezTo>
                    <a:pt x="41" y="57"/>
                    <a:pt x="49" y="74"/>
                    <a:pt x="59" y="93"/>
                  </a:cubicBezTo>
                  <a:cubicBezTo>
                    <a:pt x="64" y="103"/>
                    <a:pt x="69" y="114"/>
                    <a:pt x="79" y="122"/>
                  </a:cubicBezTo>
                  <a:cubicBezTo>
                    <a:pt x="90" y="132"/>
                    <a:pt x="105" y="137"/>
                    <a:pt x="125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29" y="100"/>
                    <a:pt x="129" y="100"/>
                    <a:pt x="129" y="100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88" y="124"/>
                    <a:pt x="80" y="107"/>
                    <a:pt x="70" y="87"/>
                  </a:cubicBezTo>
                  <a:cubicBezTo>
                    <a:pt x="64" y="77"/>
                    <a:pt x="59" y="66"/>
                    <a:pt x="49" y="58"/>
                  </a:cubicBezTo>
                  <a:cubicBezTo>
                    <a:pt x="39" y="49"/>
                    <a:pt x="25" y="44"/>
                    <a:pt x="8" y="44"/>
                  </a:cubicBezTo>
                  <a:lnTo>
                    <a:pt x="8" y="56"/>
                  </a:lnTo>
                  <a:close/>
                  <a:moveTo>
                    <a:pt x="125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05" y="44"/>
                    <a:pt x="90" y="48"/>
                    <a:pt x="79" y="58"/>
                  </a:cubicBezTo>
                  <a:cubicBezTo>
                    <a:pt x="82" y="61"/>
                    <a:pt x="84" y="65"/>
                    <a:pt x="86" y="68"/>
                  </a:cubicBezTo>
                  <a:cubicBezTo>
                    <a:pt x="95" y="60"/>
                    <a:pt x="107" y="56"/>
                    <a:pt x="125" y="5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05"/>
            <p:cNvSpPr>
              <a:spLocks noEditPoints="1"/>
            </p:cNvSpPr>
            <p:nvPr/>
          </p:nvSpPr>
          <p:spPr bwMode="auto">
            <a:xfrm>
              <a:off x="2873281" y="4090894"/>
              <a:ext cx="121582" cy="89263"/>
            </a:xfrm>
            <a:custGeom>
              <a:avLst/>
              <a:gdLst>
                <a:gd name="T0" fmla="*/ 2 w 55"/>
                <a:gd name="T1" fmla="*/ 41 h 41"/>
                <a:gd name="T2" fmla="*/ 0 w 55"/>
                <a:gd name="T3" fmla="*/ 41 h 41"/>
                <a:gd name="T4" fmla="*/ 0 w 55"/>
                <a:gd name="T5" fmla="*/ 16 h 41"/>
                <a:gd name="T6" fmla="*/ 2 w 55"/>
                <a:gd name="T7" fmla="*/ 16 h 41"/>
                <a:gd name="T8" fmla="*/ 40 w 55"/>
                <a:gd name="T9" fmla="*/ 2 h 41"/>
                <a:gd name="T10" fmla="*/ 42 w 55"/>
                <a:gd name="T11" fmla="*/ 0 h 41"/>
                <a:gd name="T12" fmla="*/ 43 w 55"/>
                <a:gd name="T13" fmla="*/ 2 h 41"/>
                <a:gd name="T14" fmla="*/ 54 w 55"/>
                <a:gd name="T15" fmla="*/ 20 h 41"/>
                <a:gd name="T16" fmla="*/ 55 w 55"/>
                <a:gd name="T17" fmla="*/ 22 h 41"/>
                <a:gd name="T18" fmla="*/ 54 w 55"/>
                <a:gd name="T19" fmla="*/ 23 h 41"/>
                <a:gd name="T20" fmla="*/ 51 w 55"/>
                <a:gd name="T21" fmla="*/ 25 h 41"/>
                <a:gd name="T22" fmla="*/ 2 w 55"/>
                <a:gd name="T23" fmla="*/ 41 h 41"/>
                <a:gd name="T24" fmla="*/ 4 w 55"/>
                <a:gd name="T25" fmla="*/ 20 h 41"/>
                <a:gd name="T26" fmla="*/ 4 w 55"/>
                <a:gd name="T27" fmla="*/ 37 h 41"/>
                <a:gd name="T28" fmla="*/ 49 w 55"/>
                <a:gd name="T29" fmla="*/ 22 h 41"/>
                <a:gd name="T30" fmla="*/ 50 w 55"/>
                <a:gd name="T31" fmla="*/ 21 h 41"/>
                <a:gd name="T32" fmla="*/ 41 w 55"/>
                <a:gd name="T33" fmla="*/ 7 h 41"/>
                <a:gd name="T34" fmla="*/ 4 w 55"/>
                <a:gd name="T3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41">
                  <a:moveTo>
                    <a:pt x="2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0" y="16"/>
                    <a:pt x="32" y="12"/>
                    <a:pt x="40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8"/>
                    <a:pt x="50" y="14"/>
                    <a:pt x="54" y="2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2" y="24"/>
                    <a:pt x="51" y="25"/>
                  </a:cubicBezTo>
                  <a:cubicBezTo>
                    <a:pt x="39" y="35"/>
                    <a:pt x="23" y="41"/>
                    <a:pt x="2" y="41"/>
                  </a:cubicBezTo>
                  <a:close/>
                  <a:moveTo>
                    <a:pt x="4" y="20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23" y="36"/>
                    <a:pt x="37" y="31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46" y="16"/>
                    <a:pt x="44" y="11"/>
                    <a:pt x="41" y="7"/>
                  </a:cubicBezTo>
                  <a:cubicBezTo>
                    <a:pt x="32" y="16"/>
                    <a:pt x="21" y="20"/>
                    <a:pt x="4" y="2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10506777" y="3892361"/>
            <a:ext cx="326271" cy="352434"/>
            <a:chOff x="10737851" y="3251200"/>
            <a:chExt cx="336551" cy="363538"/>
          </a:xfrm>
        </p:grpSpPr>
        <p:sp>
          <p:nvSpPr>
            <p:cNvPr id="127" name="Freeform 106"/>
            <p:cNvSpPr/>
            <p:nvPr/>
          </p:nvSpPr>
          <p:spPr bwMode="auto">
            <a:xfrm>
              <a:off x="10769601" y="3251200"/>
              <a:ext cx="19050" cy="239713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07"/>
            <p:cNvSpPr/>
            <p:nvPr/>
          </p:nvSpPr>
          <p:spPr bwMode="auto">
            <a:xfrm>
              <a:off x="10769601" y="3559175"/>
              <a:ext cx="19050" cy="55563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08"/>
            <p:cNvSpPr/>
            <p:nvPr/>
          </p:nvSpPr>
          <p:spPr bwMode="auto">
            <a:xfrm>
              <a:off x="10898189" y="3251200"/>
              <a:ext cx="17463" cy="6350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09"/>
            <p:cNvSpPr/>
            <p:nvPr/>
          </p:nvSpPr>
          <p:spPr bwMode="auto">
            <a:xfrm>
              <a:off x="10898189" y="3384550"/>
              <a:ext cx="17463" cy="230188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10"/>
            <p:cNvSpPr/>
            <p:nvPr/>
          </p:nvSpPr>
          <p:spPr bwMode="auto">
            <a:xfrm>
              <a:off x="11025189" y="3251200"/>
              <a:ext cx="17463" cy="190500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11"/>
            <p:cNvSpPr/>
            <p:nvPr/>
          </p:nvSpPr>
          <p:spPr bwMode="auto">
            <a:xfrm>
              <a:off x="11025189" y="3509963"/>
              <a:ext cx="17463" cy="104775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2"/>
            <p:cNvSpPr>
              <a:spLocks noEditPoints="1"/>
            </p:cNvSpPr>
            <p:nvPr/>
          </p:nvSpPr>
          <p:spPr bwMode="auto">
            <a:xfrm>
              <a:off x="10737851" y="3487738"/>
              <a:ext cx="80963" cy="79375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3"/>
            <p:cNvSpPr>
              <a:spLocks noEditPoints="1"/>
            </p:cNvSpPr>
            <p:nvPr/>
          </p:nvSpPr>
          <p:spPr bwMode="auto">
            <a:xfrm>
              <a:off x="10866439" y="3309938"/>
              <a:ext cx="79375" cy="7937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4"/>
            <p:cNvSpPr>
              <a:spLocks noEditPoints="1"/>
            </p:cNvSpPr>
            <p:nvPr/>
          </p:nvSpPr>
          <p:spPr bwMode="auto">
            <a:xfrm>
              <a:off x="10993439" y="3436938"/>
              <a:ext cx="80963" cy="7937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9644930" y="3903135"/>
            <a:ext cx="352434" cy="327810"/>
            <a:chOff x="9848851" y="3262313"/>
            <a:chExt cx="363538" cy="338138"/>
          </a:xfrm>
        </p:grpSpPr>
        <p:sp>
          <p:nvSpPr>
            <p:cNvPr id="136" name="Freeform 115"/>
            <p:cNvSpPr/>
            <p:nvPr/>
          </p:nvSpPr>
          <p:spPr bwMode="auto">
            <a:xfrm>
              <a:off x="9969501" y="3294063"/>
              <a:ext cx="242888" cy="17463"/>
            </a:xfrm>
            <a:custGeom>
              <a:avLst/>
              <a:gdLst>
                <a:gd name="T0" fmla="*/ 1 w 107"/>
                <a:gd name="T1" fmla="*/ 4 h 8"/>
                <a:gd name="T2" fmla="*/ 0 w 107"/>
                <a:gd name="T3" fmla="*/ 8 h 8"/>
                <a:gd name="T4" fmla="*/ 103 w 107"/>
                <a:gd name="T5" fmla="*/ 8 h 8"/>
                <a:gd name="T6" fmla="*/ 107 w 107"/>
                <a:gd name="T7" fmla="*/ 4 h 8"/>
                <a:gd name="T8" fmla="*/ 103 w 107"/>
                <a:gd name="T9" fmla="*/ 0 h 8"/>
                <a:gd name="T10" fmla="*/ 0 w 107"/>
                <a:gd name="T11" fmla="*/ 0 h 8"/>
                <a:gd name="T12" fmla="*/ 1 w 10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8"/>
                    <a:pt x="107" y="7"/>
                    <a:pt x="107" y="4"/>
                  </a:cubicBezTo>
                  <a:cubicBezTo>
                    <a:pt x="107" y="2"/>
                    <a:pt x="105" y="0"/>
                    <a:pt x="1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6"/>
            <p:cNvSpPr/>
            <p:nvPr/>
          </p:nvSpPr>
          <p:spPr bwMode="auto">
            <a:xfrm>
              <a:off x="9848851" y="3294063"/>
              <a:ext cx="52388" cy="17463"/>
            </a:xfrm>
            <a:custGeom>
              <a:avLst/>
              <a:gdLst>
                <a:gd name="T0" fmla="*/ 22 w 23"/>
                <a:gd name="T1" fmla="*/ 4 h 8"/>
                <a:gd name="T2" fmla="*/ 23 w 23"/>
                <a:gd name="T3" fmla="*/ 0 h 8"/>
                <a:gd name="T4" fmla="*/ 4 w 23"/>
                <a:gd name="T5" fmla="*/ 0 h 8"/>
                <a:gd name="T6" fmla="*/ 0 w 23"/>
                <a:gd name="T7" fmla="*/ 4 h 8"/>
                <a:gd name="T8" fmla="*/ 4 w 23"/>
                <a:gd name="T9" fmla="*/ 8 h 8"/>
                <a:gd name="T10" fmla="*/ 23 w 23"/>
                <a:gd name="T11" fmla="*/ 8 h 8"/>
                <a:gd name="T12" fmla="*/ 22 w 23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22" y="4"/>
                  </a:moveTo>
                  <a:cubicBezTo>
                    <a:pt x="22" y="3"/>
                    <a:pt x="23" y="2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2" y="6"/>
                    <a:pt x="2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7"/>
            <p:cNvSpPr/>
            <p:nvPr/>
          </p:nvSpPr>
          <p:spPr bwMode="auto">
            <a:xfrm>
              <a:off x="10147301" y="3422650"/>
              <a:ext cx="65088" cy="19050"/>
            </a:xfrm>
            <a:custGeom>
              <a:avLst/>
              <a:gdLst>
                <a:gd name="T0" fmla="*/ 1 w 29"/>
                <a:gd name="T1" fmla="*/ 4 h 8"/>
                <a:gd name="T2" fmla="*/ 0 w 29"/>
                <a:gd name="T3" fmla="*/ 8 h 8"/>
                <a:gd name="T4" fmla="*/ 25 w 29"/>
                <a:gd name="T5" fmla="*/ 8 h 8"/>
                <a:gd name="T6" fmla="*/ 29 w 29"/>
                <a:gd name="T7" fmla="*/ 4 h 8"/>
                <a:gd name="T8" fmla="*/ 25 w 29"/>
                <a:gd name="T9" fmla="*/ 0 h 8"/>
                <a:gd name="T10" fmla="*/ 0 w 29"/>
                <a:gd name="T11" fmla="*/ 0 h 8"/>
                <a:gd name="T12" fmla="*/ 1 w 2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1" y="4"/>
                  </a:moveTo>
                  <a:cubicBezTo>
                    <a:pt x="1" y="5"/>
                    <a:pt x="0" y="6"/>
                    <a:pt x="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9" y="6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8"/>
            <p:cNvSpPr/>
            <p:nvPr/>
          </p:nvSpPr>
          <p:spPr bwMode="auto">
            <a:xfrm>
              <a:off x="9848851" y="3422650"/>
              <a:ext cx="230188" cy="19050"/>
            </a:xfrm>
            <a:custGeom>
              <a:avLst/>
              <a:gdLst>
                <a:gd name="T0" fmla="*/ 100 w 101"/>
                <a:gd name="T1" fmla="*/ 4 h 8"/>
                <a:gd name="T2" fmla="*/ 101 w 101"/>
                <a:gd name="T3" fmla="*/ 0 h 8"/>
                <a:gd name="T4" fmla="*/ 4 w 101"/>
                <a:gd name="T5" fmla="*/ 0 h 8"/>
                <a:gd name="T6" fmla="*/ 0 w 101"/>
                <a:gd name="T7" fmla="*/ 4 h 8"/>
                <a:gd name="T8" fmla="*/ 4 w 101"/>
                <a:gd name="T9" fmla="*/ 8 h 8"/>
                <a:gd name="T10" fmla="*/ 101 w 101"/>
                <a:gd name="T11" fmla="*/ 8 h 8"/>
                <a:gd name="T12" fmla="*/ 100 w 101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8">
                  <a:moveTo>
                    <a:pt x="100" y="4"/>
                  </a:moveTo>
                  <a:cubicBezTo>
                    <a:pt x="100" y="2"/>
                    <a:pt x="100" y="1"/>
                    <a:pt x="10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0" y="6"/>
                    <a:pt x="100" y="5"/>
                    <a:pt x="10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9"/>
            <p:cNvSpPr/>
            <p:nvPr/>
          </p:nvSpPr>
          <p:spPr bwMode="auto">
            <a:xfrm>
              <a:off x="10020301" y="3551238"/>
              <a:ext cx="192088" cy="17463"/>
            </a:xfrm>
            <a:custGeom>
              <a:avLst/>
              <a:gdLst>
                <a:gd name="T0" fmla="*/ 1 w 85"/>
                <a:gd name="T1" fmla="*/ 4 h 8"/>
                <a:gd name="T2" fmla="*/ 0 w 85"/>
                <a:gd name="T3" fmla="*/ 8 h 8"/>
                <a:gd name="T4" fmla="*/ 81 w 85"/>
                <a:gd name="T5" fmla="*/ 8 h 8"/>
                <a:gd name="T6" fmla="*/ 85 w 85"/>
                <a:gd name="T7" fmla="*/ 4 h 8"/>
                <a:gd name="T8" fmla="*/ 81 w 85"/>
                <a:gd name="T9" fmla="*/ 0 h 8"/>
                <a:gd name="T10" fmla="*/ 0 w 85"/>
                <a:gd name="T11" fmla="*/ 0 h 8"/>
                <a:gd name="T12" fmla="*/ 1 w 8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3" y="8"/>
                    <a:pt x="85" y="6"/>
                    <a:pt x="85" y="4"/>
                  </a:cubicBezTo>
                  <a:cubicBezTo>
                    <a:pt x="85" y="2"/>
                    <a:pt x="83" y="0"/>
                    <a:pt x="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20"/>
            <p:cNvSpPr/>
            <p:nvPr/>
          </p:nvSpPr>
          <p:spPr bwMode="auto">
            <a:xfrm>
              <a:off x="9848851" y="3551238"/>
              <a:ext cx="103188" cy="17463"/>
            </a:xfrm>
            <a:custGeom>
              <a:avLst/>
              <a:gdLst>
                <a:gd name="T0" fmla="*/ 44 w 45"/>
                <a:gd name="T1" fmla="*/ 4 h 8"/>
                <a:gd name="T2" fmla="*/ 45 w 45"/>
                <a:gd name="T3" fmla="*/ 0 h 8"/>
                <a:gd name="T4" fmla="*/ 4 w 45"/>
                <a:gd name="T5" fmla="*/ 0 h 8"/>
                <a:gd name="T6" fmla="*/ 0 w 45"/>
                <a:gd name="T7" fmla="*/ 4 h 8"/>
                <a:gd name="T8" fmla="*/ 4 w 45"/>
                <a:gd name="T9" fmla="*/ 8 h 8"/>
                <a:gd name="T10" fmla="*/ 45 w 45"/>
                <a:gd name="T11" fmla="*/ 8 h 8"/>
                <a:gd name="T12" fmla="*/ 44 w 4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44" y="4"/>
                  </a:moveTo>
                  <a:cubicBezTo>
                    <a:pt x="44" y="3"/>
                    <a:pt x="45" y="1"/>
                    <a:pt x="4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7"/>
                    <a:pt x="44" y="6"/>
                    <a:pt x="4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21"/>
            <p:cNvSpPr>
              <a:spLocks noEditPoints="1"/>
            </p:cNvSpPr>
            <p:nvPr/>
          </p:nvSpPr>
          <p:spPr bwMode="auto">
            <a:xfrm>
              <a:off x="9894889" y="3262313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22"/>
            <p:cNvSpPr>
              <a:spLocks noEditPoints="1"/>
            </p:cNvSpPr>
            <p:nvPr/>
          </p:nvSpPr>
          <p:spPr bwMode="auto">
            <a:xfrm>
              <a:off x="10072689" y="3390900"/>
              <a:ext cx="80963" cy="8096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8 h 35"/>
                <a:gd name="T14" fmla="*/ 18 w 36"/>
                <a:gd name="T15" fmla="*/ 31 h 35"/>
                <a:gd name="T16" fmla="*/ 32 w 36"/>
                <a:gd name="T17" fmla="*/ 18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2" y="25"/>
                    <a:pt x="32" y="18"/>
                  </a:cubicBezTo>
                  <a:cubicBezTo>
                    <a:pt x="32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23"/>
            <p:cNvSpPr>
              <a:spLocks noEditPoints="1"/>
            </p:cNvSpPr>
            <p:nvPr/>
          </p:nvSpPr>
          <p:spPr bwMode="auto">
            <a:xfrm>
              <a:off x="9944101" y="3519488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5" name="Freeform 124"/>
          <p:cNvSpPr/>
          <p:nvPr/>
        </p:nvSpPr>
        <p:spPr bwMode="auto">
          <a:xfrm>
            <a:off x="8767694" y="3863121"/>
            <a:ext cx="423229" cy="39706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9" name="组合 248"/>
          <p:cNvGrpSpPr/>
          <p:nvPr/>
        </p:nvGrpSpPr>
        <p:grpSpPr>
          <a:xfrm>
            <a:off x="6274496" y="3887745"/>
            <a:ext cx="315498" cy="346277"/>
            <a:chOff x="6372226" y="3246438"/>
            <a:chExt cx="325438" cy="357187"/>
          </a:xfrm>
        </p:grpSpPr>
        <p:sp>
          <p:nvSpPr>
            <p:cNvPr id="146" name="Freeform 125"/>
            <p:cNvSpPr>
              <a:spLocks noEditPoints="1"/>
            </p:cNvSpPr>
            <p:nvPr/>
          </p:nvSpPr>
          <p:spPr bwMode="auto">
            <a:xfrm>
              <a:off x="6372226" y="3536950"/>
              <a:ext cx="325438" cy="66675"/>
            </a:xfrm>
            <a:custGeom>
              <a:avLst/>
              <a:gdLst>
                <a:gd name="T0" fmla="*/ 128 w 143"/>
                <a:gd name="T1" fmla="*/ 29 h 29"/>
                <a:gd name="T2" fmla="*/ 14 w 143"/>
                <a:gd name="T3" fmla="*/ 29 h 29"/>
                <a:gd name="T4" fmla="*/ 0 w 143"/>
                <a:gd name="T5" fmla="*/ 15 h 29"/>
                <a:gd name="T6" fmla="*/ 14 w 143"/>
                <a:gd name="T7" fmla="*/ 0 h 29"/>
                <a:gd name="T8" fmla="*/ 54 w 143"/>
                <a:gd name="T9" fmla="*/ 0 h 29"/>
                <a:gd name="T10" fmla="*/ 58 w 143"/>
                <a:gd name="T11" fmla="*/ 7 h 29"/>
                <a:gd name="T12" fmla="*/ 71 w 143"/>
                <a:gd name="T13" fmla="*/ 16 h 29"/>
                <a:gd name="T14" fmla="*/ 84 w 143"/>
                <a:gd name="T15" fmla="*/ 7 h 29"/>
                <a:gd name="T16" fmla="*/ 88 w 143"/>
                <a:gd name="T17" fmla="*/ 0 h 29"/>
                <a:gd name="T18" fmla="*/ 128 w 143"/>
                <a:gd name="T19" fmla="*/ 0 h 29"/>
                <a:gd name="T20" fmla="*/ 143 w 143"/>
                <a:gd name="T21" fmla="*/ 15 h 29"/>
                <a:gd name="T22" fmla="*/ 128 w 143"/>
                <a:gd name="T23" fmla="*/ 29 h 29"/>
                <a:gd name="T24" fmla="*/ 14 w 143"/>
                <a:gd name="T25" fmla="*/ 4 h 29"/>
                <a:gd name="T26" fmla="*/ 4 w 143"/>
                <a:gd name="T27" fmla="*/ 15 h 29"/>
                <a:gd name="T28" fmla="*/ 14 w 143"/>
                <a:gd name="T29" fmla="*/ 25 h 29"/>
                <a:gd name="T30" fmla="*/ 128 w 143"/>
                <a:gd name="T31" fmla="*/ 25 h 29"/>
                <a:gd name="T32" fmla="*/ 139 w 143"/>
                <a:gd name="T33" fmla="*/ 15 h 29"/>
                <a:gd name="T34" fmla="*/ 128 w 143"/>
                <a:gd name="T35" fmla="*/ 4 h 29"/>
                <a:gd name="T36" fmla="*/ 91 w 143"/>
                <a:gd name="T37" fmla="*/ 4 h 29"/>
                <a:gd name="T38" fmla="*/ 88 w 143"/>
                <a:gd name="T39" fmla="*/ 9 h 29"/>
                <a:gd name="T40" fmla="*/ 71 w 143"/>
                <a:gd name="T41" fmla="*/ 20 h 29"/>
                <a:gd name="T42" fmla="*/ 55 w 143"/>
                <a:gd name="T43" fmla="*/ 9 h 29"/>
                <a:gd name="T44" fmla="*/ 52 w 143"/>
                <a:gd name="T45" fmla="*/ 4 h 29"/>
                <a:gd name="T46" fmla="*/ 14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8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3"/>
                    <a:pt x="66" y="16"/>
                    <a:pt x="71" y="16"/>
                  </a:cubicBezTo>
                  <a:cubicBezTo>
                    <a:pt x="76" y="16"/>
                    <a:pt x="81" y="13"/>
                    <a:pt x="84" y="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6" y="0"/>
                    <a:pt x="143" y="6"/>
                    <a:pt x="143" y="15"/>
                  </a:cubicBezTo>
                  <a:cubicBezTo>
                    <a:pt x="143" y="23"/>
                    <a:pt x="136" y="29"/>
                    <a:pt x="128" y="29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5"/>
                  </a:cubicBezTo>
                  <a:cubicBezTo>
                    <a:pt x="4" y="20"/>
                    <a:pt x="8" y="25"/>
                    <a:pt x="14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4" y="25"/>
                    <a:pt x="139" y="20"/>
                    <a:pt x="139" y="15"/>
                  </a:cubicBezTo>
                  <a:cubicBezTo>
                    <a:pt x="139" y="9"/>
                    <a:pt x="134" y="4"/>
                    <a:pt x="128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4" y="16"/>
                    <a:pt x="78" y="20"/>
                    <a:pt x="71" y="20"/>
                  </a:cubicBezTo>
                  <a:cubicBezTo>
                    <a:pt x="65" y="20"/>
                    <a:pt x="59" y="16"/>
                    <a:pt x="55" y="9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26"/>
            <p:cNvSpPr>
              <a:spLocks noEditPoints="1"/>
            </p:cNvSpPr>
            <p:nvPr/>
          </p:nvSpPr>
          <p:spPr bwMode="auto">
            <a:xfrm>
              <a:off x="6424614" y="3246438"/>
              <a:ext cx="219075" cy="290513"/>
            </a:xfrm>
            <a:custGeom>
              <a:avLst/>
              <a:gdLst>
                <a:gd name="T0" fmla="*/ 48 w 96"/>
                <a:gd name="T1" fmla="*/ 128 h 128"/>
                <a:gd name="T2" fmla="*/ 38 w 96"/>
                <a:gd name="T3" fmla="*/ 122 h 128"/>
                <a:gd name="T4" fmla="*/ 3 w 96"/>
                <a:gd name="T5" fmla="*/ 60 h 128"/>
                <a:gd name="T6" fmla="*/ 2 w 96"/>
                <a:gd name="T7" fmla="*/ 48 h 128"/>
                <a:gd name="T8" fmla="*/ 13 w 96"/>
                <a:gd name="T9" fmla="*/ 43 h 128"/>
                <a:gd name="T10" fmla="*/ 23 w 96"/>
                <a:gd name="T11" fmla="*/ 43 h 128"/>
                <a:gd name="T12" fmla="*/ 23 w 96"/>
                <a:gd name="T13" fmla="*/ 18 h 128"/>
                <a:gd name="T14" fmla="*/ 41 w 96"/>
                <a:gd name="T15" fmla="*/ 0 h 128"/>
                <a:gd name="T16" fmla="*/ 55 w 96"/>
                <a:gd name="T17" fmla="*/ 0 h 128"/>
                <a:gd name="T18" fmla="*/ 74 w 96"/>
                <a:gd name="T19" fmla="*/ 18 h 128"/>
                <a:gd name="T20" fmla="*/ 74 w 96"/>
                <a:gd name="T21" fmla="*/ 43 h 128"/>
                <a:gd name="T22" fmla="*/ 84 w 96"/>
                <a:gd name="T23" fmla="*/ 43 h 128"/>
                <a:gd name="T24" fmla="*/ 94 w 96"/>
                <a:gd name="T25" fmla="*/ 48 h 128"/>
                <a:gd name="T26" fmla="*/ 93 w 96"/>
                <a:gd name="T27" fmla="*/ 60 h 128"/>
                <a:gd name="T28" fmla="*/ 58 w 96"/>
                <a:gd name="T29" fmla="*/ 122 h 128"/>
                <a:gd name="T30" fmla="*/ 48 w 96"/>
                <a:gd name="T31" fmla="*/ 128 h 128"/>
                <a:gd name="T32" fmla="*/ 13 w 96"/>
                <a:gd name="T33" fmla="*/ 51 h 128"/>
                <a:gd name="T34" fmla="*/ 9 w 96"/>
                <a:gd name="T35" fmla="*/ 52 h 128"/>
                <a:gd name="T36" fmla="*/ 10 w 96"/>
                <a:gd name="T37" fmla="*/ 56 h 128"/>
                <a:gd name="T38" fmla="*/ 45 w 96"/>
                <a:gd name="T39" fmla="*/ 118 h 128"/>
                <a:gd name="T40" fmla="*/ 48 w 96"/>
                <a:gd name="T41" fmla="*/ 120 h 128"/>
                <a:gd name="T42" fmla="*/ 51 w 96"/>
                <a:gd name="T43" fmla="*/ 118 h 128"/>
                <a:gd name="T44" fmla="*/ 87 w 96"/>
                <a:gd name="T45" fmla="*/ 56 h 128"/>
                <a:gd name="T46" fmla="*/ 87 w 96"/>
                <a:gd name="T47" fmla="*/ 52 h 128"/>
                <a:gd name="T48" fmla="*/ 84 w 96"/>
                <a:gd name="T49" fmla="*/ 51 h 128"/>
                <a:gd name="T50" fmla="*/ 66 w 96"/>
                <a:gd name="T51" fmla="*/ 51 h 128"/>
                <a:gd name="T52" fmla="*/ 66 w 96"/>
                <a:gd name="T53" fmla="*/ 18 h 128"/>
                <a:gd name="T54" fmla="*/ 55 w 96"/>
                <a:gd name="T55" fmla="*/ 8 h 128"/>
                <a:gd name="T56" fmla="*/ 41 w 96"/>
                <a:gd name="T57" fmla="*/ 8 h 128"/>
                <a:gd name="T58" fmla="*/ 31 w 96"/>
                <a:gd name="T59" fmla="*/ 18 h 128"/>
                <a:gd name="T60" fmla="*/ 31 w 96"/>
                <a:gd name="T61" fmla="*/ 51 h 128"/>
                <a:gd name="T62" fmla="*/ 13 w 96"/>
                <a:gd name="T63" fmla="*/ 5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48" y="128"/>
                  </a:moveTo>
                  <a:cubicBezTo>
                    <a:pt x="44" y="128"/>
                    <a:pt x="41" y="126"/>
                    <a:pt x="38" y="122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6"/>
                    <a:pt x="0" y="52"/>
                    <a:pt x="2" y="48"/>
                  </a:cubicBezTo>
                  <a:cubicBezTo>
                    <a:pt x="4" y="45"/>
                    <a:pt x="8" y="43"/>
                    <a:pt x="1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8"/>
                    <a:pt x="31" y="0"/>
                    <a:pt x="4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4" y="8"/>
                    <a:pt x="74" y="1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8" y="43"/>
                    <a:pt x="92" y="45"/>
                    <a:pt x="94" y="48"/>
                  </a:cubicBezTo>
                  <a:cubicBezTo>
                    <a:pt x="96" y="52"/>
                    <a:pt x="96" y="56"/>
                    <a:pt x="93" y="60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56" y="126"/>
                    <a:pt x="52" y="128"/>
                    <a:pt x="48" y="128"/>
                  </a:cubicBezTo>
                  <a:close/>
                  <a:moveTo>
                    <a:pt x="13" y="51"/>
                  </a:moveTo>
                  <a:cubicBezTo>
                    <a:pt x="11" y="51"/>
                    <a:pt x="10" y="52"/>
                    <a:pt x="9" y="52"/>
                  </a:cubicBezTo>
                  <a:cubicBezTo>
                    <a:pt x="9" y="53"/>
                    <a:pt x="9" y="55"/>
                    <a:pt x="10" y="56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6" y="119"/>
                    <a:pt x="47" y="120"/>
                    <a:pt x="48" y="120"/>
                  </a:cubicBezTo>
                  <a:cubicBezTo>
                    <a:pt x="49" y="120"/>
                    <a:pt x="50" y="119"/>
                    <a:pt x="51" y="118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5"/>
                    <a:pt x="88" y="53"/>
                    <a:pt x="87" y="52"/>
                  </a:cubicBezTo>
                  <a:cubicBezTo>
                    <a:pt x="87" y="52"/>
                    <a:pt x="85" y="51"/>
                    <a:pt x="84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2"/>
                    <a:pt x="61" y="8"/>
                    <a:pt x="55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6" y="8"/>
                    <a:pt x="31" y="12"/>
                    <a:pt x="31" y="18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13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120952" y="3887745"/>
            <a:ext cx="315498" cy="346277"/>
            <a:chOff x="7245351" y="3246438"/>
            <a:chExt cx="325438" cy="357187"/>
          </a:xfrm>
        </p:grpSpPr>
        <p:sp>
          <p:nvSpPr>
            <p:cNvPr id="148" name="Freeform 127"/>
            <p:cNvSpPr>
              <a:spLocks noEditPoints="1"/>
            </p:cNvSpPr>
            <p:nvPr/>
          </p:nvSpPr>
          <p:spPr bwMode="auto">
            <a:xfrm>
              <a:off x="7245351" y="3536950"/>
              <a:ext cx="325438" cy="66675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28"/>
            <p:cNvSpPr>
              <a:spLocks noEditPoints="1"/>
            </p:cNvSpPr>
            <p:nvPr/>
          </p:nvSpPr>
          <p:spPr bwMode="auto">
            <a:xfrm>
              <a:off x="7300914" y="3246438"/>
              <a:ext cx="217488" cy="2905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5401877" y="3876971"/>
            <a:ext cx="383213" cy="373980"/>
            <a:chOff x="5472114" y="3235325"/>
            <a:chExt cx="395287" cy="385763"/>
          </a:xfrm>
        </p:grpSpPr>
        <p:sp>
          <p:nvSpPr>
            <p:cNvPr id="150" name="Freeform 129"/>
            <p:cNvSpPr>
              <a:spLocks noEditPoints="1"/>
            </p:cNvSpPr>
            <p:nvPr/>
          </p:nvSpPr>
          <p:spPr bwMode="auto">
            <a:xfrm>
              <a:off x="5673726" y="3448050"/>
              <a:ext cx="193675" cy="173038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30"/>
            <p:cNvSpPr>
              <a:spLocks noEditPoints="1"/>
            </p:cNvSpPr>
            <p:nvPr/>
          </p:nvSpPr>
          <p:spPr bwMode="auto">
            <a:xfrm>
              <a:off x="5472114" y="3235325"/>
              <a:ext cx="184150" cy="180975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31"/>
            <p:cNvSpPr>
              <a:spLocks noEditPoints="1"/>
            </p:cNvSpPr>
            <p:nvPr/>
          </p:nvSpPr>
          <p:spPr bwMode="auto">
            <a:xfrm>
              <a:off x="5478464" y="3259138"/>
              <a:ext cx="361950" cy="341313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932011" y="3872355"/>
            <a:ext cx="403221" cy="378597"/>
            <a:chOff x="8081964" y="3230563"/>
            <a:chExt cx="415925" cy="390525"/>
          </a:xfrm>
          <a:solidFill>
            <a:srgbClr val="FC621E"/>
          </a:solidFill>
        </p:grpSpPr>
        <p:sp>
          <p:nvSpPr>
            <p:cNvPr id="153" name="Freeform 132"/>
            <p:cNvSpPr>
              <a:spLocks noEditPoints="1"/>
            </p:cNvSpPr>
            <p:nvPr/>
          </p:nvSpPr>
          <p:spPr bwMode="auto">
            <a:xfrm>
              <a:off x="8143876" y="3230563"/>
              <a:ext cx="201613" cy="147638"/>
            </a:xfrm>
            <a:custGeom>
              <a:avLst/>
              <a:gdLst>
                <a:gd name="T0" fmla="*/ 40 w 89"/>
                <a:gd name="T1" fmla="*/ 4 h 65"/>
                <a:gd name="T2" fmla="*/ 77 w 89"/>
                <a:gd name="T3" fmla="*/ 20 h 65"/>
                <a:gd name="T4" fmla="*/ 83 w 89"/>
                <a:gd name="T5" fmla="*/ 26 h 65"/>
                <a:gd name="T6" fmla="*/ 49 w 89"/>
                <a:gd name="T7" fmla="*/ 60 h 65"/>
                <a:gd name="T8" fmla="*/ 6 w 89"/>
                <a:gd name="T9" fmla="*/ 17 h 65"/>
                <a:gd name="T10" fmla="*/ 40 w 89"/>
                <a:gd name="T11" fmla="*/ 4 h 65"/>
                <a:gd name="T12" fmla="*/ 40 w 89"/>
                <a:gd name="T13" fmla="*/ 0 h 65"/>
                <a:gd name="T14" fmla="*/ 0 w 89"/>
                <a:gd name="T15" fmla="*/ 16 h 65"/>
                <a:gd name="T16" fmla="*/ 49 w 89"/>
                <a:gd name="T17" fmla="*/ 65 h 65"/>
                <a:gd name="T18" fmla="*/ 89 w 89"/>
                <a:gd name="T19" fmla="*/ 26 h 65"/>
                <a:gd name="T20" fmla="*/ 80 w 89"/>
                <a:gd name="T21" fmla="*/ 17 h 65"/>
                <a:gd name="T22" fmla="*/ 40 w 89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65">
                  <a:moveTo>
                    <a:pt x="40" y="4"/>
                  </a:moveTo>
                  <a:cubicBezTo>
                    <a:pt x="54" y="4"/>
                    <a:pt x="67" y="10"/>
                    <a:pt x="77" y="20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5" y="9"/>
                    <a:pt x="27" y="4"/>
                    <a:pt x="40" y="4"/>
                  </a:cubicBezTo>
                  <a:moveTo>
                    <a:pt x="40" y="0"/>
                  </a:moveTo>
                  <a:cubicBezTo>
                    <a:pt x="25" y="0"/>
                    <a:pt x="11" y="6"/>
                    <a:pt x="0" y="1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69" y="6"/>
                    <a:pt x="5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3"/>
            <p:cNvSpPr>
              <a:spLocks noEditPoints="1"/>
            </p:cNvSpPr>
            <p:nvPr/>
          </p:nvSpPr>
          <p:spPr bwMode="auto">
            <a:xfrm>
              <a:off x="8164514" y="3300413"/>
              <a:ext cx="333375" cy="320675"/>
            </a:xfrm>
            <a:custGeom>
              <a:avLst/>
              <a:gdLst>
                <a:gd name="T0" fmla="*/ 85 w 147"/>
                <a:gd name="T1" fmla="*/ 11 h 141"/>
                <a:gd name="T2" fmla="*/ 119 w 147"/>
                <a:gd name="T3" fmla="*/ 45 h 141"/>
                <a:gd name="T4" fmla="*/ 133 w 147"/>
                <a:gd name="T5" fmla="*/ 80 h 141"/>
                <a:gd name="T6" fmla="*/ 119 w 147"/>
                <a:gd name="T7" fmla="*/ 115 h 141"/>
                <a:gd name="T8" fmla="*/ 115 w 147"/>
                <a:gd name="T9" fmla="*/ 119 h 141"/>
                <a:gd name="T10" fmla="*/ 80 w 147"/>
                <a:gd name="T11" fmla="*/ 133 h 141"/>
                <a:gd name="T12" fmla="*/ 46 w 147"/>
                <a:gd name="T13" fmla="*/ 119 h 141"/>
                <a:gd name="T14" fmla="*/ 12 w 147"/>
                <a:gd name="T15" fmla="*/ 85 h 141"/>
                <a:gd name="T16" fmla="*/ 85 w 147"/>
                <a:gd name="T17" fmla="*/ 11 h 141"/>
                <a:gd name="T18" fmla="*/ 85 w 147"/>
                <a:gd name="T19" fmla="*/ 0 h 141"/>
                <a:gd name="T20" fmla="*/ 0 w 147"/>
                <a:gd name="T21" fmla="*/ 85 h 141"/>
                <a:gd name="T22" fmla="*/ 40 w 147"/>
                <a:gd name="T23" fmla="*/ 124 h 141"/>
                <a:gd name="T24" fmla="*/ 80 w 147"/>
                <a:gd name="T25" fmla="*/ 141 h 141"/>
                <a:gd name="T26" fmla="*/ 121 w 147"/>
                <a:gd name="T27" fmla="*/ 124 h 141"/>
                <a:gd name="T28" fmla="*/ 125 w 147"/>
                <a:gd name="T29" fmla="*/ 120 h 141"/>
                <a:gd name="T30" fmla="*/ 125 w 147"/>
                <a:gd name="T31" fmla="*/ 40 h 141"/>
                <a:gd name="T32" fmla="*/ 85 w 147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41">
                  <a:moveTo>
                    <a:pt x="85" y="11"/>
                  </a:moveTo>
                  <a:cubicBezTo>
                    <a:pt x="119" y="45"/>
                    <a:pt x="119" y="45"/>
                    <a:pt x="119" y="45"/>
                  </a:cubicBezTo>
                  <a:cubicBezTo>
                    <a:pt x="128" y="55"/>
                    <a:pt x="133" y="67"/>
                    <a:pt x="133" y="80"/>
                  </a:cubicBezTo>
                  <a:cubicBezTo>
                    <a:pt x="133" y="93"/>
                    <a:pt x="128" y="105"/>
                    <a:pt x="119" y="115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06" y="128"/>
                    <a:pt x="93" y="133"/>
                    <a:pt x="80" y="133"/>
                  </a:cubicBezTo>
                  <a:cubicBezTo>
                    <a:pt x="67" y="133"/>
                    <a:pt x="55" y="128"/>
                    <a:pt x="46" y="11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5" y="11"/>
                    <a:pt x="85" y="11"/>
                    <a:pt x="85" y="11"/>
                  </a:cubicBezTo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51" y="135"/>
                    <a:pt x="66" y="141"/>
                    <a:pt x="80" y="141"/>
                  </a:cubicBezTo>
                  <a:cubicBezTo>
                    <a:pt x="95" y="141"/>
                    <a:pt x="109" y="135"/>
                    <a:pt x="121" y="124"/>
                  </a:cubicBezTo>
                  <a:cubicBezTo>
                    <a:pt x="125" y="120"/>
                    <a:pt x="125" y="120"/>
                    <a:pt x="125" y="120"/>
                  </a:cubicBezTo>
                  <a:cubicBezTo>
                    <a:pt x="147" y="98"/>
                    <a:pt x="147" y="62"/>
                    <a:pt x="125" y="40"/>
                  </a:cubicBezTo>
                  <a:cubicBezTo>
                    <a:pt x="85" y="0"/>
                    <a:pt x="85" y="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4"/>
            <p:cNvSpPr>
              <a:spLocks noEditPoints="1"/>
            </p:cNvSpPr>
            <p:nvPr/>
          </p:nvSpPr>
          <p:spPr bwMode="auto">
            <a:xfrm>
              <a:off x="8081964" y="3279775"/>
              <a:ext cx="161925" cy="200025"/>
            </a:xfrm>
            <a:custGeom>
              <a:avLst/>
              <a:gdLst>
                <a:gd name="T0" fmla="*/ 22 w 71"/>
                <a:gd name="T1" fmla="*/ 6 h 88"/>
                <a:gd name="T2" fmla="*/ 65 w 71"/>
                <a:gd name="T3" fmla="*/ 49 h 88"/>
                <a:gd name="T4" fmla="*/ 31 w 71"/>
                <a:gd name="T5" fmla="*/ 83 h 88"/>
                <a:gd name="T6" fmla="*/ 25 w 71"/>
                <a:gd name="T7" fmla="*/ 77 h 88"/>
                <a:gd name="T8" fmla="*/ 22 w 71"/>
                <a:gd name="T9" fmla="*/ 6 h 88"/>
                <a:gd name="T10" fmla="*/ 22 w 71"/>
                <a:gd name="T11" fmla="*/ 0 h 88"/>
                <a:gd name="T12" fmla="*/ 22 w 71"/>
                <a:gd name="T13" fmla="*/ 80 h 88"/>
                <a:gd name="T14" fmla="*/ 31 w 71"/>
                <a:gd name="T15" fmla="*/ 88 h 88"/>
                <a:gd name="T16" fmla="*/ 71 w 71"/>
                <a:gd name="T17" fmla="*/ 49 h 88"/>
                <a:gd name="T18" fmla="*/ 22 w 71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8">
                  <a:moveTo>
                    <a:pt x="22" y="6"/>
                  </a:moveTo>
                  <a:cubicBezTo>
                    <a:pt x="65" y="49"/>
                    <a:pt x="65" y="49"/>
                    <a:pt x="65" y="49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6" y="57"/>
                    <a:pt x="5" y="26"/>
                    <a:pt x="22" y="6"/>
                  </a:cubicBezTo>
                  <a:moveTo>
                    <a:pt x="22" y="0"/>
                  </a:moveTo>
                  <a:cubicBezTo>
                    <a:pt x="0" y="22"/>
                    <a:pt x="0" y="58"/>
                    <a:pt x="22" y="80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1155745" y="3935454"/>
            <a:ext cx="392448" cy="270866"/>
            <a:chOff x="1155745" y="3935454"/>
            <a:chExt cx="392448" cy="270866"/>
          </a:xfrm>
        </p:grpSpPr>
        <p:sp>
          <p:nvSpPr>
            <p:cNvPr id="156" name="Freeform 135"/>
            <p:cNvSpPr>
              <a:spLocks noEditPoints="1"/>
            </p:cNvSpPr>
            <p:nvPr/>
          </p:nvSpPr>
          <p:spPr bwMode="auto">
            <a:xfrm>
              <a:off x="1155745" y="4037029"/>
              <a:ext cx="392448" cy="169291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6"/>
            <p:cNvSpPr>
              <a:spLocks noEditPoints="1"/>
            </p:cNvSpPr>
            <p:nvPr/>
          </p:nvSpPr>
          <p:spPr bwMode="auto">
            <a:xfrm>
              <a:off x="1371207" y="4112441"/>
              <a:ext cx="132355" cy="52326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7"/>
            <p:cNvSpPr>
              <a:spLocks noEditPoints="1"/>
            </p:cNvSpPr>
            <p:nvPr/>
          </p:nvSpPr>
          <p:spPr bwMode="auto">
            <a:xfrm>
              <a:off x="1155745" y="3935454"/>
              <a:ext cx="392448" cy="73873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138"/>
          <p:cNvSpPr>
            <a:spLocks noEditPoints="1"/>
          </p:cNvSpPr>
          <p:nvPr/>
        </p:nvSpPr>
        <p:spPr bwMode="auto">
          <a:xfrm>
            <a:off x="1134199" y="4744974"/>
            <a:ext cx="438619" cy="346278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39"/>
          <p:cNvSpPr>
            <a:spLocks noEditPoints="1"/>
          </p:cNvSpPr>
          <p:nvPr/>
        </p:nvSpPr>
        <p:spPr bwMode="auto">
          <a:xfrm>
            <a:off x="2034521" y="4735740"/>
            <a:ext cx="361668" cy="364746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8" name="组合 287"/>
          <p:cNvGrpSpPr/>
          <p:nvPr/>
        </p:nvGrpSpPr>
        <p:grpSpPr>
          <a:xfrm>
            <a:off x="4521563" y="5657608"/>
            <a:ext cx="430923" cy="198532"/>
            <a:chOff x="4521563" y="5657608"/>
            <a:chExt cx="430923" cy="198532"/>
          </a:xfrm>
        </p:grpSpPr>
        <p:sp>
          <p:nvSpPr>
            <p:cNvPr id="161" name="Freeform 140"/>
            <p:cNvSpPr/>
            <p:nvPr/>
          </p:nvSpPr>
          <p:spPr bwMode="auto">
            <a:xfrm>
              <a:off x="4521563" y="5753026"/>
              <a:ext cx="430923" cy="9234"/>
            </a:xfrm>
            <a:custGeom>
              <a:avLst/>
              <a:gdLst>
                <a:gd name="T0" fmla="*/ 193 w 195"/>
                <a:gd name="T1" fmla="*/ 4 h 4"/>
                <a:gd name="T2" fmla="*/ 2 w 195"/>
                <a:gd name="T3" fmla="*/ 4 h 4"/>
                <a:gd name="T4" fmla="*/ 0 w 195"/>
                <a:gd name="T5" fmla="*/ 2 h 4"/>
                <a:gd name="T6" fmla="*/ 2 w 195"/>
                <a:gd name="T7" fmla="*/ 0 h 4"/>
                <a:gd name="T8" fmla="*/ 193 w 195"/>
                <a:gd name="T9" fmla="*/ 0 h 4"/>
                <a:gd name="T10" fmla="*/ 195 w 195"/>
                <a:gd name="T11" fmla="*/ 2 h 4"/>
                <a:gd name="T12" fmla="*/ 193 w 19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">
                  <a:moveTo>
                    <a:pt x="19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4" y="0"/>
                    <a:pt x="195" y="1"/>
                    <a:pt x="195" y="2"/>
                  </a:cubicBezTo>
                  <a:cubicBezTo>
                    <a:pt x="195" y="3"/>
                    <a:pt x="194" y="4"/>
                    <a:pt x="193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41"/>
            <p:cNvSpPr/>
            <p:nvPr/>
          </p:nvSpPr>
          <p:spPr bwMode="auto">
            <a:xfrm>
              <a:off x="4837060" y="5657608"/>
              <a:ext cx="115426" cy="104653"/>
            </a:xfrm>
            <a:custGeom>
              <a:avLst/>
              <a:gdLst>
                <a:gd name="T0" fmla="*/ 50 w 52"/>
                <a:gd name="T1" fmla="*/ 47 h 47"/>
                <a:gd name="T2" fmla="*/ 48 w 52"/>
                <a:gd name="T3" fmla="*/ 46 h 47"/>
                <a:gd name="T4" fmla="*/ 1 w 52"/>
                <a:gd name="T5" fmla="*/ 4 h 47"/>
                <a:gd name="T6" fmla="*/ 1 w 52"/>
                <a:gd name="T7" fmla="*/ 1 h 47"/>
                <a:gd name="T8" fmla="*/ 4 w 52"/>
                <a:gd name="T9" fmla="*/ 1 h 47"/>
                <a:gd name="T10" fmla="*/ 51 w 52"/>
                <a:gd name="T11" fmla="*/ 43 h 47"/>
                <a:gd name="T12" fmla="*/ 51 w 52"/>
                <a:gd name="T13" fmla="*/ 46 h 47"/>
                <a:gd name="T14" fmla="*/ 50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50" y="47"/>
                  </a:moveTo>
                  <a:cubicBezTo>
                    <a:pt x="49" y="47"/>
                    <a:pt x="49" y="47"/>
                    <a:pt x="48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7"/>
                    <a:pt x="50" y="47"/>
                    <a:pt x="50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42"/>
            <p:cNvSpPr/>
            <p:nvPr/>
          </p:nvSpPr>
          <p:spPr bwMode="auto">
            <a:xfrm>
              <a:off x="4837060" y="5753026"/>
              <a:ext cx="115426" cy="103114"/>
            </a:xfrm>
            <a:custGeom>
              <a:avLst/>
              <a:gdLst>
                <a:gd name="T0" fmla="*/ 3 w 52"/>
                <a:gd name="T1" fmla="*/ 47 h 47"/>
                <a:gd name="T2" fmla="*/ 1 w 52"/>
                <a:gd name="T3" fmla="*/ 46 h 47"/>
                <a:gd name="T4" fmla="*/ 1 w 52"/>
                <a:gd name="T5" fmla="*/ 43 h 47"/>
                <a:gd name="T6" fmla="*/ 48 w 52"/>
                <a:gd name="T7" fmla="*/ 0 h 47"/>
                <a:gd name="T8" fmla="*/ 51 w 52"/>
                <a:gd name="T9" fmla="*/ 0 h 47"/>
                <a:gd name="T10" fmla="*/ 51 w 52"/>
                <a:gd name="T11" fmla="*/ 3 h 47"/>
                <a:gd name="T12" fmla="*/ 4 w 52"/>
                <a:gd name="T13" fmla="*/ 46 h 47"/>
                <a:gd name="T14" fmla="*/ 3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3" y="47"/>
                  </a:moveTo>
                  <a:cubicBezTo>
                    <a:pt x="2" y="47"/>
                    <a:pt x="2" y="46"/>
                    <a:pt x="1" y="46"/>
                  </a:cubicBezTo>
                  <a:cubicBezTo>
                    <a:pt x="0" y="45"/>
                    <a:pt x="0" y="44"/>
                    <a:pt x="1" y="4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1" y="0"/>
                    <a:pt x="51" y="0"/>
                  </a:cubicBezTo>
                  <a:cubicBezTo>
                    <a:pt x="52" y="1"/>
                    <a:pt x="52" y="3"/>
                    <a:pt x="51" y="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3" y="47"/>
                    <a:pt x="3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3675107" y="5657608"/>
            <a:ext cx="427845" cy="198532"/>
            <a:chOff x="3675107" y="5657608"/>
            <a:chExt cx="427845" cy="198532"/>
          </a:xfrm>
        </p:grpSpPr>
        <p:sp>
          <p:nvSpPr>
            <p:cNvPr id="164" name="Freeform 143"/>
            <p:cNvSpPr/>
            <p:nvPr/>
          </p:nvSpPr>
          <p:spPr bwMode="auto">
            <a:xfrm>
              <a:off x="3675107" y="5753026"/>
              <a:ext cx="427845" cy="9234"/>
            </a:xfrm>
            <a:custGeom>
              <a:avLst/>
              <a:gdLst>
                <a:gd name="T0" fmla="*/ 192 w 194"/>
                <a:gd name="T1" fmla="*/ 4 h 4"/>
                <a:gd name="T2" fmla="*/ 2 w 194"/>
                <a:gd name="T3" fmla="*/ 4 h 4"/>
                <a:gd name="T4" fmla="*/ 0 w 194"/>
                <a:gd name="T5" fmla="*/ 2 h 4"/>
                <a:gd name="T6" fmla="*/ 2 w 194"/>
                <a:gd name="T7" fmla="*/ 0 h 4"/>
                <a:gd name="T8" fmla="*/ 192 w 194"/>
                <a:gd name="T9" fmla="*/ 0 h 4"/>
                <a:gd name="T10" fmla="*/ 194 w 194"/>
                <a:gd name="T11" fmla="*/ 2 h 4"/>
                <a:gd name="T12" fmla="*/ 192 w 19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4">
                  <a:moveTo>
                    <a:pt x="19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3" y="0"/>
                    <a:pt x="194" y="1"/>
                    <a:pt x="194" y="2"/>
                  </a:cubicBezTo>
                  <a:cubicBezTo>
                    <a:pt x="194" y="3"/>
                    <a:pt x="193" y="4"/>
                    <a:pt x="19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44"/>
            <p:cNvSpPr/>
            <p:nvPr/>
          </p:nvSpPr>
          <p:spPr bwMode="auto">
            <a:xfrm>
              <a:off x="3675107" y="5657608"/>
              <a:ext cx="112348" cy="104653"/>
            </a:xfrm>
            <a:custGeom>
              <a:avLst/>
              <a:gdLst>
                <a:gd name="T0" fmla="*/ 2 w 51"/>
                <a:gd name="T1" fmla="*/ 47 h 47"/>
                <a:gd name="T2" fmla="*/ 0 w 51"/>
                <a:gd name="T3" fmla="*/ 46 h 47"/>
                <a:gd name="T4" fmla="*/ 0 w 51"/>
                <a:gd name="T5" fmla="*/ 43 h 47"/>
                <a:gd name="T6" fmla="*/ 48 w 51"/>
                <a:gd name="T7" fmla="*/ 1 h 47"/>
                <a:gd name="T8" fmla="*/ 50 w 51"/>
                <a:gd name="T9" fmla="*/ 1 h 47"/>
                <a:gd name="T10" fmla="*/ 50 w 51"/>
                <a:gd name="T11" fmla="*/ 4 h 47"/>
                <a:gd name="T12" fmla="*/ 3 w 51"/>
                <a:gd name="T13" fmla="*/ 46 h 47"/>
                <a:gd name="T14" fmla="*/ 2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2" y="47"/>
                  </a:moveTo>
                  <a:cubicBezTo>
                    <a:pt x="1" y="47"/>
                    <a:pt x="1" y="47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0"/>
                    <a:pt x="50" y="0"/>
                    <a:pt x="50" y="1"/>
                  </a:cubicBezTo>
                  <a:cubicBezTo>
                    <a:pt x="51" y="2"/>
                    <a:pt x="51" y="3"/>
                    <a:pt x="50" y="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2" y="47"/>
                    <a:pt x="2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5"/>
            <p:cNvSpPr/>
            <p:nvPr/>
          </p:nvSpPr>
          <p:spPr bwMode="auto">
            <a:xfrm>
              <a:off x="3675107" y="5753026"/>
              <a:ext cx="112348" cy="103114"/>
            </a:xfrm>
            <a:custGeom>
              <a:avLst/>
              <a:gdLst>
                <a:gd name="T0" fmla="*/ 49 w 51"/>
                <a:gd name="T1" fmla="*/ 47 h 47"/>
                <a:gd name="T2" fmla="*/ 48 w 51"/>
                <a:gd name="T3" fmla="*/ 46 h 47"/>
                <a:gd name="T4" fmla="*/ 0 w 51"/>
                <a:gd name="T5" fmla="*/ 3 h 47"/>
                <a:gd name="T6" fmla="*/ 0 w 51"/>
                <a:gd name="T7" fmla="*/ 0 h 47"/>
                <a:gd name="T8" fmla="*/ 3 w 51"/>
                <a:gd name="T9" fmla="*/ 0 h 47"/>
                <a:gd name="T10" fmla="*/ 50 w 51"/>
                <a:gd name="T11" fmla="*/ 43 h 47"/>
                <a:gd name="T12" fmla="*/ 50 w 51"/>
                <a:gd name="T13" fmla="*/ 46 h 47"/>
                <a:gd name="T14" fmla="*/ 49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49" y="47"/>
                  </a:moveTo>
                  <a:cubicBezTo>
                    <a:pt x="49" y="47"/>
                    <a:pt x="48" y="46"/>
                    <a:pt x="48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4"/>
                    <a:pt x="51" y="45"/>
                    <a:pt x="50" y="46"/>
                  </a:cubicBezTo>
                  <a:cubicBezTo>
                    <a:pt x="50" y="46"/>
                    <a:pt x="50" y="47"/>
                    <a:pt x="49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6309894" y="5548337"/>
            <a:ext cx="235469" cy="415534"/>
            <a:chOff x="6309894" y="5548337"/>
            <a:chExt cx="235469" cy="415534"/>
          </a:xfrm>
        </p:grpSpPr>
        <p:sp>
          <p:nvSpPr>
            <p:cNvPr id="167" name="Freeform 146"/>
            <p:cNvSpPr/>
            <p:nvPr/>
          </p:nvSpPr>
          <p:spPr bwMode="auto">
            <a:xfrm>
              <a:off x="6309894" y="5548337"/>
              <a:ext cx="235469" cy="213923"/>
            </a:xfrm>
            <a:custGeom>
              <a:avLst/>
              <a:gdLst>
                <a:gd name="T0" fmla="*/ 3 w 107"/>
                <a:gd name="T1" fmla="*/ 97 h 97"/>
                <a:gd name="T2" fmla="*/ 1 w 107"/>
                <a:gd name="T3" fmla="*/ 96 h 97"/>
                <a:gd name="T4" fmla="*/ 1 w 107"/>
                <a:gd name="T5" fmla="*/ 93 h 97"/>
                <a:gd name="T6" fmla="*/ 103 w 107"/>
                <a:gd name="T7" fmla="*/ 1 h 97"/>
                <a:gd name="T8" fmla="*/ 106 w 107"/>
                <a:gd name="T9" fmla="*/ 1 h 97"/>
                <a:gd name="T10" fmla="*/ 106 w 107"/>
                <a:gd name="T11" fmla="*/ 4 h 97"/>
                <a:gd name="T12" fmla="*/ 4 w 107"/>
                <a:gd name="T13" fmla="*/ 96 h 97"/>
                <a:gd name="T14" fmla="*/ 3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3" y="97"/>
                  </a:moveTo>
                  <a:cubicBezTo>
                    <a:pt x="2" y="97"/>
                    <a:pt x="2" y="97"/>
                    <a:pt x="1" y="96"/>
                  </a:cubicBezTo>
                  <a:cubicBezTo>
                    <a:pt x="0" y="95"/>
                    <a:pt x="1" y="94"/>
                    <a:pt x="1" y="9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7" y="2"/>
                    <a:pt x="107" y="3"/>
                    <a:pt x="106" y="4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4" y="97"/>
                    <a:pt x="3" y="97"/>
                    <a:pt x="3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7"/>
            <p:cNvSpPr/>
            <p:nvPr/>
          </p:nvSpPr>
          <p:spPr bwMode="auto">
            <a:xfrm>
              <a:off x="6309894" y="5753026"/>
              <a:ext cx="235469" cy="210845"/>
            </a:xfrm>
            <a:custGeom>
              <a:avLst/>
              <a:gdLst>
                <a:gd name="T0" fmla="*/ 104 w 107"/>
                <a:gd name="T1" fmla="*/ 96 h 96"/>
                <a:gd name="T2" fmla="*/ 103 w 107"/>
                <a:gd name="T3" fmla="*/ 95 h 96"/>
                <a:gd name="T4" fmla="*/ 1 w 107"/>
                <a:gd name="T5" fmla="*/ 3 h 96"/>
                <a:gd name="T6" fmla="*/ 1 w 107"/>
                <a:gd name="T7" fmla="*/ 0 h 96"/>
                <a:gd name="T8" fmla="*/ 4 w 107"/>
                <a:gd name="T9" fmla="*/ 0 h 96"/>
                <a:gd name="T10" fmla="*/ 106 w 107"/>
                <a:gd name="T11" fmla="*/ 93 h 96"/>
                <a:gd name="T12" fmla="*/ 106 w 107"/>
                <a:gd name="T13" fmla="*/ 95 h 96"/>
                <a:gd name="T14" fmla="*/ 104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104" y="96"/>
                  </a:moveTo>
                  <a:cubicBezTo>
                    <a:pt x="104" y="96"/>
                    <a:pt x="104" y="96"/>
                    <a:pt x="103" y="9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3"/>
                    <a:pt x="107" y="95"/>
                    <a:pt x="106" y="95"/>
                  </a:cubicBezTo>
                  <a:cubicBezTo>
                    <a:pt x="106" y="96"/>
                    <a:pt x="105" y="96"/>
                    <a:pt x="104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组合 290"/>
          <p:cNvGrpSpPr/>
          <p:nvPr/>
        </p:nvGrpSpPr>
        <p:grpSpPr>
          <a:xfrm>
            <a:off x="5468054" y="5548337"/>
            <a:ext cx="235469" cy="415534"/>
            <a:chOff x="5468054" y="5548337"/>
            <a:chExt cx="235469" cy="415534"/>
          </a:xfrm>
        </p:grpSpPr>
        <p:sp>
          <p:nvSpPr>
            <p:cNvPr id="169" name="Freeform 148"/>
            <p:cNvSpPr/>
            <p:nvPr/>
          </p:nvSpPr>
          <p:spPr bwMode="auto">
            <a:xfrm>
              <a:off x="5468054" y="5548337"/>
              <a:ext cx="235469" cy="213923"/>
            </a:xfrm>
            <a:custGeom>
              <a:avLst/>
              <a:gdLst>
                <a:gd name="T0" fmla="*/ 104 w 107"/>
                <a:gd name="T1" fmla="*/ 97 h 97"/>
                <a:gd name="T2" fmla="*/ 103 w 107"/>
                <a:gd name="T3" fmla="*/ 96 h 97"/>
                <a:gd name="T4" fmla="*/ 1 w 107"/>
                <a:gd name="T5" fmla="*/ 4 h 97"/>
                <a:gd name="T6" fmla="*/ 1 w 107"/>
                <a:gd name="T7" fmla="*/ 1 h 97"/>
                <a:gd name="T8" fmla="*/ 4 w 107"/>
                <a:gd name="T9" fmla="*/ 1 h 97"/>
                <a:gd name="T10" fmla="*/ 106 w 107"/>
                <a:gd name="T11" fmla="*/ 93 h 97"/>
                <a:gd name="T12" fmla="*/ 106 w 107"/>
                <a:gd name="T13" fmla="*/ 96 h 97"/>
                <a:gd name="T14" fmla="*/ 104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104" y="97"/>
                  </a:moveTo>
                  <a:cubicBezTo>
                    <a:pt x="104" y="97"/>
                    <a:pt x="103" y="97"/>
                    <a:pt x="103" y="9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4"/>
                    <a:pt x="107" y="95"/>
                    <a:pt x="106" y="96"/>
                  </a:cubicBezTo>
                  <a:cubicBezTo>
                    <a:pt x="106" y="97"/>
                    <a:pt x="105" y="97"/>
                    <a:pt x="104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9"/>
            <p:cNvSpPr/>
            <p:nvPr/>
          </p:nvSpPr>
          <p:spPr bwMode="auto">
            <a:xfrm>
              <a:off x="5468054" y="5753026"/>
              <a:ext cx="235469" cy="210845"/>
            </a:xfrm>
            <a:custGeom>
              <a:avLst/>
              <a:gdLst>
                <a:gd name="T0" fmla="*/ 3 w 107"/>
                <a:gd name="T1" fmla="*/ 96 h 96"/>
                <a:gd name="T2" fmla="*/ 1 w 107"/>
                <a:gd name="T3" fmla="*/ 95 h 96"/>
                <a:gd name="T4" fmla="*/ 1 w 107"/>
                <a:gd name="T5" fmla="*/ 93 h 96"/>
                <a:gd name="T6" fmla="*/ 103 w 107"/>
                <a:gd name="T7" fmla="*/ 0 h 96"/>
                <a:gd name="T8" fmla="*/ 106 w 107"/>
                <a:gd name="T9" fmla="*/ 0 h 96"/>
                <a:gd name="T10" fmla="*/ 106 w 107"/>
                <a:gd name="T11" fmla="*/ 3 h 96"/>
                <a:gd name="T12" fmla="*/ 4 w 107"/>
                <a:gd name="T13" fmla="*/ 95 h 96"/>
                <a:gd name="T14" fmla="*/ 3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3" y="96"/>
                  </a:moveTo>
                  <a:cubicBezTo>
                    <a:pt x="2" y="96"/>
                    <a:pt x="2" y="96"/>
                    <a:pt x="1" y="95"/>
                  </a:cubicBezTo>
                  <a:cubicBezTo>
                    <a:pt x="0" y="95"/>
                    <a:pt x="0" y="93"/>
                    <a:pt x="1" y="9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0"/>
                    <a:pt x="106" y="0"/>
                  </a:cubicBezTo>
                  <a:cubicBezTo>
                    <a:pt x="107" y="1"/>
                    <a:pt x="107" y="3"/>
                    <a:pt x="106" y="3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3" y="96"/>
                    <a:pt x="3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8007423" y="5543721"/>
            <a:ext cx="243164" cy="424767"/>
            <a:chOff x="8007423" y="5543721"/>
            <a:chExt cx="243164" cy="424767"/>
          </a:xfrm>
        </p:grpSpPr>
        <p:sp>
          <p:nvSpPr>
            <p:cNvPr id="171" name="Freeform 150"/>
            <p:cNvSpPr/>
            <p:nvPr/>
          </p:nvSpPr>
          <p:spPr bwMode="auto">
            <a:xfrm>
              <a:off x="8007423" y="5543721"/>
              <a:ext cx="243164" cy="221618"/>
            </a:xfrm>
            <a:custGeom>
              <a:avLst/>
              <a:gdLst>
                <a:gd name="T0" fmla="*/ 4 w 110"/>
                <a:gd name="T1" fmla="*/ 101 h 101"/>
                <a:gd name="T2" fmla="*/ 1 w 110"/>
                <a:gd name="T3" fmla="*/ 100 h 101"/>
                <a:gd name="T4" fmla="*/ 2 w 110"/>
                <a:gd name="T5" fmla="*/ 94 h 101"/>
                <a:gd name="T6" fmla="*/ 103 w 110"/>
                <a:gd name="T7" fmla="*/ 2 h 101"/>
                <a:gd name="T8" fmla="*/ 109 w 110"/>
                <a:gd name="T9" fmla="*/ 2 h 101"/>
                <a:gd name="T10" fmla="*/ 109 w 110"/>
                <a:gd name="T11" fmla="*/ 8 h 101"/>
                <a:gd name="T12" fmla="*/ 7 w 110"/>
                <a:gd name="T13" fmla="*/ 100 h 101"/>
                <a:gd name="T14" fmla="*/ 4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4" y="101"/>
                  </a:moveTo>
                  <a:cubicBezTo>
                    <a:pt x="3" y="101"/>
                    <a:pt x="2" y="100"/>
                    <a:pt x="1" y="100"/>
                  </a:cubicBezTo>
                  <a:cubicBezTo>
                    <a:pt x="0" y="98"/>
                    <a:pt x="0" y="95"/>
                    <a:pt x="2" y="9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5" y="0"/>
                    <a:pt x="107" y="0"/>
                    <a:pt x="109" y="2"/>
                  </a:cubicBezTo>
                  <a:cubicBezTo>
                    <a:pt x="110" y="4"/>
                    <a:pt x="110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6" y="101"/>
                    <a:pt x="5" y="101"/>
                    <a:pt x="4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151"/>
            <p:cNvSpPr/>
            <p:nvPr/>
          </p:nvSpPr>
          <p:spPr bwMode="auto">
            <a:xfrm>
              <a:off x="8007423" y="5746870"/>
              <a:ext cx="243164" cy="221618"/>
            </a:xfrm>
            <a:custGeom>
              <a:avLst/>
              <a:gdLst>
                <a:gd name="T0" fmla="*/ 106 w 110"/>
                <a:gd name="T1" fmla="*/ 101 h 101"/>
                <a:gd name="T2" fmla="*/ 103 w 110"/>
                <a:gd name="T3" fmla="*/ 100 h 101"/>
                <a:gd name="T4" fmla="*/ 2 w 110"/>
                <a:gd name="T5" fmla="*/ 8 h 101"/>
                <a:gd name="T6" fmla="*/ 1 w 110"/>
                <a:gd name="T7" fmla="*/ 2 h 101"/>
                <a:gd name="T8" fmla="*/ 7 w 110"/>
                <a:gd name="T9" fmla="*/ 2 h 101"/>
                <a:gd name="T10" fmla="*/ 109 w 110"/>
                <a:gd name="T11" fmla="*/ 94 h 101"/>
                <a:gd name="T12" fmla="*/ 109 w 110"/>
                <a:gd name="T13" fmla="*/ 100 h 101"/>
                <a:gd name="T14" fmla="*/ 106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106" y="101"/>
                  </a:moveTo>
                  <a:cubicBezTo>
                    <a:pt x="105" y="101"/>
                    <a:pt x="104" y="101"/>
                    <a:pt x="103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6"/>
                    <a:pt x="110" y="98"/>
                    <a:pt x="109" y="100"/>
                  </a:cubicBezTo>
                  <a:cubicBezTo>
                    <a:pt x="108" y="101"/>
                    <a:pt x="107" y="101"/>
                    <a:pt x="106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147116" y="5543721"/>
            <a:ext cx="244703" cy="424767"/>
            <a:chOff x="7147116" y="5543721"/>
            <a:chExt cx="244703" cy="424767"/>
          </a:xfrm>
        </p:grpSpPr>
        <p:sp>
          <p:nvSpPr>
            <p:cNvPr id="173" name="Freeform 152"/>
            <p:cNvSpPr/>
            <p:nvPr/>
          </p:nvSpPr>
          <p:spPr bwMode="auto">
            <a:xfrm>
              <a:off x="7147116" y="5543721"/>
              <a:ext cx="244703" cy="221618"/>
            </a:xfrm>
            <a:custGeom>
              <a:avLst/>
              <a:gdLst>
                <a:gd name="T0" fmla="*/ 107 w 111"/>
                <a:gd name="T1" fmla="*/ 101 h 101"/>
                <a:gd name="T2" fmla="*/ 104 w 111"/>
                <a:gd name="T3" fmla="*/ 100 h 101"/>
                <a:gd name="T4" fmla="*/ 2 w 111"/>
                <a:gd name="T5" fmla="*/ 8 h 101"/>
                <a:gd name="T6" fmla="*/ 2 w 111"/>
                <a:gd name="T7" fmla="*/ 2 h 101"/>
                <a:gd name="T8" fmla="*/ 7 w 111"/>
                <a:gd name="T9" fmla="*/ 2 h 101"/>
                <a:gd name="T10" fmla="*/ 109 w 111"/>
                <a:gd name="T11" fmla="*/ 94 h 101"/>
                <a:gd name="T12" fmla="*/ 110 w 111"/>
                <a:gd name="T13" fmla="*/ 100 h 101"/>
                <a:gd name="T14" fmla="*/ 107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107" y="101"/>
                  </a:moveTo>
                  <a:cubicBezTo>
                    <a:pt x="106" y="101"/>
                    <a:pt x="105" y="101"/>
                    <a:pt x="104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1" y="95"/>
                    <a:pt x="111" y="98"/>
                    <a:pt x="110" y="100"/>
                  </a:cubicBezTo>
                  <a:cubicBezTo>
                    <a:pt x="109" y="100"/>
                    <a:pt x="108" y="101"/>
                    <a:pt x="107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153"/>
            <p:cNvSpPr/>
            <p:nvPr/>
          </p:nvSpPr>
          <p:spPr bwMode="auto">
            <a:xfrm>
              <a:off x="7147116" y="5746870"/>
              <a:ext cx="244703" cy="221618"/>
            </a:xfrm>
            <a:custGeom>
              <a:avLst/>
              <a:gdLst>
                <a:gd name="T0" fmla="*/ 5 w 111"/>
                <a:gd name="T1" fmla="*/ 101 h 101"/>
                <a:gd name="T2" fmla="*/ 2 w 111"/>
                <a:gd name="T3" fmla="*/ 100 h 101"/>
                <a:gd name="T4" fmla="*/ 2 w 111"/>
                <a:gd name="T5" fmla="*/ 94 h 101"/>
                <a:gd name="T6" fmla="*/ 104 w 111"/>
                <a:gd name="T7" fmla="*/ 2 h 101"/>
                <a:gd name="T8" fmla="*/ 110 w 111"/>
                <a:gd name="T9" fmla="*/ 2 h 101"/>
                <a:gd name="T10" fmla="*/ 109 w 111"/>
                <a:gd name="T11" fmla="*/ 8 h 101"/>
                <a:gd name="T12" fmla="*/ 7 w 111"/>
                <a:gd name="T13" fmla="*/ 100 h 101"/>
                <a:gd name="T14" fmla="*/ 5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5" y="101"/>
                  </a:moveTo>
                  <a:cubicBezTo>
                    <a:pt x="4" y="101"/>
                    <a:pt x="3" y="101"/>
                    <a:pt x="2" y="100"/>
                  </a:cubicBezTo>
                  <a:cubicBezTo>
                    <a:pt x="0" y="98"/>
                    <a:pt x="0" y="96"/>
                    <a:pt x="2" y="94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6" y="0"/>
                    <a:pt x="108" y="1"/>
                    <a:pt x="110" y="2"/>
                  </a:cubicBezTo>
                  <a:cubicBezTo>
                    <a:pt x="111" y="4"/>
                    <a:pt x="111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1"/>
                    <a:pt x="6" y="101"/>
                    <a:pt x="5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10519089" y="4704959"/>
            <a:ext cx="306264" cy="410916"/>
            <a:chOff x="10750551" y="4089400"/>
            <a:chExt cx="315913" cy="423863"/>
          </a:xfrm>
        </p:grpSpPr>
        <p:sp>
          <p:nvSpPr>
            <p:cNvPr id="175" name="Freeform 154"/>
            <p:cNvSpPr/>
            <p:nvPr/>
          </p:nvSpPr>
          <p:spPr bwMode="auto">
            <a:xfrm>
              <a:off x="10910889" y="4156075"/>
              <a:ext cx="92075" cy="90488"/>
            </a:xfrm>
            <a:custGeom>
              <a:avLst/>
              <a:gdLst>
                <a:gd name="T0" fmla="*/ 58 w 58"/>
                <a:gd name="T1" fmla="*/ 57 h 57"/>
                <a:gd name="T2" fmla="*/ 0 w 58"/>
                <a:gd name="T3" fmla="*/ 57 h 57"/>
                <a:gd name="T4" fmla="*/ 0 w 58"/>
                <a:gd name="T5" fmla="*/ 0 h 57"/>
                <a:gd name="T6" fmla="*/ 10 w 58"/>
                <a:gd name="T7" fmla="*/ 0 h 57"/>
                <a:gd name="T8" fmla="*/ 10 w 58"/>
                <a:gd name="T9" fmla="*/ 47 h 57"/>
                <a:gd name="T10" fmla="*/ 58 w 58"/>
                <a:gd name="T11" fmla="*/ 47 h 57"/>
                <a:gd name="T12" fmla="*/ 58 w 5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8" y="47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55"/>
            <p:cNvSpPr>
              <a:spLocks noEditPoints="1"/>
            </p:cNvSpPr>
            <p:nvPr/>
          </p:nvSpPr>
          <p:spPr bwMode="auto">
            <a:xfrm>
              <a:off x="10750551" y="4146550"/>
              <a:ext cx="260350" cy="366713"/>
            </a:xfrm>
            <a:custGeom>
              <a:avLst/>
              <a:gdLst>
                <a:gd name="T0" fmla="*/ 164 w 164"/>
                <a:gd name="T1" fmla="*/ 231 h 231"/>
                <a:gd name="T2" fmla="*/ 0 w 164"/>
                <a:gd name="T3" fmla="*/ 231 h 231"/>
                <a:gd name="T4" fmla="*/ 0 w 164"/>
                <a:gd name="T5" fmla="*/ 0 h 231"/>
                <a:gd name="T6" fmla="*/ 110 w 164"/>
                <a:gd name="T7" fmla="*/ 0 h 231"/>
                <a:gd name="T8" fmla="*/ 164 w 164"/>
                <a:gd name="T9" fmla="*/ 55 h 231"/>
                <a:gd name="T10" fmla="*/ 164 w 164"/>
                <a:gd name="T11" fmla="*/ 231 h 231"/>
                <a:gd name="T12" fmla="*/ 10 w 164"/>
                <a:gd name="T13" fmla="*/ 221 h 231"/>
                <a:gd name="T14" fmla="*/ 154 w 164"/>
                <a:gd name="T15" fmla="*/ 221 h 231"/>
                <a:gd name="T16" fmla="*/ 154 w 164"/>
                <a:gd name="T17" fmla="*/ 59 h 231"/>
                <a:gd name="T18" fmla="*/ 106 w 164"/>
                <a:gd name="T19" fmla="*/ 10 h 231"/>
                <a:gd name="T20" fmla="*/ 10 w 164"/>
                <a:gd name="T21" fmla="*/ 10 h 231"/>
                <a:gd name="T22" fmla="*/ 10 w 164"/>
                <a:gd name="T23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31">
                  <a:moveTo>
                    <a:pt x="164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4" y="55"/>
                  </a:lnTo>
                  <a:lnTo>
                    <a:pt x="164" y="231"/>
                  </a:lnTo>
                  <a:close/>
                  <a:moveTo>
                    <a:pt x="10" y="221"/>
                  </a:moveTo>
                  <a:lnTo>
                    <a:pt x="154" y="221"/>
                  </a:lnTo>
                  <a:lnTo>
                    <a:pt x="154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22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56"/>
            <p:cNvSpPr/>
            <p:nvPr/>
          </p:nvSpPr>
          <p:spPr bwMode="auto">
            <a:xfrm>
              <a:off x="10966451" y="4098925"/>
              <a:ext cx="90488" cy="90488"/>
            </a:xfrm>
            <a:custGeom>
              <a:avLst/>
              <a:gdLst>
                <a:gd name="T0" fmla="*/ 57 w 57"/>
                <a:gd name="T1" fmla="*/ 57 h 57"/>
                <a:gd name="T2" fmla="*/ 0 w 57"/>
                <a:gd name="T3" fmla="*/ 57 h 57"/>
                <a:gd name="T4" fmla="*/ 0 w 57"/>
                <a:gd name="T5" fmla="*/ 0 h 57"/>
                <a:gd name="T6" fmla="*/ 10 w 57"/>
                <a:gd name="T7" fmla="*/ 0 h 57"/>
                <a:gd name="T8" fmla="*/ 10 w 57"/>
                <a:gd name="T9" fmla="*/ 47 h 57"/>
                <a:gd name="T10" fmla="*/ 57 w 57"/>
                <a:gd name="T11" fmla="*/ 47 h 57"/>
                <a:gd name="T12" fmla="*/ 57 w 57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57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7" y="47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57"/>
            <p:cNvSpPr/>
            <p:nvPr/>
          </p:nvSpPr>
          <p:spPr bwMode="auto">
            <a:xfrm>
              <a:off x="10804526" y="4089400"/>
              <a:ext cx="261938" cy="366713"/>
            </a:xfrm>
            <a:custGeom>
              <a:avLst/>
              <a:gdLst>
                <a:gd name="T0" fmla="*/ 165 w 165"/>
                <a:gd name="T1" fmla="*/ 231 h 231"/>
                <a:gd name="T2" fmla="*/ 125 w 165"/>
                <a:gd name="T3" fmla="*/ 231 h 231"/>
                <a:gd name="T4" fmla="*/ 125 w 165"/>
                <a:gd name="T5" fmla="*/ 221 h 231"/>
                <a:gd name="T6" fmla="*/ 155 w 165"/>
                <a:gd name="T7" fmla="*/ 221 h 231"/>
                <a:gd name="T8" fmla="*/ 155 w 165"/>
                <a:gd name="T9" fmla="*/ 59 h 231"/>
                <a:gd name="T10" fmla="*/ 106 w 165"/>
                <a:gd name="T11" fmla="*/ 10 h 231"/>
                <a:gd name="T12" fmla="*/ 10 w 165"/>
                <a:gd name="T13" fmla="*/ 10 h 231"/>
                <a:gd name="T14" fmla="*/ 10 w 165"/>
                <a:gd name="T15" fmla="*/ 42 h 231"/>
                <a:gd name="T16" fmla="*/ 0 w 165"/>
                <a:gd name="T17" fmla="*/ 42 h 231"/>
                <a:gd name="T18" fmla="*/ 0 w 165"/>
                <a:gd name="T19" fmla="*/ 0 h 231"/>
                <a:gd name="T20" fmla="*/ 110 w 165"/>
                <a:gd name="T21" fmla="*/ 0 h 231"/>
                <a:gd name="T22" fmla="*/ 165 w 165"/>
                <a:gd name="T23" fmla="*/ 55 h 231"/>
                <a:gd name="T24" fmla="*/ 165 w 165"/>
                <a:gd name="T2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231">
                  <a:moveTo>
                    <a:pt x="165" y="231"/>
                  </a:moveTo>
                  <a:lnTo>
                    <a:pt x="125" y="231"/>
                  </a:lnTo>
                  <a:lnTo>
                    <a:pt x="125" y="221"/>
                  </a:lnTo>
                  <a:lnTo>
                    <a:pt x="155" y="221"/>
                  </a:lnTo>
                  <a:lnTo>
                    <a:pt x="155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5" y="55"/>
                  </a:lnTo>
                  <a:lnTo>
                    <a:pt x="165" y="23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9618768" y="4712655"/>
            <a:ext cx="397065" cy="398604"/>
            <a:chOff x="9821864" y="4097338"/>
            <a:chExt cx="409575" cy="411163"/>
          </a:xfrm>
        </p:grpSpPr>
        <p:sp>
          <p:nvSpPr>
            <p:cNvPr id="179" name="Freeform 158"/>
            <p:cNvSpPr>
              <a:spLocks noEditPoints="1"/>
            </p:cNvSpPr>
            <p:nvPr/>
          </p:nvSpPr>
          <p:spPr bwMode="auto">
            <a:xfrm>
              <a:off x="10088564" y="4097338"/>
              <a:ext cx="142875" cy="120650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59"/>
            <p:cNvSpPr>
              <a:spLocks noEditPoints="1"/>
            </p:cNvSpPr>
            <p:nvPr/>
          </p:nvSpPr>
          <p:spPr bwMode="auto">
            <a:xfrm>
              <a:off x="9821864" y="4097338"/>
              <a:ext cx="142875" cy="120650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60"/>
            <p:cNvSpPr/>
            <p:nvPr/>
          </p:nvSpPr>
          <p:spPr bwMode="auto">
            <a:xfrm>
              <a:off x="9869489" y="4454525"/>
              <a:ext cx="52388" cy="50800"/>
            </a:xfrm>
            <a:custGeom>
              <a:avLst/>
              <a:gdLst>
                <a:gd name="T0" fmla="*/ 6 w 33"/>
                <a:gd name="T1" fmla="*/ 32 h 32"/>
                <a:gd name="T2" fmla="*/ 0 w 33"/>
                <a:gd name="T3" fmla="*/ 27 h 32"/>
                <a:gd name="T4" fmla="*/ 27 w 33"/>
                <a:gd name="T5" fmla="*/ 0 h 32"/>
                <a:gd name="T6" fmla="*/ 33 w 33"/>
                <a:gd name="T7" fmla="*/ 7 h 32"/>
                <a:gd name="T8" fmla="*/ 6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6" y="32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3" y="7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61"/>
            <p:cNvSpPr/>
            <p:nvPr/>
          </p:nvSpPr>
          <p:spPr bwMode="auto">
            <a:xfrm>
              <a:off x="10128251" y="4454525"/>
              <a:ext cx="55563" cy="53975"/>
            </a:xfrm>
            <a:custGeom>
              <a:avLst/>
              <a:gdLst>
                <a:gd name="T0" fmla="*/ 28 w 35"/>
                <a:gd name="T1" fmla="*/ 34 h 34"/>
                <a:gd name="T2" fmla="*/ 0 w 35"/>
                <a:gd name="T3" fmla="*/ 7 h 34"/>
                <a:gd name="T4" fmla="*/ 6 w 35"/>
                <a:gd name="T5" fmla="*/ 0 h 34"/>
                <a:gd name="T6" fmla="*/ 35 w 35"/>
                <a:gd name="T7" fmla="*/ 28 h 34"/>
                <a:gd name="T8" fmla="*/ 28 w 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28" y="34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5" y="28"/>
                  </a:lnTo>
                  <a:lnTo>
                    <a:pt x="28" y="3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62"/>
            <p:cNvSpPr>
              <a:spLocks noEditPoints="1"/>
            </p:cNvSpPr>
            <p:nvPr/>
          </p:nvSpPr>
          <p:spPr bwMode="auto">
            <a:xfrm>
              <a:off x="9836151" y="4125913"/>
              <a:ext cx="381000" cy="382588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63"/>
            <p:cNvSpPr/>
            <p:nvPr/>
          </p:nvSpPr>
          <p:spPr bwMode="auto">
            <a:xfrm>
              <a:off x="9915526" y="4184650"/>
              <a:ext cx="120650" cy="150813"/>
            </a:xfrm>
            <a:custGeom>
              <a:avLst/>
              <a:gdLst>
                <a:gd name="T0" fmla="*/ 76 w 76"/>
                <a:gd name="T1" fmla="*/ 95 h 95"/>
                <a:gd name="T2" fmla="*/ 0 w 76"/>
                <a:gd name="T3" fmla="*/ 95 h 95"/>
                <a:gd name="T4" fmla="*/ 0 w 76"/>
                <a:gd name="T5" fmla="*/ 86 h 95"/>
                <a:gd name="T6" fmla="*/ 67 w 76"/>
                <a:gd name="T7" fmla="*/ 86 h 95"/>
                <a:gd name="T8" fmla="*/ 67 w 76"/>
                <a:gd name="T9" fmla="*/ 0 h 95"/>
                <a:gd name="T10" fmla="*/ 76 w 76"/>
                <a:gd name="T11" fmla="*/ 0 h 95"/>
                <a:gd name="T12" fmla="*/ 76 w 76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95">
                  <a:moveTo>
                    <a:pt x="76" y="95"/>
                  </a:moveTo>
                  <a:lnTo>
                    <a:pt x="0" y="95"/>
                  </a:lnTo>
                  <a:lnTo>
                    <a:pt x="0" y="86"/>
                  </a:lnTo>
                  <a:lnTo>
                    <a:pt x="67" y="86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8798474" y="4704959"/>
            <a:ext cx="364746" cy="403221"/>
            <a:chOff x="8975726" y="4089400"/>
            <a:chExt cx="376238" cy="415925"/>
          </a:xfrm>
        </p:grpSpPr>
        <p:sp>
          <p:nvSpPr>
            <p:cNvPr id="185" name="Freeform 164"/>
            <p:cNvSpPr/>
            <p:nvPr/>
          </p:nvSpPr>
          <p:spPr bwMode="auto">
            <a:xfrm>
              <a:off x="8975726" y="4130675"/>
              <a:ext cx="376238" cy="374650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65"/>
            <p:cNvSpPr/>
            <p:nvPr/>
          </p:nvSpPr>
          <p:spPr bwMode="auto">
            <a:xfrm>
              <a:off x="9080501" y="4089400"/>
              <a:ext cx="84138" cy="98425"/>
            </a:xfrm>
            <a:custGeom>
              <a:avLst/>
              <a:gdLst>
                <a:gd name="T0" fmla="*/ 53 w 53"/>
                <a:gd name="T1" fmla="*/ 62 h 62"/>
                <a:gd name="T2" fmla="*/ 0 w 53"/>
                <a:gd name="T3" fmla="*/ 32 h 62"/>
                <a:gd name="T4" fmla="*/ 53 w 53"/>
                <a:gd name="T5" fmla="*/ 0 h 62"/>
                <a:gd name="T6" fmla="*/ 53 w 5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2">
                  <a:moveTo>
                    <a:pt x="53" y="62"/>
                  </a:moveTo>
                  <a:lnTo>
                    <a:pt x="0" y="32"/>
                  </a:lnTo>
                  <a:lnTo>
                    <a:pt x="53" y="0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66"/>
            <p:cNvSpPr/>
            <p:nvPr/>
          </p:nvSpPr>
          <p:spPr bwMode="auto">
            <a:xfrm>
              <a:off x="9148764" y="4233863"/>
              <a:ext cx="95250" cy="180975"/>
            </a:xfrm>
            <a:custGeom>
              <a:avLst/>
              <a:gdLst>
                <a:gd name="T0" fmla="*/ 55 w 60"/>
                <a:gd name="T1" fmla="*/ 114 h 114"/>
                <a:gd name="T2" fmla="*/ 0 w 60"/>
                <a:gd name="T3" fmla="*/ 61 h 114"/>
                <a:gd name="T4" fmla="*/ 0 w 60"/>
                <a:gd name="T5" fmla="*/ 0 h 114"/>
                <a:gd name="T6" fmla="*/ 9 w 60"/>
                <a:gd name="T7" fmla="*/ 0 h 114"/>
                <a:gd name="T8" fmla="*/ 9 w 60"/>
                <a:gd name="T9" fmla="*/ 58 h 114"/>
                <a:gd name="T10" fmla="*/ 60 w 60"/>
                <a:gd name="T11" fmla="*/ 108 h 114"/>
                <a:gd name="T12" fmla="*/ 55 w 60"/>
                <a:gd name="T1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4">
                  <a:moveTo>
                    <a:pt x="55" y="114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58"/>
                  </a:lnTo>
                  <a:lnTo>
                    <a:pt x="60" y="108"/>
                  </a:lnTo>
                  <a:lnTo>
                    <a:pt x="55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7930472" y="4704959"/>
            <a:ext cx="403221" cy="406299"/>
            <a:chOff x="8080376" y="4089400"/>
            <a:chExt cx="415925" cy="419100"/>
          </a:xfrm>
        </p:grpSpPr>
        <p:sp>
          <p:nvSpPr>
            <p:cNvPr id="188" name="Freeform 167"/>
            <p:cNvSpPr>
              <a:spLocks noEditPoints="1"/>
            </p:cNvSpPr>
            <p:nvPr/>
          </p:nvSpPr>
          <p:spPr bwMode="auto">
            <a:xfrm>
              <a:off x="8080376" y="4089400"/>
              <a:ext cx="415925" cy="419100"/>
            </a:xfrm>
            <a:custGeom>
              <a:avLst/>
              <a:gdLst>
                <a:gd name="T0" fmla="*/ 91 w 183"/>
                <a:gd name="T1" fmla="*/ 184 h 184"/>
                <a:gd name="T2" fmla="*/ 27 w 183"/>
                <a:gd name="T3" fmla="*/ 157 h 184"/>
                <a:gd name="T4" fmla="*/ 0 w 183"/>
                <a:gd name="T5" fmla="*/ 92 h 184"/>
                <a:gd name="T6" fmla="*/ 27 w 183"/>
                <a:gd name="T7" fmla="*/ 27 h 184"/>
                <a:gd name="T8" fmla="*/ 91 w 183"/>
                <a:gd name="T9" fmla="*/ 0 h 184"/>
                <a:gd name="T10" fmla="*/ 156 w 183"/>
                <a:gd name="T11" fmla="*/ 27 h 184"/>
                <a:gd name="T12" fmla="*/ 183 w 183"/>
                <a:gd name="T13" fmla="*/ 92 h 184"/>
                <a:gd name="T14" fmla="*/ 156 w 183"/>
                <a:gd name="T15" fmla="*/ 157 h 184"/>
                <a:gd name="T16" fmla="*/ 91 w 183"/>
                <a:gd name="T17" fmla="*/ 184 h 184"/>
                <a:gd name="T18" fmla="*/ 91 w 183"/>
                <a:gd name="T19" fmla="*/ 6 h 184"/>
                <a:gd name="T20" fmla="*/ 31 w 183"/>
                <a:gd name="T21" fmla="*/ 31 h 184"/>
                <a:gd name="T22" fmla="*/ 6 w 183"/>
                <a:gd name="T23" fmla="*/ 92 h 184"/>
                <a:gd name="T24" fmla="*/ 31 w 183"/>
                <a:gd name="T25" fmla="*/ 152 h 184"/>
                <a:gd name="T26" fmla="*/ 91 w 183"/>
                <a:gd name="T27" fmla="*/ 177 h 184"/>
                <a:gd name="T28" fmla="*/ 152 w 183"/>
                <a:gd name="T29" fmla="*/ 152 h 184"/>
                <a:gd name="T30" fmla="*/ 177 w 183"/>
                <a:gd name="T31" fmla="*/ 92 h 184"/>
                <a:gd name="T32" fmla="*/ 152 w 183"/>
                <a:gd name="T33" fmla="*/ 31 h 184"/>
                <a:gd name="T34" fmla="*/ 91 w 183"/>
                <a:gd name="T35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184">
                  <a:moveTo>
                    <a:pt x="91" y="184"/>
                  </a:moveTo>
                  <a:cubicBezTo>
                    <a:pt x="67" y="184"/>
                    <a:pt x="44" y="174"/>
                    <a:pt x="27" y="157"/>
                  </a:cubicBezTo>
                  <a:cubicBezTo>
                    <a:pt x="9" y="139"/>
                    <a:pt x="0" y="116"/>
                    <a:pt x="0" y="92"/>
                  </a:cubicBezTo>
                  <a:cubicBezTo>
                    <a:pt x="0" y="67"/>
                    <a:pt x="9" y="44"/>
                    <a:pt x="27" y="27"/>
                  </a:cubicBezTo>
                  <a:cubicBezTo>
                    <a:pt x="44" y="9"/>
                    <a:pt x="67" y="0"/>
                    <a:pt x="91" y="0"/>
                  </a:cubicBezTo>
                  <a:cubicBezTo>
                    <a:pt x="116" y="0"/>
                    <a:pt x="139" y="9"/>
                    <a:pt x="156" y="27"/>
                  </a:cubicBezTo>
                  <a:cubicBezTo>
                    <a:pt x="174" y="44"/>
                    <a:pt x="183" y="67"/>
                    <a:pt x="183" y="92"/>
                  </a:cubicBezTo>
                  <a:cubicBezTo>
                    <a:pt x="183" y="116"/>
                    <a:pt x="174" y="139"/>
                    <a:pt x="156" y="157"/>
                  </a:cubicBezTo>
                  <a:cubicBezTo>
                    <a:pt x="139" y="174"/>
                    <a:pt x="116" y="184"/>
                    <a:pt x="91" y="184"/>
                  </a:cubicBezTo>
                  <a:close/>
                  <a:moveTo>
                    <a:pt x="91" y="6"/>
                  </a:moveTo>
                  <a:cubicBezTo>
                    <a:pt x="69" y="6"/>
                    <a:pt x="47" y="15"/>
                    <a:pt x="31" y="31"/>
                  </a:cubicBezTo>
                  <a:cubicBezTo>
                    <a:pt x="15" y="48"/>
                    <a:pt x="6" y="69"/>
                    <a:pt x="6" y="92"/>
                  </a:cubicBezTo>
                  <a:cubicBezTo>
                    <a:pt x="6" y="114"/>
                    <a:pt x="15" y="136"/>
                    <a:pt x="31" y="152"/>
                  </a:cubicBezTo>
                  <a:cubicBezTo>
                    <a:pt x="47" y="168"/>
                    <a:pt x="69" y="177"/>
                    <a:pt x="91" y="177"/>
                  </a:cubicBezTo>
                  <a:cubicBezTo>
                    <a:pt x="114" y="177"/>
                    <a:pt x="136" y="168"/>
                    <a:pt x="152" y="152"/>
                  </a:cubicBezTo>
                  <a:cubicBezTo>
                    <a:pt x="168" y="136"/>
                    <a:pt x="177" y="114"/>
                    <a:pt x="177" y="92"/>
                  </a:cubicBezTo>
                  <a:cubicBezTo>
                    <a:pt x="177" y="69"/>
                    <a:pt x="168" y="48"/>
                    <a:pt x="152" y="31"/>
                  </a:cubicBezTo>
                  <a:cubicBezTo>
                    <a:pt x="136" y="15"/>
                    <a:pt x="114" y="6"/>
                    <a:pt x="91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68"/>
            <p:cNvSpPr/>
            <p:nvPr/>
          </p:nvSpPr>
          <p:spPr bwMode="auto">
            <a:xfrm>
              <a:off x="8142289" y="4151313"/>
              <a:ext cx="292100" cy="295275"/>
            </a:xfrm>
            <a:custGeom>
              <a:avLst/>
              <a:gdLst>
                <a:gd name="T0" fmla="*/ 179 w 184"/>
                <a:gd name="T1" fmla="*/ 186 h 186"/>
                <a:gd name="T2" fmla="*/ 0 w 184"/>
                <a:gd name="T3" fmla="*/ 6 h 186"/>
                <a:gd name="T4" fmla="*/ 5 w 184"/>
                <a:gd name="T5" fmla="*/ 0 h 186"/>
                <a:gd name="T6" fmla="*/ 184 w 184"/>
                <a:gd name="T7" fmla="*/ 179 h 186"/>
                <a:gd name="T8" fmla="*/ 179 w 184"/>
                <a:gd name="T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6">
                  <a:moveTo>
                    <a:pt x="179" y="186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84" y="179"/>
                  </a:lnTo>
                  <a:lnTo>
                    <a:pt x="179" y="1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2857891" y="4797300"/>
            <a:ext cx="392448" cy="241625"/>
            <a:chOff x="2847976" y="4184650"/>
            <a:chExt cx="404813" cy="249238"/>
          </a:xfrm>
        </p:grpSpPr>
        <p:sp>
          <p:nvSpPr>
            <p:cNvPr id="190" name="Freeform 169"/>
            <p:cNvSpPr>
              <a:spLocks noEditPoints="1"/>
            </p:cNvSpPr>
            <p:nvPr/>
          </p:nvSpPr>
          <p:spPr bwMode="auto">
            <a:xfrm>
              <a:off x="2847976" y="4184650"/>
              <a:ext cx="404813" cy="249238"/>
            </a:xfrm>
            <a:custGeom>
              <a:avLst/>
              <a:gdLst>
                <a:gd name="T0" fmla="*/ 89 w 178"/>
                <a:gd name="T1" fmla="*/ 109 h 109"/>
                <a:gd name="T2" fmla="*/ 1 w 178"/>
                <a:gd name="T3" fmla="*/ 56 h 109"/>
                <a:gd name="T4" fmla="*/ 0 w 178"/>
                <a:gd name="T5" fmla="*/ 55 h 109"/>
                <a:gd name="T6" fmla="*/ 1 w 178"/>
                <a:gd name="T7" fmla="*/ 53 h 109"/>
                <a:gd name="T8" fmla="*/ 89 w 178"/>
                <a:gd name="T9" fmla="*/ 0 h 109"/>
                <a:gd name="T10" fmla="*/ 177 w 178"/>
                <a:gd name="T11" fmla="*/ 53 h 109"/>
                <a:gd name="T12" fmla="*/ 178 w 178"/>
                <a:gd name="T13" fmla="*/ 55 h 109"/>
                <a:gd name="T14" fmla="*/ 177 w 178"/>
                <a:gd name="T15" fmla="*/ 56 h 109"/>
                <a:gd name="T16" fmla="*/ 89 w 178"/>
                <a:gd name="T17" fmla="*/ 109 h 109"/>
                <a:gd name="T18" fmla="*/ 7 w 178"/>
                <a:gd name="T19" fmla="*/ 55 h 109"/>
                <a:gd name="T20" fmla="*/ 89 w 178"/>
                <a:gd name="T21" fmla="*/ 103 h 109"/>
                <a:gd name="T22" fmla="*/ 172 w 178"/>
                <a:gd name="T23" fmla="*/ 55 h 109"/>
                <a:gd name="T24" fmla="*/ 89 w 178"/>
                <a:gd name="T25" fmla="*/ 6 h 109"/>
                <a:gd name="T26" fmla="*/ 7 w 178"/>
                <a:gd name="T27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109">
                  <a:moveTo>
                    <a:pt x="89" y="109"/>
                  </a:moveTo>
                  <a:cubicBezTo>
                    <a:pt x="41" y="109"/>
                    <a:pt x="3" y="58"/>
                    <a:pt x="1" y="5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1"/>
                    <a:pt x="41" y="0"/>
                    <a:pt x="89" y="0"/>
                  </a:cubicBezTo>
                  <a:cubicBezTo>
                    <a:pt x="137" y="0"/>
                    <a:pt x="176" y="51"/>
                    <a:pt x="177" y="53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6" y="58"/>
                    <a:pt x="137" y="109"/>
                    <a:pt x="89" y="109"/>
                  </a:cubicBezTo>
                  <a:close/>
                  <a:moveTo>
                    <a:pt x="7" y="55"/>
                  </a:moveTo>
                  <a:cubicBezTo>
                    <a:pt x="14" y="63"/>
                    <a:pt x="49" y="103"/>
                    <a:pt x="89" y="103"/>
                  </a:cubicBezTo>
                  <a:cubicBezTo>
                    <a:pt x="130" y="103"/>
                    <a:pt x="165" y="63"/>
                    <a:pt x="172" y="55"/>
                  </a:cubicBezTo>
                  <a:cubicBezTo>
                    <a:pt x="165" y="46"/>
                    <a:pt x="130" y="6"/>
                    <a:pt x="89" y="6"/>
                  </a:cubicBezTo>
                  <a:cubicBezTo>
                    <a:pt x="49" y="6"/>
                    <a:pt x="14" y="46"/>
                    <a:pt x="7" y="5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70"/>
            <p:cNvSpPr>
              <a:spLocks noEditPoints="1"/>
            </p:cNvSpPr>
            <p:nvPr/>
          </p:nvSpPr>
          <p:spPr bwMode="auto">
            <a:xfrm>
              <a:off x="2959101" y="4217988"/>
              <a:ext cx="184150" cy="184150"/>
            </a:xfrm>
            <a:custGeom>
              <a:avLst/>
              <a:gdLst>
                <a:gd name="T0" fmla="*/ 40 w 81"/>
                <a:gd name="T1" fmla="*/ 81 h 81"/>
                <a:gd name="T2" fmla="*/ 0 w 81"/>
                <a:gd name="T3" fmla="*/ 41 h 81"/>
                <a:gd name="T4" fmla="*/ 40 w 81"/>
                <a:gd name="T5" fmla="*/ 0 h 81"/>
                <a:gd name="T6" fmla="*/ 81 w 81"/>
                <a:gd name="T7" fmla="*/ 41 h 81"/>
                <a:gd name="T8" fmla="*/ 40 w 81"/>
                <a:gd name="T9" fmla="*/ 81 h 81"/>
                <a:gd name="T10" fmla="*/ 40 w 81"/>
                <a:gd name="T11" fmla="*/ 6 h 81"/>
                <a:gd name="T12" fmla="*/ 5 w 81"/>
                <a:gd name="T13" fmla="*/ 41 h 81"/>
                <a:gd name="T14" fmla="*/ 40 w 81"/>
                <a:gd name="T15" fmla="*/ 76 h 81"/>
                <a:gd name="T16" fmla="*/ 75 w 81"/>
                <a:gd name="T17" fmla="*/ 41 h 81"/>
                <a:gd name="T18" fmla="*/ 40 w 81"/>
                <a:gd name="T19" fmla="*/ 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0" y="81"/>
                  </a:moveTo>
                  <a:cubicBezTo>
                    <a:pt x="18" y="81"/>
                    <a:pt x="0" y="63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1"/>
                  </a:cubicBezTo>
                  <a:cubicBezTo>
                    <a:pt x="81" y="63"/>
                    <a:pt x="63" y="81"/>
                    <a:pt x="40" y="81"/>
                  </a:cubicBezTo>
                  <a:close/>
                  <a:moveTo>
                    <a:pt x="40" y="6"/>
                  </a:moveTo>
                  <a:cubicBezTo>
                    <a:pt x="21" y="6"/>
                    <a:pt x="5" y="21"/>
                    <a:pt x="5" y="41"/>
                  </a:cubicBezTo>
                  <a:cubicBezTo>
                    <a:pt x="5" y="60"/>
                    <a:pt x="21" y="76"/>
                    <a:pt x="40" y="76"/>
                  </a:cubicBezTo>
                  <a:cubicBezTo>
                    <a:pt x="60" y="76"/>
                    <a:pt x="75" y="60"/>
                    <a:pt x="75" y="41"/>
                  </a:cubicBezTo>
                  <a:cubicBezTo>
                    <a:pt x="75" y="21"/>
                    <a:pt x="60" y="6"/>
                    <a:pt x="40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690497" y="4703421"/>
            <a:ext cx="406299" cy="404760"/>
            <a:chOff x="3706814" y="4087813"/>
            <a:chExt cx="419100" cy="417513"/>
          </a:xfrm>
        </p:grpSpPr>
        <p:sp>
          <p:nvSpPr>
            <p:cNvPr id="192" name="Freeform 171"/>
            <p:cNvSpPr/>
            <p:nvPr/>
          </p:nvSpPr>
          <p:spPr bwMode="auto">
            <a:xfrm>
              <a:off x="3757614" y="4287838"/>
              <a:ext cx="317500" cy="217488"/>
            </a:xfrm>
            <a:custGeom>
              <a:avLst/>
              <a:gdLst>
                <a:gd name="T0" fmla="*/ 200 w 200"/>
                <a:gd name="T1" fmla="*/ 137 h 137"/>
                <a:gd name="T2" fmla="*/ 0 w 200"/>
                <a:gd name="T3" fmla="*/ 137 h 137"/>
                <a:gd name="T4" fmla="*/ 0 w 200"/>
                <a:gd name="T5" fmla="*/ 0 h 137"/>
                <a:gd name="T6" fmla="*/ 10 w 200"/>
                <a:gd name="T7" fmla="*/ 0 h 137"/>
                <a:gd name="T8" fmla="*/ 10 w 200"/>
                <a:gd name="T9" fmla="*/ 127 h 137"/>
                <a:gd name="T10" fmla="*/ 192 w 200"/>
                <a:gd name="T11" fmla="*/ 127 h 137"/>
                <a:gd name="T12" fmla="*/ 192 w 200"/>
                <a:gd name="T13" fmla="*/ 0 h 137"/>
                <a:gd name="T14" fmla="*/ 200 w 200"/>
                <a:gd name="T15" fmla="*/ 0 h 137"/>
                <a:gd name="T16" fmla="*/ 200 w 200"/>
                <a:gd name="T1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37">
                  <a:moveTo>
                    <a:pt x="200" y="137"/>
                  </a:moveTo>
                  <a:lnTo>
                    <a:pt x="0" y="13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7"/>
                  </a:lnTo>
                  <a:lnTo>
                    <a:pt x="192" y="127"/>
                  </a:lnTo>
                  <a:lnTo>
                    <a:pt x="192" y="0"/>
                  </a:lnTo>
                  <a:lnTo>
                    <a:pt x="200" y="0"/>
                  </a:lnTo>
                  <a:lnTo>
                    <a:pt x="200" y="13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72"/>
            <p:cNvSpPr/>
            <p:nvPr/>
          </p:nvSpPr>
          <p:spPr bwMode="auto">
            <a:xfrm>
              <a:off x="3706814" y="4087813"/>
              <a:ext cx="419100" cy="215900"/>
            </a:xfrm>
            <a:custGeom>
              <a:avLst/>
              <a:gdLst>
                <a:gd name="T0" fmla="*/ 7 w 264"/>
                <a:gd name="T1" fmla="*/ 136 h 136"/>
                <a:gd name="T2" fmla="*/ 0 w 264"/>
                <a:gd name="T3" fmla="*/ 130 h 136"/>
                <a:gd name="T4" fmla="*/ 132 w 264"/>
                <a:gd name="T5" fmla="*/ 0 h 136"/>
                <a:gd name="T6" fmla="*/ 264 w 264"/>
                <a:gd name="T7" fmla="*/ 130 h 136"/>
                <a:gd name="T8" fmla="*/ 258 w 264"/>
                <a:gd name="T9" fmla="*/ 136 h 136"/>
                <a:gd name="T10" fmla="*/ 132 w 264"/>
                <a:gd name="T11" fmla="*/ 13 h 136"/>
                <a:gd name="T12" fmla="*/ 7 w 264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36">
                  <a:moveTo>
                    <a:pt x="7" y="136"/>
                  </a:moveTo>
                  <a:lnTo>
                    <a:pt x="0" y="130"/>
                  </a:lnTo>
                  <a:lnTo>
                    <a:pt x="132" y="0"/>
                  </a:lnTo>
                  <a:lnTo>
                    <a:pt x="264" y="130"/>
                  </a:lnTo>
                  <a:lnTo>
                    <a:pt x="258" y="136"/>
                  </a:lnTo>
                  <a:lnTo>
                    <a:pt x="132" y="13"/>
                  </a:lnTo>
                  <a:lnTo>
                    <a:pt x="7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173"/>
            <p:cNvSpPr/>
            <p:nvPr/>
          </p:nvSpPr>
          <p:spPr bwMode="auto">
            <a:xfrm>
              <a:off x="3852864" y="4308475"/>
              <a:ext cx="127000" cy="190500"/>
            </a:xfrm>
            <a:custGeom>
              <a:avLst/>
              <a:gdLst>
                <a:gd name="T0" fmla="*/ 56 w 56"/>
                <a:gd name="T1" fmla="*/ 84 h 84"/>
                <a:gd name="T2" fmla="*/ 50 w 56"/>
                <a:gd name="T3" fmla="*/ 84 h 84"/>
                <a:gd name="T4" fmla="*/ 50 w 56"/>
                <a:gd name="T5" fmla="*/ 14 h 84"/>
                <a:gd name="T6" fmla="*/ 42 w 56"/>
                <a:gd name="T7" fmla="*/ 6 h 84"/>
                <a:gd name="T8" fmla="*/ 14 w 56"/>
                <a:gd name="T9" fmla="*/ 6 h 84"/>
                <a:gd name="T10" fmla="*/ 6 w 56"/>
                <a:gd name="T11" fmla="*/ 14 h 84"/>
                <a:gd name="T12" fmla="*/ 6 w 56"/>
                <a:gd name="T13" fmla="*/ 84 h 84"/>
                <a:gd name="T14" fmla="*/ 0 w 56"/>
                <a:gd name="T15" fmla="*/ 84 h 84"/>
                <a:gd name="T16" fmla="*/ 0 w 56"/>
                <a:gd name="T17" fmla="*/ 14 h 84"/>
                <a:gd name="T18" fmla="*/ 14 w 56"/>
                <a:gd name="T19" fmla="*/ 0 h 84"/>
                <a:gd name="T20" fmla="*/ 42 w 56"/>
                <a:gd name="T21" fmla="*/ 0 h 84"/>
                <a:gd name="T22" fmla="*/ 56 w 56"/>
                <a:gd name="T23" fmla="*/ 14 h 84"/>
                <a:gd name="T24" fmla="*/ 56 w 56"/>
                <a:gd name="T2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4">
                  <a:moveTo>
                    <a:pt x="56" y="84"/>
                  </a:moveTo>
                  <a:cubicBezTo>
                    <a:pt x="50" y="84"/>
                    <a:pt x="50" y="84"/>
                    <a:pt x="50" y="8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0"/>
                    <a:pt x="47" y="6"/>
                    <a:pt x="4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6" y="10"/>
                    <a:pt x="6" y="1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8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4541569" y="4784988"/>
            <a:ext cx="417073" cy="277022"/>
            <a:chOff x="4584701" y="4171950"/>
            <a:chExt cx="430213" cy="285750"/>
          </a:xfrm>
        </p:grpSpPr>
        <p:sp>
          <p:nvSpPr>
            <p:cNvPr id="195" name="Freeform 174"/>
            <p:cNvSpPr/>
            <p:nvPr/>
          </p:nvSpPr>
          <p:spPr bwMode="auto">
            <a:xfrm>
              <a:off x="4740276" y="4357688"/>
              <a:ext cx="74613" cy="76200"/>
            </a:xfrm>
            <a:custGeom>
              <a:avLst/>
              <a:gdLst>
                <a:gd name="T0" fmla="*/ 40 w 47"/>
                <a:gd name="T1" fmla="*/ 48 h 48"/>
                <a:gd name="T2" fmla="*/ 0 w 47"/>
                <a:gd name="T3" fmla="*/ 6 h 48"/>
                <a:gd name="T4" fmla="*/ 5 w 47"/>
                <a:gd name="T5" fmla="*/ 0 h 48"/>
                <a:gd name="T6" fmla="*/ 47 w 47"/>
                <a:gd name="T7" fmla="*/ 40 h 48"/>
                <a:gd name="T8" fmla="*/ 40 w 4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0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7" y="4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175"/>
            <p:cNvSpPr>
              <a:spLocks noEditPoints="1"/>
            </p:cNvSpPr>
            <p:nvPr/>
          </p:nvSpPr>
          <p:spPr bwMode="auto">
            <a:xfrm>
              <a:off x="4673601" y="4205288"/>
              <a:ext cx="61913" cy="60325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6 h 26"/>
                <a:gd name="T12" fmla="*/ 7 w 27"/>
                <a:gd name="T13" fmla="*/ 13 h 26"/>
                <a:gd name="T14" fmla="*/ 14 w 27"/>
                <a:gd name="T15" fmla="*/ 20 h 26"/>
                <a:gd name="T16" fmla="*/ 21 w 27"/>
                <a:gd name="T17" fmla="*/ 13 h 26"/>
                <a:gd name="T18" fmla="*/ 14 w 27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6"/>
                  </a:moveTo>
                  <a:cubicBezTo>
                    <a:pt x="10" y="6"/>
                    <a:pt x="7" y="9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1" y="9"/>
                    <a:pt x="17" y="6"/>
                    <a:pt x="1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76"/>
            <p:cNvSpPr>
              <a:spLocks noChangeArrowheads="1"/>
            </p:cNvSpPr>
            <p:nvPr/>
          </p:nvSpPr>
          <p:spPr bwMode="auto">
            <a:xfrm>
              <a:off x="4999039" y="4410075"/>
              <a:ext cx="15875" cy="4127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77"/>
            <p:cNvSpPr>
              <a:spLocks noChangeArrowheads="1"/>
            </p:cNvSpPr>
            <p:nvPr/>
          </p:nvSpPr>
          <p:spPr bwMode="auto">
            <a:xfrm>
              <a:off x="4584701" y="4425950"/>
              <a:ext cx="14288" cy="2540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78"/>
            <p:cNvSpPr>
              <a:spLocks noEditPoints="1"/>
            </p:cNvSpPr>
            <p:nvPr/>
          </p:nvSpPr>
          <p:spPr bwMode="auto">
            <a:xfrm>
              <a:off x="4584701" y="4171950"/>
              <a:ext cx="430213" cy="273050"/>
            </a:xfrm>
            <a:custGeom>
              <a:avLst/>
              <a:gdLst>
                <a:gd name="T0" fmla="*/ 0 w 271"/>
                <a:gd name="T1" fmla="*/ 172 h 172"/>
                <a:gd name="T2" fmla="*/ 0 w 271"/>
                <a:gd name="T3" fmla="*/ 0 h 172"/>
                <a:gd name="T4" fmla="*/ 271 w 271"/>
                <a:gd name="T5" fmla="*/ 0 h 172"/>
                <a:gd name="T6" fmla="*/ 271 w 271"/>
                <a:gd name="T7" fmla="*/ 162 h 172"/>
                <a:gd name="T8" fmla="*/ 169 w 271"/>
                <a:gd name="T9" fmla="*/ 59 h 172"/>
                <a:gd name="T10" fmla="*/ 102 w 271"/>
                <a:gd name="T11" fmla="*/ 127 h 172"/>
                <a:gd name="T12" fmla="*/ 72 w 271"/>
                <a:gd name="T13" fmla="*/ 97 h 172"/>
                <a:gd name="T14" fmla="*/ 0 w 271"/>
                <a:gd name="T15" fmla="*/ 172 h 172"/>
                <a:gd name="T16" fmla="*/ 9 w 271"/>
                <a:gd name="T17" fmla="*/ 8 h 172"/>
                <a:gd name="T18" fmla="*/ 9 w 271"/>
                <a:gd name="T19" fmla="*/ 149 h 172"/>
                <a:gd name="T20" fmla="*/ 72 w 271"/>
                <a:gd name="T21" fmla="*/ 84 h 172"/>
                <a:gd name="T22" fmla="*/ 102 w 271"/>
                <a:gd name="T23" fmla="*/ 114 h 172"/>
                <a:gd name="T24" fmla="*/ 169 w 271"/>
                <a:gd name="T25" fmla="*/ 44 h 172"/>
                <a:gd name="T26" fmla="*/ 261 w 271"/>
                <a:gd name="T27" fmla="*/ 139 h 172"/>
                <a:gd name="T28" fmla="*/ 261 w 271"/>
                <a:gd name="T29" fmla="*/ 8 h 172"/>
                <a:gd name="T30" fmla="*/ 9 w 271"/>
                <a:gd name="T31" fmla="*/ 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72">
                  <a:moveTo>
                    <a:pt x="0" y="172"/>
                  </a:moveTo>
                  <a:lnTo>
                    <a:pt x="0" y="0"/>
                  </a:lnTo>
                  <a:lnTo>
                    <a:pt x="271" y="0"/>
                  </a:lnTo>
                  <a:lnTo>
                    <a:pt x="271" y="162"/>
                  </a:lnTo>
                  <a:lnTo>
                    <a:pt x="169" y="59"/>
                  </a:lnTo>
                  <a:lnTo>
                    <a:pt x="102" y="127"/>
                  </a:lnTo>
                  <a:lnTo>
                    <a:pt x="72" y="97"/>
                  </a:lnTo>
                  <a:lnTo>
                    <a:pt x="0" y="172"/>
                  </a:lnTo>
                  <a:close/>
                  <a:moveTo>
                    <a:pt x="9" y="8"/>
                  </a:moveTo>
                  <a:lnTo>
                    <a:pt x="9" y="149"/>
                  </a:lnTo>
                  <a:lnTo>
                    <a:pt x="72" y="84"/>
                  </a:lnTo>
                  <a:lnTo>
                    <a:pt x="102" y="114"/>
                  </a:lnTo>
                  <a:lnTo>
                    <a:pt x="169" y="44"/>
                  </a:lnTo>
                  <a:lnTo>
                    <a:pt x="261" y="139"/>
                  </a:lnTo>
                  <a:lnTo>
                    <a:pt x="261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179"/>
            <p:cNvSpPr>
              <a:spLocks noEditPoints="1"/>
            </p:cNvSpPr>
            <p:nvPr/>
          </p:nvSpPr>
          <p:spPr bwMode="auto">
            <a:xfrm>
              <a:off x="4584701" y="4241800"/>
              <a:ext cx="430213" cy="215900"/>
            </a:xfrm>
            <a:custGeom>
              <a:avLst/>
              <a:gdLst>
                <a:gd name="T0" fmla="*/ 271 w 271"/>
                <a:gd name="T1" fmla="*/ 136 h 136"/>
                <a:gd name="T2" fmla="*/ 0 w 271"/>
                <a:gd name="T3" fmla="*/ 136 h 136"/>
                <a:gd name="T4" fmla="*/ 0 w 271"/>
                <a:gd name="T5" fmla="*/ 115 h 136"/>
                <a:gd name="T6" fmla="*/ 72 w 271"/>
                <a:gd name="T7" fmla="*/ 40 h 136"/>
                <a:gd name="T8" fmla="*/ 102 w 271"/>
                <a:gd name="T9" fmla="*/ 70 h 136"/>
                <a:gd name="T10" fmla="*/ 169 w 271"/>
                <a:gd name="T11" fmla="*/ 0 h 136"/>
                <a:gd name="T12" fmla="*/ 271 w 271"/>
                <a:gd name="T13" fmla="*/ 105 h 136"/>
                <a:gd name="T14" fmla="*/ 271 w 271"/>
                <a:gd name="T15" fmla="*/ 136 h 136"/>
                <a:gd name="T16" fmla="*/ 9 w 271"/>
                <a:gd name="T17" fmla="*/ 128 h 136"/>
                <a:gd name="T18" fmla="*/ 261 w 271"/>
                <a:gd name="T19" fmla="*/ 128 h 136"/>
                <a:gd name="T20" fmla="*/ 261 w 271"/>
                <a:gd name="T21" fmla="*/ 108 h 136"/>
                <a:gd name="T22" fmla="*/ 169 w 271"/>
                <a:gd name="T23" fmla="*/ 15 h 136"/>
                <a:gd name="T24" fmla="*/ 102 w 271"/>
                <a:gd name="T25" fmla="*/ 83 h 136"/>
                <a:gd name="T26" fmla="*/ 72 w 271"/>
                <a:gd name="T27" fmla="*/ 53 h 136"/>
                <a:gd name="T28" fmla="*/ 9 w 271"/>
                <a:gd name="T29" fmla="*/ 118 h 136"/>
                <a:gd name="T30" fmla="*/ 9 w 271"/>
                <a:gd name="T3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36">
                  <a:moveTo>
                    <a:pt x="271" y="136"/>
                  </a:moveTo>
                  <a:lnTo>
                    <a:pt x="0" y="136"/>
                  </a:lnTo>
                  <a:lnTo>
                    <a:pt x="0" y="115"/>
                  </a:lnTo>
                  <a:lnTo>
                    <a:pt x="72" y="40"/>
                  </a:lnTo>
                  <a:lnTo>
                    <a:pt x="102" y="70"/>
                  </a:lnTo>
                  <a:lnTo>
                    <a:pt x="169" y="0"/>
                  </a:lnTo>
                  <a:lnTo>
                    <a:pt x="271" y="105"/>
                  </a:lnTo>
                  <a:lnTo>
                    <a:pt x="271" y="136"/>
                  </a:lnTo>
                  <a:close/>
                  <a:moveTo>
                    <a:pt x="9" y="128"/>
                  </a:moveTo>
                  <a:lnTo>
                    <a:pt x="261" y="128"/>
                  </a:lnTo>
                  <a:lnTo>
                    <a:pt x="261" y="108"/>
                  </a:lnTo>
                  <a:lnTo>
                    <a:pt x="169" y="15"/>
                  </a:lnTo>
                  <a:lnTo>
                    <a:pt x="102" y="83"/>
                  </a:lnTo>
                  <a:lnTo>
                    <a:pt x="72" y="53"/>
                  </a:lnTo>
                  <a:lnTo>
                    <a:pt x="9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5391104" y="4708037"/>
            <a:ext cx="404760" cy="403222"/>
            <a:chOff x="5461001" y="4092575"/>
            <a:chExt cx="417513" cy="415926"/>
          </a:xfrm>
        </p:grpSpPr>
        <p:sp>
          <p:nvSpPr>
            <p:cNvPr id="201" name="Freeform 180"/>
            <p:cNvSpPr/>
            <p:nvPr/>
          </p:nvSpPr>
          <p:spPr bwMode="auto">
            <a:xfrm>
              <a:off x="5835651" y="4092575"/>
              <a:ext cx="42863" cy="42863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4 w 19"/>
                <a:gd name="T5" fmla="*/ 5 h 19"/>
                <a:gd name="T6" fmla="*/ 0 w 19"/>
                <a:gd name="T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7" y="12"/>
                    <a:pt x="19" y="10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181"/>
            <p:cNvSpPr>
              <a:spLocks noEditPoints="1"/>
            </p:cNvSpPr>
            <p:nvPr/>
          </p:nvSpPr>
          <p:spPr bwMode="auto">
            <a:xfrm>
              <a:off x="5597526" y="4105275"/>
              <a:ext cx="265113" cy="266700"/>
            </a:xfrm>
            <a:custGeom>
              <a:avLst/>
              <a:gdLst>
                <a:gd name="T0" fmla="*/ 0 w 167"/>
                <a:gd name="T1" fmla="*/ 168 h 168"/>
                <a:gd name="T2" fmla="*/ 15 w 167"/>
                <a:gd name="T3" fmla="*/ 132 h 168"/>
                <a:gd name="T4" fmla="*/ 147 w 167"/>
                <a:gd name="T5" fmla="*/ 0 h 168"/>
                <a:gd name="T6" fmla="*/ 167 w 167"/>
                <a:gd name="T7" fmla="*/ 22 h 168"/>
                <a:gd name="T8" fmla="*/ 34 w 167"/>
                <a:gd name="T9" fmla="*/ 155 h 168"/>
                <a:gd name="T10" fmla="*/ 0 w 167"/>
                <a:gd name="T11" fmla="*/ 168 h 168"/>
                <a:gd name="T12" fmla="*/ 23 w 167"/>
                <a:gd name="T13" fmla="*/ 139 h 168"/>
                <a:gd name="T14" fmla="*/ 17 w 167"/>
                <a:gd name="T15" fmla="*/ 152 h 168"/>
                <a:gd name="T16" fmla="*/ 30 w 167"/>
                <a:gd name="T17" fmla="*/ 146 h 168"/>
                <a:gd name="T18" fmla="*/ 154 w 167"/>
                <a:gd name="T19" fmla="*/ 22 h 168"/>
                <a:gd name="T20" fmla="*/ 147 w 167"/>
                <a:gd name="T21" fmla="*/ 13 h 168"/>
                <a:gd name="T22" fmla="*/ 23 w 167"/>
                <a:gd name="T2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8">
                  <a:moveTo>
                    <a:pt x="0" y="168"/>
                  </a:moveTo>
                  <a:lnTo>
                    <a:pt x="15" y="132"/>
                  </a:lnTo>
                  <a:lnTo>
                    <a:pt x="147" y="0"/>
                  </a:lnTo>
                  <a:lnTo>
                    <a:pt x="167" y="22"/>
                  </a:lnTo>
                  <a:lnTo>
                    <a:pt x="34" y="155"/>
                  </a:lnTo>
                  <a:lnTo>
                    <a:pt x="0" y="168"/>
                  </a:lnTo>
                  <a:close/>
                  <a:moveTo>
                    <a:pt x="23" y="139"/>
                  </a:moveTo>
                  <a:lnTo>
                    <a:pt x="17" y="152"/>
                  </a:lnTo>
                  <a:lnTo>
                    <a:pt x="30" y="146"/>
                  </a:lnTo>
                  <a:lnTo>
                    <a:pt x="154" y="22"/>
                  </a:lnTo>
                  <a:lnTo>
                    <a:pt x="147" y="13"/>
                  </a:lnTo>
                  <a:lnTo>
                    <a:pt x="23" y="13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182"/>
            <p:cNvSpPr/>
            <p:nvPr/>
          </p:nvSpPr>
          <p:spPr bwMode="auto">
            <a:xfrm>
              <a:off x="5610226" y="4321175"/>
              <a:ext cx="39688" cy="39688"/>
            </a:xfrm>
            <a:custGeom>
              <a:avLst/>
              <a:gdLst>
                <a:gd name="T0" fmla="*/ 25 w 25"/>
                <a:gd name="T1" fmla="*/ 15 h 25"/>
                <a:gd name="T2" fmla="*/ 0 w 25"/>
                <a:gd name="T3" fmla="*/ 25 h 25"/>
                <a:gd name="T4" fmla="*/ 0 w 25"/>
                <a:gd name="T5" fmla="*/ 25 h 25"/>
                <a:gd name="T6" fmla="*/ 10 w 25"/>
                <a:gd name="T7" fmla="*/ 0 h 25"/>
                <a:gd name="T8" fmla="*/ 25 w 25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1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0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183"/>
            <p:cNvSpPr/>
            <p:nvPr/>
          </p:nvSpPr>
          <p:spPr bwMode="auto">
            <a:xfrm>
              <a:off x="5461001" y="4189413"/>
              <a:ext cx="317500" cy="319088"/>
            </a:xfrm>
            <a:custGeom>
              <a:avLst/>
              <a:gdLst>
                <a:gd name="T0" fmla="*/ 200 w 200"/>
                <a:gd name="T1" fmla="*/ 201 h 201"/>
                <a:gd name="T2" fmla="*/ 0 w 200"/>
                <a:gd name="T3" fmla="*/ 201 h 201"/>
                <a:gd name="T4" fmla="*/ 0 w 200"/>
                <a:gd name="T5" fmla="*/ 0 h 201"/>
                <a:gd name="T6" fmla="*/ 164 w 200"/>
                <a:gd name="T7" fmla="*/ 0 h 201"/>
                <a:gd name="T8" fmla="*/ 164 w 200"/>
                <a:gd name="T9" fmla="*/ 10 h 201"/>
                <a:gd name="T10" fmla="*/ 10 w 200"/>
                <a:gd name="T11" fmla="*/ 10 h 201"/>
                <a:gd name="T12" fmla="*/ 10 w 200"/>
                <a:gd name="T13" fmla="*/ 191 h 201"/>
                <a:gd name="T14" fmla="*/ 192 w 200"/>
                <a:gd name="T15" fmla="*/ 191 h 201"/>
                <a:gd name="T16" fmla="*/ 192 w 200"/>
                <a:gd name="T17" fmla="*/ 36 h 201"/>
                <a:gd name="T18" fmla="*/ 200 w 200"/>
                <a:gd name="T19" fmla="*/ 36 h 201"/>
                <a:gd name="T20" fmla="*/ 200 w 200"/>
                <a:gd name="T2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1">
                  <a:moveTo>
                    <a:pt x="200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10"/>
                  </a:lnTo>
                  <a:lnTo>
                    <a:pt x="10" y="10"/>
                  </a:lnTo>
                  <a:lnTo>
                    <a:pt x="10" y="191"/>
                  </a:lnTo>
                  <a:lnTo>
                    <a:pt x="192" y="191"/>
                  </a:lnTo>
                  <a:lnTo>
                    <a:pt x="192" y="36"/>
                  </a:lnTo>
                  <a:lnTo>
                    <a:pt x="200" y="36"/>
                  </a:lnTo>
                  <a:lnTo>
                    <a:pt x="200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6339134" y="4714193"/>
            <a:ext cx="186221" cy="392448"/>
            <a:chOff x="6438901" y="4098925"/>
            <a:chExt cx="192088" cy="404813"/>
          </a:xfrm>
        </p:grpSpPr>
        <p:sp>
          <p:nvSpPr>
            <p:cNvPr id="205" name="Freeform 184"/>
            <p:cNvSpPr>
              <a:spLocks noEditPoints="1"/>
            </p:cNvSpPr>
            <p:nvPr/>
          </p:nvSpPr>
          <p:spPr bwMode="auto">
            <a:xfrm>
              <a:off x="6472239" y="4098925"/>
              <a:ext cx="127000" cy="300038"/>
            </a:xfrm>
            <a:custGeom>
              <a:avLst/>
              <a:gdLst>
                <a:gd name="T0" fmla="*/ 28 w 56"/>
                <a:gd name="T1" fmla="*/ 132 h 132"/>
                <a:gd name="T2" fmla="*/ 0 w 56"/>
                <a:gd name="T3" fmla="*/ 104 h 132"/>
                <a:gd name="T4" fmla="*/ 0 w 56"/>
                <a:gd name="T5" fmla="*/ 28 h 132"/>
                <a:gd name="T6" fmla="*/ 28 w 56"/>
                <a:gd name="T7" fmla="*/ 0 h 132"/>
                <a:gd name="T8" fmla="*/ 56 w 56"/>
                <a:gd name="T9" fmla="*/ 28 h 132"/>
                <a:gd name="T10" fmla="*/ 56 w 56"/>
                <a:gd name="T11" fmla="*/ 104 h 132"/>
                <a:gd name="T12" fmla="*/ 28 w 56"/>
                <a:gd name="T13" fmla="*/ 132 h 132"/>
                <a:gd name="T14" fmla="*/ 28 w 56"/>
                <a:gd name="T15" fmla="*/ 6 h 132"/>
                <a:gd name="T16" fmla="*/ 6 w 56"/>
                <a:gd name="T17" fmla="*/ 28 h 132"/>
                <a:gd name="T18" fmla="*/ 6 w 56"/>
                <a:gd name="T19" fmla="*/ 104 h 132"/>
                <a:gd name="T20" fmla="*/ 28 w 56"/>
                <a:gd name="T21" fmla="*/ 126 h 132"/>
                <a:gd name="T22" fmla="*/ 50 w 56"/>
                <a:gd name="T23" fmla="*/ 104 h 132"/>
                <a:gd name="T24" fmla="*/ 50 w 56"/>
                <a:gd name="T25" fmla="*/ 28 h 132"/>
                <a:gd name="T26" fmla="*/ 28 w 56"/>
                <a:gd name="T2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32">
                  <a:moveTo>
                    <a:pt x="28" y="132"/>
                  </a:moveTo>
                  <a:cubicBezTo>
                    <a:pt x="12" y="132"/>
                    <a:pt x="0" y="120"/>
                    <a:pt x="0" y="10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20"/>
                    <a:pt x="43" y="132"/>
                    <a:pt x="28" y="132"/>
                  </a:cubicBezTo>
                  <a:close/>
                  <a:moveTo>
                    <a:pt x="28" y="6"/>
                  </a:moveTo>
                  <a:cubicBezTo>
                    <a:pt x="16" y="6"/>
                    <a:pt x="6" y="16"/>
                    <a:pt x="6" y="2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16"/>
                    <a:pt x="16" y="126"/>
                    <a:pt x="28" y="126"/>
                  </a:cubicBezTo>
                  <a:cubicBezTo>
                    <a:pt x="40" y="126"/>
                    <a:pt x="50" y="116"/>
                    <a:pt x="50" y="104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16"/>
                    <a:pt x="40" y="6"/>
                    <a:pt x="28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185"/>
            <p:cNvSpPr/>
            <p:nvPr/>
          </p:nvSpPr>
          <p:spPr bwMode="auto">
            <a:xfrm>
              <a:off x="6438901" y="4249738"/>
              <a:ext cx="192088" cy="185738"/>
            </a:xfrm>
            <a:custGeom>
              <a:avLst/>
              <a:gdLst>
                <a:gd name="T0" fmla="*/ 43 w 85"/>
                <a:gd name="T1" fmla="*/ 82 h 82"/>
                <a:gd name="T2" fmla="*/ 0 w 85"/>
                <a:gd name="T3" fmla="*/ 39 h 82"/>
                <a:gd name="T4" fmla="*/ 0 w 85"/>
                <a:gd name="T5" fmla="*/ 0 h 82"/>
                <a:gd name="T6" fmla="*/ 6 w 85"/>
                <a:gd name="T7" fmla="*/ 0 h 82"/>
                <a:gd name="T8" fmla="*/ 6 w 85"/>
                <a:gd name="T9" fmla="*/ 39 h 82"/>
                <a:gd name="T10" fmla="*/ 43 w 85"/>
                <a:gd name="T11" fmla="*/ 76 h 82"/>
                <a:gd name="T12" fmla="*/ 79 w 85"/>
                <a:gd name="T13" fmla="*/ 39 h 82"/>
                <a:gd name="T14" fmla="*/ 79 w 85"/>
                <a:gd name="T15" fmla="*/ 0 h 82"/>
                <a:gd name="T16" fmla="*/ 85 w 85"/>
                <a:gd name="T17" fmla="*/ 0 h 82"/>
                <a:gd name="T18" fmla="*/ 85 w 85"/>
                <a:gd name="T19" fmla="*/ 39 h 82"/>
                <a:gd name="T20" fmla="*/ 43 w 85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2">
                  <a:moveTo>
                    <a:pt x="43" y="82"/>
                  </a:moveTo>
                  <a:cubicBezTo>
                    <a:pt x="19" y="82"/>
                    <a:pt x="0" y="63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60"/>
                    <a:pt x="23" y="76"/>
                    <a:pt x="43" y="76"/>
                  </a:cubicBezTo>
                  <a:cubicBezTo>
                    <a:pt x="63" y="76"/>
                    <a:pt x="79" y="60"/>
                    <a:pt x="79" y="3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63"/>
                    <a:pt x="66" y="82"/>
                    <a:pt x="43" y="8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86"/>
            <p:cNvSpPr>
              <a:spLocks noChangeArrowheads="1"/>
            </p:cNvSpPr>
            <p:nvPr/>
          </p:nvSpPr>
          <p:spPr bwMode="auto">
            <a:xfrm>
              <a:off x="6478589" y="4489450"/>
              <a:ext cx="1143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87"/>
            <p:cNvSpPr>
              <a:spLocks noChangeArrowheads="1"/>
            </p:cNvSpPr>
            <p:nvPr/>
          </p:nvSpPr>
          <p:spPr bwMode="auto">
            <a:xfrm>
              <a:off x="6529389" y="4429125"/>
              <a:ext cx="14288" cy="682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7074782" y="4703421"/>
            <a:ext cx="417073" cy="389370"/>
            <a:chOff x="7197726" y="4087813"/>
            <a:chExt cx="430213" cy="401638"/>
          </a:xfrm>
        </p:grpSpPr>
        <p:sp>
          <p:nvSpPr>
            <p:cNvPr id="209" name="Freeform 188"/>
            <p:cNvSpPr/>
            <p:nvPr/>
          </p:nvSpPr>
          <p:spPr bwMode="auto">
            <a:xfrm>
              <a:off x="7197726" y="4087813"/>
              <a:ext cx="403225" cy="401638"/>
            </a:xfrm>
            <a:custGeom>
              <a:avLst/>
              <a:gdLst>
                <a:gd name="T0" fmla="*/ 88 w 177"/>
                <a:gd name="T1" fmla="*/ 177 h 177"/>
                <a:gd name="T2" fmla="*/ 26 w 177"/>
                <a:gd name="T3" fmla="*/ 151 h 177"/>
                <a:gd name="T4" fmla="*/ 0 w 177"/>
                <a:gd name="T5" fmla="*/ 89 h 177"/>
                <a:gd name="T6" fmla="*/ 26 w 177"/>
                <a:gd name="T7" fmla="*/ 27 h 177"/>
                <a:gd name="T8" fmla="*/ 88 w 177"/>
                <a:gd name="T9" fmla="*/ 0 h 177"/>
                <a:gd name="T10" fmla="*/ 88 w 177"/>
                <a:gd name="T11" fmla="*/ 0 h 177"/>
                <a:gd name="T12" fmla="*/ 177 w 177"/>
                <a:gd name="T13" fmla="*/ 88 h 177"/>
                <a:gd name="T14" fmla="*/ 171 w 177"/>
                <a:gd name="T15" fmla="*/ 88 h 177"/>
                <a:gd name="T16" fmla="*/ 88 w 177"/>
                <a:gd name="T17" fmla="*/ 6 h 177"/>
                <a:gd name="T18" fmla="*/ 88 w 177"/>
                <a:gd name="T19" fmla="*/ 6 h 177"/>
                <a:gd name="T20" fmla="*/ 30 w 177"/>
                <a:gd name="T21" fmla="*/ 31 h 177"/>
                <a:gd name="T22" fmla="*/ 6 w 177"/>
                <a:gd name="T23" fmla="*/ 89 h 177"/>
                <a:gd name="T24" fmla="*/ 31 w 177"/>
                <a:gd name="T25" fmla="*/ 147 h 177"/>
                <a:gd name="T26" fmla="*/ 88 w 177"/>
                <a:gd name="T27" fmla="*/ 171 h 177"/>
                <a:gd name="T28" fmla="*/ 89 w 177"/>
                <a:gd name="T29" fmla="*/ 171 h 177"/>
                <a:gd name="T30" fmla="*/ 155 w 177"/>
                <a:gd name="T31" fmla="*/ 136 h 177"/>
                <a:gd name="T32" fmla="*/ 160 w 177"/>
                <a:gd name="T33" fmla="*/ 140 h 177"/>
                <a:gd name="T34" fmla="*/ 89 w 177"/>
                <a:gd name="T35" fmla="*/ 177 h 177"/>
                <a:gd name="T36" fmla="*/ 88 w 177"/>
                <a:gd name="T3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65" y="177"/>
                    <a:pt x="43" y="168"/>
                    <a:pt x="26" y="151"/>
                  </a:cubicBezTo>
                  <a:cubicBezTo>
                    <a:pt x="10" y="135"/>
                    <a:pt x="0" y="113"/>
                    <a:pt x="0" y="89"/>
                  </a:cubicBezTo>
                  <a:cubicBezTo>
                    <a:pt x="0" y="66"/>
                    <a:pt x="9" y="43"/>
                    <a:pt x="26" y="27"/>
                  </a:cubicBezTo>
                  <a:cubicBezTo>
                    <a:pt x="42" y="10"/>
                    <a:pt x="64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37" y="0"/>
                    <a:pt x="176" y="40"/>
                    <a:pt x="177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0" y="43"/>
                    <a:pt x="13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66" y="7"/>
                    <a:pt x="45" y="15"/>
                    <a:pt x="30" y="31"/>
                  </a:cubicBezTo>
                  <a:cubicBezTo>
                    <a:pt x="14" y="46"/>
                    <a:pt x="6" y="67"/>
                    <a:pt x="6" y="89"/>
                  </a:cubicBezTo>
                  <a:cubicBezTo>
                    <a:pt x="6" y="111"/>
                    <a:pt x="15" y="132"/>
                    <a:pt x="31" y="147"/>
                  </a:cubicBezTo>
                  <a:cubicBezTo>
                    <a:pt x="46" y="162"/>
                    <a:pt x="67" y="171"/>
                    <a:pt x="88" y="171"/>
                  </a:cubicBezTo>
                  <a:cubicBezTo>
                    <a:pt x="88" y="171"/>
                    <a:pt x="89" y="171"/>
                    <a:pt x="89" y="171"/>
                  </a:cubicBezTo>
                  <a:cubicBezTo>
                    <a:pt x="115" y="171"/>
                    <a:pt x="140" y="158"/>
                    <a:pt x="155" y="136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63"/>
                    <a:pt x="117" y="177"/>
                    <a:pt x="89" y="177"/>
                  </a:cubicBezTo>
                  <a:cubicBezTo>
                    <a:pt x="89" y="177"/>
                    <a:pt x="89" y="177"/>
                    <a:pt x="88" y="17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189"/>
            <p:cNvSpPr/>
            <p:nvPr/>
          </p:nvSpPr>
          <p:spPr bwMode="auto">
            <a:xfrm>
              <a:off x="7539039" y="4237038"/>
              <a:ext cx="88900" cy="80963"/>
            </a:xfrm>
            <a:custGeom>
              <a:avLst/>
              <a:gdLst>
                <a:gd name="T0" fmla="*/ 0 w 56"/>
                <a:gd name="T1" fmla="*/ 0 h 51"/>
                <a:gd name="T2" fmla="*/ 29 w 56"/>
                <a:gd name="T3" fmla="*/ 51 h 51"/>
                <a:gd name="T4" fmla="*/ 56 w 56"/>
                <a:gd name="T5" fmla="*/ 0 h 51"/>
                <a:gd name="T6" fmla="*/ 0 w 5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0" y="0"/>
                  </a:moveTo>
                  <a:lnTo>
                    <a:pt x="29" y="51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90"/>
            <p:cNvSpPr>
              <a:spLocks noEditPoints="1"/>
            </p:cNvSpPr>
            <p:nvPr/>
          </p:nvSpPr>
          <p:spPr bwMode="auto">
            <a:xfrm>
              <a:off x="7343776" y="4192588"/>
              <a:ext cx="107950" cy="90488"/>
            </a:xfrm>
            <a:custGeom>
              <a:avLst/>
              <a:gdLst>
                <a:gd name="T0" fmla="*/ 1 w 48"/>
                <a:gd name="T1" fmla="*/ 40 h 40"/>
                <a:gd name="T2" fmla="*/ 0 w 48"/>
                <a:gd name="T3" fmla="*/ 24 h 40"/>
                <a:gd name="T4" fmla="*/ 24 w 48"/>
                <a:gd name="T5" fmla="*/ 0 h 40"/>
                <a:gd name="T6" fmla="*/ 48 w 48"/>
                <a:gd name="T7" fmla="*/ 23 h 40"/>
                <a:gd name="T8" fmla="*/ 48 w 48"/>
                <a:gd name="T9" fmla="*/ 40 h 40"/>
                <a:gd name="T10" fmla="*/ 1 w 48"/>
                <a:gd name="T11" fmla="*/ 40 h 40"/>
                <a:gd name="T12" fmla="*/ 24 w 48"/>
                <a:gd name="T13" fmla="*/ 6 h 40"/>
                <a:gd name="T14" fmla="*/ 6 w 48"/>
                <a:gd name="T15" fmla="*/ 24 h 40"/>
                <a:gd name="T16" fmla="*/ 7 w 48"/>
                <a:gd name="T17" fmla="*/ 34 h 40"/>
                <a:gd name="T18" fmla="*/ 42 w 48"/>
                <a:gd name="T19" fmla="*/ 34 h 40"/>
                <a:gd name="T20" fmla="*/ 42 w 48"/>
                <a:gd name="T21" fmla="*/ 23 h 40"/>
                <a:gd name="T22" fmla="*/ 24 w 48"/>
                <a:gd name="T2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">
                  <a:moveTo>
                    <a:pt x="1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1" y="40"/>
                  </a:lnTo>
                  <a:close/>
                  <a:moveTo>
                    <a:pt x="24" y="6"/>
                  </a:moveTo>
                  <a:cubicBezTo>
                    <a:pt x="14" y="6"/>
                    <a:pt x="6" y="14"/>
                    <a:pt x="6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14"/>
                    <a:pt x="34" y="6"/>
                    <a:pt x="2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91"/>
            <p:cNvSpPr>
              <a:spLocks noEditPoints="1"/>
            </p:cNvSpPr>
            <p:nvPr/>
          </p:nvSpPr>
          <p:spPr bwMode="auto">
            <a:xfrm>
              <a:off x="7319964" y="4268788"/>
              <a:ext cx="157163" cy="119063"/>
            </a:xfrm>
            <a:custGeom>
              <a:avLst/>
              <a:gdLst>
                <a:gd name="T0" fmla="*/ 5 w 69"/>
                <a:gd name="T1" fmla="*/ 52 h 52"/>
                <a:gd name="T2" fmla="*/ 5 w 69"/>
                <a:gd name="T3" fmla="*/ 52 h 52"/>
                <a:gd name="T4" fmla="*/ 1 w 69"/>
                <a:gd name="T5" fmla="*/ 47 h 52"/>
                <a:gd name="T6" fmla="*/ 0 w 69"/>
                <a:gd name="T7" fmla="*/ 4 h 52"/>
                <a:gd name="T8" fmla="*/ 5 w 69"/>
                <a:gd name="T9" fmla="*/ 0 h 52"/>
                <a:gd name="T10" fmla="*/ 64 w 69"/>
                <a:gd name="T11" fmla="*/ 0 h 52"/>
                <a:gd name="T12" fmla="*/ 68 w 69"/>
                <a:gd name="T13" fmla="*/ 4 h 52"/>
                <a:gd name="T14" fmla="*/ 69 w 69"/>
                <a:gd name="T15" fmla="*/ 47 h 52"/>
                <a:gd name="T16" fmla="*/ 67 w 69"/>
                <a:gd name="T17" fmla="*/ 50 h 52"/>
                <a:gd name="T18" fmla="*/ 64 w 69"/>
                <a:gd name="T19" fmla="*/ 51 h 52"/>
                <a:gd name="T20" fmla="*/ 5 w 69"/>
                <a:gd name="T21" fmla="*/ 52 h 52"/>
                <a:gd name="T22" fmla="*/ 6 w 69"/>
                <a:gd name="T23" fmla="*/ 6 h 52"/>
                <a:gd name="T24" fmla="*/ 7 w 69"/>
                <a:gd name="T25" fmla="*/ 46 h 52"/>
                <a:gd name="T26" fmla="*/ 62 w 69"/>
                <a:gd name="T27" fmla="*/ 45 h 52"/>
                <a:gd name="T28" fmla="*/ 62 w 69"/>
                <a:gd name="T29" fmla="*/ 6 h 52"/>
                <a:gd name="T30" fmla="*/ 6 w 69"/>
                <a:gd name="T31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52">
                  <a:moveTo>
                    <a:pt x="5" y="52"/>
                  </a:moveTo>
                  <a:cubicBezTo>
                    <a:pt x="5" y="52"/>
                    <a:pt x="5" y="52"/>
                    <a:pt x="5" y="52"/>
                  </a:cubicBezTo>
                  <a:cubicBezTo>
                    <a:pt x="3" y="52"/>
                    <a:pt x="1" y="50"/>
                    <a:pt x="1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8"/>
                    <a:pt x="68" y="49"/>
                    <a:pt x="67" y="50"/>
                  </a:cubicBezTo>
                  <a:cubicBezTo>
                    <a:pt x="66" y="51"/>
                    <a:pt x="65" y="51"/>
                    <a:pt x="64" y="51"/>
                  </a:cubicBezTo>
                  <a:lnTo>
                    <a:pt x="5" y="52"/>
                  </a:lnTo>
                  <a:close/>
                  <a:moveTo>
                    <a:pt x="6" y="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1151128" y="5556033"/>
            <a:ext cx="406299" cy="406299"/>
            <a:chOff x="1087439" y="4967288"/>
            <a:chExt cx="419100" cy="419100"/>
          </a:xfrm>
        </p:grpSpPr>
        <p:sp>
          <p:nvSpPr>
            <p:cNvPr id="213" name="Freeform 192"/>
            <p:cNvSpPr>
              <a:spLocks noEditPoints="1"/>
            </p:cNvSpPr>
            <p:nvPr/>
          </p:nvSpPr>
          <p:spPr bwMode="auto">
            <a:xfrm>
              <a:off x="1087439" y="4967288"/>
              <a:ext cx="419100" cy="419100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193"/>
            <p:cNvSpPr>
              <a:spLocks noEditPoints="1"/>
            </p:cNvSpPr>
            <p:nvPr/>
          </p:nvSpPr>
          <p:spPr bwMode="auto">
            <a:xfrm>
              <a:off x="1154114" y="5022850"/>
              <a:ext cx="285750" cy="363538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008357" y="5545259"/>
            <a:ext cx="384753" cy="407838"/>
            <a:chOff x="1971676" y="4956175"/>
            <a:chExt cx="396875" cy="420688"/>
          </a:xfrm>
        </p:grpSpPr>
        <p:sp>
          <p:nvSpPr>
            <p:cNvPr id="215" name="Freeform 194"/>
            <p:cNvSpPr/>
            <p:nvPr/>
          </p:nvSpPr>
          <p:spPr bwMode="auto">
            <a:xfrm>
              <a:off x="2027239" y="4956175"/>
              <a:ext cx="44450" cy="41275"/>
            </a:xfrm>
            <a:custGeom>
              <a:avLst/>
              <a:gdLst>
                <a:gd name="T0" fmla="*/ 20 w 20"/>
                <a:gd name="T1" fmla="*/ 18 h 18"/>
                <a:gd name="T2" fmla="*/ 14 w 20"/>
                <a:gd name="T3" fmla="*/ 18 h 18"/>
                <a:gd name="T4" fmla="*/ 14 w 20"/>
                <a:gd name="T5" fmla="*/ 10 h 18"/>
                <a:gd name="T6" fmla="*/ 10 w 20"/>
                <a:gd name="T7" fmla="*/ 6 h 18"/>
                <a:gd name="T8" fmla="*/ 6 w 20"/>
                <a:gd name="T9" fmla="*/ 10 h 18"/>
                <a:gd name="T10" fmla="*/ 6 w 20"/>
                <a:gd name="T11" fmla="*/ 18 h 18"/>
                <a:gd name="T12" fmla="*/ 0 w 20"/>
                <a:gd name="T13" fmla="*/ 18 h 18"/>
                <a:gd name="T14" fmla="*/ 0 w 20"/>
                <a:gd name="T15" fmla="*/ 10 h 18"/>
                <a:gd name="T16" fmla="*/ 10 w 20"/>
                <a:gd name="T17" fmla="*/ 0 h 18"/>
                <a:gd name="T18" fmla="*/ 20 w 20"/>
                <a:gd name="T19" fmla="*/ 10 h 18"/>
                <a:gd name="T20" fmla="*/ 20 w 20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">
                  <a:moveTo>
                    <a:pt x="20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2" y="6"/>
                    <a:pt x="10" y="6"/>
                  </a:cubicBezTo>
                  <a:cubicBezTo>
                    <a:pt x="8" y="6"/>
                    <a:pt x="6" y="8"/>
                    <a:pt x="6" y="1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lnTo>
                    <a:pt x="20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195"/>
            <p:cNvSpPr/>
            <p:nvPr/>
          </p:nvSpPr>
          <p:spPr bwMode="auto">
            <a:xfrm>
              <a:off x="2266951" y="4956175"/>
              <a:ext cx="49213" cy="41275"/>
            </a:xfrm>
            <a:custGeom>
              <a:avLst/>
              <a:gdLst>
                <a:gd name="T0" fmla="*/ 21 w 21"/>
                <a:gd name="T1" fmla="*/ 18 h 18"/>
                <a:gd name="T2" fmla="*/ 14 w 21"/>
                <a:gd name="T3" fmla="*/ 18 h 18"/>
                <a:gd name="T4" fmla="*/ 14 w 21"/>
                <a:gd name="T5" fmla="*/ 10 h 18"/>
                <a:gd name="T6" fmla="*/ 10 w 21"/>
                <a:gd name="T7" fmla="*/ 6 h 18"/>
                <a:gd name="T8" fmla="*/ 7 w 21"/>
                <a:gd name="T9" fmla="*/ 10 h 18"/>
                <a:gd name="T10" fmla="*/ 7 w 21"/>
                <a:gd name="T11" fmla="*/ 18 h 18"/>
                <a:gd name="T12" fmla="*/ 0 w 21"/>
                <a:gd name="T13" fmla="*/ 18 h 18"/>
                <a:gd name="T14" fmla="*/ 0 w 21"/>
                <a:gd name="T15" fmla="*/ 10 h 18"/>
                <a:gd name="T16" fmla="*/ 10 w 21"/>
                <a:gd name="T17" fmla="*/ 0 h 18"/>
                <a:gd name="T18" fmla="*/ 21 w 21"/>
                <a:gd name="T19" fmla="*/ 10 h 18"/>
                <a:gd name="T20" fmla="*/ 21 w 21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21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0" y="6"/>
                  </a:cubicBezTo>
                  <a:cubicBezTo>
                    <a:pt x="8" y="6"/>
                    <a:pt x="7" y="8"/>
                    <a:pt x="7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96"/>
            <p:cNvSpPr>
              <a:spLocks noEditPoints="1"/>
            </p:cNvSpPr>
            <p:nvPr/>
          </p:nvSpPr>
          <p:spPr bwMode="auto">
            <a:xfrm>
              <a:off x="1971676" y="4991100"/>
              <a:ext cx="396875" cy="385763"/>
            </a:xfrm>
            <a:custGeom>
              <a:avLst/>
              <a:gdLst>
                <a:gd name="T0" fmla="*/ 164 w 174"/>
                <a:gd name="T1" fmla="*/ 170 h 170"/>
                <a:gd name="T2" fmla="*/ 10 w 174"/>
                <a:gd name="T3" fmla="*/ 170 h 170"/>
                <a:gd name="T4" fmla="*/ 0 w 174"/>
                <a:gd name="T5" fmla="*/ 160 h 170"/>
                <a:gd name="T6" fmla="*/ 0 w 174"/>
                <a:gd name="T7" fmla="*/ 10 h 170"/>
                <a:gd name="T8" fmla="*/ 10 w 174"/>
                <a:gd name="T9" fmla="*/ 0 h 170"/>
                <a:gd name="T10" fmla="*/ 30 w 174"/>
                <a:gd name="T11" fmla="*/ 0 h 170"/>
                <a:gd name="T12" fmla="*/ 30 w 174"/>
                <a:gd name="T13" fmla="*/ 14 h 170"/>
                <a:gd name="T14" fmla="*/ 34 w 174"/>
                <a:gd name="T15" fmla="*/ 18 h 170"/>
                <a:gd name="T16" fmla="*/ 38 w 174"/>
                <a:gd name="T17" fmla="*/ 14 h 170"/>
                <a:gd name="T18" fmla="*/ 38 w 174"/>
                <a:gd name="T19" fmla="*/ 0 h 170"/>
                <a:gd name="T20" fmla="*/ 137 w 174"/>
                <a:gd name="T21" fmla="*/ 0 h 170"/>
                <a:gd name="T22" fmla="*/ 137 w 174"/>
                <a:gd name="T23" fmla="*/ 14 h 170"/>
                <a:gd name="T24" fmla="*/ 140 w 174"/>
                <a:gd name="T25" fmla="*/ 18 h 170"/>
                <a:gd name="T26" fmla="*/ 144 w 174"/>
                <a:gd name="T27" fmla="*/ 14 h 170"/>
                <a:gd name="T28" fmla="*/ 144 w 174"/>
                <a:gd name="T29" fmla="*/ 0 h 170"/>
                <a:gd name="T30" fmla="*/ 164 w 174"/>
                <a:gd name="T31" fmla="*/ 0 h 170"/>
                <a:gd name="T32" fmla="*/ 174 w 174"/>
                <a:gd name="T33" fmla="*/ 10 h 170"/>
                <a:gd name="T34" fmla="*/ 174 w 174"/>
                <a:gd name="T35" fmla="*/ 160 h 170"/>
                <a:gd name="T36" fmla="*/ 164 w 174"/>
                <a:gd name="T37" fmla="*/ 170 h 170"/>
                <a:gd name="T38" fmla="*/ 10 w 174"/>
                <a:gd name="T39" fmla="*/ 6 h 170"/>
                <a:gd name="T40" fmla="*/ 6 w 174"/>
                <a:gd name="T41" fmla="*/ 10 h 170"/>
                <a:gd name="T42" fmla="*/ 6 w 174"/>
                <a:gd name="T43" fmla="*/ 160 h 170"/>
                <a:gd name="T44" fmla="*/ 10 w 174"/>
                <a:gd name="T45" fmla="*/ 164 h 170"/>
                <a:gd name="T46" fmla="*/ 164 w 174"/>
                <a:gd name="T47" fmla="*/ 164 h 170"/>
                <a:gd name="T48" fmla="*/ 168 w 174"/>
                <a:gd name="T49" fmla="*/ 160 h 170"/>
                <a:gd name="T50" fmla="*/ 168 w 174"/>
                <a:gd name="T51" fmla="*/ 10 h 170"/>
                <a:gd name="T52" fmla="*/ 164 w 174"/>
                <a:gd name="T53" fmla="*/ 6 h 170"/>
                <a:gd name="T54" fmla="*/ 151 w 174"/>
                <a:gd name="T55" fmla="*/ 6 h 170"/>
                <a:gd name="T56" fmla="*/ 151 w 174"/>
                <a:gd name="T57" fmla="*/ 14 h 170"/>
                <a:gd name="T58" fmla="*/ 140 w 174"/>
                <a:gd name="T59" fmla="*/ 24 h 170"/>
                <a:gd name="T60" fmla="*/ 130 w 174"/>
                <a:gd name="T61" fmla="*/ 14 h 170"/>
                <a:gd name="T62" fmla="*/ 130 w 174"/>
                <a:gd name="T63" fmla="*/ 6 h 170"/>
                <a:gd name="T64" fmla="*/ 44 w 174"/>
                <a:gd name="T65" fmla="*/ 6 h 170"/>
                <a:gd name="T66" fmla="*/ 44 w 174"/>
                <a:gd name="T67" fmla="*/ 14 h 170"/>
                <a:gd name="T68" fmla="*/ 34 w 174"/>
                <a:gd name="T69" fmla="*/ 24 h 170"/>
                <a:gd name="T70" fmla="*/ 24 w 174"/>
                <a:gd name="T71" fmla="*/ 14 h 170"/>
                <a:gd name="T72" fmla="*/ 24 w 174"/>
                <a:gd name="T73" fmla="*/ 6 h 170"/>
                <a:gd name="T74" fmla="*/ 10 w 174"/>
                <a:gd name="T75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4" h="170">
                  <a:moveTo>
                    <a:pt x="164" y="170"/>
                  </a:move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66"/>
                    <a:pt x="0" y="16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6"/>
                    <a:pt x="32" y="18"/>
                    <a:pt x="34" y="18"/>
                  </a:cubicBezTo>
                  <a:cubicBezTo>
                    <a:pt x="36" y="18"/>
                    <a:pt x="38" y="16"/>
                    <a:pt x="38" y="1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6"/>
                    <a:pt x="138" y="18"/>
                    <a:pt x="140" y="18"/>
                  </a:cubicBezTo>
                  <a:cubicBezTo>
                    <a:pt x="143" y="18"/>
                    <a:pt x="144" y="16"/>
                    <a:pt x="144" y="1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0" y="0"/>
                    <a:pt x="174" y="5"/>
                    <a:pt x="174" y="10"/>
                  </a:cubicBezTo>
                  <a:cubicBezTo>
                    <a:pt x="174" y="160"/>
                    <a:pt x="174" y="160"/>
                    <a:pt x="174" y="160"/>
                  </a:cubicBezTo>
                  <a:cubicBezTo>
                    <a:pt x="174" y="166"/>
                    <a:pt x="170" y="170"/>
                    <a:pt x="164" y="170"/>
                  </a:cubicBezTo>
                  <a:close/>
                  <a:moveTo>
                    <a:pt x="10" y="6"/>
                  </a:moveTo>
                  <a:cubicBezTo>
                    <a:pt x="8" y="6"/>
                    <a:pt x="6" y="8"/>
                    <a:pt x="6" y="1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6" y="162"/>
                    <a:pt x="8" y="164"/>
                    <a:pt x="10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6" y="164"/>
                    <a:pt x="168" y="162"/>
                    <a:pt x="168" y="16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8"/>
                    <a:pt x="166" y="6"/>
                    <a:pt x="164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20"/>
                    <a:pt x="146" y="24"/>
                    <a:pt x="140" y="24"/>
                  </a:cubicBezTo>
                  <a:cubicBezTo>
                    <a:pt x="135" y="24"/>
                    <a:pt x="130" y="20"/>
                    <a:pt x="130" y="14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20"/>
                    <a:pt x="39" y="24"/>
                    <a:pt x="34" y="24"/>
                  </a:cubicBezTo>
                  <a:cubicBezTo>
                    <a:pt x="28" y="24"/>
                    <a:pt x="24" y="20"/>
                    <a:pt x="24" y="14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97"/>
            <p:cNvSpPr/>
            <p:nvPr/>
          </p:nvSpPr>
          <p:spPr bwMode="auto">
            <a:xfrm>
              <a:off x="2266951" y="4997450"/>
              <a:ext cx="49213" cy="47625"/>
            </a:xfrm>
            <a:custGeom>
              <a:avLst/>
              <a:gdLst>
                <a:gd name="T0" fmla="*/ 10 w 21"/>
                <a:gd name="T1" fmla="*/ 21 h 21"/>
                <a:gd name="T2" fmla="*/ 0 w 21"/>
                <a:gd name="T3" fmla="*/ 11 h 21"/>
                <a:gd name="T4" fmla="*/ 0 w 21"/>
                <a:gd name="T5" fmla="*/ 0 h 21"/>
                <a:gd name="T6" fmla="*/ 7 w 21"/>
                <a:gd name="T7" fmla="*/ 0 h 21"/>
                <a:gd name="T8" fmla="*/ 7 w 21"/>
                <a:gd name="T9" fmla="*/ 11 h 21"/>
                <a:gd name="T10" fmla="*/ 10 w 21"/>
                <a:gd name="T11" fmla="*/ 15 h 21"/>
                <a:gd name="T12" fmla="*/ 14 w 21"/>
                <a:gd name="T13" fmla="*/ 11 h 21"/>
                <a:gd name="T14" fmla="*/ 14 w 21"/>
                <a:gd name="T15" fmla="*/ 0 h 21"/>
                <a:gd name="T16" fmla="*/ 21 w 21"/>
                <a:gd name="T17" fmla="*/ 0 h 21"/>
                <a:gd name="T18" fmla="*/ 21 w 21"/>
                <a:gd name="T19" fmla="*/ 11 h 21"/>
                <a:gd name="T20" fmla="*/ 10 w 2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cubicBezTo>
                    <a:pt x="5" y="21"/>
                    <a:pt x="0" y="17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8" y="15"/>
                    <a:pt x="10" y="15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16" y="21"/>
                    <a:pt x="10" y="2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98"/>
            <p:cNvSpPr>
              <a:spLocks noChangeArrowheads="1"/>
            </p:cNvSpPr>
            <p:nvPr/>
          </p:nvSpPr>
          <p:spPr bwMode="auto">
            <a:xfrm>
              <a:off x="1979614" y="5081588"/>
              <a:ext cx="3810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2834807" y="5611437"/>
            <a:ext cx="423229" cy="315498"/>
            <a:chOff x="2824164" y="5024438"/>
            <a:chExt cx="436563" cy="325438"/>
          </a:xfrm>
        </p:grpSpPr>
        <p:sp>
          <p:nvSpPr>
            <p:cNvPr id="220" name="Freeform 199"/>
            <p:cNvSpPr/>
            <p:nvPr/>
          </p:nvSpPr>
          <p:spPr bwMode="auto">
            <a:xfrm>
              <a:off x="2824164" y="5024438"/>
              <a:ext cx="436563" cy="242888"/>
            </a:xfrm>
            <a:custGeom>
              <a:avLst/>
              <a:gdLst>
                <a:gd name="T0" fmla="*/ 275 w 275"/>
                <a:gd name="T1" fmla="*/ 153 h 153"/>
                <a:gd name="T2" fmla="*/ 221 w 275"/>
                <a:gd name="T3" fmla="*/ 153 h 153"/>
                <a:gd name="T4" fmla="*/ 221 w 275"/>
                <a:gd name="T5" fmla="*/ 145 h 153"/>
                <a:gd name="T6" fmla="*/ 265 w 275"/>
                <a:gd name="T7" fmla="*/ 145 h 153"/>
                <a:gd name="T8" fmla="*/ 265 w 275"/>
                <a:gd name="T9" fmla="*/ 10 h 153"/>
                <a:gd name="T10" fmla="*/ 9 w 275"/>
                <a:gd name="T11" fmla="*/ 10 h 153"/>
                <a:gd name="T12" fmla="*/ 9 w 275"/>
                <a:gd name="T13" fmla="*/ 145 h 153"/>
                <a:gd name="T14" fmla="*/ 53 w 275"/>
                <a:gd name="T15" fmla="*/ 145 h 153"/>
                <a:gd name="T16" fmla="*/ 53 w 275"/>
                <a:gd name="T17" fmla="*/ 153 h 153"/>
                <a:gd name="T18" fmla="*/ 0 w 275"/>
                <a:gd name="T19" fmla="*/ 153 h 153"/>
                <a:gd name="T20" fmla="*/ 0 w 275"/>
                <a:gd name="T21" fmla="*/ 0 h 153"/>
                <a:gd name="T22" fmla="*/ 275 w 275"/>
                <a:gd name="T23" fmla="*/ 0 h 153"/>
                <a:gd name="T24" fmla="*/ 275 w 275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153">
                  <a:moveTo>
                    <a:pt x="275" y="153"/>
                  </a:moveTo>
                  <a:lnTo>
                    <a:pt x="221" y="153"/>
                  </a:lnTo>
                  <a:lnTo>
                    <a:pt x="221" y="145"/>
                  </a:lnTo>
                  <a:lnTo>
                    <a:pt x="265" y="145"/>
                  </a:lnTo>
                  <a:lnTo>
                    <a:pt x="265" y="10"/>
                  </a:lnTo>
                  <a:lnTo>
                    <a:pt x="9" y="10"/>
                  </a:lnTo>
                  <a:lnTo>
                    <a:pt x="9" y="145"/>
                  </a:lnTo>
                  <a:lnTo>
                    <a:pt x="53" y="145"/>
                  </a:lnTo>
                  <a:lnTo>
                    <a:pt x="53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75" y="1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200"/>
            <p:cNvSpPr>
              <a:spLocks noEditPoints="1"/>
            </p:cNvSpPr>
            <p:nvPr/>
          </p:nvSpPr>
          <p:spPr bwMode="auto">
            <a:xfrm>
              <a:off x="2905126" y="5167313"/>
              <a:ext cx="274638" cy="182563"/>
            </a:xfrm>
            <a:custGeom>
              <a:avLst/>
              <a:gdLst>
                <a:gd name="T0" fmla="*/ 173 w 173"/>
                <a:gd name="T1" fmla="*/ 115 h 115"/>
                <a:gd name="T2" fmla="*/ 0 w 173"/>
                <a:gd name="T3" fmla="*/ 115 h 115"/>
                <a:gd name="T4" fmla="*/ 87 w 173"/>
                <a:gd name="T5" fmla="*/ 0 h 115"/>
                <a:gd name="T6" fmla="*/ 173 w 173"/>
                <a:gd name="T7" fmla="*/ 115 h 115"/>
                <a:gd name="T8" fmla="*/ 18 w 173"/>
                <a:gd name="T9" fmla="*/ 106 h 115"/>
                <a:gd name="T10" fmla="*/ 154 w 173"/>
                <a:gd name="T11" fmla="*/ 106 h 115"/>
                <a:gd name="T12" fmla="*/ 87 w 173"/>
                <a:gd name="T13" fmla="*/ 15 h 115"/>
                <a:gd name="T14" fmla="*/ 18 w 173"/>
                <a:gd name="T15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15">
                  <a:moveTo>
                    <a:pt x="173" y="115"/>
                  </a:moveTo>
                  <a:lnTo>
                    <a:pt x="0" y="115"/>
                  </a:lnTo>
                  <a:lnTo>
                    <a:pt x="87" y="0"/>
                  </a:lnTo>
                  <a:lnTo>
                    <a:pt x="173" y="115"/>
                  </a:lnTo>
                  <a:close/>
                  <a:moveTo>
                    <a:pt x="18" y="106"/>
                  </a:moveTo>
                  <a:lnTo>
                    <a:pt x="154" y="106"/>
                  </a:lnTo>
                  <a:lnTo>
                    <a:pt x="87" y="15"/>
                  </a:lnTo>
                  <a:lnTo>
                    <a:pt x="18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2" name="Freeform 201"/>
          <p:cNvSpPr>
            <a:spLocks noEditPoints="1"/>
          </p:cNvSpPr>
          <p:nvPr/>
        </p:nvSpPr>
        <p:spPr bwMode="auto">
          <a:xfrm>
            <a:off x="11502516" y="2982002"/>
            <a:ext cx="249320" cy="410916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6" name="组合 225"/>
          <p:cNvGrpSpPr/>
          <p:nvPr/>
        </p:nvGrpSpPr>
        <p:grpSpPr>
          <a:xfrm>
            <a:off x="11420179" y="3971621"/>
            <a:ext cx="413994" cy="269326"/>
            <a:chOff x="9815514" y="5897563"/>
            <a:chExt cx="427038" cy="277812"/>
          </a:xfrm>
        </p:grpSpPr>
        <p:sp>
          <p:nvSpPr>
            <p:cNvPr id="223" name="Freeform 202"/>
            <p:cNvSpPr>
              <a:spLocks noEditPoints="1"/>
            </p:cNvSpPr>
            <p:nvPr/>
          </p:nvSpPr>
          <p:spPr bwMode="auto">
            <a:xfrm>
              <a:off x="9817101" y="5900738"/>
              <a:ext cx="423863" cy="273050"/>
            </a:xfrm>
            <a:custGeom>
              <a:avLst/>
              <a:gdLst>
                <a:gd name="T0" fmla="*/ 179 w 186"/>
                <a:gd name="T1" fmla="*/ 120 h 120"/>
                <a:gd name="T2" fmla="*/ 6 w 186"/>
                <a:gd name="T3" fmla="*/ 120 h 120"/>
                <a:gd name="T4" fmla="*/ 0 w 186"/>
                <a:gd name="T5" fmla="*/ 114 h 120"/>
                <a:gd name="T6" fmla="*/ 0 w 186"/>
                <a:gd name="T7" fmla="*/ 6 h 120"/>
                <a:gd name="T8" fmla="*/ 6 w 186"/>
                <a:gd name="T9" fmla="*/ 0 h 120"/>
                <a:gd name="T10" fmla="*/ 179 w 186"/>
                <a:gd name="T11" fmla="*/ 0 h 120"/>
                <a:gd name="T12" fmla="*/ 186 w 186"/>
                <a:gd name="T13" fmla="*/ 6 h 120"/>
                <a:gd name="T14" fmla="*/ 186 w 186"/>
                <a:gd name="T15" fmla="*/ 114 h 120"/>
                <a:gd name="T16" fmla="*/ 179 w 186"/>
                <a:gd name="T17" fmla="*/ 120 h 120"/>
                <a:gd name="T18" fmla="*/ 7 w 186"/>
                <a:gd name="T19" fmla="*/ 113 h 120"/>
                <a:gd name="T20" fmla="*/ 178 w 186"/>
                <a:gd name="T21" fmla="*/ 113 h 120"/>
                <a:gd name="T22" fmla="*/ 178 w 186"/>
                <a:gd name="T23" fmla="*/ 7 h 120"/>
                <a:gd name="T24" fmla="*/ 7 w 186"/>
                <a:gd name="T25" fmla="*/ 7 h 120"/>
                <a:gd name="T26" fmla="*/ 7 w 186"/>
                <a:gd name="T27" fmla="*/ 1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20">
                  <a:moveTo>
                    <a:pt x="179" y="120"/>
                  </a:moveTo>
                  <a:cubicBezTo>
                    <a:pt x="6" y="120"/>
                    <a:pt x="6" y="120"/>
                    <a:pt x="6" y="120"/>
                  </a:cubicBezTo>
                  <a:cubicBezTo>
                    <a:pt x="3" y="120"/>
                    <a:pt x="0" y="11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3" y="0"/>
                    <a:pt x="186" y="2"/>
                    <a:pt x="186" y="6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6" y="118"/>
                    <a:pt x="183" y="120"/>
                    <a:pt x="179" y="120"/>
                  </a:cubicBezTo>
                  <a:close/>
                  <a:moveTo>
                    <a:pt x="7" y="113"/>
                  </a:moveTo>
                  <a:cubicBezTo>
                    <a:pt x="178" y="113"/>
                    <a:pt x="178" y="113"/>
                    <a:pt x="178" y="113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03"/>
            <p:cNvSpPr>
              <a:spLocks noEditPoints="1"/>
            </p:cNvSpPr>
            <p:nvPr/>
          </p:nvSpPr>
          <p:spPr bwMode="auto">
            <a:xfrm>
              <a:off x="9815514" y="6026150"/>
              <a:ext cx="427038" cy="149225"/>
            </a:xfrm>
            <a:custGeom>
              <a:avLst/>
              <a:gdLst>
                <a:gd name="T0" fmla="*/ 180 w 188"/>
                <a:gd name="T1" fmla="*/ 66 h 66"/>
                <a:gd name="T2" fmla="*/ 7 w 188"/>
                <a:gd name="T3" fmla="*/ 66 h 66"/>
                <a:gd name="T4" fmla="*/ 3 w 188"/>
                <a:gd name="T5" fmla="*/ 64 h 66"/>
                <a:gd name="T6" fmla="*/ 0 w 188"/>
                <a:gd name="T7" fmla="*/ 62 h 66"/>
                <a:gd name="T8" fmla="*/ 62 w 188"/>
                <a:gd name="T9" fmla="*/ 0 h 66"/>
                <a:gd name="T10" fmla="*/ 94 w 188"/>
                <a:gd name="T11" fmla="*/ 32 h 66"/>
                <a:gd name="T12" fmla="*/ 126 w 188"/>
                <a:gd name="T13" fmla="*/ 0 h 66"/>
                <a:gd name="T14" fmla="*/ 188 w 188"/>
                <a:gd name="T15" fmla="*/ 62 h 66"/>
                <a:gd name="T16" fmla="*/ 184 w 188"/>
                <a:gd name="T17" fmla="*/ 64 h 66"/>
                <a:gd name="T18" fmla="*/ 180 w 188"/>
                <a:gd name="T19" fmla="*/ 66 h 66"/>
                <a:gd name="T20" fmla="*/ 62 w 188"/>
                <a:gd name="T21" fmla="*/ 10 h 66"/>
                <a:gd name="T22" fmla="*/ 14 w 188"/>
                <a:gd name="T23" fmla="*/ 58 h 66"/>
                <a:gd name="T24" fmla="*/ 173 w 188"/>
                <a:gd name="T25" fmla="*/ 58 h 66"/>
                <a:gd name="T26" fmla="*/ 126 w 188"/>
                <a:gd name="T27" fmla="*/ 10 h 66"/>
                <a:gd name="T28" fmla="*/ 98 w 188"/>
                <a:gd name="T29" fmla="*/ 38 h 66"/>
                <a:gd name="T30" fmla="*/ 89 w 188"/>
                <a:gd name="T31" fmla="*/ 38 h 66"/>
                <a:gd name="T32" fmla="*/ 62 w 188"/>
                <a:gd name="T33" fmla="*/ 1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66">
                  <a:moveTo>
                    <a:pt x="180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5" y="65"/>
                    <a:pt x="3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88" y="62"/>
                    <a:pt x="188" y="62"/>
                    <a:pt x="188" y="62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3" y="65"/>
                    <a:pt x="181" y="66"/>
                    <a:pt x="180" y="66"/>
                  </a:cubicBezTo>
                  <a:close/>
                  <a:moveTo>
                    <a:pt x="62" y="10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6" y="40"/>
                    <a:pt x="91" y="40"/>
                    <a:pt x="89" y="38"/>
                  </a:cubicBezTo>
                  <a:lnTo>
                    <a:pt x="62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04"/>
            <p:cNvSpPr>
              <a:spLocks noEditPoints="1"/>
            </p:cNvSpPr>
            <p:nvPr/>
          </p:nvSpPr>
          <p:spPr bwMode="auto">
            <a:xfrm>
              <a:off x="9815514" y="5897563"/>
              <a:ext cx="425450" cy="215900"/>
            </a:xfrm>
            <a:custGeom>
              <a:avLst/>
              <a:gdLst>
                <a:gd name="T0" fmla="*/ 94 w 187"/>
                <a:gd name="T1" fmla="*/ 95 h 95"/>
                <a:gd name="T2" fmla="*/ 89 w 187"/>
                <a:gd name="T3" fmla="*/ 93 h 95"/>
                <a:gd name="T4" fmla="*/ 0 w 187"/>
                <a:gd name="T5" fmla="*/ 4 h 95"/>
                <a:gd name="T6" fmla="*/ 3 w 187"/>
                <a:gd name="T7" fmla="*/ 2 h 95"/>
                <a:gd name="T8" fmla="*/ 7 w 187"/>
                <a:gd name="T9" fmla="*/ 0 h 95"/>
                <a:gd name="T10" fmla="*/ 180 w 187"/>
                <a:gd name="T11" fmla="*/ 0 h 95"/>
                <a:gd name="T12" fmla="*/ 184 w 187"/>
                <a:gd name="T13" fmla="*/ 2 h 95"/>
                <a:gd name="T14" fmla="*/ 187 w 187"/>
                <a:gd name="T15" fmla="*/ 4 h 95"/>
                <a:gd name="T16" fmla="*/ 98 w 187"/>
                <a:gd name="T17" fmla="*/ 93 h 95"/>
                <a:gd name="T18" fmla="*/ 94 w 187"/>
                <a:gd name="T19" fmla="*/ 95 h 95"/>
                <a:gd name="T20" fmla="*/ 14 w 187"/>
                <a:gd name="T21" fmla="*/ 8 h 95"/>
                <a:gd name="T22" fmla="*/ 94 w 187"/>
                <a:gd name="T23" fmla="*/ 88 h 95"/>
                <a:gd name="T24" fmla="*/ 174 w 187"/>
                <a:gd name="T25" fmla="*/ 8 h 95"/>
                <a:gd name="T26" fmla="*/ 14 w 187"/>
                <a:gd name="T2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95">
                  <a:moveTo>
                    <a:pt x="94" y="95"/>
                  </a:moveTo>
                  <a:cubicBezTo>
                    <a:pt x="92" y="95"/>
                    <a:pt x="90" y="95"/>
                    <a:pt x="89" y="9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2" y="0"/>
                    <a:pt x="183" y="1"/>
                    <a:pt x="184" y="2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7" y="95"/>
                    <a:pt x="95" y="95"/>
                    <a:pt x="94" y="95"/>
                  </a:cubicBezTo>
                  <a:close/>
                  <a:moveTo>
                    <a:pt x="14" y="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74" y="8"/>
                    <a:pt x="174" y="8"/>
                    <a:pt x="17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206"/>
          <p:cNvSpPr>
            <a:spLocks noEditPoints="1"/>
          </p:cNvSpPr>
          <p:nvPr/>
        </p:nvSpPr>
        <p:spPr bwMode="auto">
          <a:xfrm>
            <a:off x="11385992" y="4804996"/>
            <a:ext cx="413994" cy="270866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208"/>
          <p:cNvSpPr>
            <a:spLocks noEditPoints="1"/>
          </p:cNvSpPr>
          <p:nvPr/>
        </p:nvSpPr>
        <p:spPr bwMode="auto">
          <a:xfrm>
            <a:off x="393936" y="5696851"/>
            <a:ext cx="412455" cy="263171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7" name="组合 266"/>
          <p:cNvGrpSpPr/>
          <p:nvPr/>
        </p:nvGrpSpPr>
        <p:grpSpPr>
          <a:xfrm>
            <a:off x="11386266" y="2202918"/>
            <a:ext cx="409377" cy="372442"/>
            <a:chOff x="5451476" y="5838825"/>
            <a:chExt cx="422275" cy="384176"/>
          </a:xfrm>
        </p:grpSpPr>
        <p:sp>
          <p:nvSpPr>
            <p:cNvPr id="9" name="Freeform 209"/>
            <p:cNvSpPr/>
            <p:nvPr/>
          </p:nvSpPr>
          <p:spPr bwMode="auto">
            <a:xfrm>
              <a:off x="5451476" y="5838825"/>
              <a:ext cx="422275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10"/>
            <p:cNvSpPr/>
            <p:nvPr/>
          </p:nvSpPr>
          <p:spPr bwMode="auto">
            <a:xfrm>
              <a:off x="5592764" y="5949950"/>
              <a:ext cx="141288" cy="79375"/>
            </a:xfrm>
            <a:custGeom>
              <a:avLst/>
              <a:gdLst>
                <a:gd name="T0" fmla="*/ 5 w 89"/>
                <a:gd name="T1" fmla="*/ 50 h 50"/>
                <a:gd name="T2" fmla="*/ 0 w 89"/>
                <a:gd name="T3" fmla="*/ 45 h 50"/>
                <a:gd name="T4" fmla="*/ 44 w 89"/>
                <a:gd name="T5" fmla="*/ 0 h 50"/>
                <a:gd name="T6" fmla="*/ 89 w 89"/>
                <a:gd name="T7" fmla="*/ 45 h 50"/>
                <a:gd name="T8" fmla="*/ 83 w 89"/>
                <a:gd name="T9" fmla="*/ 50 h 50"/>
                <a:gd name="T10" fmla="*/ 44 w 89"/>
                <a:gd name="T11" fmla="*/ 12 h 50"/>
                <a:gd name="T12" fmla="*/ 5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5" y="50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89" y="45"/>
                  </a:lnTo>
                  <a:lnTo>
                    <a:pt x="83" y="50"/>
                  </a:lnTo>
                  <a:lnTo>
                    <a:pt x="44" y="12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5656264" y="5964238"/>
              <a:ext cx="12700" cy="2587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11357850" y="5579118"/>
            <a:ext cx="410916" cy="398604"/>
            <a:chOff x="6319839" y="5838825"/>
            <a:chExt cx="423863" cy="411163"/>
          </a:xfrm>
        </p:grpSpPr>
        <p:sp>
          <p:nvSpPr>
            <p:cNvPr id="12" name="Freeform 212"/>
            <p:cNvSpPr/>
            <p:nvPr/>
          </p:nvSpPr>
          <p:spPr bwMode="auto">
            <a:xfrm>
              <a:off x="6319839" y="5838825"/>
              <a:ext cx="423863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13"/>
            <p:cNvSpPr/>
            <p:nvPr/>
          </p:nvSpPr>
          <p:spPr bwMode="auto">
            <a:xfrm>
              <a:off x="6461126" y="6170613"/>
              <a:ext cx="141288" cy="79375"/>
            </a:xfrm>
            <a:custGeom>
              <a:avLst/>
              <a:gdLst>
                <a:gd name="T0" fmla="*/ 44 w 89"/>
                <a:gd name="T1" fmla="*/ 50 h 50"/>
                <a:gd name="T2" fmla="*/ 0 w 89"/>
                <a:gd name="T3" fmla="*/ 6 h 50"/>
                <a:gd name="T4" fmla="*/ 6 w 89"/>
                <a:gd name="T5" fmla="*/ 0 h 50"/>
                <a:gd name="T6" fmla="*/ 44 w 89"/>
                <a:gd name="T7" fmla="*/ 38 h 50"/>
                <a:gd name="T8" fmla="*/ 83 w 89"/>
                <a:gd name="T9" fmla="*/ 0 h 50"/>
                <a:gd name="T10" fmla="*/ 89 w 89"/>
                <a:gd name="T11" fmla="*/ 6 h 50"/>
                <a:gd name="T12" fmla="*/ 44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44" y="5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4" y="38"/>
                  </a:lnTo>
                  <a:lnTo>
                    <a:pt x="83" y="0"/>
                  </a:lnTo>
                  <a:lnTo>
                    <a:pt x="89" y="6"/>
                  </a:lnTo>
                  <a:lnTo>
                    <a:pt x="44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6524626" y="5975350"/>
              <a:ext cx="14288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395474" y="2982806"/>
            <a:ext cx="300108" cy="401682"/>
            <a:chOff x="307977" y="2312988"/>
            <a:chExt cx="309563" cy="414338"/>
          </a:xfrm>
        </p:grpSpPr>
        <p:sp>
          <p:nvSpPr>
            <p:cNvPr id="15" name="Freeform 215"/>
            <p:cNvSpPr/>
            <p:nvPr/>
          </p:nvSpPr>
          <p:spPr bwMode="auto">
            <a:xfrm>
              <a:off x="392114" y="2509838"/>
              <a:ext cx="141288" cy="80963"/>
            </a:xfrm>
            <a:custGeom>
              <a:avLst/>
              <a:gdLst>
                <a:gd name="T0" fmla="*/ 45 w 89"/>
                <a:gd name="T1" fmla="*/ 51 h 51"/>
                <a:gd name="T2" fmla="*/ 0 w 89"/>
                <a:gd name="T3" fmla="*/ 5 h 51"/>
                <a:gd name="T4" fmla="*/ 6 w 89"/>
                <a:gd name="T5" fmla="*/ 0 h 51"/>
                <a:gd name="T6" fmla="*/ 45 w 89"/>
                <a:gd name="T7" fmla="*/ 38 h 51"/>
                <a:gd name="T8" fmla="*/ 84 w 89"/>
                <a:gd name="T9" fmla="*/ 0 h 51"/>
                <a:gd name="T10" fmla="*/ 89 w 89"/>
                <a:gd name="T11" fmla="*/ 5 h 51"/>
                <a:gd name="T12" fmla="*/ 45 w 89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45" y="51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5" y="38"/>
                  </a:lnTo>
                  <a:lnTo>
                    <a:pt x="84" y="0"/>
                  </a:lnTo>
                  <a:lnTo>
                    <a:pt x="89" y="5"/>
                  </a:lnTo>
                  <a:lnTo>
                    <a:pt x="45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457202" y="2312988"/>
              <a:ext cx="12700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17"/>
            <p:cNvSpPr/>
            <p:nvPr/>
          </p:nvSpPr>
          <p:spPr bwMode="auto">
            <a:xfrm>
              <a:off x="307977" y="2417763"/>
              <a:ext cx="309563" cy="309563"/>
            </a:xfrm>
            <a:custGeom>
              <a:avLst/>
              <a:gdLst>
                <a:gd name="T0" fmla="*/ 195 w 195"/>
                <a:gd name="T1" fmla="*/ 195 h 195"/>
                <a:gd name="T2" fmla="*/ 0 w 195"/>
                <a:gd name="T3" fmla="*/ 195 h 195"/>
                <a:gd name="T4" fmla="*/ 0 w 195"/>
                <a:gd name="T5" fmla="*/ 0 h 195"/>
                <a:gd name="T6" fmla="*/ 74 w 195"/>
                <a:gd name="T7" fmla="*/ 0 h 195"/>
                <a:gd name="T8" fmla="*/ 74 w 195"/>
                <a:gd name="T9" fmla="*/ 9 h 195"/>
                <a:gd name="T10" fmla="*/ 11 w 195"/>
                <a:gd name="T11" fmla="*/ 9 h 195"/>
                <a:gd name="T12" fmla="*/ 11 w 195"/>
                <a:gd name="T13" fmla="*/ 185 h 195"/>
                <a:gd name="T14" fmla="*/ 187 w 195"/>
                <a:gd name="T15" fmla="*/ 185 h 195"/>
                <a:gd name="T16" fmla="*/ 187 w 195"/>
                <a:gd name="T17" fmla="*/ 9 h 195"/>
                <a:gd name="T18" fmla="*/ 125 w 195"/>
                <a:gd name="T19" fmla="*/ 9 h 195"/>
                <a:gd name="T20" fmla="*/ 125 w 195"/>
                <a:gd name="T21" fmla="*/ 0 h 195"/>
                <a:gd name="T22" fmla="*/ 195 w 195"/>
                <a:gd name="T23" fmla="*/ 0 h 195"/>
                <a:gd name="T24" fmla="*/ 195 w 195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195">
                  <a:moveTo>
                    <a:pt x="19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9"/>
                  </a:lnTo>
                  <a:lnTo>
                    <a:pt x="11" y="9"/>
                  </a:lnTo>
                  <a:lnTo>
                    <a:pt x="11" y="185"/>
                  </a:lnTo>
                  <a:lnTo>
                    <a:pt x="187" y="185"/>
                  </a:lnTo>
                  <a:lnTo>
                    <a:pt x="187" y="9"/>
                  </a:lnTo>
                  <a:lnTo>
                    <a:pt x="125" y="9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1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01629" y="3823875"/>
            <a:ext cx="306264" cy="421690"/>
            <a:chOff x="314326" y="3180556"/>
            <a:chExt cx="315913" cy="434976"/>
          </a:xfrm>
        </p:grpSpPr>
        <p:sp>
          <p:nvSpPr>
            <p:cNvPr id="18" name="Freeform 218"/>
            <p:cNvSpPr/>
            <p:nvPr/>
          </p:nvSpPr>
          <p:spPr bwMode="auto">
            <a:xfrm>
              <a:off x="398464" y="3180556"/>
              <a:ext cx="147638" cy="84138"/>
            </a:xfrm>
            <a:custGeom>
              <a:avLst/>
              <a:gdLst>
                <a:gd name="T0" fmla="*/ 7 w 93"/>
                <a:gd name="T1" fmla="*/ 53 h 53"/>
                <a:gd name="T2" fmla="*/ 0 w 93"/>
                <a:gd name="T3" fmla="*/ 48 h 53"/>
                <a:gd name="T4" fmla="*/ 46 w 93"/>
                <a:gd name="T5" fmla="*/ 0 h 53"/>
                <a:gd name="T6" fmla="*/ 93 w 93"/>
                <a:gd name="T7" fmla="*/ 48 h 53"/>
                <a:gd name="T8" fmla="*/ 86 w 93"/>
                <a:gd name="T9" fmla="*/ 53 h 53"/>
                <a:gd name="T10" fmla="*/ 46 w 93"/>
                <a:gd name="T11" fmla="*/ 15 h 53"/>
                <a:gd name="T12" fmla="*/ 7 w 93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3">
                  <a:moveTo>
                    <a:pt x="7" y="53"/>
                  </a:moveTo>
                  <a:lnTo>
                    <a:pt x="0" y="48"/>
                  </a:lnTo>
                  <a:lnTo>
                    <a:pt x="46" y="0"/>
                  </a:lnTo>
                  <a:lnTo>
                    <a:pt x="93" y="48"/>
                  </a:lnTo>
                  <a:lnTo>
                    <a:pt x="86" y="53"/>
                  </a:lnTo>
                  <a:lnTo>
                    <a:pt x="46" y="15"/>
                  </a:lnTo>
                  <a:lnTo>
                    <a:pt x="7" y="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19"/>
            <p:cNvSpPr>
              <a:spLocks noChangeArrowheads="1"/>
            </p:cNvSpPr>
            <p:nvPr/>
          </p:nvSpPr>
          <p:spPr bwMode="auto">
            <a:xfrm>
              <a:off x="463551" y="3196431"/>
              <a:ext cx="15875" cy="268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20"/>
            <p:cNvSpPr/>
            <p:nvPr/>
          </p:nvSpPr>
          <p:spPr bwMode="auto">
            <a:xfrm>
              <a:off x="314326" y="3296444"/>
              <a:ext cx="315913" cy="319088"/>
            </a:xfrm>
            <a:custGeom>
              <a:avLst/>
              <a:gdLst>
                <a:gd name="T0" fmla="*/ 199 w 199"/>
                <a:gd name="T1" fmla="*/ 201 h 201"/>
                <a:gd name="T2" fmla="*/ 0 w 199"/>
                <a:gd name="T3" fmla="*/ 201 h 201"/>
                <a:gd name="T4" fmla="*/ 0 w 199"/>
                <a:gd name="T5" fmla="*/ 0 h 201"/>
                <a:gd name="T6" fmla="*/ 74 w 199"/>
                <a:gd name="T7" fmla="*/ 0 h 201"/>
                <a:gd name="T8" fmla="*/ 74 w 199"/>
                <a:gd name="T9" fmla="*/ 10 h 201"/>
                <a:gd name="T10" fmla="*/ 8 w 199"/>
                <a:gd name="T11" fmla="*/ 10 h 201"/>
                <a:gd name="T12" fmla="*/ 8 w 199"/>
                <a:gd name="T13" fmla="*/ 192 h 201"/>
                <a:gd name="T14" fmla="*/ 190 w 199"/>
                <a:gd name="T15" fmla="*/ 192 h 201"/>
                <a:gd name="T16" fmla="*/ 190 w 199"/>
                <a:gd name="T17" fmla="*/ 10 h 201"/>
                <a:gd name="T18" fmla="*/ 127 w 199"/>
                <a:gd name="T19" fmla="*/ 10 h 201"/>
                <a:gd name="T20" fmla="*/ 127 w 199"/>
                <a:gd name="T21" fmla="*/ 0 h 201"/>
                <a:gd name="T22" fmla="*/ 199 w 199"/>
                <a:gd name="T23" fmla="*/ 0 h 201"/>
                <a:gd name="T24" fmla="*/ 199 w 199"/>
                <a:gd name="T2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201">
                  <a:moveTo>
                    <a:pt x="199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8" y="10"/>
                  </a:lnTo>
                  <a:lnTo>
                    <a:pt x="8" y="192"/>
                  </a:lnTo>
                  <a:lnTo>
                    <a:pt x="190" y="192"/>
                  </a:lnTo>
                  <a:lnTo>
                    <a:pt x="190" y="10"/>
                  </a:lnTo>
                  <a:lnTo>
                    <a:pt x="127" y="10"/>
                  </a:lnTo>
                  <a:lnTo>
                    <a:pt x="127" y="0"/>
                  </a:lnTo>
                  <a:lnTo>
                    <a:pt x="199" y="0"/>
                  </a:lnTo>
                  <a:lnTo>
                    <a:pt x="199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21"/>
          <p:cNvSpPr>
            <a:spLocks noEditPoints="1"/>
          </p:cNvSpPr>
          <p:nvPr/>
        </p:nvSpPr>
        <p:spPr bwMode="auto">
          <a:xfrm>
            <a:off x="412403" y="4721085"/>
            <a:ext cx="277022" cy="424767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25"/>
          <p:cNvSpPr>
            <a:spLocks noEditPoints="1"/>
          </p:cNvSpPr>
          <p:nvPr/>
        </p:nvSpPr>
        <p:spPr bwMode="auto">
          <a:xfrm>
            <a:off x="343308" y="2175595"/>
            <a:ext cx="404760" cy="407838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2" name="组合 291"/>
          <p:cNvGrpSpPr/>
          <p:nvPr/>
        </p:nvGrpSpPr>
        <p:grpSpPr>
          <a:xfrm>
            <a:off x="4770238" y="990677"/>
            <a:ext cx="2719014" cy="928282"/>
            <a:chOff x="4770238" y="990677"/>
            <a:chExt cx="2719014" cy="928282"/>
          </a:xfrm>
        </p:grpSpPr>
        <p:sp>
          <p:nvSpPr>
            <p:cNvPr id="293" name="矩形 292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3715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2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95" name="矩形 294"/>
            <p:cNvSpPr/>
            <p:nvPr/>
          </p:nvSpPr>
          <p:spPr>
            <a:xfrm>
              <a:off x="4770238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15188" y="990677"/>
            <a:ext cx="160473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13598" y="13598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常用扁平化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生活服务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矢量图标</a:t>
            </a:r>
          </a:p>
        </p:txBody>
      </p:sp>
      <p:sp>
        <p:nvSpPr>
          <p:cNvPr id="6" name="Freeform 6"/>
          <p:cNvSpPr/>
          <p:nvPr/>
        </p:nvSpPr>
        <p:spPr bwMode="auto">
          <a:xfrm>
            <a:off x="905978" y="2241690"/>
            <a:ext cx="1058959" cy="1057564"/>
          </a:xfrm>
          <a:custGeom>
            <a:avLst/>
            <a:gdLst>
              <a:gd name="T0" fmla="*/ 111 w 623"/>
              <a:gd name="T1" fmla="*/ 111 h 622"/>
              <a:gd name="T2" fmla="*/ 512 w 623"/>
              <a:gd name="T3" fmla="*/ 111 h 622"/>
              <a:gd name="T4" fmla="*/ 512 w 623"/>
              <a:gd name="T5" fmla="*/ 512 h 622"/>
              <a:gd name="T6" fmla="*/ 111 w 623"/>
              <a:gd name="T7" fmla="*/ 512 h 622"/>
              <a:gd name="T8" fmla="*/ 111 w 623"/>
              <a:gd name="T9" fmla="*/ 11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622">
                <a:moveTo>
                  <a:pt x="111" y="111"/>
                </a:moveTo>
                <a:cubicBezTo>
                  <a:pt x="222" y="0"/>
                  <a:pt x="401" y="0"/>
                  <a:pt x="512" y="111"/>
                </a:cubicBezTo>
                <a:cubicBezTo>
                  <a:pt x="623" y="221"/>
                  <a:pt x="623" y="401"/>
                  <a:pt x="512" y="512"/>
                </a:cubicBezTo>
                <a:cubicBezTo>
                  <a:pt x="401" y="622"/>
                  <a:pt x="222" y="622"/>
                  <a:pt x="111" y="512"/>
                </a:cubicBezTo>
                <a:cubicBezTo>
                  <a:pt x="0" y="401"/>
                  <a:pt x="0" y="221"/>
                  <a:pt x="111" y="111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3623" y="2643509"/>
            <a:ext cx="500878" cy="253927"/>
            <a:chOff x="1636718" y="1981206"/>
            <a:chExt cx="569914" cy="288926"/>
          </a:xfrm>
          <a:solidFill>
            <a:schemeClr val="bg1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24056" y="2125669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636718" y="1981206"/>
              <a:ext cx="569914" cy="288926"/>
            </a:xfrm>
            <a:custGeom>
              <a:avLst/>
              <a:gdLst>
                <a:gd name="T0" fmla="*/ 29 w 295"/>
                <a:gd name="T1" fmla="*/ 85 h 150"/>
                <a:gd name="T2" fmla="*/ 29 w 295"/>
                <a:gd name="T3" fmla="*/ 75 h 150"/>
                <a:gd name="T4" fmla="*/ 18 w 295"/>
                <a:gd name="T5" fmla="*/ 0 h 150"/>
                <a:gd name="T6" fmla="*/ 0 w 295"/>
                <a:gd name="T7" fmla="*/ 0 h 150"/>
                <a:gd name="T8" fmla="*/ 0 w 295"/>
                <a:gd name="T9" fmla="*/ 85 h 150"/>
                <a:gd name="T10" fmla="*/ 0 w 295"/>
                <a:gd name="T11" fmla="*/ 113 h 150"/>
                <a:gd name="T12" fmla="*/ 0 w 295"/>
                <a:gd name="T13" fmla="*/ 150 h 150"/>
                <a:gd name="T14" fmla="*/ 18 w 295"/>
                <a:gd name="T15" fmla="*/ 150 h 150"/>
                <a:gd name="T16" fmla="*/ 27 w 295"/>
                <a:gd name="T17" fmla="*/ 113 h 150"/>
                <a:gd name="T18" fmla="*/ 267 w 295"/>
                <a:gd name="T19" fmla="*/ 113 h 150"/>
                <a:gd name="T20" fmla="*/ 277 w 295"/>
                <a:gd name="T21" fmla="*/ 150 h 150"/>
                <a:gd name="T22" fmla="*/ 295 w 295"/>
                <a:gd name="T23" fmla="*/ 150 h 150"/>
                <a:gd name="T24" fmla="*/ 295 w 295"/>
                <a:gd name="T25" fmla="*/ 113 h 150"/>
                <a:gd name="T26" fmla="*/ 295 w 295"/>
                <a:gd name="T27" fmla="*/ 85 h 150"/>
                <a:gd name="T28" fmla="*/ 29 w 295"/>
                <a:gd name="T29" fmla="*/ 8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0">
                  <a:moveTo>
                    <a:pt x="29" y="85"/>
                  </a:moveTo>
                  <a:cubicBezTo>
                    <a:pt x="29" y="82"/>
                    <a:pt x="29" y="78"/>
                    <a:pt x="29" y="75"/>
                  </a:cubicBezTo>
                  <a:cubicBezTo>
                    <a:pt x="29" y="33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22" y="150"/>
                    <a:pt x="25" y="135"/>
                    <a:pt x="27" y="113"/>
                  </a:cubicBezTo>
                  <a:cubicBezTo>
                    <a:pt x="267" y="113"/>
                    <a:pt x="267" y="113"/>
                    <a:pt x="267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5"/>
                    <a:pt x="295" y="85"/>
                    <a:pt x="295" y="85"/>
                  </a:cubicBezTo>
                  <a:lnTo>
                    <a:pt x="29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709743" y="2071694"/>
              <a:ext cx="100013" cy="52388"/>
            </a:xfrm>
            <a:custGeom>
              <a:avLst/>
              <a:gdLst>
                <a:gd name="T0" fmla="*/ 52 w 52"/>
                <a:gd name="T1" fmla="*/ 27 h 27"/>
                <a:gd name="T2" fmla="*/ 25 w 52"/>
                <a:gd name="T3" fmla="*/ 0 h 27"/>
                <a:gd name="T4" fmla="*/ 0 w 52"/>
                <a:gd name="T5" fmla="*/ 0 h 27"/>
                <a:gd name="T6" fmla="*/ 0 w 52"/>
                <a:gd name="T7" fmla="*/ 27 h 27"/>
                <a:gd name="T8" fmla="*/ 52 w 5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52" y="27"/>
                  </a:moveTo>
                  <a:cubicBezTo>
                    <a:pt x="51" y="12"/>
                    <a:pt x="39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5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833569" y="2071694"/>
              <a:ext cx="373063" cy="52388"/>
            </a:xfrm>
            <a:custGeom>
              <a:avLst/>
              <a:gdLst>
                <a:gd name="T0" fmla="*/ 193 w 193"/>
                <a:gd name="T1" fmla="*/ 27 h 27"/>
                <a:gd name="T2" fmla="*/ 166 w 193"/>
                <a:gd name="T3" fmla="*/ 0 h 27"/>
                <a:gd name="T4" fmla="*/ 27 w 193"/>
                <a:gd name="T5" fmla="*/ 0 h 27"/>
                <a:gd name="T6" fmla="*/ 0 w 193"/>
                <a:gd name="T7" fmla="*/ 27 h 27"/>
                <a:gd name="T8" fmla="*/ 193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93" y="27"/>
                  </a:moveTo>
                  <a:cubicBezTo>
                    <a:pt x="192" y="12"/>
                    <a:pt x="180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lnTo>
                    <a:pt x="19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798520" y="2287732"/>
            <a:ext cx="964086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30123" y="2499803"/>
            <a:ext cx="500878" cy="445070"/>
            <a:chOff x="3390909" y="1817693"/>
            <a:chExt cx="569914" cy="506414"/>
          </a:xfrm>
          <a:solidFill>
            <a:schemeClr val="bg1"/>
          </a:solidFill>
        </p:grpSpPr>
        <p:sp>
          <p:nvSpPr>
            <p:cNvPr id="14" name="Freeform 11"/>
            <p:cNvSpPr/>
            <p:nvPr/>
          </p:nvSpPr>
          <p:spPr bwMode="auto">
            <a:xfrm>
              <a:off x="3390909" y="2033594"/>
              <a:ext cx="569914" cy="290513"/>
            </a:xfrm>
            <a:custGeom>
              <a:avLst/>
              <a:gdLst>
                <a:gd name="T0" fmla="*/ 29 w 295"/>
                <a:gd name="T1" fmla="*/ 86 h 151"/>
                <a:gd name="T2" fmla="*/ 29 w 295"/>
                <a:gd name="T3" fmla="*/ 75 h 151"/>
                <a:gd name="T4" fmla="*/ 18 w 295"/>
                <a:gd name="T5" fmla="*/ 0 h 151"/>
                <a:gd name="T6" fmla="*/ 0 w 295"/>
                <a:gd name="T7" fmla="*/ 0 h 151"/>
                <a:gd name="T8" fmla="*/ 0 w 295"/>
                <a:gd name="T9" fmla="*/ 86 h 151"/>
                <a:gd name="T10" fmla="*/ 0 w 295"/>
                <a:gd name="T11" fmla="*/ 113 h 151"/>
                <a:gd name="T12" fmla="*/ 0 w 295"/>
                <a:gd name="T13" fmla="*/ 151 h 151"/>
                <a:gd name="T14" fmla="*/ 18 w 295"/>
                <a:gd name="T15" fmla="*/ 151 h 151"/>
                <a:gd name="T16" fmla="*/ 28 w 295"/>
                <a:gd name="T17" fmla="*/ 113 h 151"/>
                <a:gd name="T18" fmla="*/ 268 w 295"/>
                <a:gd name="T19" fmla="*/ 113 h 151"/>
                <a:gd name="T20" fmla="*/ 277 w 295"/>
                <a:gd name="T21" fmla="*/ 150 h 151"/>
                <a:gd name="T22" fmla="*/ 295 w 295"/>
                <a:gd name="T23" fmla="*/ 150 h 151"/>
                <a:gd name="T24" fmla="*/ 295 w 295"/>
                <a:gd name="T25" fmla="*/ 113 h 151"/>
                <a:gd name="T26" fmla="*/ 295 w 295"/>
                <a:gd name="T27" fmla="*/ 86 h 151"/>
                <a:gd name="T28" fmla="*/ 29 w 295"/>
                <a:gd name="T29" fmla="*/ 8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1">
                  <a:moveTo>
                    <a:pt x="29" y="86"/>
                  </a:moveTo>
                  <a:cubicBezTo>
                    <a:pt x="29" y="82"/>
                    <a:pt x="29" y="79"/>
                    <a:pt x="29" y="75"/>
                  </a:cubicBezTo>
                  <a:cubicBezTo>
                    <a:pt x="29" y="34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22" y="151"/>
                    <a:pt x="26" y="136"/>
                    <a:pt x="28" y="113"/>
                  </a:cubicBezTo>
                  <a:cubicBezTo>
                    <a:pt x="268" y="113"/>
                    <a:pt x="268" y="113"/>
                    <a:pt x="268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6"/>
                    <a:pt x="295" y="86"/>
                    <a:pt x="295" y="86"/>
                  </a:cubicBezTo>
                  <a:lnTo>
                    <a:pt x="29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3465522" y="2125669"/>
              <a:ext cx="100013" cy="50800"/>
            </a:xfrm>
            <a:custGeom>
              <a:avLst/>
              <a:gdLst>
                <a:gd name="T0" fmla="*/ 51 w 51"/>
                <a:gd name="T1" fmla="*/ 26 h 26"/>
                <a:gd name="T2" fmla="*/ 24 w 51"/>
                <a:gd name="T3" fmla="*/ 0 h 26"/>
                <a:gd name="T4" fmla="*/ 0 w 51"/>
                <a:gd name="T5" fmla="*/ 0 h 26"/>
                <a:gd name="T6" fmla="*/ 0 w 51"/>
                <a:gd name="T7" fmla="*/ 26 h 26"/>
                <a:gd name="T8" fmla="*/ 51 w 5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51" y="26"/>
                  </a:moveTo>
                  <a:cubicBezTo>
                    <a:pt x="51" y="12"/>
                    <a:pt x="39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3587760" y="2125669"/>
              <a:ext cx="373063" cy="50800"/>
            </a:xfrm>
            <a:custGeom>
              <a:avLst/>
              <a:gdLst>
                <a:gd name="T0" fmla="*/ 193 w 193"/>
                <a:gd name="T1" fmla="*/ 26 h 26"/>
                <a:gd name="T2" fmla="*/ 166 w 193"/>
                <a:gd name="T3" fmla="*/ 0 h 26"/>
                <a:gd name="T4" fmla="*/ 27 w 193"/>
                <a:gd name="T5" fmla="*/ 0 h 26"/>
                <a:gd name="T6" fmla="*/ 0 w 193"/>
                <a:gd name="T7" fmla="*/ 26 h 26"/>
                <a:gd name="T8" fmla="*/ 193 w 19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6">
                  <a:moveTo>
                    <a:pt x="193" y="26"/>
                  </a:moveTo>
                  <a:cubicBezTo>
                    <a:pt x="193" y="12"/>
                    <a:pt x="181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" y="12"/>
                    <a:pt x="0" y="26"/>
                  </a:cubicBezTo>
                  <a:lnTo>
                    <a:pt x="19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3695710" y="1817693"/>
              <a:ext cx="115888" cy="111125"/>
            </a:xfrm>
            <a:custGeom>
              <a:avLst/>
              <a:gdLst>
                <a:gd name="T0" fmla="*/ 37 w 73"/>
                <a:gd name="T1" fmla="*/ 0 h 70"/>
                <a:gd name="T2" fmla="*/ 45 w 73"/>
                <a:gd name="T3" fmla="*/ 27 h 70"/>
                <a:gd name="T4" fmla="*/ 73 w 73"/>
                <a:gd name="T5" fmla="*/ 27 h 70"/>
                <a:gd name="T6" fmla="*/ 50 w 73"/>
                <a:gd name="T7" fmla="*/ 43 h 70"/>
                <a:gd name="T8" fmla="*/ 59 w 73"/>
                <a:gd name="T9" fmla="*/ 70 h 70"/>
                <a:gd name="T10" fmla="*/ 37 w 73"/>
                <a:gd name="T11" fmla="*/ 53 h 70"/>
                <a:gd name="T12" fmla="*/ 14 w 73"/>
                <a:gd name="T13" fmla="*/ 70 h 70"/>
                <a:gd name="T14" fmla="*/ 22 w 73"/>
                <a:gd name="T15" fmla="*/ 43 h 70"/>
                <a:gd name="T16" fmla="*/ 0 w 73"/>
                <a:gd name="T17" fmla="*/ 27 h 70"/>
                <a:gd name="T18" fmla="*/ 28 w 73"/>
                <a:gd name="T19" fmla="*/ 27 h 70"/>
                <a:gd name="T20" fmla="*/ 37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7" y="0"/>
                  </a:moveTo>
                  <a:lnTo>
                    <a:pt x="45" y="27"/>
                  </a:lnTo>
                  <a:lnTo>
                    <a:pt x="73" y="27"/>
                  </a:lnTo>
                  <a:lnTo>
                    <a:pt x="50" y="43"/>
                  </a:lnTo>
                  <a:lnTo>
                    <a:pt x="59" y="70"/>
                  </a:lnTo>
                  <a:lnTo>
                    <a:pt x="37" y="53"/>
                  </a:lnTo>
                  <a:lnTo>
                    <a:pt x="14" y="70"/>
                  </a:lnTo>
                  <a:lnTo>
                    <a:pt x="22" y="43"/>
                  </a:lnTo>
                  <a:lnTo>
                    <a:pt x="0" y="27"/>
                  </a:lnTo>
                  <a:lnTo>
                    <a:pt x="28" y="27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3835410" y="1892306"/>
              <a:ext cx="115888" cy="107950"/>
            </a:xfrm>
            <a:custGeom>
              <a:avLst/>
              <a:gdLst>
                <a:gd name="T0" fmla="*/ 37 w 73"/>
                <a:gd name="T1" fmla="*/ 0 h 68"/>
                <a:gd name="T2" fmla="*/ 45 w 73"/>
                <a:gd name="T3" fmla="*/ 25 h 68"/>
                <a:gd name="T4" fmla="*/ 73 w 73"/>
                <a:gd name="T5" fmla="*/ 25 h 68"/>
                <a:gd name="T6" fmla="*/ 51 w 73"/>
                <a:gd name="T7" fmla="*/ 42 h 68"/>
                <a:gd name="T8" fmla="*/ 60 w 73"/>
                <a:gd name="T9" fmla="*/ 68 h 68"/>
                <a:gd name="T10" fmla="*/ 37 w 73"/>
                <a:gd name="T11" fmla="*/ 52 h 68"/>
                <a:gd name="T12" fmla="*/ 15 w 73"/>
                <a:gd name="T13" fmla="*/ 68 h 68"/>
                <a:gd name="T14" fmla="*/ 23 w 73"/>
                <a:gd name="T15" fmla="*/ 42 h 68"/>
                <a:gd name="T16" fmla="*/ 0 w 73"/>
                <a:gd name="T17" fmla="*/ 25 h 68"/>
                <a:gd name="T18" fmla="*/ 28 w 73"/>
                <a:gd name="T19" fmla="*/ 25 h 68"/>
                <a:gd name="T20" fmla="*/ 37 w 73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8">
                  <a:moveTo>
                    <a:pt x="37" y="0"/>
                  </a:moveTo>
                  <a:lnTo>
                    <a:pt x="45" y="25"/>
                  </a:lnTo>
                  <a:lnTo>
                    <a:pt x="73" y="25"/>
                  </a:lnTo>
                  <a:lnTo>
                    <a:pt x="51" y="42"/>
                  </a:lnTo>
                  <a:lnTo>
                    <a:pt x="60" y="68"/>
                  </a:lnTo>
                  <a:lnTo>
                    <a:pt x="37" y="52"/>
                  </a:lnTo>
                  <a:lnTo>
                    <a:pt x="15" y="68"/>
                  </a:lnTo>
                  <a:lnTo>
                    <a:pt x="23" y="42"/>
                  </a:lnTo>
                  <a:lnTo>
                    <a:pt x="0" y="25"/>
                  </a:lnTo>
                  <a:lnTo>
                    <a:pt x="28" y="25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3548072" y="1817693"/>
              <a:ext cx="115888" cy="111125"/>
            </a:xfrm>
            <a:custGeom>
              <a:avLst/>
              <a:gdLst>
                <a:gd name="T0" fmla="*/ 36 w 73"/>
                <a:gd name="T1" fmla="*/ 0 h 70"/>
                <a:gd name="T2" fmla="*/ 28 w 73"/>
                <a:gd name="T3" fmla="*/ 27 h 70"/>
                <a:gd name="T4" fmla="*/ 0 w 73"/>
                <a:gd name="T5" fmla="*/ 27 h 70"/>
                <a:gd name="T6" fmla="*/ 22 w 73"/>
                <a:gd name="T7" fmla="*/ 43 h 70"/>
                <a:gd name="T8" fmla="*/ 13 w 73"/>
                <a:gd name="T9" fmla="*/ 70 h 70"/>
                <a:gd name="T10" fmla="*/ 36 w 73"/>
                <a:gd name="T11" fmla="*/ 53 h 70"/>
                <a:gd name="T12" fmla="*/ 58 w 73"/>
                <a:gd name="T13" fmla="*/ 70 h 70"/>
                <a:gd name="T14" fmla="*/ 50 w 73"/>
                <a:gd name="T15" fmla="*/ 43 h 70"/>
                <a:gd name="T16" fmla="*/ 73 w 73"/>
                <a:gd name="T17" fmla="*/ 27 h 70"/>
                <a:gd name="T18" fmla="*/ 45 w 73"/>
                <a:gd name="T19" fmla="*/ 27 h 70"/>
                <a:gd name="T20" fmla="*/ 36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6" y="0"/>
                  </a:moveTo>
                  <a:lnTo>
                    <a:pt x="28" y="27"/>
                  </a:lnTo>
                  <a:lnTo>
                    <a:pt x="0" y="27"/>
                  </a:lnTo>
                  <a:lnTo>
                    <a:pt x="22" y="43"/>
                  </a:lnTo>
                  <a:lnTo>
                    <a:pt x="13" y="70"/>
                  </a:lnTo>
                  <a:lnTo>
                    <a:pt x="36" y="53"/>
                  </a:lnTo>
                  <a:lnTo>
                    <a:pt x="58" y="70"/>
                  </a:lnTo>
                  <a:lnTo>
                    <a:pt x="50" y="43"/>
                  </a:lnTo>
                  <a:lnTo>
                    <a:pt x="73" y="27"/>
                  </a:lnTo>
                  <a:lnTo>
                    <a:pt x="45" y="2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408372" y="1892306"/>
              <a:ext cx="114300" cy="107950"/>
            </a:xfrm>
            <a:custGeom>
              <a:avLst/>
              <a:gdLst>
                <a:gd name="T0" fmla="*/ 35 w 72"/>
                <a:gd name="T1" fmla="*/ 0 h 68"/>
                <a:gd name="T2" fmla="*/ 27 w 72"/>
                <a:gd name="T3" fmla="*/ 25 h 68"/>
                <a:gd name="T4" fmla="*/ 0 w 72"/>
                <a:gd name="T5" fmla="*/ 25 h 68"/>
                <a:gd name="T6" fmla="*/ 22 w 72"/>
                <a:gd name="T7" fmla="*/ 42 h 68"/>
                <a:gd name="T8" fmla="*/ 13 w 72"/>
                <a:gd name="T9" fmla="*/ 68 h 68"/>
                <a:gd name="T10" fmla="*/ 35 w 72"/>
                <a:gd name="T11" fmla="*/ 52 h 68"/>
                <a:gd name="T12" fmla="*/ 58 w 72"/>
                <a:gd name="T13" fmla="*/ 68 h 68"/>
                <a:gd name="T14" fmla="*/ 50 w 72"/>
                <a:gd name="T15" fmla="*/ 42 h 68"/>
                <a:gd name="T16" fmla="*/ 72 w 72"/>
                <a:gd name="T17" fmla="*/ 25 h 68"/>
                <a:gd name="T18" fmla="*/ 44 w 72"/>
                <a:gd name="T19" fmla="*/ 25 h 68"/>
                <a:gd name="T20" fmla="*/ 35 w 72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68">
                  <a:moveTo>
                    <a:pt x="35" y="0"/>
                  </a:moveTo>
                  <a:lnTo>
                    <a:pt x="27" y="25"/>
                  </a:lnTo>
                  <a:lnTo>
                    <a:pt x="0" y="25"/>
                  </a:lnTo>
                  <a:lnTo>
                    <a:pt x="22" y="42"/>
                  </a:lnTo>
                  <a:lnTo>
                    <a:pt x="13" y="68"/>
                  </a:lnTo>
                  <a:lnTo>
                    <a:pt x="35" y="52"/>
                  </a:lnTo>
                  <a:lnTo>
                    <a:pt x="58" y="68"/>
                  </a:lnTo>
                  <a:lnTo>
                    <a:pt x="50" y="42"/>
                  </a:lnTo>
                  <a:lnTo>
                    <a:pt x="72" y="25"/>
                  </a:lnTo>
                  <a:lnTo>
                    <a:pt x="44" y="25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4664069" y="2287732"/>
            <a:ext cx="962690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94277" y="2531893"/>
            <a:ext cx="500878" cy="415771"/>
            <a:chOff x="5143513" y="1854206"/>
            <a:chExt cx="569914" cy="473076"/>
          </a:xfrm>
          <a:solidFill>
            <a:schemeClr val="bg1"/>
          </a:solidFill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5143513" y="2300294"/>
              <a:ext cx="569914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5210188" y="2197106"/>
              <a:ext cx="44450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5272101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56038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55403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5337188" y="2197106"/>
              <a:ext cx="185738" cy="85725"/>
            </a:xfrm>
            <a:custGeom>
              <a:avLst/>
              <a:gdLst>
                <a:gd name="T0" fmla="*/ 58 w 117"/>
                <a:gd name="T1" fmla="*/ 0 h 54"/>
                <a:gd name="T2" fmla="*/ 34 w 117"/>
                <a:gd name="T3" fmla="*/ 0 h 54"/>
                <a:gd name="T4" fmla="*/ 0 w 117"/>
                <a:gd name="T5" fmla="*/ 0 h 54"/>
                <a:gd name="T6" fmla="*/ 0 w 117"/>
                <a:gd name="T7" fmla="*/ 54 h 54"/>
                <a:gd name="T8" fmla="*/ 34 w 117"/>
                <a:gd name="T9" fmla="*/ 54 h 54"/>
                <a:gd name="T10" fmla="*/ 34 w 117"/>
                <a:gd name="T11" fmla="*/ 17 h 54"/>
                <a:gd name="T12" fmla="*/ 58 w 117"/>
                <a:gd name="T13" fmla="*/ 17 h 54"/>
                <a:gd name="T14" fmla="*/ 82 w 117"/>
                <a:gd name="T15" fmla="*/ 17 h 54"/>
                <a:gd name="T16" fmla="*/ 82 w 117"/>
                <a:gd name="T17" fmla="*/ 54 h 54"/>
                <a:gd name="T18" fmla="*/ 117 w 117"/>
                <a:gd name="T19" fmla="*/ 54 h 54"/>
                <a:gd name="T20" fmla="*/ 117 w 117"/>
                <a:gd name="T21" fmla="*/ 0 h 54"/>
                <a:gd name="T22" fmla="*/ 82 w 117"/>
                <a:gd name="T23" fmla="*/ 0 h 54"/>
                <a:gd name="T24" fmla="*/ 58 w 117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54">
                  <a:moveTo>
                    <a:pt x="58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34" y="54"/>
                  </a:lnTo>
                  <a:lnTo>
                    <a:pt x="34" y="17"/>
                  </a:lnTo>
                  <a:lnTo>
                    <a:pt x="58" y="17"/>
                  </a:lnTo>
                  <a:lnTo>
                    <a:pt x="82" y="17"/>
                  </a:lnTo>
                  <a:lnTo>
                    <a:pt x="82" y="54"/>
                  </a:lnTo>
                  <a:lnTo>
                    <a:pt x="117" y="54"/>
                  </a:lnTo>
                  <a:lnTo>
                    <a:pt x="117" y="0"/>
                  </a:lnTo>
                  <a:lnTo>
                    <a:pt x="82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5143513" y="2105031"/>
              <a:ext cx="569914" cy="92075"/>
            </a:xfrm>
            <a:custGeom>
              <a:avLst/>
              <a:gdLst>
                <a:gd name="T0" fmla="*/ 275 w 295"/>
                <a:gd name="T1" fmla="*/ 28 h 48"/>
                <a:gd name="T2" fmla="*/ 266 w 295"/>
                <a:gd name="T3" fmla="*/ 16 h 48"/>
                <a:gd name="T4" fmla="*/ 256 w 295"/>
                <a:gd name="T5" fmla="*/ 28 h 48"/>
                <a:gd name="T6" fmla="*/ 247 w 295"/>
                <a:gd name="T7" fmla="*/ 0 h 48"/>
                <a:gd name="T8" fmla="*/ 237 w 295"/>
                <a:gd name="T9" fmla="*/ 28 h 48"/>
                <a:gd name="T10" fmla="*/ 228 w 295"/>
                <a:gd name="T11" fmla="*/ 0 h 48"/>
                <a:gd name="T12" fmla="*/ 218 w 295"/>
                <a:gd name="T13" fmla="*/ 28 h 48"/>
                <a:gd name="T14" fmla="*/ 209 w 295"/>
                <a:gd name="T15" fmla="*/ 0 h 48"/>
                <a:gd name="T16" fmla="*/ 199 w 295"/>
                <a:gd name="T17" fmla="*/ 28 h 48"/>
                <a:gd name="T18" fmla="*/ 190 w 295"/>
                <a:gd name="T19" fmla="*/ 0 h 48"/>
                <a:gd name="T20" fmla="*/ 180 w 295"/>
                <a:gd name="T21" fmla="*/ 28 h 48"/>
                <a:gd name="T22" fmla="*/ 172 w 295"/>
                <a:gd name="T23" fmla="*/ 0 h 48"/>
                <a:gd name="T24" fmla="*/ 161 w 295"/>
                <a:gd name="T25" fmla="*/ 28 h 48"/>
                <a:gd name="T26" fmla="*/ 153 w 295"/>
                <a:gd name="T27" fmla="*/ 0 h 48"/>
                <a:gd name="T28" fmla="*/ 142 w 295"/>
                <a:gd name="T29" fmla="*/ 28 h 48"/>
                <a:gd name="T30" fmla="*/ 134 w 295"/>
                <a:gd name="T31" fmla="*/ 0 h 48"/>
                <a:gd name="T32" fmla="*/ 124 w 295"/>
                <a:gd name="T33" fmla="*/ 28 h 48"/>
                <a:gd name="T34" fmla="*/ 115 w 295"/>
                <a:gd name="T35" fmla="*/ 0 h 48"/>
                <a:gd name="T36" fmla="*/ 105 w 295"/>
                <a:gd name="T37" fmla="*/ 28 h 48"/>
                <a:gd name="T38" fmla="*/ 96 w 295"/>
                <a:gd name="T39" fmla="*/ 0 h 48"/>
                <a:gd name="T40" fmla="*/ 86 w 295"/>
                <a:gd name="T41" fmla="*/ 28 h 48"/>
                <a:gd name="T42" fmla="*/ 77 w 295"/>
                <a:gd name="T43" fmla="*/ 0 h 48"/>
                <a:gd name="T44" fmla="*/ 67 w 295"/>
                <a:gd name="T45" fmla="*/ 28 h 48"/>
                <a:gd name="T46" fmla="*/ 58 w 295"/>
                <a:gd name="T47" fmla="*/ 0 h 48"/>
                <a:gd name="T48" fmla="*/ 48 w 295"/>
                <a:gd name="T49" fmla="*/ 28 h 48"/>
                <a:gd name="T50" fmla="*/ 39 w 295"/>
                <a:gd name="T51" fmla="*/ 11 h 48"/>
                <a:gd name="T52" fmla="*/ 29 w 295"/>
                <a:gd name="T53" fmla="*/ 28 h 48"/>
                <a:gd name="T54" fmla="*/ 20 w 295"/>
                <a:gd name="T55" fmla="*/ 19 h 48"/>
                <a:gd name="T56" fmla="*/ 0 w 295"/>
                <a:gd name="T57" fmla="*/ 28 h 48"/>
                <a:gd name="T58" fmla="*/ 29 w 295"/>
                <a:gd name="T59" fmla="*/ 39 h 48"/>
                <a:gd name="T60" fmla="*/ 275 w 295"/>
                <a:gd name="T61" fmla="*/ 48 h 48"/>
                <a:gd name="T62" fmla="*/ 295 w 295"/>
                <a:gd name="T6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48">
                  <a:moveTo>
                    <a:pt x="275" y="19"/>
                  </a:moveTo>
                  <a:cubicBezTo>
                    <a:pt x="275" y="28"/>
                    <a:pt x="275" y="28"/>
                    <a:pt x="275" y="28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2" y="14"/>
                    <a:pt x="258" y="12"/>
                    <a:pt x="256" y="10"/>
                  </a:cubicBezTo>
                  <a:cubicBezTo>
                    <a:pt x="256" y="28"/>
                    <a:pt x="256" y="28"/>
                    <a:pt x="256" y="28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09" y="28"/>
                    <a:pt x="209" y="28"/>
                    <a:pt x="209" y="28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13"/>
                    <a:pt x="33" y="14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4" y="21"/>
                    <a:pt x="8" y="22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6" y="39"/>
                    <a:pt x="266" y="39"/>
                    <a:pt x="266" y="39"/>
                  </a:cubicBezTo>
                  <a:cubicBezTo>
                    <a:pt x="275" y="48"/>
                    <a:pt x="275" y="48"/>
                    <a:pt x="275" y="48"/>
                  </a:cubicBezTo>
                  <a:cubicBezTo>
                    <a:pt x="295" y="28"/>
                    <a:pt x="295" y="28"/>
                    <a:pt x="295" y="28"/>
                  </a:cubicBezTo>
                  <a:cubicBezTo>
                    <a:pt x="295" y="24"/>
                    <a:pt x="295" y="24"/>
                    <a:pt x="295" y="24"/>
                  </a:cubicBezTo>
                  <a:cubicBezTo>
                    <a:pt x="288" y="22"/>
                    <a:pt x="281" y="21"/>
                    <a:pt x="275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5245113" y="2060581"/>
              <a:ext cx="368301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5143513" y="1854206"/>
              <a:ext cx="569914" cy="206375"/>
            </a:xfrm>
            <a:custGeom>
              <a:avLst/>
              <a:gdLst>
                <a:gd name="T0" fmla="*/ 275 w 295"/>
                <a:gd name="T1" fmla="*/ 85 h 106"/>
                <a:gd name="T2" fmla="*/ 266 w 295"/>
                <a:gd name="T3" fmla="*/ 65 h 106"/>
                <a:gd name="T4" fmla="*/ 256 w 295"/>
                <a:gd name="T5" fmla="*/ 85 h 106"/>
                <a:gd name="T6" fmla="*/ 247 w 295"/>
                <a:gd name="T7" fmla="*/ 25 h 106"/>
                <a:gd name="T8" fmla="*/ 248 w 295"/>
                <a:gd name="T9" fmla="*/ 7 h 106"/>
                <a:gd name="T10" fmla="*/ 234 w 295"/>
                <a:gd name="T11" fmla="*/ 14 h 106"/>
                <a:gd name="T12" fmla="*/ 61 w 295"/>
                <a:gd name="T13" fmla="*/ 0 h 106"/>
                <a:gd name="T14" fmla="*/ 48 w 295"/>
                <a:gd name="T15" fmla="*/ 25 h 106"/>
                <a:gd name="T16" fmla="*/ 48 w 295"/>
                <a:gd name="T17" fmla="*/ 85 h 106"/>
                <a:gd name="T18" fmla="*/ 39 w 295"/>
                <a:gd name="T19" fmla="*/ 54 h 106"/>
                <a:gd name="T20" fmla="*/ 29 w 295"/>
                <a:gd name="T21" fmla="*/ 85 h 106"/>
                <a:gd name="T22" fmla="*/ 20 w 295"/>
                <a:gd name="T23" fmla="*/ 71 h 106"/>
                <a:gd name="T24" fmla="*/ 0 w 295"/>
                <a:gd name="T25" fmla="*/ 86 h 106"/>
                <a:gd name="T26" fmla="*/ 53 w 295"/>
                <a:gd name="T27" fmla="*/ 96 h 106"/>
                <a:gd name="T28" fmla="*/ 257 w 295"/>
                <a:gd name="T29" fmla="*/ 106 h 106"/>
                <a:gd name="T30" fmla="*/ 295 w 295"/>
                <a:gd name="T31" fmla="*/ 86 h 106"/>
                <a:gd name="T32" fmla="*/ 275 w 295"/>
                <a:gd name="T33" fmla="*/ 71 h 106"/>
                <a:gd name="T34" fmla="*/ 58 w 295"/>
                <a:gd name="T35" fmla="*/ 85 h 106"/>
                <a:gd name="T36" fmla="*/ 67 w 295"/>
                <a:gd name="T37" fmla="*/ 25 h 106"/>
                <a:gd name="T38" fmla="*/ 86 w 295"/>
                <a:gd name="T39" fmla="*/ 85 h 106"/>
                <a:gd name="T40" fmla="*/ 77 w 295"/>
                <a:gd name="T41" fmla="*/ 25 h 106"/>
                <a:gd name="T42" fmla="*/ 86 w 295"/>
                <a:gd name="T43" fmla="*/ 85 h 106"/>
                <a:gd name="T44" fmla="*/ 96 w 295"/>
                <a:gd name="T45" fmla="*/ 85 h 106"/>
                <a:gd name="T46" fmla="*/ 105 w 295"/>
                <a:gd name="T47" fmla="*/ 25 h 106"/>
                <a:gd name="T48" fmla="*/ 124 w 295"/>
                <a:gd name="T49" fmla="*/ 85 h 106"/>
                <a:gd name="T50" fmla="*/ 115 w 295"/>
                <a:gd name="T51" fmla="*/ 25 h 106"/>
                <a:gd name="T52" fmla="*/ 124 w 295"/>
                <a:gd name="T53" fmla="*/ 85 h 106"/>
                <a:gd name="T54" fmla="*/ 134 w 295"/>
                <a:gd name="T55" fmla="*/ 85 h 106"/>
                <a:gd name="T56" fmla="*/ 142 w 295"/>
                <a:gd name="T57" fmla="*/ 25 h 106"/>
                <a:gd name="T58" fmla="*/ 161 w 295"/>
                <a:gd name="T59" fmla="*/ 85 h 106"/>
                <a:gd name="T60" fmla="*/ 153 w 295"/>
                <a:gd name="T61" fmla="*/ 25 h 106"/>
                <a:gd name="T62" fmla="*/ 161 w 295"/>
                <a:gd name="T63" fmla="*/ 85 h 106"/>
                <a:gd name="T64" fmla="*/ 172 w 295"/>
                <a:gd name="T65" fmla="*/ 85 h 106"/>
                <a:gd name="T66" fmla="*/ 180 w 295"/>
                <a:gd name="T67" fmla="*/ 25 h 106"/>
                <a:gd name="T68" fmla="*/ 199 w 295"/>
                <a:gd name="T69" fmla="*/ 85 h 106"/>
                <a:gd name="T70" fmla="*/ 190 w 295"/>
                <a:gd name="T71" fmla="*/ 25 h 106"/>
                <a:gd name="T72" fmla="*/ 199 w 295"/>
                <a:gd name="T73" fmla="*/ 85 h 106"/>
                <a:gd name="T74" fmla="*/ 209 w 295"/>
                <a:gd name="T75" fmla="*/ 85 h 106"/>
                <a:gd name="T76" fmla="*/ 218 w 295"/>
                <a:gd name="T77" fmla="*/ 25 h 106"/>
                <a:gd name="T78" fmla="*/ 237 w 295"/>
                <a:gd name="T79" fmla="*/ 85 h 106"/>
                <a:gd name="T80" fmla="*/ 228 w 295"/>
                <a:gd name="T81" fmla="*/ 25 h 106"/>
                <a:gd name="T82" fmla="*/ 237 w 295"/>
                <a:gd name="T83" fmla="*/ 8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5" h="106">
                  <a:moveTo>
                    <a:pt x="275" y="71"/>
                  </a:moveTo>
                  <a:cubicBezTo>
                    <a:pt x="275" y="85"/>
                    <a:pt x="275" y="85"/>
                    <a:pt x="27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2" y="61"/>
                    <a:pt x="259" y="58"/>
                    <a:pt x="256" y="54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7" y="25"/>
                    <a:pt x="247" y="25"/>
                    <a:pt x="247" y="25"/>
                  </a:cubicBezTo>
                  <a:cubicBezTo>
                    <a:pt x="248" y="25"/>
                    <a:pt x="248" y="25"/>
                    <a:pt x="248" y="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8"/>
                    <a:pt x="33" y="62"/>
                    <a:pt x="29" y="6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4" y="75"/>
                    <a:pt x="7" y="78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61" y="106"/>
                    <a:pt x="261" y="106"/>
                    <a:pt x="261" y="106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88" y="78"/>
                    <a:pt x="281" y="75"/>
                    <a:pt x="275" y="71"/>
                  </a:cubicBezTo>
                  <a:moveTo>
                    <a:pt x="67" y="85"/>
                  </a:moveTo>
                  <a:cubicBezTo>
                    <a:pt x="58" y="85"/>
                    <a:pt x="58" y="85"/>
                    <a:pt x="58" y="85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7" y="25"/>
                    <a:pt x="67" y="25"/>
                    <a:pt x="67" y="25"/>
                  </a:cubicBezTo>
                  <a:lnTo>
                    <a:pt x="67" y="85"/>
                  </a:lnTo>
                  <a:close/>
                  <a:moveTo>
                    <a:pt x="86" y="85"/>
                  </a:moveTo>
                  <a:cubicBezTo>
                    <a:pt x="77" y="85"/>
                    <a:pt x="77" y="85"/>
                    <a:pt x="77" y="8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6" y="25"/>
                    <a:pt x="86" y="25"/>
                    <a:pt x="86" y="25"/>
                  </a:cubicBezTo>
                  <a:lnTo>
                    <a:pt x="86" y="85"/>
                  </a:lnTo>
                  <a:close/>
                  <a:moveTo>
                    <a:pt x="105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105" y="25"/>
                    <a:pt x="105" y="25"/>
                    <a:pt x="105" y="25"/>
                  </a:cubicBezTo>
                  <a:lnTo>
                    <a:pt x="105" y="85"/>
                  </a:lnTo>
                  <a:close/>
                  <a:moveTo>
                    <a:pt x="124" y="85"/>
                  </a:moveTo>
                  <a:cubicBezTo>
                    <a:pt x="115" y="85"/>
                    <a:pt x="115" y="85"/>
                    <a:pt x="115" y="8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24" y="25"/>
                    <a:pt x="124" y="25"/>
                    <a:pt x="124" y="25"/>
                  </a:cubicBezTo>
                  <a:lnTo>
                    <a:pt x="124" y="85"/>
                  </a:lnTo>
                  <a:close/>
                  <a:moveTo>
                    <a:pt x="142" y="85"/>
                  </a:moveTo>
                  <a:cubicBezTo>
                    <a:pt x="134" y="85"/>
                    <a:pt x="134" y="85"/>
                    <a:pt x="134" y="8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42" y="25"/>
                    <a:pt x="142" y="25"/>
                    <a:pt x="142" y="25"/>
                  </a:cubicBezTo>
                  <a:lnTo>
                    <a:pt x="142" y="85"/>
                  </a:lnTo>
                  <a:close/>
                  <a:moveTo>
                    <a:pt x="161" y="85"/>
                  </a:moveTo>
                  <a:cubicBezTo>
                    <a:pt x="153" y="85"/>
                    <a:pt x="153" y="85"/>
                    <a:pt x="153" y="8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61" y="25"/>
                    <a:pt x="161" y="25"/>
                    <a:pt x="161" y="25"/>
                  </a:cubicBezTo>
                  <a:lnTo>
                    <a:pt x="161" y="85"/>
                  </a:lnTo>
                  <a:close/>
                  <a:moveTo>
                    <a:pt x="180" y="85"/>
                  </a:moveTo>
                  <a:cubicBezTo>
                    <a:pt x="172" y="85"/>
                    <a:pt x="172" y="85"/>
                    <a:pt x="172" y="8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80" y="25"/>
                    <a:pt x="180" y="25"/>
                    <a:pt x="180" y="25"/>
                  </a:cubicBezTo>
                  <a:lnTo>
                    <a:pt x="180" y="85"/>
                  </a:lnTo>
                  <a:close/>
                  <a:moveTo>
                    <a:pt x="199" y="85"/>
                  </a:moveTo>
                  <a:cubicBezTo>
                    <a:pt x="190" y="85"/>
                    <a:pt x="190" y="85"/>
                    <a:pt x="190" y="8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9" y="25"/>
                    <a:pt x="199" y="25"/>
                    <a:pt x="199" y="25"/>
                  </a:cubicBezTo>
                  <a:lnTo>
                    <a:pt x="199" y="85"/>
                  </a:lnTo>
                  <a:close/>
                  <a:moveTo>
                    <a:pt x="218" y="85"/>
                  </a:moveTo>
                  <a:cubicBezTo>
                    <a:pt x="209" y="85"/>
                    <a:pt x="209" y="85"/>
                    <a:pt x="209" y="8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8" y="25"/>
                    <a:pt x="218" y="25"/>
                    <a:pt x="218" y="25"/>
                  </a:cubicBezTo>
                  <a:lnTo>
                    <a:pt x="218" y="85"/>
                  </a:lnTo>
                  <a:close/>
                  <a:moveTo>
                    <a:pt x="237" y="85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37" y="25"/>
                    <a:pt x="237" y="25"/>
                    <a:pt x="237" y="25"/>
                  </a:cubicBezTo>
                  <a:lnTo>
                    <a:pt x="23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53415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85019" y="3819315"/>
            <a:ext cx="500878" cy="403214"/>
            <a:chOff x="1638306" y="3616334"/>
            <a:chExt cx="569914" cy="458789"/>
          </a:xfrm>
          <a:solidFill>
            <a:schemeClr val="bg1"/>
          </a:solidFill>
        </p:grpSpPr>
        <p:sp>
          <p:nvSpPr>
            <p:cNvPr id="34" name="Freeform 29"/>
            <p:cNvSpPr/>
            <p:nvPr/>
          </p:nvSpPr>
          <p:spPr bwMode="auto">
            <a:xfrm>
              <a:off x="1638306" y="4017973"/>
              <a:ext cx="569914" cy="57150"/>
            </a:xfrm>
            <a:custGeom>
              <a:avLst/>
              <a:gdLst>
                <a:gd name="T0" fmla="*/ 335 w 359"/>
                <a:gd name="T1" fmla="*/ 19 h 36"/>
                <a:gd name="T2" fmla="*/ 326 w 359"/>
                <a:gd name="T3" fmla="*/ 0 h 36"/>
                <a:gd name="T4" fmla="*/ 33 w 359"/>
                <a:gd name="T5" fmla="*/ 0 h 36"/>
                <a:gd name="T6" fmla="*/ 25 w 359"/>
                <a:gd name="T7" fmla="*/ 19 h 36"/>
                <a:gd name="T8" fmla="*/ 0 w 359"/>
                <a:gd name="T9" fmla="*/ 19 h 36"/>
                <a:gd name="T10" fmla="*/ 0 w 359"/>
                <a:gd name="T11" fmla="*/ 36 h 36"/>
                <a:gd name="T12" fmla="*/ 359 w 359"/>
                <a:gd name="T13" fmla="*/ 36 h 36"/>
                <a:gd name="T14" fmla="*/ 359 w 359"/>
                <a:gd name="T15" fmla="*/ 19 h 36"/>
                <a:gd name="T16" fmla="*/ 335 w 359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9" h="36">
                  <a:moveTo>
                    <a:pt x="335" y="19"/>
                  </a:moveTo>
                  <a:lnTo>
                    <a:pt x="326" y="0"/>
                  </a:lnTo>
                  <a:lnTo>
                    <a:pt x="33" y="0"/>
                  </a:lnTo>
                  <a:lnTo>
                    <a:pt x="25" y="19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359" y="36"/>
                  </a:lnTo>
                  <a:lnTo>
                    <a:pt x="359" y="19"/>
                  </a:lnTo>
                  <a:lnTo>
                    <a:pt x="33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1666881" y="3616334"/>
              <a:ext cx="512764" cy="115888"/>
            </a:xfrm>
            <a:custGeom>
              <a:avLst/>
              <a:gdLst>
                <a:gd name="T0" fmla="*/ 133 w 265"/>
                <a:gd name="T1" fmla="*/ 0 h 60"/>
                <a:gd name="T2" fmla="*/ 0 w 265"/>
                <a:gd name="T3" fmla="*/ 49 h 60"/>
                <a:gd name="T4" fmla="*/ 0 w 265"/>
                <a:gd name="T5" fmla="*/ 60 h 60"/>
                <a:gd name="T6" fmla="*/ 265 w 265"/>
                <a:gd name="T7" fmla="*/ 60 h 60"/>
                <a:gd name="T8" fmla="*/ 265 w 265"/>
                <a:gd name="T9" fmla="*/ 49 h 60"/>
                <a:gd name="T10" fmla="*/ 133 w 265"/>
                <a:gd name="T11" fmla="*/ 0 h 60"/>
                <a:gd name="T12" fmla="*/ 111 w 265"/>
                <a:gd name="T13" fmla="*/ 46 h 60"/>
                <a:gd name="T14" fmla="*/ 133 w 265"/>
                <a:gd name="T15" fmla="*/ 24 h 60"/>
                <a:gd name="T16" fmla="*/ 155 w 265"/>
                <a:gd name="T17" fmla="*/ 46 h 60"/>
                <a:gd name="T18" fmla="*/ 111 w 265"/>
                <a:gd name="T19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60">
                  <a:moveTo>
                    <a:pt x="133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49"/>
                    <a:pt x="265" y="49"/>
                    <a:pt x="265" y="49"/>
                  </a:cubicBezTo>
                  <a:lnTo>
                    <a:pt x="133" y="0"/>
                  </a:lnTo>
                  <a:close/>
                  <a:moveTo>
                    <a:pt x="111" y="46"/>
                  </a:moveTo>
                  <a:cubicBezTo>
                    <a:pt x="111" y="34"/>
                    <a:pt x="121" y="24"/>
                    <a:pt x="133" y="24"/>
                  </a:cubicBezTo>
                  <a:cubicBezTo>
                    <a:pt x="145" y="24"/>
                    <a:pt x="155" y="34"/>
                    <a:pt x="155" y="46"/>
                  </a:cubicBezTo>
                  <a:lnTo>
                    <a:pt x="11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168275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811344" y="3752860"/>
              <a:ext cx="92075" cy="247651"/>
            </a:xfrm>
            <a:custGeom>
              <a:avLst/>
              <a:gdLst>
                <a:gd name="T0" fmla="*/ 58 w 58"/>
                <a:gd name="T1" fmla="*/ 0 h 156"/>
                <a:gd name="T2" fmla="*/ 0 w 58"/>
                <a:gd name="T3" fmla="*/ 0 h 156"/>
                <a:gd name="T4" fmla="*/ 0 w 58"/>
                <a:gd name="T5" fmla="*/ 16 h 156"/>
                <a:gd name="T6" fmla="*/ 14 w 58"/>
                <a:gd name="T7" fmla="*/ 16 h 156"/>
                <a:gd name="T8" fmla="*/ 14 w 58"/>
                <a:gd name="T9" fmla="*/ 156 h 156"/>
                <a:gd name="T10" fmla="*/ 45 w 58"/>
                <a:gd name="T11" fmla="*/ 156 h 156"/>
                <a:gd name="T12" fmla="*/ 45 w 58"/>
                <a:gd name="T13" fmla="*/ 16 h 156"/>
                <a:gd name="T14" fmla="*/ 58 w 58"/>
                <a:gd name="T15" fmla="*/ 16 h 156"/>
                <a:gd name="T16" fmla="*/ 58 w 58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56">
                  <a:moveTo>
                    <a:pt x="58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8" y="16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/>
            <p:nvPr/>
          </p:nvSpPr>
          <p:spPr bwMode="auto">
            <a:xfrm>
              <a:off x="194310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2073282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3 w 57"/>
                <a:gd name="T7" fmla="*/ 16 h 156"/>
                <a:gd name="T8" fmla="*/ 13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3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798520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Freeform 36"/>
          <p:cNvSpPr/>
          <p:nvPr/>
        </p:nvSpPr>
        <p:spPr bwMode="auto">
          <a:xfrm>
            <a:off x="3014776" y="3833267"/>
            <a:ext cx="532967" cy="433909"/>
          </a:xfrm>
          <a:custGeom>
            <a:avLst/>
            <a:gdLst>
              <a:gd name="T0" fmla="*/ 281 w 314"/>
              <a:gd name="T1" fmla="*/ 109 h 256"/>
              <a:gd name="T2" fmla="*/ 206 w 314"/>
              <a:gd name="T3" fmla="*/ 110 h 256"/>
              <a:gd name="T4" fmla="*/ 131 w 314"/>
              <a:gd name="T5" fmla="*/ 0 h 256"/>
              <a:gd name="T6" fmla="*/ 106 w 314"/>
              <a:gd name="T7" fmla="*/ 0 h 256"/>
              <a:gd name="T8" fmla="*/ 146 w 314"/>
              <a:gd name="T9" fmla="*/ 111 h 256"/>
              <a:gd name="T10" fmla="*/ 55 w 314"/>
              <a:gd name="T11" fmla="*/ 112 h 256"/>
              <a:gd name="T12" fmla="*/ 24 w 314"/>
              <a:gd name="T13" fmla="*/ 76 h 256"/>
              <a:gd name="T14" fmla="*/ 0 w 314"/>
              <a:gd name="T15" fmla="*/ 76 h 256"/>
              <a:gd name="T16" fmla="*/ 25 w 314"/>
              <a:gd name="T17" fmla="*/ 128 h 256"/>
              <a:gd name="T18" fmla="*/ 0 w 314"/>
              <a:gd name="T19" fmla="*/ 180 h 256"/>
              <a:gd name="T20" fmla="*/ 24 w 314"/>
              <a:gd name="T21" fmla="*/ 180 h 256"/>
              <a:gd name="T22" fmla="*/ 55 w 314"/>
              <a:gd name="T23" fmla="*/ 144 h 256"/>
              <a:gd name="T24" fmla="*/ 146 w 314"/>
              <a:gd name="T25" fmla="*/ 145 h 256"/>
              <a:gd name="T26" fmla="*/ 106 w 314"/>
              <a:gd name="T27" fmla="*/ 256 h 256"/>
              <a:gd name="T28" fmla="*/ 131 w 314"/>
              <a:gd name="T29" fmla="*/ 256 h 256"/>
              <a:gd name="T30" fmla="*/ 206 w 314"/>
              <a:gd name="T31" fmla="*/ 146 h 256"/>
              <a:gd name="T32" fmla="*/ 281 w 314"/>
              <a:gd name="T33" fmla="*/ 147 h 256"/>
              <a:gd name="T34" fmla="*/ 314 w 314"/>
              <a:gd name="T35" fmla="*/ 128 h 256"/>
              <a:gd name="T36" fmla="*/ 281 w 314"/>
              <a:gd name="T37" fmla="*/ 10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4" h="256">
                <a:moveTo>
                  <a:pt x="281" y="109"/>
                </a:moveTo>
                <a:cubicBezTo>
                  <a:pt x="206" y="110"/>
                  <a:pt x="206" y="110"/>
                  <a:pt x="206" y="110"/>
                </a:cubicBezTo>
                <a:cubicBezTo>
                  <a:pt x="131" y="0"/>
                  <a:pt x="131" y="0"/>
                  <a:pt x="13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24" y="76"/>
                  <a:pt x="24" y="76"/>
                  <a:pt x="24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0" y="180"/>
                  <a:pt x="0" y="180"/>
                  <a:pt x="0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06" y="256"/>
                  <a:pt x="106" y="256"/>
                  <a:pt x="106" y="256"/>
                </a:cubicBezTo>
                <a:cubicBezTo>
                  <a:pt x="131" y="256"/>
                  <a:pt x="131" y="256"/>
                  <a:pt x="131" y="256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81" y="147"/>
                  <a:pt x="281" y="147"/>
                  <a:pt x="281" y="147"/>
                </a:cubicBezTo>
                <a:cubicBezTo>
                  <a:pt x="299" y="147"/>
                  <a:pt x="314" y="138"/>
                  <a:pt x="314" y="128"/>
                </a:cubicBezTo>
                <a:cubicBezTo>
                  <a:pt x="314" y="118"/>
                  <a:pt x="299" y="109"/>
                  <a:pt x="281" y="1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" name="Oval 37"/>
          <p:cNvSpPr>
            <a:spLocks noChangeArrowheads="1"/>
          </p:cNvSpPr>
          <p:nvPr/>
        </p:nvSpPr>
        <p:spPr bwMode="auto">
          <a:xfrm>
            <a:off x="4664069" y="3568179"/>
            <a:ext cx="962690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877535" y="3812339"/>
            <a:ext cx="535758" cy="410190"/>
            <a:chOff x="5124463" y="3608397"/>
            <a:chExt cx="609601" cy="466726"/>
          </a:xfrm>
          <a:solidFill>
            <a:schemeClr val="bg1"/>
          </a:solidFill>
        </p:grpSpPr>
        <p:sp>
          <p:nvSpPr>
            <p:cNvPr id="44" name="Freeform 38"/>
            <p:cNvSpPr/>
            <p:nvPr/>
          </p:nvSpPr>
          <p:spPr bwMode="auto">
            <a:xfrm>
              <a:off x="5124463" y="4035435"/>
              <a:ext cx="193675" cy="36513"/>
            </a:xfrm>
            <a:custGeom>
              <a:avLst/>
              <a:gdLst>
                <a:gd name="T0" fmla="*/ 90 w 100"/>
                <a:gd name="T1" fmla="*/ 0 h 19"/>
                <a:gd name="T2" fmla="*/ 11 w 100"/>
                <a:gd name="T3" fmla="*/ 0 h 19"/>
                <a:gd name="T4" fmla="*/ 0 w 100"/>
                <a:gd name="T5" fmla="*/ 11 h 19"/>
                <a:gd name="T6" fmla="*/ 0 w 100"/>
                <a:gd name="T7" fmla="*/ 19 h 19"/>
                <a:gd name="T8" fmla="*/ 100 w 100"/>
                <a:gd name="T9" fmla="*/ 19 h 19"/>
                <a:gd name="T10" fmla="*/ 100 w 100"/>
                <a:gd name="T11" fmla="*/ 11 h 19"/>
                <a:gd name="T12" fmla="*/ 90 w 100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">
                  <a:moveTo>
                    <a:pt x="9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6" y="0"/>
                    <a:pt x="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5302263" y="3787785"/>
              <a:ext cx="98425" cy="30163"/>
            </a:xfrm>
            <a:custGeom>
              <a:avLst/>
              <a:gdLst>
                <a:gd name="T0" fmla="*/ 46 w 62"/>
                <a:gd name="T1" fmla="*/ 19 h 19"/>
                <a:gd name="T2" fmla="*/ 62 w 62"/>
                <a:gd name="T3" fmla="*/ 0 h 19"/>
                <a:gd name="T4" fmla="*/ 16 w 62"/>
                <a:gd name="T5" fmla="*/ 0 h 19"/>
                <a:gd name="T6" fmla="*/ 0 w 62"/>
                <a:gd name="T7" fmla="*/ 19 h 19"/>
                <a:gd name="T8" fmla="*/ 46 w 6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46" y="19"/>
                  </a:moveTo>
                  <a:lnTo>
                    <a:pt x="62" y="0"/>
                  </a:lnTo>
                  <a:lnTo>
                    <a:pt x="16" y="0"/>
                  </a:lnTo>
                  <a:lnTo>
                    <a:pt x="0" y="19"/>
                  </a:lnTo>
                  <a:lnTo>
                    <a:pt x="4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0"/>
            <p:cNvSpPr/>
            <p:nvPr/>
          </p:nvSpPr>
          <p:spPr bwMode="auto">
            <a:xfrm>
              <a:off x="5353063" y="3730635"/>
              <a:ext cx="98425" cy="28575"/>
            </a:xfrm>
            <a:custGeom>
              <a:avLst/>
              <a:gdLst>
                <a:gd name="T0" fmla="*/ 16 w 62"/>
                <a:gd name="T1" fmla="*/ 0 h 18"/>
                <a:gd name="T2" fmla="*/ 0 w 62"/>
                <a:gd name="T3" fmla="*/ 18 h 18"/>
                <a:gd name="T4" fmla="*/ 46 w 62"/>
                <a:gd name="T5" fmla="*/ 18 h 18"/>
                <a:gd name="T6" fmla="*/ 62 w 62"/>
                <a:gd name="T7" fmla="*/ 0 h 18"/>
                <a:gd name="T8" fmla="*/ 16 w 6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8">
                  <a:moveTo>
                    <a:pt x="16" y="0"/>
                  </a:moveTo>
                  <a:lnTo>
                    <a:pt x="0" y="18"/>
                  </a:lnTo>
                  <a:lnTo>
                    <a:pt x="46" y="18"/>
                  </a:lnTo>
                  <a:lnTo>
                    <a:pt x="6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5451488" y="3608397"/>
              <a:ext cx="73025" cy="36513"/>
            </a:xfrm>
            <a:custGeom>
              <a:avLst/>
              <a:gdLst>
                <a:gd name="T0" fmla="*/ 46 w 46"/>
                <a:gd name="T1" fmla="*/ 23 h 23"/>
                <a:gd name="T2" fmla="*/ 21 w 46"/>
                <a:gd name="T3" fmla="*/ 0 h 23"/>
                <a:gd name="T4" fmla="*/ 0 w 46"/>
                <a:gd name="T5" fmla="*/ 23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lnTo>
                    <a:pt x="21" y="0"/>
                  </a:lnTo>
                  <a:lnTo>
                    <a:pt x="0" y="23"/>
                  </a:lnTo>
                  <a:lnTo>
                    <a:pt x="4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141925" y="3649672"/>
              <a:ext cx="209550" cy="368301"/>
            </a:xfrm>
            <a:custGeom>
              <a:avLst/>
              <a:gdLst>
                <a:gd name="T0" fmla="*/ 108 w 108"/>
                <a:gd name="T1" fmla="*/ 102 h 191"/>
                <a:gd name="T2" fmla="*/ 82 w 108"/>
                <a:gd name="T3" fmla="*/ 102 h 191"/>
                <a:gd name="T4" fmla="*/ 82 w 108"/>
                <a:gd name="T5" fmla="*/ 7 h 191"/>
                <a:gd name="T6" fmla="*/ 75 w 108"/>
                <a:gd name="T7" fmla="*/ 0 h 191"/>
                <a:gd name="T8" fmla="*/ 7 w 108"/>
                <a:gd name="T9" fmla="*/ 0 h 191"/>
                <a:gd name="T10" fmla="*/ 0 w 108"/>
                <a:gd name="T11" fmla="*/ 7 h 191"/>
                <a:gd name="T12" fmla="*/ 0 w 108"/>
                <a:gd name="T13" fmla="*/ 184 h 191"/>
                <a:gd name="T14" fmla="*/ 7 w 108"/>
                <a:gd name="T15" fmla="*/ 191 h 191"/>
                <a:gd name="T16" fmla="*/ 75 w 108"/>
                <a:gd name="T17" fmla="*/ 191 h 191"/>
                <a:gd name="T18" fmla="*/ 82 w 108"/>
                <a:gd name="T19" fmla="*/ 184 h 191"/>
                <a:gd name="T20" fmla="*/ 82 w 108"/>
                <a:gd name="T21" fmla="*/ 131 h 191"/>
                <a:gd name="T22" fmla="*/ 108 w 108"/>
                <a:gd name="T23" fmla="*/ 102 h 191"/>
                <a:gd name="T24" fmla="*/ 16 w 108"/>
                <a:gd name="T25" fmla="*/ 86 h 191"/>
                <a:gd name="T26" fmla="*/ 16 w 108"/>
                <a:gd name="T27" fmla="*/ 27 h 191"/>
                <a:gd name="T28" fmla="*/ 30 w 108"/>
                <a:gd name="T29" fmla="*/ 14 h 191"/>
                <a:gd name="T30" fmla="*/ 53 w 108"/>
                <a:gd name="T31" fmla="*/ 14 h 191"/>
                <a:gd name="T32" fmla="*/ 66 w 108"/>
                <a:gd name="T33" fmla="*/ 27 h 191"/>
                <a:gd name="T34" fmla="*/ 66 w 108"/>
                <a:gd name="T35" fmla="*/ 86 h 191"/>
                <a:gd name="T36" fmla="*/ 53 w 108"/>
                <a:gd name="T37" fmla="*/ 99 h 191"/>
                <a:gd name="T38" fmla="*/ 30 w 108"/>
                <a:gd name="T39" fmla="*/ 99 h 191"/>
                <a:gd name="T40" fmla="*/ 16 w 108"/>
                <a:gd name="T41" fmla="*/ 8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91">
                  <a:moveTo>
                    <a:pt x="108" y="102"/>
                  </a:moveTo>
                  <a:cubicBezTo>
                    <a:pt x="82" y="102"/>
                    <a:pt x="82" y="102"/>
                    <a:pt x="82" y="10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3"/>
                    <a:pt x="79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4" y="191"/>
                    <a:pt x="7" y="191"/>
                  </a:cubicBezTo>
                  <a:cubicBezTo>
                    <a:pt x="75" y="191"/>
                    <a:pt x="75" y="191"/>
                    <a:pt x="75" y="191"/>
                  </a:cubicBezTo>
                  <a:cubicBezTo>
                    <a:pt x="79" y="191"/>
                    <a:pt x="82" y="188"/>
                    <a:pt x="82" y="184"/>
                  </a:cubicBezTo>
                  <a:cubicBezTo>
                    <a:pt x="82" y="131"/>
                    <a:pt x="82" y="131"/>
                    <a:pt x="82" y="131"/>
                  </a:cubicBezTo>
                  <a:lnTo>
                    <a:pt x="108" y="102"/>
                  </a:lnTo>
                  <a:close/>
                  <a:moveTo>
                    <a:pt x="16" y="86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0"/>
                    <a:pt x="22" y="14"/>
                    <a:pt x="30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60" y="14"/>
                    <a:pt x="66" y="20"/>
                    <a:pt x="66" y="27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93"/>
                    <a:pt x="60" y="99"/>
                    <a:pt x="53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2" y="99"/>
                    <a:pt x="16" y="93"/>
                    <a:pt x="16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5400688" y="3671897"/>
              <a:ext cx="100013" cy="31750"/>
            </a:xfrm>
            <a:custGeom>
              <a:avLst/>
              <a:gdLst>
                <a:gd name="T0" fmla="*/ 17 w 63"/>
                <a:gd name="T1" fmla="*/ 0 h 20"/>
                <a:gd name="T2" fmla="*/ 0 w 63"/>
                <a:gd name="T3" fmla="*/ 20 h 20"/>
                <a:gd name="T4" fmla="*/ 48 w 63"/>
                <a:gd name="T5" fmla="*/ 20 h 20"/>
                <a:gd name="T6" fmla="*/ 63 w 63"/>
                <a:gd name="T7" fmla="*/ 0 h 20"/>
                <a:gd name="T8" fmla="*/ 17 w 6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0">
                  <a:moveTo>
                    <a:pt x="17" y="0"/>
                  </a:moveTo>
                  <a:lnTo>
                    <a:pt x="0" y="20"/>
                  </a:lnTo>
                  <a:lnTo>
                    <a:pt x="48" y="20"/>
                  </a:lnTo>
                  <a:lnTo>
                    <a:pt x="63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5365763" y="3787785"/>
              <a:ext cx="368301" cy="287338"/>
            </a:xfrm>
            <a:custGeom>
              <a:avLst/>
              <a:gdLst>
                <a:gd name="T0" fmla="*/ 176 w 190"/>
                <a:gd name="T1" fmla="*/ 52 h 148"/>
                <a:gd name="T2" fmla="*/ 172 w 190"/>
                <a:gd name="T3" fmla="*/ 52 h 148"/>
                <a:gd name="T4" fmla="*/ 152 w 190"/>
                <a:gd name="T5" fmla="*/ 4 h 148"/>
                <a:gd name="T6" fmla="*/ 146 w 190"/>
                <a:gd name="T7" fmla="*/ 0 h 148"/>
                <a:gd name="T8" fmla="*/ 99 w 190"/>
                <a:gd name="T9" fmla="*/ 0 h 148"/>
                <a:gd name="T10" fmla="*/ 91 w 190"/>
                <a:gd name="T11" fmla="*/ 0 h 148"/>
                <a:gd name="T12" fmla="*/ 43 w 190"/>
                <a:gd name="T13" fmla="*/ 0 h 148"/>
                <a:gd name="T14" fmla="*/ 38 w 190"/>
                <a:gd name="T15" fmla="*/ 4 h 148"/>
                <a:gd name="T16" fmla="*/ 18 w 190"/>
                <a:gd name="T17" fmla="*/ 52 h 148"/>
                <a:gd name="T18" fmla="*/ 14 w 190"/>
                <a:gd name="T19" fmla="*/ 52 h 148"/>
                <a:gd name="T20" fmla="*/ 0 w 190"/>
                <a:gd name="T21" fmla="*/ 66 h 148"/>
                <a:gd name="T22" fmla="*/ 0 w 190"/>
                <a:gd name="T23" fmla="*/ 119 h 148"/>
                <a:gd name="T24" fmla="*/ 13 w 190"/>
                <a:gd name="T25" fmla="*/ 119 h 148"/>
                <a:gd name="T26" fmla="*/ 13 w 190"/>
                <a:gd name="T27" fmla="*/ 137 h 148"/>
                <a:gd name="T28" fmla="*/ 24 w 190"/>
                <a:gd name="T29" fmla="*/ 148 h 148"/>
                <a:gd name="T30" fmla="*/ 32 w 190"/>
                <a:gd name="T31" fmla="*/ 148 h 148"/>
                <a:gd name="T32" fmla="*/ 43 w 190"/>
                <a:gd name="T33" fmla="*/ 137 h 148"/>
                <a:gd name="T34" fmla="*/ 43 w 190"/>
                <a:gd name="T35" fmla="*/ 119 h 148"/>
                <a:gd name="T36" fmla="*/ 147 w 190"/>
                <a:gd name="T37" fmla="*/ 119 h 148"/>
                <a:gd name="T38" fmla="*/ 147 w 190"/>
                <a:gd name="T39" fmla="*/ 137 h 148"/>
                <a:gd name="T40" fmla="*/ 158 w 190"/>
                <a:gd name="T41" fmla="*/ 148 h 148"/>
                <a:gd name="T42" fmla="*/ 166 w 190"/>
                <a:gd name="T43" fmla="*/ 148 h 148"/>
                <a:gd name="T44" fmla="*/ 177 w 190"/>
                <a:gd name="T45" fmla="*/ 137 h 148"/>
                <a:gd name="T46" fmla="*/ 177 w 190"/>
                <a:gd name="T47" fmla="*/ 119 h 148"/>
                <a:gd name="T48" fmla="*/ 190 w 190"/>
                <a:gd name="T49" fmla="*/ 119 h 148"/>
                <a:gd name="T50" fmla="*/ 190 w 190"/>
                <a:gd name="T51" fmla="*/ 66 h 148"/>
                <a:gd name="T52" fmla="*/ 176 w 190"/>
                <a:gd name="T53" fmla="*/ 52 h 148"/>
                <a:gd name="T54" fmla="*/ 48 w 190"/>
                <a:gd name="T55" fmla="*/ 12 h 148"/>
                <a:gd name="T56" fmla="*/ 91 w 190"/>
                <a:gd name="T57" fmla="*/ 12 h 148"/>
                <a:gd name="T58" fmla="*/ 99 w 190"/>
                <a:gd name="T59" fmla="*/ 12 h 148"/>
                <a:gd name="T60" fmla="*/ 142 w 190"/>
                <a:gd name="T61" fmla="*/ 12 h 148"/>
                <a:gd name="T62" fmla="*/ 158 w 190"/>
                <a:gd name="T63" fmla="*/ 52 h 148"/>
                <a:gd name="T64" fmla="*/ 31 w 190"/>
                <a:gd name="T65" fmla="*/ 52 h 148"/>
                <a:gd name="T66" fmla="*/ 48 w 190"/>
                <a:gd name="T67" fmla="*/ 12 h 148"/>
                <a:gd name="T68" fmla="*/ 33 w 190"/>
                <a:gd name="T69" fmla="*/ 98 h 148"/>
                <a:gd name="T70" fmla="*/ 19 w 190"/>
                <a:gd name="T71" fmla="*/ 85 h 148"/>
                <a:gd name="T72" fmla="*/ 33 w 190"/>
                <a:gd name="T73" fmla="*/ 71 h 148"/>
                <a:gd name="T74" fmla="*/ 46 w 190"/>
                <a:gd name="T75" fmla="*/ 85 h 148"/>
                <a:gd name="T76" fmla="*/ 33 w 190"/>
                <a:gd name="T77" fmla="*/ 98 h 148"/>
                <a:gd name="T78" fmla="*/ 157 w 190"/>
                <a:gd name="T79" fmla="*/ 98 h 148"/>
                <a:gd name="T80" fmla="*/ 144 w 190"/>
                <a:gd name="T81" fmla="*/ 85 h 148"/>
                <a:gd name="T82" fmla="*/ 157 w 190"/>
                <a:gd name="T83" fmla="*/ 71 h 148"/>
                <a:gd name="T84" fmla="*/ 171 w 190"/>
                <a:gd name="T85" fmla="*/ 85 h 148"/>
                <a:gd name="T86" fmla="*/ 157 w 190"/>
                <a:gd name="T87" fmla="*/ 9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48">
                  <a:moveTo>
                    <a:pt x="176" y="52"/>
                  </a:moveTo>
                  <a:cubicBezTo>
                    <a:pt x="172" y="52"/>
                    <a:pt x="172" y="52"/>
                    <a:pt x="172" y="52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1" y="1"/>
                    <a:pt x="149" y="0"/>
                    <a:pt x="14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59"/>
                    <a:pt x="0" y="66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43"/>
                    <a:pt x="18" y="148"/>
                    <a:pt x="2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8" y="148"/>
                    <a:pt x="43" y="143"/>
                    <a:pt x="43" y="137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43"/>
                    <a:pt x="152" y="148"/>
                    <a:pt x="158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72" y="148"/>
                    <a:pt x="177" y="143"/>
                    <a:pt x="177" y="137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0" y="66"/>
                    <a:pt x="190" y="66"/>
                    <a:pt x="190" y="66"/>
                  </a:cubicBezTo>
                  <a:cubicBezTo>
                    <a:pt x="190" y="59"/>
                    <a:pt x="184" y="52"/>
                    <a:pt x="176" y="52"/>
                  </a:cubicBezTo>
                  <a:moveTo>
                    <a:pt x="48" y="12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48" y="12"/>
                  </a:lnTo>
                  <a:close/>
                  <a:moveTo>
                    <a:pt x="33" y="98"/>
                  </a:moveTo>
                  <a:cubicBezTo>
                    <a:pt x="25" y="98"/>
                    <a:pt x="19" y="92"/>
                    <a:pt x="19" y="85"/>
                  </a:cubicBezTo>
                  <a:cubicBezTo>
                    <a:pt x="19" y="77"/>
                    <a:pt x="25" y="71"/>
                    <a:pt x="33" y="71"/>
                  </a:cubicBezTo>
                  <a:cubicBezTo>
                    <a:pt x="40" y="71"/>
                    <a:pt x="46" y="77"/>
                    <a:pt x="46" y="85"/>
                  </a:cubicBezTo>
                  <a:cubicBezTo>
                    <a:pt x="46" y="92"/>
                    <a:pt x="40" y="98"/>
                    <a:pt x="33" y="98"/>
                  </a:cubicBezTo>
                  <a:moveTo>
                    <a:pt x="157" y="98"/>
                  </a:moveTo>
                  <a:cubicBezTo>
                    <a:pt x="150" y="98"/>
                    <a:pt x="144" y="92"/>
                    <a:pt x="144" y="85"/>
                  </a:cubicBezTo>
                  <a:cubicBezTo>
                    <a:pt x="144" y="77"/>
                    <a:pt x="150" y="71"/>
                    <a:pt x="157" y="71"/>
                  </a:cubicBezTo>
                  <a:cubicBezTo>
                    <a:pt x="164" y="71"/>
                    <a:pt x="171" y="77"/>
                    <a:pt x="171" y="85"/>
                  </a:cubicBezTo>
                  <a:cubicBezTo>
                    <a:pt x="171" y="92"/>
                    <a:pt x="164" y="98"/>
                    <a:pt x="15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" name="Freeform 48"/>
          <p:cNvSpPr/>
          <p:nvPr/>
        </p:nvSpPr>
        <p:spPr bwMode="auto">
          <a:xfrm>
            <a:off x="6561357" y="2228931"/>
            <a:ext cx="1057562" cy="1057562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857139" y="2534479"/>
            <a:ext cx="464602" cy="440884"/>
            <a:chOff x="6733044" y="1857149"/>
            <a:chExt cx="528638" cy="501651"/>
          </a:xfrm>
          <a:solidFill>
            <a:schemeClr val="bg1"/>
          </a:solidFill>
        </p:grpSpPr>
        <p:sp>
          <p:nvSpPr>
            <p:cNvPr id="53" name="Freeform 49"/>
            <p:cNvSpPr>
              <a:spLocks noEditPoints="1"/>
            </p:cNvSpPr>
            <p:nvPr/>
          </p:nvSpPr>
          <p:spPr bwMode="auto">
            <a:xfrm>
              <a:off x="6733044" y="1857149"/>
              <a:ext cx="528638" cy="336550"/>
            </a:xfrm>
            <a:custGeom>
              <a:avLst/>
              <a:gdLst>
                <a:gd name="T0" fmla="*/ 259 w 273"/>
                <a:gd name="T1" fmla="*/ 0 h 174"/>
                <a:gd name="T2" fmla="*/ 13 w 273"/>
                <a:gd name="T3" fmla="*/ 0 h 174"/>
                <a:gd name="T4" fmla="*/ 0 w 273"/>
                <a:gd name="T5" fmla="*/ 13 h 174"/>
                <a:gd name="T6" fmla="*/ 0 w 273"/>
                <a:gd name="T7" fmla="*/ 160 h 174"/>
                <a:gd name="T8" fmla="*/ 13 w 273"/>
                <a:gd name="T9" fmla="*/ 174 h 174"/>
                <a:gd name="T10" fmla="*/ 259 w 273"/>
                <a:gd name="T11" fmla="*/ 174 h 174"/>
                <a:gd name="T12" fmla="*/ 273 w 273"/>
                <a:gd name="T13" fmla="*/ 160 h 174"/>
                <a:gd name="T14" fmla="*/ 273 w 273"/>
                <a:gd name="T15" fmla="*/ 13 h 174"/>
                <a:gd name="T16" fmla="*/ 259 w 273"/>
                <a:gd name="T17" fmla="*/ 0 h 174"/>
                <a:gd name="T18" fmla="*/ 136 w 273"/>
                <a:gd name="T19" fmla="*/ 167 h 174"/>
                <a:gd name="T20" fmla="*/ 130 w 273"/>
                <a:gd name="T21" fmla="*/ 160 h 174"/>
                <a:gd name="T22" fmla="*/ 136 w 273"/>
                <a:gd name="T23" fmla="*/ 153 h 174"/>
                <a:gd name="T24" fmla="*/ 143 w 273"/>
                <a:gd name="T25" fmla="*/ 160 h 174"/>
                <a:gd name="T26" fmla="*/ 136 w 273"/>
                <a:gd name="T27" fmla="*/ 167 h 174"/>
                <a:gd name="T28" fmla="*/ 261 w 273"/>
                <a:gd name="T29" fmla="*/ 145 h 174"/>
                <a:gd name="T30" fmla="*/ 11 w 273"/>
                <a:gd name="T31" fmla="*/ 145 h 174"/>
                <a:gd name="T32" fmla="*/ 11 w 273"/>
                <a:gd name="T33" fmla="*/ 11 h 174"/>
                <a:gd name="T34" fmla="*/ 261 w 273"/>
                <a:gd name="T35" fmla="*/ 11 h 174"/>
                <a:gd name="T36" fmla="*/ 261 w 273"/>
                <a:gd name="T37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174">
                  <a:moveTo>
                    <a:pt x="2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8"/>
                    <a:pt x="6" y="174"/>
                    <a:pt x="13" y="174"/>
                  </a:cubicBezTo>
                  <a:cubicBezTo>
                    <a:pt x="259" y="174"/>
                    <a:pt x="259" y="174"/>
                    <a:pt x="259" y="174"/>
                  </a:cubicBezTo>
                  <a:cubicBezTo>
                    <a:pt x="267" y="174"/>
                    <a:pt x="273" y="168"/>
                    <a:pt x="273" y="160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6"/>
                    <a:pt x="267" y="0"/>
                    <a:pt x="259" y="0"/>
                  </a:cubicBezTo>
                  <a:moveTo>
                    <a:pt x="136" y="167"/>
                  </a:moveTo>
                  <a:cubicBezTo>
                    <a:pt x="133" y="167"/>
                    <a:pt x="130" y="164"/>
                    <a:pt x="130" y="160"/>
                  </a:cubicBezTo>
                  <a:cubicBezTo>
                    <a:pt x="130" y="156"/>
                    <a:pt x="133" y="153"/>
                    <a:pt x="136" y="153"/>
                  </a:cubicBezTo>
                  <a:cubicBezTo>
                    <a:pt x="140" y="153"/>
                    <a:pt x="143" y="156"/>
                    <a:pt x="143" y="160"/>
                  </a:cubicBezTo>
                  <a:cubicBezTo>
                    <a:pt x="143" y="164"/>
                    <a:pt x="140" y="167"/>
                    <a:pt x="136" y="167"/>
                  </a:cubicBezTo>
                  <a:moveTo>
                    <a:pt x="261" y="145"/>
                  </a:moveTo>
                  <a:cubicBezTo>
                    <a:pt x="11" y="145"/>
                    <a:pt x="11" y="145"/>
                    <a:pt x="11" y="14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61" y="11"/>
                    <a:pt x="261" y="11"/>
                    <a:pt x="261" y="11"/>
                  </a:cubicBezTo>
                  <a:lnTo>
                    <a:pt x="261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6925132" y="2211162"/>
              <a:ext cx="144463" cy="57150"/>
            </a:xfrm>
            <a:custGeom>
              <a:avLst/>
              <a:gdLst>
                <a:gd name="T0" fmla="*/ 91 w 91"/>
                <a:gd name="T1" fmla="*/ 36 h 36"/>
                <a:gd name="T2" fmla="*/ 0 w 91"/>
                <a:gd name="T3" fmla="*/ 36 h 36"/>
                <a:gd name="T4" fmla="*/ 7 w 91"/>
                <a:gd name="T5" fmla="*/ 0 h 36"/>
                <a:gd name="T6" fmla="*/ 83 w 91"/>
                <a:gd name="T7" fmla="*/ 0 h 36"/>
                <a:gd name="T8" fmla="*/ 91 w 9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6">
                  <a:moveTo>
                    <a:pt x="91" y="36"/>
                  </a:moveTo>
                  <a:lnTo>
                    <a:pt x="0" y="36"/>
                  </a:lnTo>
                  <a:lnTo>
                    <a:pt x="7" y="0"/>
                  </a:lnTo>
                  <a:lnTo>
                    <a:pt x="83" y="0"/>
                  </a:lnTo>
                  <a:lnTo>
                    <a:pt x="91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6769557" y="2296887"/>
              <a:ext cx="454025" cy="61913"/>
            </a:xfrm>
            <a:custGeom>
              <a:avLst/>
              <a:gdLst>
                <a:gd name="T0" fmla="*/ 273 w 286"/>
                <a:gd name="T1" fmla="*/ 17 h 39"/>
                <a:gd name="T2" fmla="*/ 229 w 286"/>
                <a:gd name="T3" fmla="*/ 0 h 39"/>
                <a:gd name="T4" fmla="*/ 206 w 286"/>
                <a:gd name="T5" fmla="*/ 0 h 39"/>
                <a:gd name="T6" fmla="*/ 184 w 286"/>
                <a:gd name="T7" fmla="*/ 0 h 39"/>
                <a:gd name="T8" fmla="*/ 161 w 286"/>
                <a:gd name="T9" fmla="*/ 0 h 39"/>
                <a:gd name="T10" fmla="*/ 137 w 286"/>
                <a:gd name="T11" fmla="*/ 0 h 39"/>
                <a:gd name="T12" fmla="*/ 114 w 286"/>
                <a:gd name="T13" fmla="*/ 0 h 39"/>
                <a:gd name="T14" fmla="*/ 90 w 286"/>
                <a:gd name="T15" fmla="*/ 0 h 39"/>
                <a:gd name="T16" fmla="*/ 67 w 286"/>
                <a:gd name="T17" fmla="*/ 0 h 39"/>
                <a:gd name="T18" fmla="*/ 33 w 286"/>
                <a:gd name="T19" fmla="*/ 0 h 39"/>
                <a:gd name="T20" fmla="*/ 14 w 286"/>
                <a:gd name="T21" fmla="*/ 17 h 39"/>
                <a:gd name="T22" fmla="*/ 0 w 286"/>
                <a:gd name="T23" fmla="*/ 39 h 39"/>
                <a:gd name="T24" fmla="*/ 286 w 286"/>
                <a:gd name="T25" fmla="*/ 30 h 39"/>
                <a:gd name="T26" fmla="*/ 268 w 286"/>
                <a:gd name="T27" fmla="*/ 23 h 39"/>
                <a:gd name="T28" fmla="*/ 244 w 286"/>
                <a:gd name="T29" fmla="*/ 17 h 39"/>
                <a:gd name="T30" fmla="*/ 268 w 286"/>
                <a:gd name="T31" fmla="*/ 23 h 39"/>
                <a:gd name="T32" fmla="*/ 43 w 286"/>
                <a:gd name="T33" fmla="*/ 17 h 39"/>
                <a:gd name="T34" fmla="*/ 19 w 286"/>
                <a:gd name="T35" fmla="*/ 23 h 39"/>
                <a:gd name="T36" fmla="*/ 53 w 286"/>
                <a:gd name="T37" fmla="*/ 17 h 39"/>
                <a:gd name="T38" fmla="*/ 67 w 286"/>
                <a:gd name="T39" fmla="*/ 23 h 39"/>
                <a:gd name="T40" fmla="*/ 53 w 286"/>
                <a:gd name="T41" fmla="*/ 17 h 39"/>
                <a:gd name="T42" fmla="*/ 100 w 286"/>
                <a:gd name="T43" fmla="*/ 17 h 39"/>
                <a:gd name="T44" fmla="*/ 76 w 286"/>
                <a:gd name="T45" fmla="*/ 23 h 39"/>
                <a:gd name="T46" fmla="*/ 107 w 286"/>
                <a:gd name="T47" fmla="*/ 17 h 39"/>
                <a:gd name="T48" fmla="*/ 127 w 286"/>
                <a:gd name="T49" fmla="*/ 23 h 39"/>
                <a:gd name="T50" fmla="*/ 107 w 286"/>
                <a:gd name="T51" fmla="*/ 17 h 39"/>
                <a:gd name="T52" fmla="*/ 156 w 286"/>
                <a:gd name="T53" fmla="*/ 17 h 39"/>
                <a:gd name="T54" fmla="*/ 134 w 286"/>
                <a:gd name="T55" fmla="*/ 23 h 39"/>
                <a:gd name="T56" fmla="*/ 162 w 286"/>
                <a:gd name="T57" fmla="*/ 17 h 39"/>
                <a:gd name="T58" fmla="*/ 183 w 286"/>
                <a:gd name="T59" fmla="*/ 23 h 39"/>
                <a:gd name="T60" fmla="*/ 162 w 286"/>
                <a:gd name="T61" fmla="*/ 17 h 39"/>
                <a:gd name="T62" fmla="*/ 209 w 286"/>
                <a:gd name="T63" fmla="*/ 17 h 39"/>
                <a:gd name="T64" fmla="*/ 193 w 286"/>
                <a:gd name="T65" fmla="*/ 23 h 39"/>
                <a:gd name="T66" fmla="*/ 216 w 286"/>
                <a:gd name="T67" fmla="*/ 17 h 39"/>
                <a:gd name="T68" fmla="*/ 240 w 286"/>
                <a:gd name="T69" fmla="*/ 23 h 39"/>
                <a:gd name="T70" fmla="*/ 216 w 286"/>
                <a:gd name="T71" fmla="*/ 17 h 39"/>
                <a:gd name="T72" fmla="*/ 255 w 286"/>
                <a:gd name="T73" fmla="*/ 11 h 39"/>
                <a:gd name="T74" fmla="*/ 235 w 286"/>
                <a:gd name="T75" fmla="*/ 7 h 39"/>
                <a:gd name="T76" fmla="*/ 227 w 286"/>
                <a:gd name="T77" fmla="*/ 7 h 39"/>
                <a:gd name="T78" fmla="*/ 212 w 286"/>
                <a:gd name="T79" fmla="*/ 11 h 39"/>
                <a:gd name="T80" fmla="*/ 227 w 286"/>
                <a:gd name="T81" fmla="*/ 7 h 39"/>
                <a:gd name="T82" fmla="*/ 204 w 286"/>
                <a:gd name="T83" fmla="*/ 11 h 39"/>
                <a:gd name="T84" fmla="*/ 187 w 286"/>
                <a:gd name="T85" fmla="*/ 7 h 39"/>
                <a:gd name="T86" fmla="*/ 177 w 286"/>
                <a:gd name="T87" fmla="*/ 7 h 39"/>
                <a:gd name="T88" fmla="*/ 162 w 286"/>
                <a:gd name="T89" fmla="*/ 11 h 39"/>
                <a:gd name="T90" fmla="*/ 177 w 286"/>
                <a:gd name="T91" fmla="*/ 7 h 39"/>
                <a:gd name="T92" fmla="*/ 155 w 286"/>
                <a:gd name="T93" fmla="*/ 11 h 39"/>
                <a:gd name="T94" fmla="*/ 135 w 286"/>
                <a:gd name="T95" fmla="*/ 7 h 39"/>
                <a:gd name="T96" fmla="*/ 129 w 286"/>
                <a:gd name="T97" fmla="*/ 7 h 39"/>
                <a:gd name="T98" fmla="*/ 110 w 286"/>
                <a:gd name="T99" fmla="*/ 11 h 39"/>
                <a:gd name="T100" fmla="*/ 129 w 286"/>
                <a:gd name="T101" fmla="*/ 7 h 39"/>
                <a:gd name="T102" fmla="*/ 103 w 286"/>
                <a:gd name="T103" fmla="*/ 11 h 39"/>
                <a:gd name="T104" fmla="*/ 86 w 286"/>
                <a:gd name="T105" fmla="*/ 7 h 39"/>
                <a:gd name="T106" fmla="*/ 77 w 286"/>
                <a:gd name="T107" fmla="*/ 7 h 39"/>
                <a:gd name="T108" fmla="*/ 58 w 286"/>
                <a:gd name="T109" fmla="*/ 11 h 39"/>
                <a:gd name="T110" fmla="*/ 77 w 286"/>
                <a:gd name="T111" fmla="*/ 7 h 39"/>
                <a:gd name="T112" fmla="*/ 49 w 286"/>
                <a:gd name="T113" fmla="*/ 11 h 39"/>
                <a:gd name="T114" fmla="*/ 36 w 286"/>
                <a:gd name="T1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6" h="39">
                  <a:moveTo>
                    <a:pt x="273" y="17"/>
                  </a:moveTo>
                  <a:lnTo>
                    <a:pt x="273" y="17"/>
                  </a:lnTo>
                  <a:lnTo>
                    <a:pt x="254" y="0"/>
                  </a:lnTo>
                  <a:lnTo>
                    <a:pt x="229" y="0"/>
                  </a:lnTo>
                  <a:lnTo>
                    <a:pt x="221" y="0"/>
                  </a:lnTo>
                  <a:lnTo>
                    <a:pt x="206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74" y="0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37" y="0"/>
                  </a:lnTo>
                  <a:lnTo>
                    <a:pt x="129" y="0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67" y="0"/>
                  </a:lnTo>
                  <a:lnTo>
                    <a:pt x="5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14" y="17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286" y="39"/>
                  </a:lnTo>
                  <a:lnTo>
                    <a:pt x="286" y="30"/>
                  </a:lnTo>
                  <a:lnTo>
                    <a:pt x="273" y="17"/>
                  </a:lnTo>
                  <a:close/>
                  <a:moveTo>
                    <a:pt x="268" y="23"/>
                  </a:moveTo>
                  <a:lnTo>
                    <a:pt x="249" y="23"/>
                  </a:lnTo>
                  <a:lnTo>
                    <a:pt x="244" y="17"/>
                  </a:lnTo>
                  <a:lnTo>
                    <a:pt x="262" y="17"/>
                  </a:lnTo>
                  <a:lnTo>
                    <a:pt x="268" y="23"/>
                  </a:lnTo>
                  <a:close/>
                  <a:moveTo>
                    <a:pt x="25" y="17"/>
                  </a:moveTo>
                  <a:lnTo>
                    <a:pt x="43" y="17"/>
                  </a:lnTo>
                  <a:lnTo>
                    <a:pt x="38" y="23"/>
                  </a:lnTo>
                  <a:lnTo>
                    <a:pt x="19" y="23"/>
                  </a:lnTo>
                  <a:lnTo>
                    <a:pt x="25" y="17"/>
                  </a:lnTo>
                  <a:close/>
                  <a:moveTo>
                    <a:pt x="53" y="17"/>
                  </a:moveTo>
                  <a:lnTo>
                    <a:pt x="71" y="17"/>
                  </a:lnTo>
                  <a:lnTo>
                    <a:pt x="67" y="23"/>
                  </a:lnTo>
                  <a:lnTo>
                    <a:pt x="47" y="23"/>
                  </a:lnTo>
                  <a:lnTo>
                    <a:pt x="53" y="17"/>
                  </a:lnTo>
                  <a:close/>
                  <a:moveTo>
                    <a:pt x="79" y="17"/>
                  </a:moveTo>
                  <a:lnTo>
                    <a:pt x="100" y="17"/>
                  </a:lnTo>
                  <a:lnTo>
                    <a:pt x="98" y="23"/>
                  </a:lnTo>
                  <a:lnTo>
                    <a:pt x="76" y="23"/>
                  </a:lnTo>
                  <a:lnTo>
                    <a:pt x="79" y="17"/>
                  </a:lnTo>
                  <a:close/>
                  <a:moveTo>
                    <a:pt x="107" y="17"/>
                  </a:moveTo>
                  <a:lnTo>
                    <a:pt x="128" y="17"/>
                  </a:lnTo>
                  <a:lnTo>
                    <a:pt x="127" y="23"/>
                  </a:lnTo>
                  <a:lnTo>
                    <a:pt x="105" y="23"/>
                  </a:lnTo>
                  <a:lnTo>
                    <a:pt x="107" y="17"/>
                  </a:lnTo>
                  <a:close/>
                  <a:moveTo>
                    <a:pt x="134" y="17"/>
                  </a:moveTo>
                  <a:lnTo>
                    <a:pt x="156" y="17"/>
                  </a:lnTo>
                  <a:lnTo>
                    <a:pt x="156" y="23"/>
                  </a:lnTo>
                  <a:lnTo>
                    <a:pt x="134" y="23"/>
                  </a:lnTo>
                  <a:lnTo>
                    <a:pt x="134" y="17"/>
                  </a:lnTo>
                  <a:close/>
                  <a:moveTo>
                    <a:pt x="162" y="17"/>
                  </a:moveTo>
                  <a:lnTo>
                    <a:pt x="181" y="17"/>
                  </a:lnTo>
                  <a:lnTo>
                    <a:pt x="183" y="23"/>
                  </a:lnTo>
                  <a:lnTo>
                    <a:pt x="163" y="23"/>
                  </a:lnTo>
                  <a:lnTo>
                    <a:pt x="162" y="17"/>
                  </a:lnTo>
                  <a:close/>
                  <a:moveTo>
                    <a:pt x="190" y="17"/>
                  </a:moveTo>
                  <a:lnTo>
                    <a:pt x="209" y="17"/>
                  </a:lnTo>
                  <a:lnTo>
                    <a:pt x="212" y="23"/>
                  </a:lnTo>
                  <a:lnTo>
                    <a:pt x="193" y="23"/>
                  </a:lnTo>
                  <a:lnTo>
                    <a:pt x="190" y="17"/>
                  </a:lnTo>
                  <a:close/>
                  <a:moveTo>
                    <a:pt x="216" y="17"/>
                  </a:moveTo>
                  <a:lnTo>
                    <a:pt x="235" y="17"/>
                  </a:lnTo>
                  <a:lnTo>
                    <a:pt x="240" y="23"/>
                  </a:lnTo>
                  <a:lnTo>
                    <a:pt x="219" y="23"/>
                  </a:lnTo>
                  <a:lnTo>
                    <a:pt x="216" y="17"/>
                  </a:lnTo>
                  <a:close/>
                  <a:moveTo>
                    <a:pt x="251" y="7"/>
                  </a:moveTo>
                  <a:lnTo>
                    <a:pt x="255" y="11"/>
                  </a:lnTo>
                  <a:lnTo>
                    <a:pt x="239" y="11"/>
                  </a:lnTo>
                  <a:lnTo>
                    <a:pt x="235" y="7"/>
                  </a:lnTo>
                  <a:lnTo>
                    <a:pt x="251" y="7"/>
                  </a:lnTo>
                  <a:close/>
                  <a:moveTo>
                    <a:pt x="227" y="7"/>
                  </a:moveTo>
                  <a:lnTo>
                    <a:pt x="229" y="11"/>
                  </a:lnTo>
                  <a:lnTo>
                    <a:pt x="212" y="11"/>
                  </a:lnTo>
                  <a:lnTo>
                    <a:pt x="210" y="7"/>
                  </a:lnTo>
                  <a:lnTo>
                    <a:pt x="227" y="7"/>
                  </a:lnTo>
                  <a:close/>
                  <a:moveTo>
                    <a:pt x="202" y="7"/>
                  </a:moveTo>
                  <a:lnTo>
                    <a:pt x="204" y="11"/>
                  </a:lnTo>
                  <a:lnTo>
                    <a:pt x="188" y="11"/>
                  </a:lnTo>
                  <a:lnTo>
                    <a:pt x="187" y="7"/>
                  </a:lnTo>
                  <a:lnTo>
                    <a:pt x="202" y="7"/>
                  </a:lnTo>
                  <a:close/>
                  <a:moveTo>
                    <a:pt x="177" y="7"/>
                  </a:moveTo>
                  <a:lnTo>
                    <a:pt x="178" y="11"/>
                  </a:lnTo>
                  <a:lnTo>
                    <a:pt x="162" y="11"/>
                  </a:lnTo>
                  <a:lnTo>
                    <a:pt x="161" y="7"/>
                  </a:lnTo>
                  <a:lnTo>
                    <a:pt x="177" y="7"/>
                  </a:lnTo>
                  <a:close/>
                  <a:moveTo>
                    <a:pt x="155" y="7"/>
                  </a:moveTo>
                  <a:lnTo>
                    <a:pt x="155" y="11"/>
                  </a:lnTo>
                  <a:lnTo>
                    <a:pt x="135" y="11"/>
                  </a:lnTo>
                  <a:lnTo>
                    <a:pt x="135" y="7"/>
                  </a:lnTo>
                  <a:lnTo>
                    <a:pt x="155" y="7"/>
                  </a:lnTo>
                  <a:close/>
                  <a:moveTo>
                    <a:pt x="129" y="7"/>
                  </a:moveTo>
                  <a:lnTo>
                    <a:pt x="128" y="11"/>
                  </a:lnTo>
                  <a:lnTo>
                    <a:pt x="110" y="11"/>
                  </a:lnTo>
                  <a:lnTo>
                    <a:pt x="111" y="7"/>
                  </a:lnTo>
                  <a:lnTo>
                    <a:pt x="129" y="7"/>
                  </a:lnTo>
                  <a:close/>
                  <a:moveTo>
                    <a:pt x="104" y="7"/>
                  </a:moveTo>
                  <a:lnTo>
                    <a:pt x="103" y="11"/>
                  </a:lnTo>
                  <a:lnTo>
                    <a:pt x="84" y="11"/>
                  </a:lnTo>
                  <a:lnTo>
                    <a:pt x="86" y="7"/>
                  </a:lnTo>
                  <a:lnTo>
                    <a:pt x="104" y="7"/>
                  </a:lnTo>
                  <a:close/>
                  <a:moveTo>
                    <a:pt x="77" y="7"/>
                  </a:moveTo>
                  <a:lnTo>
                    <a:pt x="76" y="11"/>
                  </a:lnTo>
                  <a:lnTo>
                    <a:pt x="58" y="11"/>
                  </a:lnTo>
                  <a:lnTo>
                    <a:pt x="61" y="7"/>
                  </a:lnTo>
                  <a:lnTo>
                    <a:pt x="77" y="7"/>
                  </a:lnTo>
                  <a:close/>
                  <a:moveTo>
                    <a:pt x="51" y="7"/>
                  </a:moveTo>
                  <a:lnTo>
                    <a:pt x="49" y="11"/>
                  </a:lnTo>
                  <a:lnTo>
                    <a:pt x="32" y="11"/>
                  </a:lnTo>
                  <a:lnTo>
                    <a:pt x="36" y="7"/>
                  </a:lnTo>
                  <a:lnTo>
                    <a:pt x="5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" name="Oval 52"/>
          <p:cNvSpPr>
            <a:spLocks noChangeArrowheads="1"/>
          </p:cNvSpPr>
          <p:nvPr/>
        </p:nvSpPr>
        <p:spPr bwMode="auto">
          <a:xfrm>
            <a:off x="8452500" y="2274972"/>
            <a:ext cx="964084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705031" y="2534479"/>
            <a:ext cx="465998" cy="403213"/>
            <a:chOff x="8488819" y="1857149"/>
            <a:chExt cx="530226" cy="458788"/>
          </a:xfrm>
          <a:solidFill>
            <a:schemeClr val="bg1"/>
          </a:solidFill>
        </p:grpSpPr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8623757" y="1882549"/>
              <a:ext cx="144463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8488819" y="2198462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8488819" y="2252437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8526919" y="2050824"/>
              <a:ext cx="339725" cy="166688"/>
            </a:xfrm>
            <a:custGeom>
              <a:avLst/>
              <a:gdLst>
                <a:gd name="T0" fmla="*/ 30 w 176"/>
                <a:gd name="T1" fmla="*/ 72 h 86"/>
                <a:gd name="T2" fmla="*/ 30 w 176"/>
                <a:gd name="T3" fmla="*/ 42 h 86"/>
                <a:gd name="T4" fmla="*/ 40 w 176"/>
                <a:gd name="T5" fmla="*/ 42 h 86"/>
                <a:gd name="T6" fmla="*/ 40 w 176"/>
                <a:gd name="T7" fmla="*/ 67 h 86"/>
                <a:gd name="T8" fmla="*/ 42 w 176"/>
                <a:gd name="T9" fmla="*/ 66 h 86"/>
                <a:gd name="T10" fmla="*/ 47 w 176"/>
                <a:gd name="T11" fmla="*/ 63 h 86"/>
                <a:gd name="T12" fmla="*/ 51 w 176"/>
                <a:gd name="T13" fmla="*/ 66 h 86"/>
                <a:gd name="T14" fmla="*/ 113 w 176"/>
                <a:gd name="T15" fmla="*/ 66 h 86"/>
                <a:gd name="T16" fmla="*/ 117 w 176"/>
                <a:gd name="T17" fmla="*/ 63 h 86"/>
                <a:gd name="T18" fmla="*/ 121 w 176"/>
                <a:gd name="T19" fmla="*/ 66 h 86"/>
                <a:gd name="T20" fmla="*/ 135 w 176"/>
                <a:gd name="T21" fmla="*/ 72 h 86"/>
                <a:gd name="T22" fmla="*/ 135 w 176"/>
                <a:gd name="T23" fmla="*/ 42 h 86"/>
                <a:gd name="T24" fmla="*/ 145 w 176"/>
                <a:gd name="T25" fmla="*/ 42 h 86"/>
                <a:gd name="T26" fmla="*/ 145 w 176"/>
                <a:gd name="T27" fmla="*/ 75 h 86"/>
                <a:gd name="T28" fmla="*/ 176 w 176"/>
                <a:gd name="T29" fmla="*/ 70 h 86"/>
                <a:gd name="T30" fmla="*/ 176 w 176"/>
                <a:gd name="T31" fmla="*/ 41 h 86"/>
                <a:gd name="T32" fmla="*/ 135 w 176"/>
                <a:gd name="T33" fmla="*/ 0 h 86"/>
                <a:gd name="T34" fmla="*/ 40 w 176"/>
                <a:gd name="T35" fmla="*/ 0 h 86"/>
                <a:gd name="T36" fmla="*/ 0 w 176"/>
                <a:gd name="T37" fmla="*/ 41 h 86"/>
                <a:gd name="T38" fmla="*/ 0 w 176"/>
                <a:gd name="T39" fmla="*/ 72 h 86"/>
                <a:gd name="T40" fmla="*/ 30 w 176"/>
                <a:gd name="T41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86">
                  <a:moveTo>
                    <a:pt x="30" y="7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2" y="66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2" y="67"/>
                    <a:pt x="83" y="86"/>
                    <a:pt x="113" y="66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22" y="66"/>
                    <a:pt x="127" y="70"/>
                    <a:pt x="135" y="7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75"/>
                    <a:pt x="145" y="75"/>
                    <a:pt x="145" y="75"/>
                  </a:cubicBezTo>
                  <a:cubicBezTo>
                    <a:pt x="154" y="76"/>
                    <a:pt x="165" y="75"/>
                    <a:pt x="176" y="70"/>
                  </a:cubicBezTo>
                  <a:cubicBezTo>
                    <a:pt x="176" y="41"/>
                    <a:pt x="176" y="41"/>
                    <a:pt x="176" y="41"/>
                  </a:cubicBezTo>
                  <a:cubicBezTo>
                    <a:pt x="176" y="19"/>
                    <a:pt x="158" y="0"/>
                    <a:pt x="13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75"/>
                    <a:pt x="19" y="76"/>
                    <a:pt x="30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8879344" y="1857149"/>
              <a:ext cx="76200" cy="288925"/>
            </a:xfrm>
            <a:custGeom>
              <a:avLst/>
              <a:gdLst>
                <a:gd name="T0" fmla="*/ 23 w 40"/>
                <a:gd name="T1" fmla="*/ 72 h 149"/>
                <a:gd name="T2" fmla="*/ 8 w 40"/>
                <a:gd name="T3" fmla="*/ 42 h 149"/>
                <a:gd name="T4" fmla="*/ 27 w 40"/>
                <a:gd name="T5" fmla="*/ 6 h 149"/>
                <a:gd name="T6" fmla="*/ 22 w 40"/>
                <a:gd name="T7" fmla="*/ 0 h 149"/>
                <a:gd name="T8" fmla="*/ 0 w 40"/>
                <a:gd name="T9" fmla="*/ 42 h 149"/>
                <a:gd name="T10" fmla="*/ 17 w 40"/>
                <a:gd name="T11" fmla="*/ 77 h 149"/>
                <a:gd name="T12" fmla="*/ 32 w 40"/>
                <a:gd name="T13" fmla="*/ 107 h 149"/>
                <a:gd name="T14" fmla="*/ 13 w 40"/>
                <a:gd name="T15" fmla="*/ 143 h 149"/>
                <a:gd name="T16" fmla="*/ 18 w 40"/>
                <a:gd name="T17" fmla="*/ 149 h 149"/>
                <a:gd name="T18" fmla="*/ 40 w 40"/>
                <a:gd name="T19" fmla="*/ 107 h 149"/>
                <a:gd name="T20" fmla="*/ 23 w 40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8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0" y="18"/>
                    <a:pt x="0" y="42"/>
                  </a:cubicBezTo>
                  <a:cubicBezTo>
                    <a:pt x="0" y="55"/>
                    <a:pt x="5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0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8941257" y="1857149"/>
              <a:ext cx="77788" cy="288925"/>
            </a:xfrm>
            <a:custGeom>
              <a:avLst/>
              <a:gdLst>
                <a:gd name="T0" fmla="*/ 23 w 41"/>
                <a:gd name="T1" fmla="*/ 72 h 149"/>
                <a:gd name="T2" fmla="*/ 8 w 41"/>
                <a:gd name="T3" fmla="*/ 42 h 149"/>
                <a:gd name="T4" fmla="*/ 27 w 41"/>
                <a:gd name="T5" fmla="*/ 6 h 149"/>
                <a:gd name="T6" fmla="*/ 22 w 41"/>
                <a:gd name="T7" fmla="*/ 0 h 149"/>
                <a:gd name="T8" fmla="*/ 0 w 41"/>
                <a:gd name="T9" fmla="*/ 42 h 149"/>
                <a:gd name="T10" fmla="*/ 17 w 41"/>
                <a:gd name="T11" fmla="*/ 77 h 149"/>
                <a:gd name="T12" fmla="*/ 32 w 41"/>
                <a:gd name="T13" fmla="*/ 107 h 149"/>
                <a:gd name="T14" fmla="*/ 13 w 41"/>
                <a:gd name="T15" fmla="*/ 143 h 149"/>
                <a:gd name="T16" fmla="*/ 18 w 41"/>
                <a:gd name="T17" fmla="*/ 149 h 149"/>
                <a:gd name="T18" fmla="*/ 40 w 41"/>
                <a:gd name="T19" fmla="*/ 107 h 149"/>
                <a:gd name="T20" fmla="*/ 23 w 41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9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1" y="18"/>
                    <a:pt x="0" y="42"/>
                  </a:cubicBezTo>
                  <a:cubicBezTo>
                    <a:pt x="0" y="55"/>
                    <a:pt x="6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1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4" name="Oval 59"/>
          <p:cNvSpPr>
            <a:spLocks noChangeArrowheads="1"/>
          </p:cNvSpPr>
          <p:nvPr/>
        </p:nvSpPr>
        <p:spPr bwMode="auto">
          <a:xfrm>
            <a:off x="10298996" y="2274972"/>
            <a:ext cx="962688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573851" y="2521923"/>
            <a:ext cx="404608" cy="461811"/>
            <a:chOff x="10268407" y="1842862"/>
            <a:chExt cx="460375" cy="525462"/>
          </a:xfrm>
          <a:solidFill>
            <a:schemeClr val="bg1"/>
          </a:solidFill>
        </p:grpSpPr>
        <p:sp>
          <p:nvSpPr>
            <p:cNvPr id="66" name="Freeform 60"/>
            <p:cNvSpPr/>
            <p:nvPr/>
          </p:nvSpPr>
          <p:spPr bwMode="auto">
            <a:xfrm>
              <a:off x="10284282" y="2211162"/>
              <a:ext cx="73025" cy="74613"/>
            </a:xfrm>
            <a:custGeom>
              <a:avLst/>
              <a:gdLst>
                <a:gd name="T0" fmla="*/ 17 w 38"/>
                <a:gd name="T1" fmla="*/ 0 h 38"/>
                <a:gd name="T2" fmla="*/ 3 w 38"/>
                <a:gd name="T3" fmla="*/ 14 h 38"/>
                <a:gd name="T4" fmla="*/ 3 w 38"/>
                <a:gd name="T5" fmla="*/ 26 h 38"/>
                <a:gd name="T6" fmla="*/ 13 w 38"/>
                <a:gd name="T7" fmla="*/ 35 h 38"/>
                <a:gd name="T8" fmla="*/ 24 w 38"/>
                <a:gd name="T9" fmla="*/ 35 h 38"/>
                <a:gd name="T10" fmla="*/ 38 w 38"/>
                <a:gd name="T11" fmla="*/ 21 h 38"/>
                <a:gd name="T12" fmla="*/ 17 w 38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8">
                  <a:moveTo>
                    <a:pt x="17" y="0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0" y="18"/>
                    <a:pt x="0" y="23"/>
                    <a:pt x="3" y="2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8"/>
                    <a:pt x="21" y="38"/>
                    <a:pt x="24" y="35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1"/>
            <p:cNvSpPr/>
            <p:nvPr/>
          </p:nvSpPr>
          <p:spPr bwMode="auto">
            <a:xfrm>
              <a:off x="10482719" y="1968274"/>
              <a:ext cx="122238" cy="119063"/>
            </a:xfrm>
            <a:custGeom>
              <a:avLst/>
              <a:gdLst>
                <a:gd name="T0" fmla="*/ 51 w 77"/>
                <a:gd name="T1" fmla="*/ 75 h 75"/>
                <a:gd name="T2" fmla="*/ 77 w 77"/>
                <a:gd name="T3" fmla="*/ 53 h 75"/>
                <a:gd name="T4" fmla="*/ 21 w 77"/>
                <a:gd name="T5" fmla="*/ 0 h 75"/>
                <a:gd name="T6" fmla="*/ 0 w 77"/>
                <a:gd name="T7" fmla="*/ 24 h 75"/>
                <a:gd name="T8" fmla="*/ 51 w 77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5">
                  <a:moveTo>
                    <a:pt x="51" y="75"/>
                  </a:moveTo>
                  <a:lnTo>
                    <a:pt x="77" y="53"/>
                  </a:lnTo>
                  <a:lnTo>
                    <a:pt x="21" y="0"/>
                  </a:lnTo>
                  <a:lnTo>
                    <a:pt x="0" y="24"/>
                  </a:lnTo>
                  <a:lnTo>
                    <a:pt x="51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2"/>
            <p:cNvSpPr/>
            <p:nvPr/>
          </p:nvSpPr>
          <p:spPr bwMode="auto">
            <a:xfrm>
              <a:off x="10527169" y="1892074"/>
              <a:ext cx="150813" cy="150813"/>
            </a:xfrm>
            <a:custGeom>
              <a:avLst/>
              <a:gdLst>
                <a:gd name="T0" fmla="*/ 9 w 78"/>
                <a:gd name="T1" fmla="*/ 0 h 78"/>
                <a:gd name="T2" fmla="*/ 0 w 78"/>
                <a:gd name="T3" fmla="*/ 31 h 78"/>
                <a:gd name="T4" fmla="*/ 0 w 78"/>
                <a:gd name="T5" fmla="*/ 32 h 78"/>
                <a:gd name="T6" fmla="*/ 46 w 78"/>
                <a:gd name="T7" fmla="*/ 78 h 78"/>
                <a:gd name="T8" fmla="*/ 47 w 78"/>
                <a:gd name="T9" fmla="*/ 77 h 78"/>
                <a:gd name="T10" fmla="*/ 78 w 78"/>
                <a:gd name="T11" fmla="*/ 68 h 78"/>
                <a:gd name="T12" fmla="*/ 9 w 78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8">
                  <a:moveTo>
                    <a:pt x="9" y="0"/>
                  </a:moveTo>
                  <a:cubicBezTo>
                    <a:pt x="3" y="9"/>
                    <a:pt x="0" y="20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8" y="78"/>
                    <a:pt x="69" y="75"/>
                    <a:pt x="78" y="68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3"/>
            <p:cNvSpPr/>
            <p:nvPr/>
          </p:nvSpPr>
          <p:spPr bwMode="auto">
            <a:xfrm>
              <a:off x="10555744" y="1842862"/>
              <a:ext cx="173038" cy="171450"/>
            </a:xfrm>
            <a:custGeom>
              <a:avLst/>
              <a:gdLst>
                <a:gd name="T0" fmla="*/ 70 w 89"/>
                <a:gd name="T1" fmla="*/ 89 h 89"/>
                <a:gd name="T2" fmla="*/ 69 w 89"/>
                <a:gd name="T3" fmla="*/ 19 h 89"/>
                <a:gd name="T4" fmla="*/ 0 w 89"/>
                <a:gd name="T5" fmla="*/ 19 h 89"/>
                <a:gd name="T6" fmla="*/ 70 w 89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89">
                  <a:moveTo>
                    <a:pt x="70" y="89"/>
                  </a:moveTo>
                  <a:cubicBezTo>
                    <a:pt x="89" y="69"/>
                    <a:pt x="89" y="38"/>
                    <a:pt x="69" y="19"/>
                  </a:cubicBezTo>
                  <a:cubicBezTo>
                    <a:pt x="50" y="0"/>
                    <a:pt x="19" y="0"/>
                    <a:pt x="0" y="19"/>
                  </a:cubicBezTo>
                  <a:lnTo>
                    <a:pt x="7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64"/>
            <p:cNvSpPr/>
            <p:nvPr/>
          </p:nvSpPr>
          <p:spPr bwMode="auto">
            <a:xfrm>
              <a:off x="10325557" y="2020662"/>
              <a:ext cx="227013" cy="225425"/>
            </a:xfrm>
            <a:custGeom>
              <a:avLst/>
              <a:gdLst>
                <a:gd name="T0" fmla="*/ 93 w 143"/>
                <a:gd name="T1" fmla="*/ 0 h 142"/>
                <a:gd name="T2" fmla="*/ 0 w 143"/>
                <a:gd name="T3" fmla="*/ 109 h 142"/>
                <a:gd name="T4" fmla="*/ 33 w 143"/>
                <a:gd name="T5" fmla="*/ 142 h 142"/>
                <a:gd name="T6" fmla="*/ 143 w 143"/>
                <a:gd name="T7" fmla="*/ 48 h 142"/>
                <a:gd name="T8" fmla="*/ 93 w 143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2">
                  <a:moveTo>
                    <a:pt x="93" y="0"/>
                  </a:moveTo>
                  <a:lnTo>
                    <a:pt x="0" y="109"/>
                  </a:lnTo>
                  <a:lnTo>
                    <a:pt x="33" y="142"/>
                  </a:lnTo>
                  <a:lnTo>
                    <a:pt x="143" y="48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65"/>
            <p:cNvSpPr/>
            <p:nvPr/>
          </p:nvSpPr>
          <p:spPr bwMode="auto">
            <a:xfrm>
              <a:off x="10268407" y="2206399"/>
              <a:ext cx="420688" cy="161925"/>
            </a:xfrm>
            <a:custGeom>
              <a:avLst/>
              <a:gdLst>
                <a:gd name="T0" fmla="*/ 16 w 218"/>
                <a:gd name="T1" fmla="*/ 71 h 84"/>
                <a:gd name="T2" fmla="*/ 13 w 218"/>
                <a:gd name="T3" fmla="*/ 68 h 84"/>
                <a:gd name="T4" fmla="*/ 10 w 218"/>
                <a:gd name="T5" fmla="*/ 27 h 84"/>
                <a:gd name="T6" fmla="*/ 22 w 218"/>
                <a:gd name="T7" fmla="*/ 36 h 84"/>
                <a:gd name="T8" fmla="*/ 24 w 218"/>
                <a:gd name="T9" fmla="*/ 59 h 84"/>
                <a:gd name="T10" fmla="*/ 44 w 218"/>
                <a:gd name="T11" fmla="*/ 64 h 84"/>
                <a:gd name="T12" fmla="*/ 47 w 218"/>
                <a:gd name="T13" fmla="*/ 61 h 84"/>
                <a:gd name="T14" fmla="*/ 218 w 218"/>
                <a:gd name="T15" fmla="*/ 68 h 84"/>
                <a:gd name="T16" fmla="*/ 208 w 218"/>
                <a:gd name="T17" fmla="*/ 78 h 84"/>
                <a:gd name="T18" fmla="*/ 57 w 218"/>
                <a:gd name="T19" fmla="*/ 72 h 84"/>
                <a:gd name="T20" fmla="*/ 52 w 218"/>
                <a:gd name="T21" fmla="*/ 76 h 84"/>
                <a:gd name="T22" fmla="*/ 16 w 218"/>
                <a:gd name="T2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8" h="84">
                  <a:moveTo>
                    <a:pt x="16" y="71"/>
                  </a:moveTo>
                  <a:cubicBezTo>
                    <a:pt x="15" y="70"/>
                    <a:pt x="14" y="69"/>
                    <a:pt x="13" y="68"/>
                  </a:cubicBezTo>
                  <a:cubicBezTo>
                    <a:pt x="0" y="52"/>
                    <a:pt x="10" y="28"/>
                    <a:pt x="10" y="2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17" y="50"/>
                    <a:pt x="24" y="59"/>
                  </a:cubicBezTo>
                  <a:cubicBezTo>
                    <a:pt x="34" y="71"/>
                    <a:pt x="42" y="66"/>
                    <a:pt x="44" y="64"/>
                  </a:cubicBezTo>
                  <a:cubicBezTo>
                    <a:pt x="45" y="64"/>
                    <a:pt x="46" y="63"/>
                    <a:pt x="47" y="61"/>
                  </a:cubicBezTo>
                  <a:cubicBezTo>
                    <a:pt x="120" y="0"/>
                    <a:pt x="180" y="31"/>
                    <a:pt x="218" y="68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135" y="6"/>
                    <a:pt x="76" y="56"/>
                    <a:pt x="57" y="72"/>
                  </a:cubicBezTo>
                  <a:cubicBezTo>
                    <a:pt x="55" y="74"/>
                    <a:pt x="53" y="75"/>
                    <a:pt x="52" y="76"/>
                  </a:cubicBezTo>
                  <a:cubicBezTo>
                    <a:pt x="40" y="84"/>
                    <a:pt x="27" y="82"/>
                    <a:pt x="16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2" name="Oval 66"/>
          <p:cNvSpPr>
            <a:spLocks noChangeArrowheads="1"/>
          </p:cNvSpPr>
          <p:nvPr/>
        </p:nvSpPr>
        <p:spPr bwMode="auto">
          <a:xfrm>
            <a:off x="6607399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880858" y="3796785"/>
            <a:ext cx="465997" cy="464602"/>
            <a:chOff x="6760032" y="3590699"/>
            <a:chExt cx="530225" cy="528638"/>
          </a:xfrm>
          <a:solidFill>
            <a:schemeClr val="bg1"/>
          </a:solidFill>
        </p:grpSpPr>
        <p:sp>
          <p:nvSpPr>
            <p:cNvPr id="74" name="Freeform 67"/>
            <p:cNvSpPr>
              <a:spLocks noEditPoints="1"/>
            </p:cNvSpPr>
            <p:nvPr/>
          </p:nvSpPr>
          <p:spPr bwMode="auto">
            <a:xfrm>
              <a:off x="6760032" y="3590699"/>
              <a:ext cx="196850" cy="195263"/>
            </a:xfrm>
            <a:custGeom>
              <a:avLst/>
              <a:gdLst>
                <a:gd name="T0" fmla="*/ 51 w 102"/>
                <a:gd name="T1" fmla="*/ 0 h 101"/>
                <a:gd name="T2" fmla="*/ 0 w 102"/>
                <a:gd name="T3" fmla="*/ 51 h 101"/>
                <a:gd name="T4" fmla="*/ 51 w 102"/>
                <a:gd name="T5" fmla="*/ 101 h 101"/>
                <a:gd name="T6" fmla="*/ 102 w 102"/>
                <a:gd name="T7" fmla="*/ 51 h 101"/>
                <a:gd name="T8" fmla="*/ 51 w 102"/>
                <a:gd name="T9" fmla="*/ 0 h 101"/>
                <a:gd name="T10" fmla="*/ 51 w 102"/>
                <a:gd name="T11" fmla="*/ 74 h 101"/>
                <a:gd name="T12" fmla="*/ 27 w 102"/>
                <a:gd name="T13" fmla="*/ 51 h 101"/>
                <a:gd name="T14" fmla="*/ 51 w 102"/>
                <a:gd name="T15" fmla="*/ 27 h 101"/>
                <a:gd name="T16" fmla="*/ 75 w 102"/>
                <a:gd name="T17" fmla="*/ 51 h 101"/>
                <a:gd name="T18" fmla="*/ 51 w 102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2" y="79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5" y="38"/>
                    <a:pt x="75" y="51"/>
                  </a:cubicBezTo>
                  <a:cubicBezTo>
                    <a:pt x="75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6979107" y="3590699"/>
              <a:ext cx="195263" cy="195263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1 h 101"/>
                <a:gd name="T4" fmla="*/ 51 w 101"/>
                <a:gd name="T5" fmla="*/ 101 h 101"/>
                <a:gd name="T6" fmla="*/ 101 w 101"/>
                <a:gd name="T7" fmla="*/ 51 h 101"/>
                <a:gd name="T8" fmla="*/ 51 w 101"/>
                <a:gd name="T9" fmla="*/ 0 h 101"/>
                <a:gd name="T10" fmla="*/ 51 w 101"/>
                <a:gd name="T11" fmla="*/ 74 h 101"/>
                <a:gd name="T12" fmla="*/ 27 w 101"/>
                <a:gd name="T13" fmla="*/ 51 h 101"/>
                <a:gd name="T14" fmla="*/ 51 w 101"/>
                <a:gd name="T15" fmla="*/ 27 h 101"/>
                <a:gd name="T16" fmla="*/ 74 w 101"/>
                <a:gd name="T17" fmla="*/ 51 h 101"/>
                <a:gd name="T18" fmla="*/ 51 w 101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1" y="79"/>
                    <a:pt x="101" y="51"/>
                  </a:cubicBezTo>
                  <a:cubicBezTo>
                    <a:pt x="101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4" y="38"/>
                    <a:pt x="74" y="51"/>
                  </a:cubicBezTo>
                  <a:cubicBezTo>
                    <a:pt x="74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69"/>
            <p:cNvSpPr/>
            <p:nvPr/>
          </p:nvSpPr>
          <p:spPr bwMode="auto">
            <a:xfrm>
              <a:off x="6804482" y="3808187"/>
              <a:ext cx="327025" cy="185738"/>
            </a:xfrm>
            <a:custGeom>
              <a:avLst/>
              <a:gdLst>
                <a:gd name="T0" fmla="*/ 158 w 169"/>
                <a:gd name="T1" fmla="*/ 96 h 96"/>
                <a:gd name="T2" fmla="*/ 11 w 169"/>
                <a:gd name="T3" fmla="*/ 96 h 96"/>
                <a:gd name="T4" fmla="*/ 0 w 169"/>
                <a:gd name="T5" fmla="*/ 84 h 96"/>
                <a:gd name="T6" fmla="*/ 0 w 169"/>
                <a:gd name="T7" fmla="*/ 12 h 96"/>
                <a:gd name="T8" fmla="*/ 11 w 169"/>
                <a:gd name="T9" fmla="*/ 0 h 96"/>
                <a:gd name="T10" fmla="*/ 158 w 169"/>
                <a:gd name="T11" fmla="*/ 0 h 96"/>
                <a:gd name="T12" fmla="*/ 169 w 169"/>
                <a:gd name="T13" fmla="*/ 12 h 96"/>
                <a:gd name="T14" fmla="*/ 169 w 169"/>
                <a:gd name="T15" fmla="*/ 84 h 96"/>
                <a:gd name="T16" fmla="*/ 158 w 169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96">
                  <a:moveTo>
                    <a:pt x="158" y="96"/>
                  </a:moveTo>
                  <a:cubicBezTo>
                    <a:pt x="11" y="96"/>
                    <a:pt x="11" y="96"/>
                    <a:pt x="11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4" y="0"/>
                    <a:pt x="169" y="5"/>
                    <a:pt x="169" y="12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9" y="91"/>
                    <a:pt x="164" y="96"/>
                    <a:pt x="158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7152144" y="3838349"/>
              <a:ext cx="26988" cy="12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1"/>
            <p:cNvSpPr/>
            <p:nvPr/>
          </p:nvSpPr>
          <p:spPr bwMode="auto">
            <a:xfrm>
              <a:off x="7201357" y="3793899"/>
              <a:ext cx="88900" cy="215900"/>
            </a:xfrm>
            <a:custGeom>
              <a:avLst/>
              <a:gdLst>
                <a:gd name="T0" fmla="*/ 56 w 56"/>
                <a:gd name="T1" fmla="*/ 136 h 136"/>
                <a:gd name="T2" fmla="*/ 0 w 56"/>
                <a:gd name="T3" fmla="*/ 108 h 136"/>
                <a:gd name="T4" fmla="*/ 0 w 56"/>
                <a:gd name="T5" fmla="*/ 28 h 136"/>
                <a:gd name="T6" fmla="*/ 56 w 56"/>
                <a:gd name="T7" fmla="*/ 0 h 136"/>
                <a:gd name="T8" fmla="*/ 56 w 56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lnTo>
                    <a:pt x="0" y="108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2"/>
            <p:cNvSpPr/>
            <p:nvPr/>
          </p:nvSpPr>
          <p:spPr bwMode="auto">
            <a:xfrm>
              <a:off x="6804482" y="4016149"/>
              <a:ext cx="104775" cy="103188"/>
            </a:xfrm>
            <a:custGeom>
              <a:avLst/>
              <a:gdLst>
                <a:gd name="T0" fmla="*/ 21 w 66"/>
                <a:gd name="T1" fmla="*/ 65 h 65"/>
                <a:gd name="T2" fmla="*/ 0 w 66"/>
                <a:gd name="T3" fmla="*/ 65 h 65"/>
                <a:gd name="T4" fmla="*/ 45 w 66"/>
                <a:gd name="T5" fmla="*/ 0 h 65"/>
                <a:gd name="T6" fmla="*/ 66 w 66"/>
                <a:gd name="T7" fmla="*/ 0 h 65"/>
                <a:gd name="T8" fmla="*/ 21 w 66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5">
                  <a:moveTo>
                    <a:pt x="21" y="65"/>
                  </a:moveTo>
                  <a:lnTo>
                    <a:pt x="0" y="65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2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73"/>
            <p:cNvSpPr/>
            <p:nvPr/>
          </p:nvSpPr>
          <p:spPr bwMode="auto">
            <a:xfrm>
              <a:off x="7026732" y="4016149"/>
              <a:ext cx="103188" cy="103188"/>
            </a:xfrm>
            <a:custGeom>
              <a:avLst/>
              <a:gdLst>
                <a:gd name="T0" fmla="*/ 44 w 65"/>
                <a:gd name="T1" fmla="*/ 65 h 65"/>
                <a:gd name="T2" fmla="*/ 65 w 65"/>
                <a:gd name="T3" fmla="*/ 65 h 65"/>
                <a:gd name="T4" fmla="*/ 21 w 65"/>
                <a:gd name="T5" fmla="*/ 0 h 65"/>
                <a:gd name="T6" fmla="*/ 0 w 65"/>
                <a:gd name="T7" fmla="*/ 0 h 65"/>
                <a:gd name="T8" fmla="*/ 44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4" y="65"/>
                  </a:moveTo>
                  <a:lnTo>
                    <a:pt x="65" y="6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4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74"/>
          <p:cNvSpPr>
            <a:spLocks noChangeArrowheads="1"/>
          </p:cNvSpPr>
          <p:nvPr/>
        </p:nvSpPr>
        <p:spPr bwMode="auto">
          <a:xfrm>
            <a:off x="8452500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8689684" y="3738187"/>
            <a:ext cx="500876" cy="537153"/>
            <a:chOff x="8471357" y="3524024"/>
            <a:chExt cx="569912" cy="611188"/>
          </a:xfrm>
          <a:solidFill>
            <a:schemeClr val="bg1"/>
          </a:solidFill>
        </p:grpSpPr>
        <p:sp>
          <p:nvSpPr>
            <p:cNvPr id="83" name="Rectangle 75"/>
            <p:cNvSpPr>
              <a:spLocks noChangeArrowheads="1"/>
            </p:cNvSpPr>
            <p:nvPr/>
          </p:nvSpPr>
          <p:spPr bwMode="auto">
            <a:xfrm>
              <a:off x="8733294" y="3524024"/>
              <a:ext cx="23813" cy="71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76"/>
            <p:cNvSpPr>
              <a:spLocks noEditPoints="1"/>
            </p:cNvSpPr>
            <p:nvPr/>
          </p:nvSpPr>
          <p:spPr bwMode="auto">
            <a:xfrm>
              <a:off x="8501519" y="3612924"/>
              <a:ext cx="496888" cy="496888"/>
            </a:xfrm>
            <a:custGeom>
              <a:avLst/>
              <a:gdLst>
                <a:gd name="T0" fmla="*/ 0 w 257"/>
                <a:gd name="T1" fmla="*/ 129 h 257"/>
                <a:gd name="T2" fmla="*/ 257 w 257"/>
                <a:gd name="T3" fmla="*/ 129 h 257"/>
                <a:gd name="T4" fmla="*/ 227 w 257"/>
                <a:gd name="T5" fmla="*/ 66 h 257"/>
                <a:gd name="T6" fmla="*/ 212 w 257"/>
                <a:gd name="T7" fmla="*/ 96 h 257"/>
                <a:gd name="T8" fmla="*/ 227 w 257"/>
                <a:gd name="T9" fmla="*/ 66 h 257"/>
                <a:gd name="T10" fmla="*/ 199 w 257"/>
                <a:gd name="T11" fmla="*/ 54 h 257"/>
                <a:gd name="T12" fmla="*/ 218 w 257"/>
                <a:gd name="T13" fmla="*/ 54 h 257"/>
                <a:gd name="T14" fmla="*/ 200 w 257"/>
                <a:gd name="T15" fmla="*/ 161 h 257"/>
                <a:gd name="T16" fmla="*/ 158 w 257"/>
                <a:gd name="T17" fmla="*/ 192 h 257"/>
                <a:gd name="T18" fmla="*/ 161 w 257"/>
                <a:gd name="T19" fmla="*/ 149 h 257"/>
                <a:gd name="T20" fmla="*/ 161 w 257"/>
                <a:gd name="T21" fmla="*/ 108 h 257"/>
                <a:gd name="T22" fmla="*/ 203 w 257"/>
                <a:gd name="T23" fmla="*/ 129 h 257"/>
                <a:gd name="T24" fmla="*/ 161 w 257"/>
                <a:gd name="T25" fmla="*/ 149 h 257"/>
                <a:gd name="T26" fmla="*/ 156 w 257"/>
                <a:gd name="T27" fmla="*/ 54 h 257"/>
                <a:gd name="T28" fmla="*/ 186 w 257"/>
                <a:gd name="T29" fmla="*/ 54 h 257"/>
                <a:gd name="T30" fmla="*/ 107 w 257"/>
                <a:gd name="T31" fmla="*/ 129 h 257"/>
                <a:gd name="T32" fmla="*/ 149 w 257"/>
                <a:gd name="T33" fmla="*/ 108 h 257"/>
                <a:gd name="T34" fmla="*/ 149 w 257"/>
                <a:gd name="T35" fmla="*/ 149 h 257"/>
                <a:gd name="T36" fmla="*/ 149 w 257"/>
                <a:gd name="T37" fmla="*/ 161 h 257"/>
                <a:gd name="T38" fmla="*/ 111 w 257"/>
                <a:gd name="T39" fmla="*/ 192 h 257"/>
                <a:gd name="T40" fmla="*/ 149 w 257"/>
                <a:gd name="T41" fmla="*/ 161 h 257"/>
                <a:gd name="T42" fmla="*/ 111 w 257"/>
                <a:gd name="T43" fmla="*/ 66 h 257"/>
                <a:gd name="T44" fmla="*/ 149 w 257"/>
                <a:gd name="T45" fmla="*/ 96 h 257"/>
                <a:gd name="T46" fmla="*/ 129 w 257"/>
                <a:gd name="T47" fmla="*/ 12 h 257"/>
                <a:gd name="T48" fmla="*/ 113 w 257"/>
                <a:gd name="T49" fmla="*/ 54 h 257"/>
                <a:gd name="T50" fmla="*/ 112 w 257"/>
                <a:gd name="T51" fmla="*/ 15 h 257"/>
                <a:gd name="T52" fmla="*/ 72 w 257"/>
                <a:gd name="T53" fmla="*/ 54 h 257"/>
                <a:gd name="T54" fmla="*/ 99 w 257"/>
                <a:gd name="T55" fmla="*/ 192 h 257"/>
                <a:gd name="T56" fmla="*/ 57 w 257"/>
                <a:gd name="T57" fmla="*/ 161 h 257"/>
                <a:gd name="T58" fmla="*/ 99 w 257"/>
                <a:gd name="T59" fmla="*/ 192 h 257"/>
                <a:gd name="T60" fmla="*/ 57 w 257"/>
                <a:gd name="T61" fmla="*/ 96 h 257"/>
                <a:gd name="T62" fmla="*/ 99 w 257"/>
                <a:gd name="T63" fmla="*/ 66 h 257"/>
                <a:gd name="T64" fmla="*/ 80 w 257"/>
                <a:gd name="T65" fmla="*/ 23 h 257"/>
                <a:gd name="T66" fmla="*/ 39 w 257"/>
                <a:gd name="T67" fmla="*/ 54 h 257"/>
                <a:gd name="T68" fmla="*/ 14 w 257"/>
                <a:gd name="T69" fmla="*/ 108 h 257"/>
                <a:gd name="T70" fmla="*/ 42 w 257"/>
                <a:gd name="T71" fmla="*/ 129 h 257"/>
                <a:gd name="T72" fmla="*/ 14 w 257"/>
                <a:gd name="T73" fmla="*/ 149 h 257"/>
                <a:gd name="T74" fmla="*/ 14 w 257"/>
                <a:gd name="T75" fmla="*/ 108 h 257"/>
                <a:gd name="T76" fmla="*/ 58 w 257"/>
                <a:gd name="T77" fmla="*/ 203 h 257"/>
                <a:gd name="T78" fmla="*/ 39 w 257"/>
                <a:gd name="T79" fmla="*/ 203 h 257"/>
                <a:gd name="T80" fmla="*/ 101 w 257"/>
                <a:gd name="T81" fmla="*/ 203 h 257"/>
                <a:gd name="T82" fmla="*/ 72 w 257"/>
                <a:gd name="T83" fmla="*/ 203 h 257"/>
                <a:gd name="T84" fmla="*/ 113 w 257"/>
                <a:gd name="T85" fmla="*/ 203 h 257"/>
                <a:gd name="T86" fmla="*/ 129 w 257"/>
                <a:gd name="T87" fmla="*/ 245 h 257"/>
                <a:gd name="T88" fmla="*/ 156 w 257"/>
                <a:gd name="T89" fmla="*/ 203 h 257"/>
                <a:gd name="T90" fmla="*/ 145 w 257"/>
                <a:gd name="T91" fmla="*/ 242 h 257"/>
                <a:gd name="T92" fmla="*/ 199 w 257"/>
                <a:gd name="T93" fmla="*/ 203 h 257"/>
                <a:gd name="T94" fmla="*/ 178 w 257"/>
                <a:gd name="T95" fmla="*/ 234 h 257"/>
                <a:gd name="T96" fmla="*/ 204 w 257"/>
                <a:gd name="T97" fmla="*/ 192 h 257"/>
                <a:gd name="T98" fmla="*/ 241 w 257"/>
                <a:gd name="T99" fmla="*/ 161 h 257"/>
                <a:gd name="T100" fmla="*/ 214 w 257"/>
                <a:gd name="T101" fmla="*/ 149 h 257"/>
                <a:gd name="T102" fmla="*/ 214 w 257"/>
                <a:gd name="T103" fmla="*/ 108 h 257"/>
                <a:gd name="T104" fmla="*/ 245 w 257"/>
                <a:gd name="T105" fmla="*/ 129 h 257"/>
                <a:gd name="T106" fmla="*/ 214 w 257"/>
                <a:gd name="T107" fmla="*/ 14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257">
                  <a:moveTo>
                    <a:pt x="129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199"/>
                    <a:pt x="58" y="257"/>
                    <a:pt x="129" y="257"/>
                  </a:cubicBezTo>
                  <a:cubicBezTo>
                    <a:pt x="199" y="257"/>
                    <a:pt x="257" y="199"/>
                    <a:pt x="257" y="129"/>
                  </a:cubicBezTo>
                  <a:cubicBezTo>
                    <a:pt x="257" y="58"/>
                    <a:pt x="199" y="0"/>
                    <a:pt x="129" y="0"/>
                  </a:cubicBezTo>
                  <a:moveTo>
                    <a:pt x="227" y="66"/>
                  </a:moveTo>
                  <a:cubicBezTo>
                    <a:pt x="233" y="75"/>
                    <a:pt x="237" y="85"/>
                    <a:pt x="241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0" y="85"/>
                    <a:pt x="207" y="75"/>
                    <a:pt x="204" y="66"/>
                  </a:cubicBezTo>
                  <a:lnTo>
                    <a:pt x="227" y="66"/>
                  </a:lnTo>
                  <a:close/>
                  <a:moveTo>
                    <a:pt x="218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3" y="42"/>
                    <a:pt x="186" y="31"/>
                    <a:pt x="178" y="23"/>
                  </a:cubicBezTo>
                  <a:cubicBezTo>
                    <a:pt x="193" y="30"/>
                    <a:pt x="207" y="41"/>
                    <a:pt x="218" y="54"/>
                  </a:cubicBezTo>
                  <a:moveTo>
                    <a:pt x="161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198" y="172"/>
                    <a:pt x="195" y="182"/>
                    <a:pt x="191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9" y="181"/>
                    <a:pt x="160" y="171"/>
                    <a:pt x="161" y="161"/>
                  </a:cubicBezTo>
                  <a:moveTo>
                    <a:pt x="161" y="149"/>
                  </a:moveTo>
                  <a:cubicBezTo>
                    <a:pt x="162" y="142"/>
                    <a:pt x="162" y="135"/>
                    <a:pt x="162" y="129"/>
                  </a:cubicBezTo>
                  <a:cubicBezTo>
                    <a:pt x="162" y="122"/>
                    <a:pt x="162" y="115"/>
                    <a:pt x="161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5"/>
                    <a:pt x="203" y="122"/>
                    <a:pt x="203" y="129"/>
                  </a:cubicBezTo>
                  <a:cubicBezTo>
                    <a:pt x="203" y="136"/>
                    <a:pt x="203" y="142"/>
                    <a:pt x="202" y="149"/>
                  </a:cubicBezTo>
                  <a:lnTo>
                    <a:pt x="161" y="149"/>
                  </a:lnTo>
                  <a:close/>
                  <a:moveTo>
                    <a:pt x="186" y="54"/>
                  </a:moveTo>
                  <a:cubicBezTo>
                    <a:pt x="156" y="54"/>
                    <a:pt x="156" y="54"/>
                    <a:pt x="156" y="54"/>
                  </a:cubicBezTo>
                  <a:cubicBezTo>
                    <a:pt x="154" y="39"/>
                    <a:pt x="150" y="25"/>
                    <a:pt x="145" y="15"/>
                  </a:cubicBezTo>
                  <a:cubicBezTo>
                    <a:pt x="161" y="21"/>
                    <a:pt x="175" y="35"/>
                    <a:pt x="186" y="54"/>
                  </a:cubicBezTo>
                  <a:moveTo>
                    <a:pt x="108" y="149"/>
                  </a:moveTo>
                  <a:cubicBezTo>
                    <a:pt x="108" y="143"/>
                    <a:pt x="107" y="136"/>
                    <a:pt x="107" y="129"/>
                  </a:cubicBezTo>
                  <a:cubicBezTo>
                    <a:pt x="107" y="121"/>
                    <a:pt x="108" y="115"/>
                    <a:pt x="108" y="108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50" y="115"/>
                    <a:pt x="150" y="121"/>
                    <a:pt x="150" y="129"/>
                  </a:cubicBezTo>
                  <a:cubicBezTo>
                    <a:pt x="150" y="136"/>
                    <a:pt x="150" y="143"/>
                    <a:pt x="149" y="149"/>
                  </a:cubicBezTo>
                  <a:lnTo>
                    <a:pt x="108" y="149"/>
                  </a:lnTo>
                  <a:close/>
                  <a:moveTo>
                    <a:pt x="149" y="161"/>
                  </a:moveTo>
                  <a:cubicBezTo>
                    <a:pt x="148" y="172"/>
                    <a:pt x="147" y="183"/>
                    <a:pt x="146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0" y="183"/>
                    <a:pt x="109" y="172"/>
                    <a:pt x="108" y="161"/>
                  </a:cubicBezTo>
                  <a:lnTo>
                    <a:pt x="149" y="161"/>
                  </a:lnTo>
                  <a:close/>
                  <a:moveTo>
                    <a:pt x="108" y="96"/>
                  </a:moveTo>
                  <a:cubicBezTo>
                    <a:pt x="109" y="85"/>
                    <a:pt x="110" y="75"/>
                    <a:pt x="111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7" y="75"/>
                    <a:pt x="148" y="85"/>
                    <a:pt x="149" y="96"/>
                  </a:cubicBezTo>
                  <a:lnTo>
                    <a:pt x="108" y="96"/>
                  </a:lnTo>
                  <a:close/>
                  <a:moveTo>
                    <a:pt x="129" y="12"/>
                  </a:moveTo>
                  <a:cubicBezTo>
                    <a:pt x="132" y="12"/>
                    <a:pt x="139" y="26"/>
                    <a:pt x="144" y="54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8" y="26"/>
                    <a:pt x="125" y="12"/>
                    <a:pt x="129" y="12"/>
                  </a:cubicBezTo>
                  <a:moveTo>
                    <a:pt x="112" y="15"/>
                  </a:moveTo>
                  <a:cubicBezTo>
                    <a:pt x="107" y="25"/>
                    <a:pt x="104" y="39"/>
                    <a:pt x="101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82" y="35"/>
                    <a:pt x="96" y="21"/>
                    <a:pt x="112" y="15"/>
                  </a:cubicBezTo>
                  <a:moveTo>
                    <a:pt x="99" y="192"/>
                  </a:moveTo>
                  <a:cubicBezTo>
                    <a:pt x="66" y="192"/>
                    <a:pt x="66" y="192"/>
                    <a:pt x="66" y="192"/>
                  </a:cubicBezTo>
                  <a:cubicBezTo>
                    <a:pt x="62" y="182"/>
                    <a:pt x="59" y="172"/>
                    <a:pt x="57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71"/>
                    <a:pt x="98" y="181"/>
                    <a:pt x="99" y="192"/>
                  </a:cubicBezTo>
                  <a:moveTo>
                    <a:pt x="97" y="96"/>
                  </a:moveTo>
                  <a:cubicBezTo>
                    <a:pt x="57" y="96"/>
                    <a:pt x="57" y="96"/>
                    <a:pt x="57" y="96"/>
                  </a:cubicBezTo>
                  <a:cubicBezTo>
                    <a:pt x="59" y="85"/>
                    <a:pt x="62" y="75"/>
                    <a:pt x="66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8" y="76"/>
                    <a:pt x="97" y="86"/>
                    <a:pt x="97" y="96"/>
                  </a:cubicBezTo>
                  <a:moveTo>
                    <a:pt x="80" y="23"/>
                  </a:moveTo>
                  <a:cubicBezTo>
                    <a:pt x="71" y="31"/>
                    <a:pt x="64" y="42"/>
                    <a:pt x="5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50" y="41"/>
                    <a:pt x="64" y="30"/>
                    <a:pt x="80" y="23"/>
                  </a:cubicBezTo>
                  <a:moveTo>
                    <a:pt x="14" y="108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43" y="115"/>
                    <a:pt x="42" y="122"/>
                    <a:pt x="42" y="129"/>
                  </a:cubicBezTo>
                  <a:cubicBezTo>
                    <a:pt x="42" y="136"/>
                    <a:pt x="43" y="142"/>
                    <a:pt x="4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3" y="142"/>
                    <a:pt x="12" y="136"/>
                    <a:pt x="12" y="129"/>
                  </a:cubicBezTo>
                  <a:cubicBezTo>
                    <a:pt x="12" y="122"/>
                    <a:pt x="13" y="115"/>
                    <a:pt x="14" y="108"/>
                  </a:cubicBezTo>
                  <a:moveTo>
                    <a:pt x="39" y="203"/>
                  </a:moveTo>
                  <a:cubicBezTo>
                    <a:pt x="58" y="203"/>
                    <a:pt x="58" y="203"/>
                    <a:pt x="58" y="203"/>
                  </a:cubicBezTo>
                  <a:cubicBezTo>
                    <a:pt x="64" y="215"/>
                    <a:pt x="71" y="226"/>
                    <a:pt x="80" y="234"/>
                  </a:cubicBezTo>
                  <a:cubicBezTo>
                    <a:pt x="64" y="227"/>
                    <a:pt x="50" y="217"/>
                    <a:pt x="39" y="203"/>
                  </a:cubicBezTo>
                  <a:moveTo>
                    <a:pt x="72" y="203"/>
                  </a:moveTo>
                  <a:cubicBezTo>
                    <a:pt x="101" y="203"/>
                    <a:pt x="101" y="203"/>
                    <a:pt x="101" y="203"/>
                  </a:cubicBezTo>
                  <a:cubicBezTo>
                    <a:pt x="104" y="219"/>
                    <a:pt x="107" y="232"/>
                    <a:pt x="112" y="242"/>
                  </a:cubicBezTo>
                  <a:cubicBezTo>
                    <a:pt x="96" y="236"/>
                    <a:pt x="82" y="223"/>
                    <a:pt x="72" y="203"/>
                  </a:cubicBezTo>
                  <a:moveTo>
                    <a:pt x="129" y="245"/>
                  </a:moveTo>
                  <a:cubicBezTo>
                    <a:pt x="125" y="245"/>
                    <a:pt x="118" y="231"/>
                    <a:pt x="113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39" y="231"/>
                    <a:pt x="132" y="245"/>
                    <a:pt x="129" y="245"/>
                  </a:cubicBezTo>
                  <a:moveTo>
                    <a:pt x="145" y="242"/>
                  </a:moveTo>
                  <a:cubicBezTo>
                    <a:pt x="150" y="232"/>
                    <a:pt x="154" y="219"/>
                    <a:pt x="156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75" y="223"/>
                    <a:pt x="161" y="236"/>
                    <a:pt x="145" y="242"/>
                  </a:cubicBezTo>
                  <a:moveTo>
                    <a:pt x="178" y="234"/>
                  </a:moveTo>
                  <a:cubicBezTo>
                    <a:pt x="186" y="226"/>
                    <a:pt x="193" y="215"/>
                    <a:pt x="199" y="203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07" y="217"/>
                    <a:pt x="193" y="227"/>
                    <a:pt x="178" y="234"/>
                  </a:cubicBezTo>
                  <a:moveTo>
                    <a:pt x="227" y="192"/>
                  </a:moveTo>
                  <a:cubicBezTo>
                    <a:pt x="204" y="192"/>
                    <a:pt x="204" y="192"/>
                    <a:pt x="204" y="192"/>
                  </a:cubicBezTo>
                  <a:cubicBezTo>
                    <a:pt x="207" y="182"/>
                    <a:pt x="210" y="172"/>
                    <a:pt x="212" y="161"/>
                  </a:cubicBezTo>
                  <a:cubicBezTo>
                    <a:pt x="241" y="161"/>
                    <a:pt x="241" y="161"/>
                    <a:pt x="241" y="161"/>
                  </a:cubicBezTo>
                  <a:cubicBezTo>
                    <a:pt x="237" y="172"/>
                    <a:pt x="233" y="182"/>
                    <a:pt x="227" y="192"/>
                  </a:cubicBezTo>
                  <a:moveTo>
                    <a:pt x="214" y="149"/>
                  </a:moveTo>
                  <a:cubicBezTo>
                    <a:pt x="215" y="142"/>
                    <a:pt x="215" y="136"/>
                    <a:pt x="215" y="129"/>
                  </a:cubicBezTo>
                  <a:cubicBezTo>
                    <a:pt x="215" y="122"/>
                    <a:pt x="215" y="115"/>
                    <a:pt x="214" y="108"/>
                  </a:cubicBezTo>
                  <a:cubicBezTo>
                    <a:pt x="243" y="108"/>
                    <a:pt x="243" y="108"/>
                    <a:pt x="243" y="108"/>
                  </a:cubicBezTo>
                  <a:cubicBezTo>
                    <a:pt x="245" y="115"/>
                    <a:pt x="245" y="122"/>
                    <a:pt x="245" y="129"/>
                  </a:cubicBezTo>
                  <a:cubicBezTo>
                    <a:pt x="245" y="136"/>
                    <a:pt x="245" y="142"/>
                    <a:pt x="243" y="149"/>
                  </a:cubicBezTo>
                  <a:lnTo>
                    <a:pt x="21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77"/>
            <p:cNvSpPr/>
            <p:nvPr/>
          </p:nvSpPr>
          <p:spPr bwMode="auto">
            <a:xfrm>
              <a:off x="8968244" y="3601812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1 w 38"/>
                <a:gd name="T5" fmla="*/ 33 h 65"/>
                <a:gd name="T6" fmla="*/ 0 w 38"/>
                <a:gd name="T7" fmla="*/ 33 h 65"/>
                <a:gd name="T8" fmla="*/ 19 w 38"/>
                <a:gd name="T9" fmla="*/ 65 h 65"/>
                <a:gd name="T10" fmla="*/ 19 w 38"/>
                <a:gd name="T11" fmla="*/ 65 h 65"/>
                <a:gd name="T12" fmla="*/ 38 w 38"/>
                <a:gd name="T13" fmla="*/ 33 h 65"/>
                <a:gd name="T14" fmla="*/ 38 w 38"/>
                <a:gd name="T15" fmla="*/ 33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3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3" y="33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3"/>
                    <a:pt x="38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25" y="33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78"/>
            <p:cNvSpPr/>
            <p:nvPr/>
          </p:nvSpPr>
          <p:spPr bwMode="auto">
            <a:xfrm>
              <a:off x="8471357" y="4009799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0 w 38"/>
                <a:gd name="T5" fmla="*/ 32 h 65"/>
                <a:gd name="T6" fmla="*/ 0 w 38"/>
                <a:gd name="T7" fmla="*/ 32 h 65"/>
                <a:gd name="T8" fmla="*/ 19 w 38"/>
                <a:gd name="T9" fmla="*/ 65 h 65"/>
                <a:gd name="T10" fmla="*/ 19 w 38"/>
                <a:gd name="T11" fmla="*/ 65 h 65"/>
                <a:gd name="T12" fmla="*/ 37 w 38"/>
                <a:gd name="T13" fmla="*/ 32 h 65"/>
                <a:gd name="T14" fmla="*/ 38 w 38"/>
                <a:gd name="T15" fmla="*/ 32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25" y="32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7" name="Oval 79"/>
          <p:cNvSpPr>
            <a:spLocks noChangeArrowheads="1"/>
          </p:cNvSpPr>
          <p:nvPr/>
        </p:nvSpPr>
        <p:spPr bwMode="auto">
          <a:xfrm>
            <a:off x="10298996" y="3555416"/>
            <a:ext cx="962688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8" name="Freeform 80"/>
          <p:cNvSpPr>
            <a:spLocks noEditPoints="1"/>
          </p:cNvSpPr>
          <p:nvPr/>
        </p:nvSpPr>
        <p:spPr bwMode="auto">
          <a:xfrm>
            <a:off x="10564084" y="3773067"/>
            <a:ext cx="435303" cy="484135"/>
          </a:xfrm>
          <a:custGeom>
            <a:avLst/>
            <a:gdLst>
              <a:gd name="T0" fmla="*/ 227 w 257"/>
              <a:gd name="T1" fmla="*/ 79 h 285"/>
              <a:gd name="T2" fmla="*/ 227 w 257"/>
              <a:gd name="T3" fmla="*/ 75 h 285"/>
              <a:gd name="T4" fmla="*/ 200 w 257"/>
              <a:gd name="T5" fmla="*/ 48 h 285"/>
              <a:gd name="T6" fmla="*/ 194 w 257"/>
              <a:gd name="T7" fmla="*/ 48 h 285"/>
              <a:gd name="T8" fmla="*/ 162 w 257"/>
              <a:gd name="T9" fmla="*/ 23 h 285"/>
              <a:gd name="T10" fmla="*/ 129 w 257"/>
              <a:gd name="T11" fmla="*/ 0 h 285"/>
              <a:gd name="T12" fmla="*/ 99 w 257"/>
              <a:gd name="T13" fmla="*/ 20 h 285"/>
              <a:gd name="T14" fmla="*/ 107 w 257"/>
              <a:gd name="T15" fmla="*/ 33 h 285"/>
              <a:gd name="T16" fmla="*/ 91 w 257"/>
              <a:gd name="T17" fmla="*/ 26 h 285"/>
              <a:gd name="T18" fmla="*/ 81 w 257"/>
              <a:gd name="T19" fmla="*/ 24 h 285"/>
              <a:gd name="T20" fmla="*/ 50 w 257"/>
              <a:gd name="T21" fmla="*/ 54 h 285"/>
              <a:gd name="T22" fmla="*/ 50 w 257"/>
              <a:gd name="T23" fmla="*/ 55 h 285"/>
              <a:gd name="T24" fmla="*/ 43 w 257"/>
              <a:gd name="T25" fmla="*/ 54 h 285"/>
              <a:gd name="T26" fmla="*/ 23 w 257"/>
              <a:gd name="T27" fmla="*/ 73 h 285"/>
              <a:gd name="T28" fmla="*/ 24 w 257"/>
              <a:gd name="T29" fmla="*/ 80 h 285"/>
              <a:gd name="T30" fmla="*/ 0 w 257"/>
              <a:gd name="T31" fmla="*/ 122 h 285"/>
              <a:gd name="T32" fmla="*/ 47 w 257"/>
              <a:gd name="T33" fmla="*/ 170 h 285"/>
              <a:gd name="T34" fmla="*/ 68 w 257"/>
              <a:gd name="T35" fmla="*/ 165 h 285"/>
              <a:gd name="T36" fmla="*/ 68 w 257"/>
              <a:gd name="T37" fmla="*/ 165 h 285"/>
              <a:gd name="T38" fmla="*/ 114 w 257"/>
              <a:gd name="T39" fmla="*/ 216 h 285"/>
              <a:gd name="T40" fmla="*/ 114 w 257"/>
              <a:gd name="T41" fmla="*/ 254 h 285"/>
              <a:gd name="T42" fmla="*/ 108 w 257"/>
              <a:gd name="T43" fmla="*/ 268 h 285"/>
              <a:gd name="T44" fmla="*/ 95 w 257"/>
              <a:gd name="T45" fmla="*/ 271 h 285"/>
              <a:gd name="T46" fmla="*/ 80 w 257"/>
              <a:gd name="T47" fmla="*/ 285 h 285"/>
              <a:gd name="T48" fmla="*/ 89 w 257"/>
              <a:gd name="T49" fmla="*/ 285 h 285"/>
              <a:gd name="T50" fmla="*/ 167 w 257"/>
              <a:gd name="T51" fmla="*/ 285 h 285"/>
              <a:gd name="T52" fmla="*/ 176 w 257"/>
              <a:gd name="T53" fmla="*/ 285 h 285"/>
              <a:gd name="T54" fmla="*/ 161 w 257"/>
              <a:gd name="T55" fmla="*/ 271 h 285"/>
              <a:gd name="T56" fmla="*/ 148 w 257"/>
              <a:gd name="T57" fmla="*/ 268 h 285"/>
              <a:gd name="T58" fmla="*/ 142 w 257"/>
              <a:gd name="T59" fmla="*/ 254 h 285"/>
              <a:gd name="T60" fmla="*/ 142 w 257"/>
              <a:gd name="T61" fmla="*/ 168 h 285"/>
              <a:gd name="T62" fmla="*/ 158 w 257"/>
              <a:gd name="T63" fmla="*/ 174 h 285"/>
              <a:gd name="T64" fmla="*/ 180 w 257"/>
              <a:gd name="T65" fmla="*/ 159 h 285"/>
              <a:gd name="T66" fmla="*/ 210 w 257"/>
              <a:gd name="T67" fmla="*/ 170 h 285"/>
              <a:gd name="T68" fmla="*/ 257 w 257"/>
              <a:gd name="T69" fmla="*/ 123 h 285"/>
              <a:gd name="T70" fmla="*/ 227 w 257"/>
              <a:gd name="T71" fmla="*/ 79 h 285"/>
              <a:gd name="T72" fmla="*/ 79 w 257"/>
              <a:gd name="T73" fmla="*/ 85 h 285"/>
              <a:gd name="T74" fmla="*/ 78 w 257"/>
              <a:gd name="T75" fmla="*/ 85 h 285"/>
              <a:gd name="T76" fmla="*/ 78 w 257"/>
              <a:gd name="T77" fmla="*/ 85 h 285"/>
              <a:gd name="T78" fmla="*/ 79 w 257"/>
              <a:gd name="T79" fmla="*/ 85 h 285"/>
              <a:gd name="T80" fmla="*/ 78 w 257"/>
              <a:gd name="T81" fmla="*/ 159 h 285"/>
              <a:gd name="T82" fmla="*/ 77 w 257"/>
              <a:gd name="T83" fmla="*/ 159 h 285"/>
              <a:gd name="T84" fmla="*/ 86 w 257"/>
              <a:gd name="T85" fmla="*/ 150 h 285"/>
              <a:gd name="T86" fmla="*/ 114 w 257"/>
              <a:gd name="T87" fmla="*/ 161 h 285"/>
              <a:gd name="T88" fmla="*/ 114 w 257"/>
              <a:gd name="T89" fmla="*/ 197 h 285"/>
              <a:gd name="T90" fmla="*/ 78 w 257"/>
              <a:gd name="T91" fmla="*/ 15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285">
                <a:moveTo>
                  <a:pt x="227" y="79"/>
                </a:moveTo>
                <a:cubicBezTo>
                  <a:pt x="227" y="78"/>
                  <a:pt x="227" y="77"/>
                  <a:pt x="227" y="75"/>
                </a:cubicBezTo>
                <a:cubicBezTo>
                  <a:pt x="227" y="60"/>
                  <a:pt x="215" y="48"/>
                  <a:pt x="200" y="48"/>
                </a:cubicBezTo>
                <a:cubicBezTo>
                  <a:pt x="198" y="48"/>
                  <a:pt x="196" y="48"/>
                  <a:pt x="194" y="48"/>
                </a:cubicBezTo>
                <a:cubicBezTo>
                  <a:pt x="190" y="34"/>
                  <a:pt x="177" y="23"/>
                  <a:pt x="162" y="23"/>
                </a:cubicBezTo>
                <a:cubicBezTo>
                  <a:pt x="157" y="10"/>
                  <a:pt x="144" y="0"/>
                  <a:pt x="129" y="0"/>
                </a:cubicBezTo>
                <a:cubicBezTo>
                  <a:pt x="115" y="0"/>
                  <a:pt x="95" y="14"/>
                  <a:pt x="99" y="20"/>
                </a:cubicBezTo>
                <a:cubicBezTo>
                  <a:pt x="103" y="27"/>
                  <a:pt x="107" y="33"/>
                  <a:pt x="107" y="33"/>
                </a:cubicBezTo>
                <a:cubicBezTo>
                  <a:pt x="91" y="26"/>
                  <a:pt x="91" y="26"/>
                  <a:pt x="91" y="26"/>
                </a:cubicBezTo>
                <a:cubicBezTo>
                  <a:pt x="88" y="25"/>
                  <a:pt x="84" y="24"/>
                  <a:pt x="81" y="24"/>
                </a:cubicBezTo>
                <a:cubicBezTo>
                  <a:pt x="64" y="24"/>
                  <a:pt x="50" y="38"/>
                  <a:pt x="50" y="54"/>
                </a:cubicBezTo>
                <a:cubicBezTo>
                  <a:pt x="50" y="55"/>
                  <a:pt x="50" y="55"/>
                  <a:pt x="50" y="55"/>
                </a:cubicBezTo>
                <a:cubicBezTo>
                  <a:pt x="48" y="54"/>
                  <a:pt x="46" y="54"/>
                  <a:pt x="43" y="54"/>
                </a:cubicBezTo>
                <a:cubicBezTo>
                  <a:pt x="32" y="54"/>
                  <a:pt x="23" y="62"/>
                  <a:pt x="23" y="73"/>
                </a:cubicBezTo>
                <a:cubicBezTo>
                  <a:pt x="23" y="76"/>
                  <a:pt x="24" y="78"/>
                  <a:pt x="24" y="80"/>
                </a:cubicBezTo>
                <a:cubicBezTo>
                  <a:pt x="10" y="88"/>
                  <a:pt x="0" y="104"/>
                  <a:pt x="0" y="122"/>
                </a:cubicBezTo>
                <a:cubicBezTo>
                  <a:pt x="0" y="148"/>
                  <a:pt x="21" y="170"/>
                  <a:pt x="47" y="170"/>
                </a:cubicBezTo>
                <a:cubicBezTo>
                  <a:pt x="55" y="170"/>
                  <a:pt x="62" y="168"/>
                  <a:pt x="68" y="165"/>
                </a:cubicBezTo>
                <a:cubicBezTo>
                  <a:pt x="68" y="165"/>
                  <a:pt x="68" y="165"/>
                  <a:pt x="68" y="165"/>
                </a:cubicBezTo>
                <a:cubicBezTo>
                  <a:pt x="114" y="216"/>
                  <a:pt x="114" y="216"/>
                  <a:pt x="114" y="216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9"/>
                  <a:pt x="111" y="266"/>
                  <a:pt x="108" y="268"/>
                </a:cubicBezTo>
                <a:cubicBezTo>
                  <a:pt x="99" y="271"/>
                  <a:pt x="99" y="271"/>
                  <a:pt x="95" y="271"/>
                </a:cubicBezTo>
                <a:cubicBezTo>
                  <a:pt x="80" y="271"/>
                  <a:pt x="80" y="285"/>
                  <a:pt x="80" y="285"/>
                </a:cubicBezTo>
                <a:cubicBezTo>
                  <a:pt x="89" y="285"/>
                  <a:pt x="89" y="285"/>
                  <a:pt x="89" y="285"/>
                </a:cubicBezTo>
                <a:cubicBezTo>
                  <a:pt x="167" y="285"/>
                  <a:pt x="167" y="285"/>
                  <a:pt x="167" y="285"/>
                </a:cubicBezTo>
                <a:cubicBezTo>
                  <a:pt x="176" y="285"/>
                  <a:pt x="176" y="285"/>
                  <a:pt x="176" y="285"/>
                </a:cubicBezTo>
                <a:cubicBezTo>
                  <a:pt x="176" y="285"/>
                  <a:pt x="176" y="271"/>
                  <a:pt x="161" y="271"/>
                </a:cubicBezTo>
                <a:cubicBezTo>
                  <a:pt x="157" y="271"/>
                  <a:pt x="157" y="271"/>
                  <a:pt x="148" y="268"/>
                </a:cubicBezTo>
                <a:cubicBezTo>
                  <a:pt x="145" y="266"/>
                  <a:pt x="142" y="259"/>
                  <a:pt x="142" y="254"/>
                </a:cubicBezTo>
                <a:cubicBezTo>
                  <a:pt x="142" y="168"/>
                  <a:pt x="142" y="168"/>
                  <a:pt x="142" y="168"/>
                </a:cubicBezTo>
                <a:cubicBezTo>
                  <a:pt x="147" y="172"/>
                  <a:pt x="152" y="174"/>
                  <a:pt x="158" y="174"/>
                </a:cubicBezTo>
                <a:cubicBezTo>
                  <a:pt x="168" y="174"/>
                  <a:pt x="176" y="168"/>
                  <a:pt x="180" y="159"/>
                </a:cubicBezTo>
                <a:cubicBezTo>
                  <a:pt x="188" y="166"/>
                  <a:pt x="199" y="170"/>
                  <a:pt x="210" y="170"/>
                </a:cubicBezTo>
                <a:cubicBezTo>
                  <a:pt x="236" y="170"/>
                  <a:pt x="257" y="149"/>
                  <a:pt x="257" y="123"/>
                </a:cubicBezTo>
                <a:cubicBezTo>
                  <a:pt x="257" y="103"/>
                  <a:pt x="244" y="86"/>
                  <a:pt x="227" y="79"/>
                </a:cubicBezTo>
                <a:moveTo>
                  <a:pt x="79" y="85"/>
                </a:moveTo>
                <a:cubicBezTo>
                  <a:pt x="79" y="85"/>
                  <a:pt x="79" y="85"/>
                  <a:pt x="78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85"/>
                  <a:pt x="78" y="85"/>
                  <a:pt x="79" y="85"/>
                </a:cubicBezTo>
                <a:moveTo>
                  <a:pt x="78" y="159"/>
                </a:moveTo>
                <a:cubicBezTo>
                  <a:pt x="77" y="159"/>
                  <a:pt x="77" y="159"/>
                  <a:pt x="77" y="159"/>
                </a:cubicBezTo>
                <a:cubicBezTo>
                  <a:pt x="81" y="156"/>
                  <a:pt x="84" y="153"/>
                  <a:pt x="86" y="150"/>
                </a:cubicBezTo>
                <a:cubicBezTo>
                  <a:pt x="94" y="156"/>
                  <a:pt x="103" y="160"/>
                  <a:pt x="114" y="161"/>
                </a:cubicBezTo>
                <a:cubicBezTo>
                  <a:pt x="114" y="197"/>
                  <a:pt x="114" y="197"/>
                  <a:pt x="114" y="197"/>
                </a:cubicBezTo>
                <a:lnTo>
                  <a:pt x="78" y="1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6560956" y="4795927"/>
            <a:ext cx="1057562" cy="1060351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838601" y="5164260"/>
            <a:ext cx="517620" cy="339032"/>
            <a:chOff x="6711951" y="5229224"/>
            <a:chExt cx="588963" cy="385761"/>
          </a:xfrm>
          <a:solidFill>
            <a:schemeClr val="bg1"/>
          </a:solidFill>
        </p:grpSpPr>
        <p:sp>
          <p:nvSpPr>
            <p:cNvPr id="91" name="Freeform 85"/>
            <p:cNvSpPr>
              <a:spLocks noEditPoints="1"/>
            </p:cNvSpPr>
            <p:nvPr/>
          </p:nvSpPr>
          <p:spPr bwMode="auto">
            <a:xfrm>
              <a:off x="6765926" y="5229224"/>
              <a:ext cx="534988" cy="341312"/>
            </a:xfrm>
            <a:custGeom>
              <a:avLst/>
              <a:gdLst>
                <a:gd name="T0" fmla="*/ 241 w 277"/>
                <a:gd name="T1" fmla="*/ 17 h 176"/>
                <a:gd name="T2" fmla="*/ 230 w 277"/>
                <a:gd name="T3" fmla="*/ 17 h 176"/>
                <a:gd name="T4" fmla="*/ 230 w 277"/>
                <a:gd name="T5" fmla="*/ 14 h 176"/>
                <a:gd name="T6" fmla="*/ 216 w 277"/>
                <a:gd name="T7" fmla="*/ 0 h 176"/>
                <a:gd name="T8" fmla="*/ 14 w 277"/>
                <a:gd name="T9" fmla="*/ 0 h 176"/>
                <a:gd name="T10" fmla="*/ 0 w 277"/>
                <a:gd name="T11" fmla="*/ 14 h 176"/>
                <a:gd name="T12" fmla="*/ 62 w 277"/>
                <a:gd name="T13" fmla="*/ 175 h 176"/>
                <a:gd name="T14" fmla="*/ 63 w 277"/>
                <a:gd name="T15" fmla="*/ 176 h 176"/>
                <a:gd name="T16" fmla="*/ 166 w 277"/>
                <a:gd name="T17" fmla="*/ 176 h 176"/>
                <a:gd name="T18" fmla="*/ 208 w 277"/>
                <a:gd name="T19" fmla="*/ 122 h 176"/>
                <a:gd name="T20" fmla="*/ 234 w 277"/>
                <a:gd name="T21" fmla="*/ 122 h 176"/>
                <a:gd name="T22" fmla="*/ 277 w 277"/>
                <a:gd name="T23" fmla="*/ 68 h 176"/>
                <a:gd name="T24" fmla="*/ 241 w 277"/>
                <a:gd name="T25" fmla="*/ 17 h 176"/>
                <a:gd name="T26" fmla="*/ 231 w 277"/>
                <a:gd name="T27" fmla="*/ 108 h 176"/>
                <a:gd name="T28" fmla="*/ 213 w 277"/>
                <a:gd name="T29" fmla="*/ 108 h 176"/>
                <a:gd name="T30" fmla="*/ 228 w 277"/>
                <a:gd name="T31" fmla="*/ 31 h 176"/>
                <a:gd name="T32" fmla="*/ 236 w 277"/>
                <a:gd name="T33" fmla="*/ 31 h 176"/>
                <a:gd name="T34" fmla="*/ 263 w 277"/>
                <a:gd name="T35" fmla="*/ 68 h 176"/>
                <a:gd name="T36" fmla="*/ 231 w 277"/>
                <a:gd name="T37" fmla="*/ 10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7" h="176">
                  <a:moveTo>
                    <a:pt x="241" y="17"/>
                  </a:moveTo>
                  <a:cubicBezTo>
                    <a:pt x="230" y="17"/>
                    <a:pt x="230" y="17"/>
                    <a:pt x="230" y="17"/>
                  </a:cubicBezTo>
                  <a:cubicBezTo>
                    <a:pt x="230" y="16"/>
                    <a:pt x="230" y="15"/>
                    <a:pt x="230" y="14"/>
                  </a:cubicBezTo>
                  <a:cubicBezTo>
                    <a:pt x="230" y="6"/>
                    <a:pt x="224" y="0"/>
                    <a:pt x="2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8" y="146"/>
                    <a:pt x="62" y="175"/>
                  </a:cubicBezTo>
                  <a:cubicBezTo>
                    <a:pt x="62" y="176"/>
                    <a:pt x="63" y="176"/>
                    <a:pt x="63" y="176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66" y="176"/>
                    <a:pt x="189" y="167"/>
                    <a:pt x="208" y="122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74" y="111"/>
                    <a:pt x="277" y="68"/>
                    <a:pt x="277" y="68"/>
                  </a:cubicBezTo>
                  <a:cubicBezTo>
                    <a:pt x="276" y="24"/>
                    <a:pt x="241" y="17"/>
                    <a:pt x="241" y="17"/>
                  </a:cubicBezTo>
                  <a:moveTo>
                    <a:pt x="231" y="108"/>
                  </a:moveTo>
                  <a:cubicBezTo>
                    <a:pt x="213" y="108"/>
                    <a:pt x="213" y="108"/>
                    <a:pt x="213" y="108"/>
                  </a:cubicBezTo>
                  <a:cubicBezTo>
                    <a:pt x="219" y="88"/>
                    <a:pt x="225" y="63"/>
                    <a:pt x="228" y="31"/>
                  </a:cubicBezTo>
                  <a:cubicBezTo>
                    <a:pt x="236" y="31"/>
                    <a:pt x="236" y="31"/>
                    <a:pt x="236" y="31"/>
                  </a:cubicBezTo>
                  <a:cubicBezTo>
                    <a:pt x="236" y="31"/>
                    <a:pt x="262" y="36"/>
                    <a:pt x="263" y="68"/>
                  </a:cubicBezTo>
                  <a:cubicBezTo>
                    <a:pt x="263" y="68"/>
                    <a:pt x="261" y="100"/>
                    <a:pt x="231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86"/>
            <p:cNvSpPr/>
            <p:nvPr/>
          </p:nvSpPr>
          <p:spPr bwMode="auto">
            <a:xfrm>
              <a:off x="6711951" y="5587998"/>
              <a:ext cx="552450" cy="26987"/>
            </a:xfrm>
            <a:custGeom>
              <a:avLst/>
              <a:gdLst>
                <a:gd name="T0" fmla="*/ 276 w 286"/>
                <a:gd name="T1" fmla="*/ 14 h 14"/>
                <a:gd name="T2" fmla="*/ 11 w 286"/>
                <a:gd name="T3" fmla="*/ 14 h 14"/>
                <a:gd name="T4" fmla="*/ 2 w 286"/>
                <a:gd name="T5" fmla="*/ 0 h 14"/>
                <a:gd name="T6" fmla="*/ 284 w 286"/>
                <a:gd name="T7" fmla="*/ 0 h 14"/>
                <a:gd name="T8" fmla="*/ 276 w 28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4">
                  <a:moveTo>
                    <a:pt x="276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8" y="14"/>
                    <a:pt x="0" y="0"/>
                    <a:pt x="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0"/>
                    <a:pt x="278" y="14"/>
                    <a:pt x="276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3" name="Oval 87"/>
          <p:cNvSpPr>
            <a:spLocks noChangeArrowheads="1"/>
          </p:cNvSpPr>
          <p:nvPr/>
        </p:nvSpPr>
        <p:spPr bwMode="auto">
          <a:xfrm>
            <a:off x="8452099" y="4841968"/>
            <a:ext cx="964084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8671145" y="5102871"/>
            <a:ext cx="538547" cy="419955"/>
            <a:chOff x="8450263" y="5159374"/>
            <a:chExt cx="612775" cy="477837"/>
          </a:xfrm>
          <a:solidFill>
            <a:schemeClr val="bg1"/>
          </a:solidFill>
        </p:grpSpPr>
        <p:sp>
          <p:nvSpPr>
            <p:cNvPr id="95" name="Freeform 88"/>
            <p:cNvSpPr/>
            <p:nvPr/>
          </p:nvSpPr>
          <p:spPr bwMode="auto">
            <a:xfrm>
              <a:off x="8594726" y="5159374"/>
              <a:ext cx="312738" cy="125412"/>
            </a:xfrm>
            <a:custGeom>
              <a:avLst/>
              <a:gdLst>
                <a:gd name="T0" fmla="*/ 155 w 162"/>
                <a:gd name="T1" fmla="*/ 56 h 65"/>
                <a:gd name="T2" fmla="*/ 147 w 162"/>
                <a:gd name="T3" fmla="*/ 56 h 65"/>
                <a:gd name="T4" fmla="*/ 90 w 162"/>
                <a:gd name="T5" fmla="*/ 31 h 65"/>
                <a:gd name="T6" fmla="*/ 98 w 162"/>
                <a:gd name="T7" fmla="*/ 17 h 65"/>
                <a:gd name="T8" fmla="*/ 81 w 162"/>
                <a:gd name="T9" fmla="*/ 0 h 65"/>
                <a:gd name="T10" fmla="*/ 64 w 162"/>
                <a:gd name="T11" fmla="*/ 17 h 65"/>
                <a:gd name="T12" fmla="*/ 72 w 162"/>
                <a:gd name="T13" fmla="*/ 31 h 65"/>
                <a:gd name="T14" fmla="*/ 14 w 162"/>
                <a:gd name="T15" fmla="*/ 56 h 65"/>
                <a:gd name="T16" fmla="*/ 7 w 162"/>
                <a:gd name="T17" fmla="*/ 56 h 65"/>
                <a:gd name="T18" fmla="*/ 0 w 162"/>
                <a:gd name="T19" fmla="*/ 61 h 65"/>
                <a:gd name="T20" fmla="*/ 0 w 162"/>
                <a:gd name="T21" fmla="*/ 65 h 65"/>
                <a:gd name="T22" fmla="*/ 162 w 162"/>
                <a:gd name="T23" fmla="*/ 65 h 65"/>
                <a:gd name="T24" fmla="*/ 162 w 162"/>
                <a:gd name="T25" fmla="*/ 61 h 65"/>
                <a:gd name="T26" fmla="*/ 155 w 162"/>
                <a:gd name="T27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65">
                  <a:moveTo>
                    <a:pt x="155" y="56"/>
                  </a:moveTo>
                  <a:cubicBezTo>
                    <a:pt x="147" y="56"/>
                    <a:pt x="147" y="56"/>
                    <a:pt x="147" y="56"/>
                  </a:cubicBezTo>
                  <a:cubicBezTo>
                    <a:pt x="139" y="43"/>
                    <a:pt x="117" y="33"/>
                    <a:pt x="90" y="31"/>
                  </a:cubicBezTo>
                  <a:cubicBezTo>
                    <a:pt x="95" y="28"/>
                    <a:pt x="98" y="23"/>
                    <a:pt x="98" y="17"/>
                  </a:cubicBezTo>
                  <a:cubicBezTo>
                    <a:pt x="98" y="8"/>
                    <a:pt x="90" y="0"/>
                    <a:pt x="81" y="0"/>
                  </a:cubicBezTo>
                  <a:cubicBezTo>
                    <a:pt x="72" y="0"/>
                    <a:pt x="64" y="8"/>
                    <a:pt x="64" y="17"/>
                  </a:cubicBezTo>
                  <a:cubicBezTo>
                    <a:pt x="64" y="23"/>
                    <a:pt x="67" y="28"/>
                    <a:pt x="72" y="31"/>
                  </a:cubicBezTo>
                  <a:cubicBezTo>
                    <a:pt x="45" y="33"/>
                    <a:pt x="23" y="43"/>
                    <a:pt x="14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4" y="56"/>
                    <a:pt x="0" y="58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58"/>
                    <a:pt x="158" y="56"/>
                    <a:pt x="155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89"/>
            <p:cNvSpPr>
              <a:spLocks noEditPoints="1"/>
            </p:cNvSpPr>
            <p:nvPr/>
          </p:nvSpPr>
          <p:spPr bwMode="auto">
            <a:xfrm>
              <a:off x="8450263" y="5307011"/>
              <a:ext cx="612775" cy="330200"/>
            </a:xfrm>
            <a:custGeom>
              <a:avLst/>
              <a:gdLst>
                <a:gd name="T0" fmla="*/ 308 w 317"/>
                <a:gd name="T1" fmla="*/ 18 h 170"/>
                <a:gd name="T2" fmla="*/ 283 w 317"/>
                <a:gd name="T3" fmla="*/ 4 h 170"/>
                <a:gd name="T4" fmla="*/ 242 w 317"/>
                <a:gd name="T5" fmla="*/ 25 h 170"/>
                <a:gd name="T6" fmla="*/ 227 w 317"/>
                <a:gd name="T7" fmla="*/ 13 h 170"/>
                <a:gd name="T8" fmla="*/ 228 w 317"/>
                <a:gd name="T9" fmla="*/ 7 h 170"/>
                <a:gd name="T10" fmla="*/ 221 w 317"/>
                <a:gd name="T11" fmla="*/ 0 h 170"/>
                <a:gd name="T12" fmla="*/ 197 w 317"/>
                <a:gd name="T13" fmla="*/ 0 h 170"/>
                <a:gd name="T14" fmla="*/ 112 w 317"/>
                <a:gd name="T15" fmla="*/ 0 h 170"/>
                <a:gd name="T16" fmla="*/ 89 w 317"/>
                <a:gd name="T17" fmla="*/ 0 h 170"/>
                <a:gd name="T18" fmla="*/ 82 w 317"/>
                <a:gd name="T19" fmla="*/ 7 h 170"/>
                <a:gd name="T20" fmla="*/ 82 w 317"/>
                <a:gd name="T21" fmla="*/ 13 h 170"/>
                <a:gd name="T22" fmla="*/ 53 w 317"/>
                <a:gd name="T23" fmla="*/ 41 h 170"/>
                <a:gd name="T24" fmla="*/ 52 w 317"/>
                <a:gd name="T25" fmla="*/ 40 h 170"/>
                <a:gd name="T26" fmla="*/ 27 w 317"/>
                <a:gd name="T27" fmla="*/ 9 h 170"/>
                <a:gd name="T28" fmla="*/ 0 w 317"/>
                <a:gd name="T29" fmla="*/ 9 h 170"/>
                <a:gd name="T30" fmla="*/ 26 w 317"/>
                <a:gd name="T31" fmla="*/ 56 h 170"/>
                <a:gd name="T32" fmla="*/ 41 w 317"/>
                <a:gd name="T33" fmla="*/ 85 h 170"/>
                <a:gd name="T34" fmla="*/ 41 w 317"/>
                <a:gd name="T35" fmla="*/ 85 h 170"/>
                <a:gd name="T36" fmla="*/ 94 w 317"/>
                <a:gd name="T37" fmla="*/ 153 h 170"/>
                <a:gd name="T38" fmla="*/ 95 w 317"/>
                <a:gd name="T39" fmla="*/ 163 h 170"/>
                <a:gd name="T40" fmla="*/ 102 w 317"/>
                <a:gd name="T41" fmla="*/ 170 h 170"/>
                <a:gd name="T42" fmla="*/ 207 w 317"/>
                <a:gd name="T43" fmla="*/ 170 h 170"/>
                <a:gd name="T44" fmla="*/ 214 w 317"/>
                <a:gd name="T45" fmla="*/ 163 h 170"/>
                <a:gd name="T46" fmla="*/ 215 w 317"/>
                <a:gd name="T47" fmla="*/ 153 h 170"/>
                <a:gd name="T48" fmla="*/ 257 w 317"/>
                <a:gd name="T49" fmla="*/ 117 h 170"/>
                <a:gd name="T50" fmla="*/ 259 w 317"/>
                <a:gd name="T51" fmla="*/ 117 h 170"/>
                <a:gd name="T52" fmla="*/ 260 w 317"/>
                <a:gd name="T53" fmla="*/ 117 h 170"/>
                <a:gd name="T54" fmla="*/ 284 w 317"/>
                <a:gd name="T55" fmla="*/ 110 h 170"/>
                <a:gd name="T56" fmla="*/ 284 w 317"/>
                <a:gd name="T57" fmla="*/ 110 h 170"/>
                <a:gd name="T58" fmla="*/ 313 w 317"/>
                <a:gd name="T59" fmla="*/ 70 h 170"/>
                <a:gd name="T60" fmla="*/ 308 w 317"/>
                <a:gd name="T61" fmla="*/ 18 h 170"/>
                <a:gd name="T62" fmla="*/ 302 w 317"/>
                <a:gd name="T63" fmla="*/ 69 h 170"/>
                <a:gd name="T64" fmla="*/ 278 w 317"/>
                <a:gd name="T65" fmla="*/ 100 h 170"/>
                <a:gd name="T66" fmla="*/ 264 w 317"/>
                <a:gd name="T67" fmla="*/ 105 h 170"/>
                <a:gd name="T68" fmla="*/ 268 w 317"/>
                <a:gd name="T69" fmla="*/ 80 h 170"/>
                <a:gd name="T70" fmla="*/ 252 w 317"/>
                <a:gd name="T71" fmla="*/ 35 h 170"/>
                <a:gd name="T72" fmla="*/ 252 w 317"/>
                <a:gd name="T73" fmla="*/ 32 h 170"/>
                <a:gd name="T74" fmla="*/ 283 w 317"/>
                <a:gd name="T75" fmla="*/ 16 h 170"/>
                <a:gd name="T76" fmla="*/ 299 w 317"/>
                <a:gd name="T77" fmla="*/ 25 h 170"/>
                <a:gd name="T78" fmla="*/ 302 w 317"/>
                <a:gd name="T79" fmla="*/ 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170">
                  <a:moveTo>
                    <a:pt x="308" y="18"/>
                  </a:moveTo>
                  <a:cubicBezTo>
                    <a:pt x="301" y="9"/>
                    <a:pt x="293" y="4"/>
                    <a:pt x="283" y="4"/>
                  </a:cubicBezTo>
                  <a:cubicBezTo>
                    <a:pt x="265" y="3"/>
                    <a:pt x="247" y="20"/>
                    <a:pt x="242" y="25"/>
                  </a:cubicBezTo>
                  <a:cubicBezTo>
                    <a:pt x="238" y="21"/>
                    <a:pt x="233" y="17"/>
                    <a:pt x="227" y="13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28" y="3"/>
                    <a:pt x="225" y="0"/>
                    <a:pt x="221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0"/>
                    <a:pt x="82" y="3"/>
                    <a:pt x="82" y="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0" y="21"/>
                    <a:pt x="60" y="31"/>
                    <a:pt x="53" y="41"/>
                  </a:cubicBezTo>
                  <a:cubicBezTo>
                    <a:pt x="53" y="41"/>
                    <a:pt x="53" y="41"/>
                    <a:pt x="52" y="40"/>
                  </a:cubicBezTo>
                  <a:cubicBezTo>
                    <a:pt x="43" y="19"/>
                    <a:pt x="27" y="9"/>
                    <a:pt x="2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7" y="26"/>
                    <a:pt x="26" y="56"/>
                  </a:cubicBezTo>
                  <a:cubicBezTo>
                    <a:pt x="25" y="83"/>
                    <a:pt x="41" y="85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4" y="113"/>
                    <a:pt x="64" y="138"/>
                    <a:pt x="94" y="153"/>
                  </a:cubicBezTo>
                  <a:cubicBezTo>
                    <a:pt x="95" y="163"/>
                    <a:pt x="95" y="163"/>
                    <a:pt x="95" y="163"/>
                  </a:cubicBezTo>
                  <a:cubicBezTo>
                    <a:pt x="95" y="167"/>
                    <a:pt x="98" y="170"/>
                    <a:pt x="102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11" y="170"/>
                    <a:pt x="214" y="167"/>
                    <a:pt x="214" y="163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33" y="144"/>
                    <a:pt x="248" y="132"/>
                    <a:pt x="257" y="117"/>
                  </a:cubicBezTo>
                  <a:cubicBezTo>
                    <a:pt x="258" y="117"/>
                    <a:pt x="258" y="117"/>
                    <a:pt x="259" y="117"/>
                  </a:cubicBezTo>
                  <a:cubicBezTo>
                    <a:pt x="259" y="117"/>
                    <a:pt x="260" y="117"/>
                    <a:pt x="260" y="117"/>
                  </a:cubicBezTo>
                  <a:cubicBezTo>
                    <a:pt x="269" y="117"/>
                    <a:pt x="282" y="111"/>
                    <a:pt x="284" y="110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311" y="94"/>
                    <a:pt x="313" y="74"/>
                    <a:pt x="313" y="70"/>
                  </a:cubicBezTo>
                  <a:cubicBezTo>
                    <a:pt x="317" y="44"/>
                    <a:pt x="315" y="28"/>
                    <a:pt x="308" y="18"/>
                  </a:cubicBezTo>
                  <a:moveTo>
                    <a:pt x="302" y="69"/>
                  </a:moveTo>
                  <a:cubicBezTo>
                    <a:pt x="302" y="69"/>
                    <a:pt x="301" y="86"/>
                    <a:pt x="278" y="100"/>
                  </a:cubicBezTo>
                  <a:cubicBezTo>
                    <a:pt x="276" y="101"/>
                    <a:pt x="269" y="103"/>
                    <a:pt x="264" y="105"/>
                  </a:cubicBezTo>
                  <a:cubicBezTo>
                    <a:pt x="267" y="97"/>
                    <a:pt x="268" y="88"/>
                    <a:pt x="268" y="80"/>
                  </a:cubicBezTo>
                  <a:cubicBezTo>
                    <a:pt x="268" y="63"/>
                    <a:pt x="262" y="48"/>
                    <a:pt x="252" y="35"/>
                  </a:cubicBezTo>
                  <a:cubicBezTo>
                    <a:pt x="252" y="34"/>
                    <a:pt x="252" y="33"/>
                    <a:pt x="252" y="32"/>
                  </a:cubicBezTo>
                  <a:cubicBezTo>
                    <a:pt x="258" y="26"/>
                    <a:pt x="271" y="15"/>
                    <a:pt x="283" y="16"/>
                  </a:cubicBezTo>
                  <a:cubicBezTo>
                    <a:pt x="289" y="16"/>
                    <a:pt x="294" y="19"/>
                    <a:pt x="299" y="25"/>
                  </a:cubicBezTo>
                  <a:cubicBezTo>
                    <a:pt x="306" y="35"/>
                    <a:pt x="303" y="61"/>
                    <a:pt x="302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Oval 90"/>
          <p:cNvSpPr>
            <a:spLocks noChangeArrowheads="1"/>
          </p:cNvSpPr>
          <p:nvPr/>
        </p:nvSpPr>
        <p:spPr bwMode="auto">
          <a:xfrm>
            <a:off x="10298595" y="4841968"/>
            <a:ext cx="962688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8" name="Freeform 91"/>
          <p:cNvSpPr>
            <a:spLocks noEditPoints="1"/>
          </p:cNvSpPr>
          <p:nvPr/>
        </p:nvSpPr>
        <p:spPr bwMode="auto">
          <a:xfrm>
            <a:off x="10583216" y="5158679"/>
            <a:ext cx="394842" cy="396237"/>
          </a:xfrm>
          <a:custGeom>
            <a:avLst/>
            <a:gdLst>
              <a:gd name="T0" fmla="*/ 125 w 232"/>
              <a:gd name="T1" fmla="*/ 128 h 232"/>
              <a:gd name="T2" fmla="*/ 125 w 232"/>
              <a:gd name="T3" fmla="*/ 116 h 232"/>
              <a:gd name="T4" fmla="*/ 229 w 232"/>
              <a:gd name="T5" fmla="*/ 12 h 232"/>
              <a:gd name="T6" fmla="*/ 231 w 232"/>
              <a:gd name="T7" fmla="*/ 4 h 232"/>
              <a:gd name="T8" fmla="*/ 224 w 232"/>
              <a:gd name="T9" fmla="*/ 0 h 232"/>
              <a:gd name="T10" fmla="*/ 8 w 232"/>
              <a:gd name="T11" fmla="*/ 0 h 232"/>
              <a:gd name="T12" fmla="*/ 2 w 232"/>
              <a:gd name="T13" fmla="*/ 4 h 232"/>
              <a:gd name="T14" fmla="*/ 3 w 232"/>
              <a:gd name="T15" fmla="*/ 12 h 232"/>
              <a:gd name="T16" fmla="*/ 107 w 232"/>
              <a:gd name="T17" fmla="*/ 116 h 232"/>
              <a:gd name="T18" fmla="*/ 107 w 232"/>
              <a:gd name="T19" fmla="*/ 128 h 232"/>
              <a:gd name="T20" fmla="*/ 107 w 232"/>
              <a:gd name="T21" fmla="*/ 205 h 232"/>
              <a:gd name="T22" fmla="*/ 94 w 232"/>
              <a:gd name="T23" fmla="*/ 218 h 232"/>
              <a:gd name="T24" fmla="*/ 62 w 232"/>
              <a:gd name="T25" fmla="*/ 218 h 232"/>
              <a:gd name="T26" fmla="*/ 55 w 232"/>
              <a:gd name="T27" fmla="*/ 225 h 232"/>
              <a:gd name="T28" fmla="*/ 55 w 232"/>
              <a:gd name="T29" fmla="*/ 225 h 232"/>
              <a:gd name="T30" fmla="*/ 62 w 232"/>
              <a:gd name="T31" fmla="*/ 232 h 232"/>
              <a:gd name="T32" fmla="*/ 171 w 232"/>
              <a:gd name="T33" fmla="*/ 232 h 232"/>
              <a:gd name="T34" fmla="*/ 177 w 232"/>
              <a:gd name="T35" fmla="*/ 225 h 232"/>
              <a:gd name="T36" fmla="*/ 177 w 232"/>
              <a:gd name="T37" fmla="*/ 225 h 232"/>
              <a:gd name="T38" fmla="*/ 171 w 232"/>
              <a:gd name="T39" fmla="*/ 218 h 232"/>
              <a:gd name="T40" fmla="*/ 138 w 232"/>
              <a:gd name="T41" fmla="*/ 218 h 232"/>
              <a:gd name="T42" fmla="*/ 125 w 232"/>
              <a:gd name="T43" fmla="*/ 205 h 232"/>
              <a:gd name="T44" fmla="*/ 125 w 232"/>
              <a:gd name="T45" fmla="*/ 128 h 232"/>
              <a:gd name="T46" fmla="*/ 128 w 232"/>
              <a:gd name="T47" fmla="*/ 92 h 232"/>
              <a:gd name="T48" fmla="*/ 115 w 232"/>
              <a:gd name="T49" fmla="*/ 79 h 232"/>
              <a:gd name="T50" fmla="*/ 128 w 232"/>
              <a:gd name="T51" fmla="*/ 65 h 232"/>
              <a:gd name="T52" fmla="*/ 142 w 232"/>
              <a:gd name="T53" fmla="*/ 79 h 232"/>
              <a:gd name="T54" fmla="*/ 128 w 232"/>
              <a:gd name="T55" fmla="*/ 92 h 232"/>
              <a:gd name="T56" fmla="*/ 24 w 232"/>
              <a:gd name="T57" fmla="*/ 13 h 232"/>
              <a:gd name="T58" fmla="*/ 208 w 232"/>
              <a:gd name="T59" fmla="*/ 13 h 232"/>
              <a:gd name="T60" fmla="*/ 167 w 232"/>
              <a:gd name="T61" fmla="*/ 51 h 232"/>
              <a:gd name="T62" fmla="*/ 65 w 232"/>
              <a:gd name="T63" fmla="*/ 51 h 232"/>
              <a:gd name="T64" fmla="*/ 24 w 232"/>
              <a:gd name="T65" fmla="*/ 1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2" h="232">
                <a:moveTo>
                  <a:pt x="125" y="128"/>
                </a:moveTo>
                <a:cubicBezTo>
                  <a:pt x="125" y="116"/>
                  <a:pt x="125" y="116"/>
                  <a:pt x="125" y="116"/>
                </a:cubicBezTo>
                <a:cubicBezTo>
                  <a:pt x="229" y="12"/>
                  <a:pt x="229" y="12"/>
                  <a:pt x="229" y="12"/>
                </a:cubicBezTo>
                <a:cubicBezTo>
                  <a:pt x="231" y="10"/>
                  <a:pt x="232" y="7"/>
                  <a:pt x="231" y="4"/>
                </a:cubicBezTo>
                <a:cubicBezTo>
                  <a:pt x="230" y="1"/>
                  <a:pt x="227" y="0"/>
                  <a:pt x="224" y="0"/>
                </a:cubicBezTo>
                <a:cubicBezTo>
                  <a:pt x="8" y="0"/>
                  <a:pt x="8" y="0"/>
                  <a:pt x="8" y="0"/>
                </a:cubicBezTo>
                <a:cubicBezTo>
                  <a:pt x="5" y="0"/>
                  <a:pt x="3" y="1"/>
                  <a:pt x="2" y="4"/>
                </a:cubicBezTo>
                <a:cubicBezTo>
                  <a:pt x="0" y="7"/>
                  <a:pt x="1" y="10"/>
                  <a:pt x="3" y="12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7" y="205"/>
                  <a:pt x="107" y="205"/>
                  <a:pt x="107" y="205"/>
                </a:cubicBezTo>
                <a:cubicBezTo>
                  <a:pt x="107" y="212"/>
                  <a:pt x="101" y="218"/>
                  <a:pt x="94" y="218"/>
                </a:cubicBezTo>
                <a:cubicBezTo>
                  <a:pt x="62" y="218"/>
                  <a:pt x="62" y="218"/>
                  <a:pt x="62" y="218"/>
                </a:cubicBezTo>
                <a:cubicBezTo>
                  <a:pt x="58" y="218"/>
                  <a:pt x="55" y="221"/>
                  <a:pt x="55" y="225"/>
                </a:cubicBezTo>
                <a:cubicBezTo>
                  <a:pt x="55" y="225"/>
                  <a:pt x="55" y="225"/>
                  <a:pt x="55" y="225"/>
                </a:cubicBezTo>
                <a:cubicBezTo>
                  <a:pt x="55" y="229"/>
                  <a:pt x="58" y="232"/>
                  <a:pt x="62" y="232"/>
                </a:cubicBezTo>
                <a:cubicBezTo>
                  <a:pt x="171" y="232"/>
                  <a:pt x="171" y="232"/>
                  <a:pt x="171" y="232"/>
                </a:cubicBezTo>
                <a:cubicBezTo>
                  <a:pt x="174" y="232"/>
                  <a:pt x="177" y="229"/>
                  <a:pt x="177" y="225"/>
                </a:cubicBezTo>
                <a:cubicBezTo>
                  <a:pt x="177" y="225"/>
                  <a:pt x="177" y="225"/>
                  <a:pt x="177" y="225"/>
                </a:cubicBezTo>
                <a:cubicBezTo>
                  <a:pt x="177" y="221"/>
                  <a:pt x="174" y="218"/>
                  <a:pt x="171" y="218"/>
                </a:cubicBezTo>
                <a:cubicBezTo>
                  <a:pt x="138" y="218"/>
                  <a:pt x="138" y="218"/>
                  <a:pt x="138" y="218"/>
                </a:cubicBezTo>
                <a:cubicBezTo>
                  <a:pt x="131" y="218"/>
                  <a:pt x="125" y="212"/>
                  <a:pt x="125" y="205"/>
                </a:cubicBezTo>
                <a:lnTo>
                  <a:pt x="125" y="128"/>
                </a:lnTo>
                <a:close/>
                <a:moveTo>
                  <a:pt x="128" y="92"/>
                </a:moveTo>
                <a:cubicBezTo>
                  <a:pt x="121" y="92"/>
                  <a:pt x="115" y="86"/>
                  <a:pt x="115" y="79"/>
                </a:cubicBezTo>
                <a:cubicBezTo>
                  <a:pt x="115" y="72"/>
                  <a:pt x="121" y="65"/>
                  <a:pt x="128" y="65"/>
                </a:cubicBezTo>
                <a:cubicBezTo>
                  <a:pt x="135" y="65"/>
                  <a:pt x="142" y="72"/>
                  <a:pt x="142" y="79"/>
                </a:cubicBezTo>
                <a:cubicBezTo>
                  <a:pt x="142" y="86"/>
                  <a:pt x="135" y="92"/>
                  <a:pt x="128" y="92"/>
                </a:cubicBezTo>
                <a:moveTo>
                  <a:pt x="24" y="13"/>
                </a:moveTo>
                <a:cubicBezTo>
                  <a:pt x="208" y="13"/>
                  <a:pt x="208" y="13"/>
                  <a:pt x="208" y="13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65" y="51"/>
                  <a:pt x="65" y="51"/>
                  <a:pt x="65" y="51"/>
                </a:cubicBezTo>
                <a:lnTo>
                  <a:pt x="2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9" name="Oval 95"/>
          <p:cNvSpPr>
            <a:spLocks noChangeArrowheads="1"/>
          </p:cNvSpPr>
          <p:nvPr/>
        </p:nvSpPr>
        <p:spPr bwMode="auto">
          <a:xfrm>
            <a:off x="954603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Freeform 96"/>
          <p:cNvSpPr>
            <a:spLocks noEditPoints="1"/>
          </p:cNvSpPr>
          <p:nvPr/>
        </p:nvSpPr>
        <p:spPr bwMode="auto">
          <a:xfrm>
            <a:off x="1279685" y="5048459"/>
            <a:ext cx="298573" cy="514829"/>
          </a:xfrm>
          <a:custGeom>
            <a:avLst/>
            <a:gdLst>
              <a:gd name="T0" fmla="*/ 76 w 176"/>
              <a:gd name="T1" fmla="*/ 71 h 302"/>
              <a:gd name="T2" fmla="*/ 73 w 176"/>
              <a:gd name="T3" fmla="*/ 31 h 302"/>
              <a:gd name="T4" fmla="*/ 73 w 176"/>
              <a:gd name="T5" fmla="*/ 31 h 302"/>
              <a:gd name="T6" fmla="*/ 73 w 176"/>
              <a:gd name="T7" fmla="*/ 31 h 302"/>
              <a:gd name="T8" fmla="*/ 5 w 176"/>
              <a:gd name="T9" fmla="*/ 0 h 302"/>
              <a:gd name="T10" fmla="*/ 0 w 176"/>
              <a:gd name="T11" fmla="*/ 12 h 302"/>
              <a:gd name="T12" fmla="*/ 60 w 176"/>
              <a:gd name="T13" fmla="*/ 39 h 302"/>
              <a:gd name="T14" fmla="*/ 63 w 176"/>
              <a:gd name="T15" fmla="*/ 71 h 302"/>
              <a:gd name="T16" fmla="*/ 8 w 176"/>
              <a:gd name="T17" fmla="*/ 71 h 302"/>
              <a:gd name="T18" fmla="*/ 25 w 176"/>
              <a:gd name="T19" fmla="*/ 289 h 302"/>
              <a:gd name="T20" fmla="*/ 38 w 176"/>
              <a:gd name="T21" fmla="*/ 302 h 302"/>
              <a:gd name="T22" fmla="*/ 147 w 176"/>
              <a:gd name="T23" fmla="*/ 302 h 302"/>
              <a:gd name="T24" fmla="*/ 160 w 176"/>
              <a:gd name="T25" fmla="*/ 289 h 302"/>
              <a:gd name="T26" fmla="*/ 176 w 176"/>
              <a:gd name="T27" fmla="*/ 71 h 302"/>
              <a:gd name="T28" fmla="*/ 76 w 176"/>
              <a:gd name="T29" fmla="*/ 71 h 302"/>
              <a:gd name="T30" fmla="*/ 26 w 176"/>
              <a:gd name="T31" fmla="*/ 135 h 302"/>
              <a:gd name="T32" fmla="*/ 22 w 176"/>
              <a:gd name="T33" fmla="*/ 85 h 302"/>
              <a:gd name="T34" fmla="*/ 64 w 176"/>
              <a:gd name="T35" fmla="*/ 85 h 302"/>
              <a:gd name="T36" fmla="*/ 70 w 176"/>
              <a:gd name="T37" fmla="*/ 146 h 302"/>
              <a:gd name="T38" fmla="*/ 26 w 176"/>
              <a:gd name="T39" fmla="*/ 135 h 302"/>
              <a:gd name="T40" fmla="*/ 157 w 176"/>
              <a:gd name="T41" fmla="*/ 155 h 302"/>
              <a:gd name="T42" fmla="*/ 120 w 176"/>
              <a:gd name="T43" fmla="*/ 148 h 302"/>
              <a:gd name="T44" fmla="*/ 83 w 176"/>
              <a:gd name="T45" fmla="*/ 147 h 302"/>
              <a:gd name="T46" fmla="*/ 78 w 176"/>
              <a:gd name="T47" fmla="*/ 85 h 302"/>
              <a:gd name="T48" fmla="*/ 163 w 176"/>
              <a:gd name="T49" fmla="*/ 85 h 302"/>
              <a:gd name="T50" fmla="*/ 157 w 176"/>
              <a:gd name="T51" fmla="*/ 15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6" h="302">
                <a:moveTo>
                  <a:pt x="76" y="71"/>
                </a:move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5" y="0"/>
                  <a:pt x="5" y="0"/>
                  <a:pt x="5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60" y="39"/>
                  <a:pt x="60" y="39"/>
                  <a:pt x="60" y="39"/>
                </a:cubicBezTo>
                <a:cubicBezTo>
                  <a:pt x="63" y="71"/>
                  <a:pt x="63" y="71"/>
                  <a:pt x="6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25" y="289"/>
                  <a:pt x="25" y="289"/>
                  <a:pt x="25" y="289"/>
                </a:cubicBezTo>
                <a:cubicBezTo>
                  <a:pt x="25" y="296"/>
                  <a:pt x="31" y="302"/>
                  <a:pt x="38" y="302"/>
                </a:cubicBezTo>
                <a:cubicBezTo>
                  <a:pt x="147" y="302"/>
                  <a:pt x="147" y="302"/>
                  <a:pt x="147" y="302"/>
                </a:cubicBezTo>
                <a:cubicBezTo>
                  <a:pt x="154" y="302"/>
                  <a:pt x="160" y="296"/>
                  <a:pt x="160" y="289"/>
                </a:cubicBezTo>
                <a:cubicBezTo>
                  <a:pt x="176" y="71"/>
                  <a:pt x="176" y="71"/>
                  <a:pt x="176" y="71"/>
                </a:cubicBezTo>
                <a:lnTo>
                  <a:pt x="76" y="71"/>
                </a:lnTo>
                <a:close/>
                <a:moveTo>
                  <a:pt x="26" y="135"/>
                </a:moveTo>
                <a:cubicBezTo>
                  <a:pt x="22" y="85"/>
                  <a:pt x="22" y="85"/>
                  <a:pt x="22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46" y="144"/>
                  <a:pt x="28" y="135"/>
                  <a:pt x="26" y="135"/>
                </a:cubicBezTo>
                <a:moveTo>
                  <a:pt x="157" y="155"/>
                </a:moveTo>
                <a:cubicBezTo>
                  <a:pt x="156" y="155"/>
                  <a:pt x="138" y="149"/>
                  <a:pt x="120" y="148"/>
                </a:cubicBezTo>
                <a:cubicBezTo>
                  <a:pt x="103" y="147"/>
                  <a:pt x="108" y="148"/>
                  <a:pt x="83" y="147"/>
                </a:cubicBezTo>
                <a:cubicBezTo>
                  <a:pt x="78" y="85"/>
                  <a:pt x="78" y="85"/>
                  <a:pt x="78" y="85"/>
                </a:cubicBezTo>
                <a:cubicBezTo>
                  <a:pt x="163" y="85"/>
                  <a:pt x="163" y="85"/>
                  <a:pt x="163" y="85"/>
                </a:cubicBezTo>
                <a:lnTo>
                  <a:pt x="157" y="1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1" name="Oval 97"/>
          <p:cNvSpPr>
            <a:spLocks noChangeArrowheads="1"/>
          </p:cNvSpPr>
          <p:nvPr/>
        </p:nvSpPr>
        <p:spPr bwMode="auto">
          <a:xfrm>
            <a:off x="2799704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3031307" y="5130776"/>
            <a:ext cx="502272" cy="421350"/>
            <a:chOff x="3203575" y="5191125"/>
            <a:chExt cx="571500" cy="479425"/>
          </a:xfrm>
          <a:solidFill>
            <a:schemeClr val="bg1"/>
          </a:solidFill>
        </p:grpSpPr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3241675" y="5191125"/>
              <a:ext cx="495300" cy="52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3203575" y="5264150"/>
              <a:ext cx="571500" cy="147638"/>
            </a:xfrm>
            <a:custGeom>
              <a:avLst/>
              <a:gdLst>
                <a:gd name="T0" fmla="*/ 277 w 296"/>
                <a:gd name="T1" fmla="*/ 0 h 76"/>
                <a:gd name="T2" fmla="*/ 19 w 296"/>
                <a:gd name="T3" fmla="*/ 0 h 76"/>
                <a:gd name="T4" fmla="*/ 0 w 296"/>
                <a:gd name="T5" fmla="*/ 48 h 76"/>
                <a:gd name="T6" fmla="*/ 0 w 296"/>
                <a:gd name="T7" fmla="*/ 60 h 76"/>
                <a:gd name="T8" fmla="*/ 1 w 296"/>
                <a:gd name="T9" fmla="*/ 60 h 76"/>
                <a:gd name="T10" fmla="*/ 25 w 296"/>
                <a:gd name="T11" fmla="*/ 76 h 76"/>
                <a:gd name="T12" fmla="*/ 49 w 296"/>
                <a:gd name="T13" fmla="*/ 60 h 76"/>
                <a:gd name="T14" fmla="*/ 50 w 296"/>
                <a:gd name="T15" fmla="*/ 60 h 76"/>
                <a:gd name="T16" fmla="*/ 74 w 296"/>
                <a:gd name="T17" fmla="*/ 76 h 76"/>
                <a:gd name="T18" fmla="*/ 98 w 296"/>
                <a:gd name="T19" fmla="*/ 60 h 76"/>
                <a:gd name="T20" fmla="*/ 99 w 296"/>
                <a:gd name="T21" fmla="*/ 60 h 76"/>
                <a:gd name="T22" fmla="*/ 123 w 296"/>
                <a:gd name="T23" fmla="*/ 76 h 76"/>
                <a:gd name="T24" fmla="*/ 147 w 296"/>
                <a:gd name="T25" fmla="*/ 60 h 76"/>
                <a:gd name="T26" fmla="*/ 148 w 296"/>
                <a:gd name="T27" fmla="*/ 60 h 76"/>
                <a:gd name="T28" fmla="*/ 172 w 296"/>
                <a:gd name="T29" fmla="*/ 76 h 76"/>
                <a:gd name="T30" fmla="*/ 197 w 296"/>
                <a:gd name="T31" fmla="*/ 60 h 76"/>
                <a:gd name="T32" fmla="*/ 198 w 296"/>
                <a:gd name="T33" fmla="*/ 60 h 76"/>
                <a:gd name="T34" fmla="*/ 222 w 296"/>
                <a:gd name="T35" fmla="*/ 76 h 76"/>
                <a:gd name="T36" fmla="*/ 246 w 296"/>
                <a:gd name="T37" fmla="*/ 60 h 76"/>
                <a:gd name="T38" fmla="*/ 247 w 296"/>
                <a:gd name="T39" fmla="*/ 60 h 76"/>
                <a:gd name="T40" fmla="*/ 271 w 296"/>
                <a:gd name="T41" fmla="*/ 76 h 76"/>
                <a:gd name="T42" fmla="*/ 295 w 296"/>
                <a:gd name="T43" fmla="*/ 60 h 76"/>
                <a:gd name="T44" fmla="*/ 296 w 296"/>
                <a:gd name="T45" fmla="*/ 60 h 76"/>
                <a:gd name="T46" fmla="*/ 296 w 296"/>
                <a:gd name="T47" fmla="*/ 48 h 76"/>
                <a:gd name="T48" fmla="*/ 277 w 296"/>
                <a:gd name="T4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6" h="76">
                  <a:moveTo>
                    <a:pt x="27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69"/>
                    <a:pt x="13" y="76"/>
                    <a:pt x="25" y="76"/>
                  </a:cubicBezTo>
                  <a:cubicBezTo>
                    <a:pt x="36" y="76"/>
                    <a:pt x="46" y="69"/>
                    <a:pt x="49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2" y="69"/>
                    <a:pt x="62" y="76"/>
                    <a:pt x="74" y="76"/>
                  </a:cubicBezTo>
                  <a:cubicBezTo>
                    <a:pt x="86" y="76"/>
                    <a:pt x="96" y="69"/>
                    <a:pt x="98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1" y="69"/>
                    <a:pt x="111" y="76"/>
                    <a:pt x="123" y="76"/>
                  </a:cubicBezTo>
                  <a:cubicBezTo>
                    <a:pt x="135" y="76"/>
                    <a:pt x="145" y="69"/>
                    <a:pt x="147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51" y="69"/>
                    <a:pt x="161" y="76"/>
                    <a:pt x="172" y="76"/>
                  </a:cubicBezTo>
                  <a:cubicBezTo>
                    <a:pt x="184" y="76"/>
                    <a:pt x="194" y="69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200" y="69"/>
                    <a:pt x="210" y="76"/>
                    <a:pt x="222" y="76"/>
                  </a:cubicBezTo>
                  <a:cubicBezTo>
                    <a:pt x="234" y="76"/>
                    <a:pt x="243" y="69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69"/>
                    <a:pt x="259" y="76"/>
                    <a:pt x="271" y="76"/>
                  </a:cubicBezTo>
                  <a:cubicBezTo>
                    <a:pt x="283" y="76"/>
                    <a:pt x="293" y="69"/>
                    <a:pt x="295" y="60"/>
                  </a:cubicBezTo>
                  <a:cubicBezTo>
                    <a:pt x="296" y="60"/>
                    <a:pt x="296" y="60"/>
                    <a:pt x="296" y="60"/>
                  </a:cubicBezTo>
                  <a:cubicBezTo>
                    <a:pt x="296" y="48"/>
                    <a:pt x="296" y="48"/>
                    <a:pt x="296" y="48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00"/>
            <p:cNvSpPr/>
            <p:nvPr/>
          </p:nvSpPr>
          <p:spPr bwMode="auto">
            <a:xfrm>
              <a:off x="3203575" y="5429250"/>
              <a:ext cx="571500" cy="241300"/>
            </a:xfrm>
            <a:custGeom>
              <a:avLst/>
              <a:gdLst>
                <a:gd name="T0" fmla="*/ 337 w 360"/>
                <a:gd name="T1" fmla="*/ 135 h 152"/>
                <a:gd name="T2" fmla="*/ 337 w 360"/>
                <a:gd name="T3" fmla="*/ 0 h 152"/>
                <a:gd name="T4" fmla="*/ 301 w 360"/>
                <a:gd name="T5" fmla="*/ 0 h 152"/>
                <a:gd name="T6" fmla="*/ 301 w 360"/>
                <a:gd name="T7" fmla="*/ 87 h 152"/>
                <a:gd name="T8" fmla="*/ 146 w 360"/>
                <a:gd name="T9" fmla="*/ 87 h 152"/>
                <a:gd name="T10" fmla="*/ 146 w 360"/>
                <a:gd name="T11" fmla="*/ 0 h 152"/>
                <a:gd name="T12" fmla="*/ 127 w 360"/>
                <a:gd name="T13" fmla="*/ 0 h 152"/>
                <a:gd name="T14" fmla="*/ 127 w 360"/>
                <a:gd name="T15" fmla="*/ 135 h 152"/>
                <a:gd name="T16" fmla="*/ 59 w 360"/>
                <a:gd name="T17" fmla="*/ 135 h 152"/>
                <a:gd name="T18" fmla="*/ 59 w 360"/>
                <a:gd name="T19" fmla="*/ 0 h 152"/>
                <a:gd name="T20" fmla="*/ 24 w 360"/>
                <a:gd name="T21" fmla="*/ 0 h 152"/>
                <a:gd name="T22" fmla="*/ 24 w 360"/>
                <a:gd name="T23" fmla="*/ 135 h 152"/>
                <a:gd name="T24" fmla="*/ 0 w 360"/>
                <a:gd name="T25" fmla="*/ 135 h 152"/>
                <a:gd name="T26" fmla="*/ 0 w 360"/>
                <a:gd name="T27" fmla="*/ 152 h 152"/>
                <a:gd name="T28" fmla="*/ 360 w 360"/>
                <a:gd name="T29" fmla="*/ 152 h 152"/>
                <a:gd name="T30" fmla="*/ 360 w 360"/>
                <a:gd name="T31" fmla="*/ 135 h 152"/>
                <a:gd name="T32" fmla="*/ 337 w 360"/>
                <a:gd name="T33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152">
                  <a:moveTo>
                    <a:pt x="337" y="135"/>
                  </a:moveTo>
                  <a:lnTo>
                    <a:pt x="337" y="0"/>
                  </a:lnTo>
                  <a:lnTo>
                    <a:pt x="301" y="0"/>
                  </a:lnTo>
                  <a:lnTo>
                    <a:pt x="301" y="87"/>
                  </a:lnTo>
                  <a:lnTo>
                    <a:pt x="146" y="87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27" y="135"/>
                  </a:lnTo>
                  <a:lnTo>
                    <a:pt x="59" y="135"/>
                  </a:lnTo>
                  <a:lnTo>
                    <a:pt x="59" y="0"/>
                  </a:lnTo>
                  <a:lnTo>
                    <a:pt x="24" y="0"/>
                  </a:lnTo>
                  <a:lnTo>
                    <a:pt x="24" y="135"/>
                  </a:lnTo>
                  <a:lnTo>
                    <a:pt x="0" y="135"/>
                  </a:lnTo>
                  <a:lnTo>
                    <a:pt x="0" y="152"/>
                  </a:lnTo>
                  <a:lnTo>
                    <a:pt x="360" y="152"/>
                  </a:lnTo>
                  <a:lnTo>
                    <a:pt x="360" y="135"/>
                  </a:lnTo>
                  <a:lnTo>
                    <a:pt x="337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6" name="Oval 101"/>
          <p:cNvSpPr>
            <a:spLocks noChangeArrowheads="1"/>
          </p:cNvSpPr>
          <p:nvPr/>
        </p:nvSpPr>
        <p:spPr bwMode="auto">
          <a:xfrm>
            <a:off x="4663855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4983357" y="5066596"/>
            <a:ext cx="371123" cy="500877"/>
            <a:chOff x="5056188" y="5118100"/>
            <a:chExt cx="422275" cy="569913"/>
          </a:xfrm>
          <a:solidFill>
            <a:schemeClr val="bg1"/>
          </a:solidFill>
        </p:grpSpPr>
        <p:sp>
          <p:nvSpPr>
            <p:cNvPr id="108" name="Freeform 102"/>
            <p:cNvSpPr/>
            <p:nvPr/>
          </p:nvSpPr>
          <p:spPr bwMode="auto">
            <a:xfrm>
              <a:off x="5292725" y="5673725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3"/>
            <p:cNvSpPr>
              <a:spLocks noChangeArrowheads="1"/>
            </p:cNvSpPr>
            <p:nvPr/>
          </p:nvSpPr>
          <p:spPr bwMode="auto">
            <a:xfrm>
              <a:off x="5111750" y="5118100"/>
              <a:ext cx="61912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04"/>
            <p:cNvSpPr>
              <a:spLocks noEditPoints="1"/>
            </p:cNvSpPr>
            <p:nvPr/>
          </p:nvSpPr>
          <p:spPr bwMode="auto">
            <a:xfrm>
              <a:off x="5056188" y="5245100"/>
              <a:ext cx="173037" cy="442913"/>
            </a:xfrm>
            <a:custGeom>
              <a:avLst/>
              <a:gdLst>
                <a:gd name="T0" fmla="*/ 70 w 90"/>
                <a:gd name="T1" fmla="*/ 21 h 228"/>
                <a:gd name="T2" fmla="*/ 62 w 90"/>
                <a:gd name="T3" fmla="*/ 0 h 228"/>
                <a:gd name="T4" fmla="*/ 29 w 90"/>
                <a:gd name="T5" fmla="*/ 0 h 228"/>
                <a:gd name="T6" fmla="*/ 20 w 90"/>
                <a:gd name="T7" fmla="*/ 21 h 228"/>
                <a:gd name="T8" fmla="*/ 0 w 90"/>
                <a:gd name="T9" fmla="*/ 52 h 228"/>
                <a:gd name="T10" fmla="*/ 0 w 90"/>
                <a:gd name="T11" fmla="*/ 217 h 228"/>
                <a:gd name="T12" fmla="*/ 11 w 90"/>
                <a:gd name="T13" fmla="*/ 228 h 228"/>
                <a:gd name="T14" fmla="*/ 80 w 90"/>
                <a:gd name="T15" fmla="*/ 228 h 228"/>
                <a:gd name="T16" fmla="*/ 90 w 90"/>
                <a:gd name="T17" fmla="*/ 217 h 228"/>
                <a:gd name="T18" fmla="*/ 90 w 90"/>
                <a:gd name="T19" fmla="*/ 52 h 228"/>
                <a:gd name="T20" fmla="*/ 70 w 90"/>
                <a:gd name="T21" fmla="*/ 21 h 228"/>
                <a:gd name="T22" fmla="*/ 76 w 90"/>
                <a:gd name="T23" fmla="*/ 177 h 228"/>
                <a:gd name="T24" fmla="*/ 14 w 90"/>
                <a:gd name="T25" fmla="*/ 177 h 228"/>
                <a:gd name="T26" fmla="*/ 14 w 90"/>
                <a:gd name="T27" fmla="*/ 80 h 228"/>
                <a:gd name="T28" fmla="*/ 76 w 90"/>
                <a:gd name="T29" fmla="*/ 80 h 228"/>
                <a:gd name="T30" fmla="*/ 76 w 90"/>
                <a:gd name="T31" fmla="*/ 17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228">
                  <a:moveTo>
                    <a:pt x="70" y="21"/>
                  </a:moveTo>
                  <a:cubicBezTo>
                    <a:pt x="63" y="14"/>
                    <a:pt x="62" y="0"/>
                    <a:pt x="6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14"/>
                    <a:pt x="20" y="21"/>
                  </a:cubicBezTo>
                  <a:cubicBezTo>
                    <a:pt x="12" y="27"/>
                    <a:pt x="0" y="37"/>
                    <a:pt x="0" y="52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23"/>
                    <a:pt x="5" y="228"/>
                    <a:pt x="11" y="228"/>
                  </a:cubicBezTo>
                  <a:cubicBezTo>
                    <a:pt x="80" y="228"/>
                    <a:pt x="80" y="228"/>
                    <a:pt x="80" y="228"/>
                  </a:cubicBezTo>
                  <a:cubicBezTo>
                    <a:pt x="86" y="228"/>
                    <a:pt x="90" y="223"/>
                    <a:pt x="90" y="217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37"/>
                    <a:pt x="78" y="27"/>
                    <a:pt x="70" y="21"/>
                  </a:cubicBezTo>
                  <a:moveTo>
                    <a:pt x="76" y="177"/>
                  </a:moveTo>
                  <a:cubicBezTo>
                    <a:pt x="14" y="177"/>
                    <a:pt x="14" y="177"/>
                    <a:pt x="14" y="1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76" y="80"/>
                    <a:pt x="76" y="80"/>
                    <a:pt x="76" y="80"/>
                  </a:cubicBezTo>
                  <a:lnTo>
                    <a:pt x="76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05"/>
            <p:cNvSpPr>
              <a:spLocks noEditPoints="1"/>
            </p:cNvSpPr>
            <p:nvPr/>
          </p:nvSpPr>
          <p:spPr bwMode="auto">
            <a:xfrm>
              <a:off x="5265738" y="5245100"/>
              <a:ext cx="212725" cy="442913"/>
            </a:xfrm>
            <a:custGeom>
              <a:avLst/>
              <a:gdLst>
                <a:gd name="T0" fmla="*/ 89 w 110"/>
                <a:gd name="T1" fmla="*/ 215 h 228"/>
                <a:gd name="T2" fmla="*/ 88 w 110"/>
                <a:gd name="T3" fmla="*/ 215 h 228"/>
                <a:gd name="T4" fmla="*/ 68 w 110"/>
                <a:gd name="T5" fmla="*/ 215 h 228"/>
                <a:gd name="T6" fmla="*/ 61 w 110"/>
                <a:gd name="T7" fmla="*/ 208 h 228"/>
                <a:gd name="T8" fmla="*/ 61 w 110"/>
                <a:gd name="T9" fmla="*/ 124 h 228"/>
                <a:gd name="T10" fmla="*/ 110 w 110"/>
                <a:gd name="T11" fmla="*/ 69 h 228"/>
                <a:gd name="T12" fmla="*/ 110 w 110"/>
                <a:gd name="T13" fmla="*/ 62 h 228"/>
                <a:gd name="T14" fmla="*/ 105 w 110"/>
                <a:gd name="T15" fmla="*/ 0 h 228"/>
                <a:gd name="T16" fmla="*/ 7 w 110"/>
                <a:gd name="T17" fmla="*/ 0 h 228"/>
                <a:gd name="T18" fmla="*/ 1 w 110"/>
                <a:gd name="T19" fmla="*/ 60 h 228"/>
                <a:gd name="T20" fmla="*/ 0 w 110"/>
                <a:gd name="T21" fmla="*/ 69 h 228"/>
                <a:gd name="T22" fmla="*/ 48 w 110"/>
                <a:gd name="T23" fmla="*/ 123 h 228"/>
                <a:gd name="T24" fmla="*/ 48 w 110"/>
                <a:gd name="T25" fmla="*/ 208 h 228"/>
                <a:gd name="T26" fmla="*/ 41 w 110"/>
                <a:gd name="T27" fmla="*/ 215 h 228"/>
                <a:gd name="T28" fmla="*/ 21 w 110"/>
                <a:gd name="T29" fmla="*/ 215 h 228"/>
                <a:gd name="T30" fmla="*/ 21 w 110"/>
                <a:gd name="T31" fmla="*/ 215 h 228"/>
                <a:gd name="T32" fmla="*/ 14 w 110"/>
                <a:gd name="T33" fmla="*/ 221 h 228"/>
                <a:gd name="T34" fmla="*/ 14 w 110"/>
                <a:gd name="T35" fmla="*/ 222 h 228"/>
                <a:gd name="T36" fmla="*/ 21 w 110"/>
                <a:gd name="T37" fmla="*/ 228 h 228"/>
                <a:gd name="T38" fmla="*/ 89 w 110"/>
                <a:gd name="T39" fmla="*/ 228 h 228"/>
                <a:gd name="T40" fmla="*/ 95 w 110"/>
                <a:gd name="T41" fmla="*/ 222 h 228"/>
                <a:gd name="T42" fmla="*/ 95 w 110"/>
                <a:gd name="T43" fmla="*/ 222 h 228"/>
                <a:gd name="T44" fmla="*/ 95 w 110"/>
                <a:gd name="T45" fmla="*/ 221 h 228"/>
                <a:gd name="T46" fmla="*/ 95 w 110"/>
                <a:gd name="T47" fmla="*/ 221 h 228"/>
                <a:gd name="T48" fmla="*/ 89 w 110"/>
                <a:gd name="T49" fmla="*/ 215 h 228"/>
                <a:gd name="T50" fmla="*/ 16 w 110"/>
                <a:gd name="T51" fmla="*/ 67 h 228"/>
                <a:gd name="T52" fmla="*/ 21 w 110"/>
                <a:gd name="T53" fmla="*/ 13 h 228"/>
                <a:gd name="T54" fmla="*/ 90 w 110"/>
                <a:gd name="T55" fmla="*/ 13 h 228"/>
                <a:gd name="T56" fmla="*/ 95 w 110"/>
                <a:gd name="T57" fmla="*/ 67 h 228"/>
                <a:gd name="T58" fmla="*/ 16 w 110"/>
                <a:gd name="T59" fmla="*/ 6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228">
                  <a:moveTo>
                    <a:pt x="89" y="215"/>
                  </a:moveTo>
                  <a:cubicBezTo>
                    <a:pt x="88" y="215"/>
                    <a:pt x="88" y="215"/>
                    <a:pt x="88" y="215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65" y="215"/>
                    <a:pt x="61" y="212"/>
                    <a:pt x="61" y="208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89" y="121"/>
                    <a:pt x="110" y="97"/>
                    <a:pt x="110" y="69"/>
                  </a:cubicBezTo>
                  <a:cubicBezTo>
                    <a:pt x="110" y="67"/>
                    <a:pt x="110" y="64"/>
                    <a:pt x="110" y="6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3"/>
                    <a:pt x="0" y="66"/>
                    <a:pt x="0" y="69"/>
                  </a:cubicBezTo>
                  <a:cubicBezTo>
                    <a:pt x="0" y="97"/>
                    <a:pt x="21" y="120"/>
                    <a:pt x="48" y="123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8" y="212"/>
                    <a:pt x="45" y="215"/>
                    <a:pt x="4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17" y="215"/>
                    <a:pt x="14" y="218"/>
                    <a:pt x="14" y="221"/>
                  </a:cubicBezTo>
                  <a:cubicBezTo>
                    <a:pt x="14" y="222"/>
                    <a:pt x="14" y="222"/>
                    <a:pt x="14" y="222"/>
                  </a:cubicBezTo>
                  <a:cubicBezTo>
                    <a:pt x="14" y="225"/>
                    <a:pt x="17" y="228"/>
                    <a:pt x="21" y="228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92" y="228"/>
                    <a:pt x="95" y="225"/>
                    <a:pt x="95" y="222"/>
                  </a:cubicBezTo>
                  <a:cubicBezTo>
                    <a:pt x="95" y="222"/>
                    <a:pt x="95" y="222"/>
                    <a:pt x="95" y="222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18"/>
                    <a:pt x="92" y="215"/>
                    <a:pt x="89" y="215"/>
                  </a:cubicBezTo>
                  <a:moveTo>
                    <a:pt x="16" y="67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5" y="67"/>
                    <a:pt x="95" y="67"/>
                    <a:pt x="95" y="67"/>
                  </a:cubicBezTo>
                  <a:lnTo>
                    <a:pt x="1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Freeform 470"/>
          <p:cNvSpPr/>
          <p:nvPr/>
        </p:nvSpPr>
        <p:spPr bwMode="auto">
          <a:xfrm>
            <a:off x="6225392" y="2212021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1016 w 1016"/>
              <a:gd name="T3" fmla="*/ 508 h 1016"/>
              <a:gd name="T4" fmla="*/ 897 w 1016"/>
              <a:gd name="T5" fmla="*/ 835 h 1016"/>
              <a:gd name="T6" fmla="*/ 508 w 1016"/>
              <a:gd name="T7" fmla="*/ 1016 h 1016"/>
              <a:gd name="T8" fmla="*/ 118 w 1016"/>
              <a:gd name="T9" fmla="*/ 835 h 1016"/>
              <a:gd name="T10" fmla="*/ 0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788" y="0"/>
                  <a:pt x="1016" y="228"/>
                  <a:pt x="1016" y="508"/>
                </a:cubicBezTo>
                <a:cubicBezTo>
                  <a:pt x="1016" y="633"/>
                  <a:pt x="971" y="746"/>
                  <a:pt x="897" y="835"/>
                </a:cubicBezTo>
                <a:cubicBezTo>
                  <a:pt x="804" y="946"/>
                  <a:pt x="664" y="1016"/>
                  <a:pt x="508" y="1016"/>
                </a:cubicBezTo>
                <a:cubicBezTo>
                  <a:pt x="351" y="1016"/>
                  <a:pt x="211" y="946"/>
                  <a:pt x="118" y="835"/>
                </a:cubicBezTo>
                <a:cubicBezTo>
                  <a:pt x="44" y="746"/>
                  <a:pt x="0" y="633"/>
                  <a:pt x="0" y="508"/>
                </a:cubicBezTo>
                <a:cubicBezTo>
                  <a:pt x="0" y="228"/>
                  <a:pt x="227" y="0"/>
                  <a:pt x="508" y="0"/>
                </a:cubicBezTo>
                <a:close/>
              </a:path>
            </a:pathLst>
          </a:custGeom>
          <a:solidFill>
            <a:srgbClr val="1A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8" name="组合 3807"/>
          <p:cNvGrpSpPr/>
          <p:nvPr/>
        </p:nvGrpSpPr>
        <p:grpSpPr>
          <a:xfrm>
            <a:off x="6546000" y="2424495"/>
            <a:ext cx="618453" cy="618453"/>
            <a:chOff x="6419851" y="503238"/>
            <a:chExt cx="517525" cy="517525"/>
          </a:xfrm>
        </p:grpSpPr>
        <p:sp>
          <p:nvSpPr>
            <p:cNvPr id="3607" name="Freeform 471"/>
            <p:cNvSpPr>
              <a:spLocks noEditPoints="1"/>
            </p:cNvSpPr>
            <p:nvPr/>
          </p:nvSpPr>
          <p:spPr bwMode="auto">
            <a:xfrm>
              <a:off x="6419851" y="503238"/>
              <a:ext cx="517525" cy="517525"/>
            </a:xfrm>
            <a:custGeom>
              <a:avLst/>
              <a:gdLst>
                <a:gd name="T0" fmla="*/ 0 w 326"/>
                <a:gd name="T1" fmla="*/ 0 h 326"/>
                <a:gd name="T2" fmla="*/ 0 w 326"/>
                <a:gd name="T3" fmla="*/ 326 h 326"/>
                <a:gd name="T4" fmla="*/ 326 w 326"/>
                <a:gd name="T5" fmla="*/ 326 h 326"/>
                <a:gd name="T6" fmla="*/ 0 w 326"/>
                <a:gd name="T7" fmla="*/ 0 h 326"/>
                <a:gd name="T8" fmla="*/ 50 w 326"/>
                <a:gd name="T9" fmla="*/ 122 h 326"/>
                <a:gd name="T10" fmla="*/ 204 w 326"/>
                <a:gd name="T11" fmla="*/ 276 h 326"/>
                <a:gd name="T12" fmla="*/ 50 w 326"/>
                <a:gd name="T13" fmla="*/ 276 h 326"/>
                <a:gd name="T14" fmla="*/ 50 w 326"/>
                <a:gd name="T15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326">
                  <a:moveTo>
                    <a:pt x="0" y="0"/>
                  </a:moveTo>
                  <a:lnTo>
                    <a:pt x="0" y="326"/>
                  </a:lnTo>
                  <a:lnTo>
                    <a:pt x="326" y="326"/>
                  </a:lnTo>
                  <a:lnTo>
                    <a:pt x="0" y="0"/>
                  </a:lnTo>
                  <a:close/>
                  <a:moveTo>
                    <a:pt x="50" y="122"/>
                  </a:moveTo>
                  <a:lnTo>
                    <a:pt x="204" y="276"/>
                  </a:lnTo>
                  <a:lnTo>
                    <a:pt x="50" y="276"/>
                  </a:lnTo>
                  <a:lnTo>
                    <a:pt x="50" y="122"/>
                  </a:lnTo>
                  <a:close/>
                </a:path>
              </a:pathLst>
            </a:custGeom>
            <a:solidFill>
              <a:srgbClr val="F6C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8" name="Freeform 472"/>
            <p:cNvSpPr/>
            <p:nvPr/>
          </p:nvSpPr>
          <p:spPr bwMode="auto">
            <a:xfrm>
              <a:off x="6435726" y="5397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9" name="Freeform 473"/>
            <p:cNvSpPr/>
            <p:nvPr/>
          </p:nvSpPr>
          <p:spPr bwMode="auto">
            <a:xfrm>
              <a:off x="6451601" y="5476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0" name="Freeform 474"/>
            <p:cNvSpPr/>
            <p:nvPr/>
          </p:nvSpPr>
          <p:spPr bwMode="auto">
            <a:xfrm>
              <a:off x="6451601" y="5556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1" name="Freeform 475"/>
            <p:cNvSpPr/>
            <p:nvPr/>
          </p:nvSpPr>
          <p:spPr bwMode="auto">
            <a:xfrm>
              <a:off x="6467476" y="5651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2" name="Freeform 476"/>
            <p:cNvSpPr/>
            <p:nvPr/>
          </p:nvSpPr>
          <p:spPr bwMode="auto">
            <a:xfrm>
              <a:off x="6467476" y="5715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3" name="Freeform 477"/>
            <p:cNvSpPr/>
            <p:nvPr/>
          </p:nvSpPr>
          <p:spPr bwMode="auto">
            <a:xfrm>
              <a:off x="6483351" y="5810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4" name="Freeform 478"/>
            <p:cNvSpPr/>
            <p:nvPr/>
          </p:nvSpPr>
          <p:spPr bwMode="auto">
            <a:xfrm>
              <a:off x="6483351" y="58896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5" name="Freeform 479"/>
            <p:cNvSpPr/>
            <p:nvPr/>
          </p:nvSpPr>
          <p:spPr bwMode="auto">
            <a:xfrm>
              <a:off x="6499226" y="5969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6" name="Freeform 480"/>
            <p:cNvSpPr/>
            <p:nvPr/>
          </p:nvSpPr>
          <p:spPr bwMode="auto">
            <a:xfrm>
              <a:off x="6499226" y="604838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7" name="Freeform 481"/>
            <p:cNvSpPr/>
            <p:nvPr/>
          </p:nvSpPr>
          <p:spPr bwMode="auto">
            <a:xfrm>
              <a:off x="6515101" y="61277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8 h 8"/>
                <a:gd name="T4" fmla="*/ 8 w 9"/>
                <a:gd name="T5" fmla="*/ 0 h 8"/>
                <a:gd name="T6" fmla="*/ 9 w 9"/>
                <a:gd name="T7" fmla="*/ 1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8" name="Freeform 482"/>
            <p:cNvSpPr/>
            <p:nvPr/>
          </p:nvSpPr>
          <p:spPr bwMode="auto">
            <a:xfrm>
              <a:off x="6516689" y="620713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9" name="Freeform 483"/>
            <p:cNvSpPr/>
            <p:nvPr/>
          </p:nvSpPr>
          <p:spPr bwMode="auto">
            <a:xfrm>
              <a:off x="6532564" y="6286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0" name="Freeform 484"/>
            <p:cNvSpPr/>
            <p:nvPr/>
          </p:nvSpPr>
          <p:spPr bwMode="auto">
            <a:xfrm>
              <a:off x="6532564" y="636588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1" name="Freeform 485"/>
            <p:cNvSpPr/>
            <p:nvPr/>
          </p:nvSpPr>
          <p:spPr bwMode="auto">
            <a:xfrm>
              <a:off x="6548439" y="6461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2" name="Freeform 486"/>
            <p:cNvSpPr/>
            <p:nvPr/>
          </p:nvSpPr>
          <p:spPr bwMode="auto">
            <a:xfrm>
              <a:off x="6548439" y="654050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3" name="Freeform 487"/>
            <p:cNvSpPr/>
            <p:nvPr/>
          </p:nvSpPr>
          <p:spPr bwMode="auto">
            <a:xfrm>
              <a:off x="6564314" y="6619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4" name="Freeform 488"/>
            <p:cNvSpPr/>
            <p:nvPr/>
          </p:nvSpPr>
          <p:spPr bwMode="auto">
            <a:xfrm>
              <a:off x="6564314" y="6699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5" name="Freeform 489"/>
            <p:cNvSpPr/>
            <p:nvPr/>
          </p:nvSpPr>
          <p:spPr bwMode="auto">
            <a:xfrm>
              <a:off x="6580189" y="67786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6" name="Freeform 490"/>
            <p:cNvSpPr/>
            <p:nvPr/>
          </p:nvSpPr>
          <p:spPr bwMode="auto">
            <a:xfrm>
              <a:off x="6580189" y="685800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7" name="Freeform 491"/>
            <p:cNvSpPr/>
            <p:nvPr/>
          </p:nvSpPr>
          <p:spPr bwMode="auto">
            <a:xfrm>
              <a:off x="6597651" y="69373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8" name="Freeform 492"/>
            <p:cNvSpPr/>
            <p:nvPr/>
          </p:nvSpPr>
          <p:spPr bwMode="auto">
            <a:xfrm>
              <a:off x="6597651" y="701675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3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9" name="Freeform 493"/>
            <p:cNvSpPr/>
            <p:nvPr/>
          </p:nvSpPr>
          <p:spPr bwMode="auto">
            <a:xfrm>
              <a:off x="6613526" y="709613"/>
              <a:ext cx="12700" cy="14288"/>
            </a:xfrm>
            <a:custGeom>
              <a:avLst/>
              <a:gdLst>
                <a:gd name="T0" fmla="*/ 0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0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0" name="Freeform 494"/>
            <p:cNvSpPr/>
            <p:nvPr/>
          </p:nvSpPr>
          <p:spPr bwMode="auto">
            <a:xfrm>
              <a:off x="6613526" y="71755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1" name="Freeform 495"/>
            <p:cNvSpPr/>
            <p:nvPr/>
          </p:nvSpPr>
          <p:spPr bwMode="auto">
            <a:xfrm>
              <a:off x="6629401" y="72548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2" name="Freeform 496"/>
            <p:cNvSpPr/>
            <p:nvPr/>
          </p:nvSpPr>
          <p:spPr bwMode="auto">
            <a:xfrm>
              <a:off x="6629401" y="735013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3" name="Freeform 497"/>
            <p:cNvSpPr/>
            <p:nvPr/>
          </p:nvSpPr>
          <p:spPr bwMode="auto">
            <a:xfrm>
              <a:off x="6645276" y="7429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4" name="Freeform 498"/>
            <p:cNvSpPr/>
            <p:nvPr/>
          </p:nvSpPr>
          <p:spPr bwMode="auto">
            <a:xfrm>
              <a:off x="6645276" y="7493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3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5" name="Freeform 499"/>
            <p:cNvSpPr/>
            <p:nvPr/>
          </p:nvSpPr>
          <p:spPr bwMode="auto">
            <a:xfrm>
              <a:off x="6661151" y="7588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6" name="Freeform 500"/>
            <p:cNvSpPr/>
            <p:nvPr/>
          </p:nvSpPr>
          <p:spPr bwMode="auto">
            <a:xfrm>
              <a:off x="6661151" y="7667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0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7" name="Freeform 501"/>
            <p:cNvSpPr/>
            <p:nvPr/>
          </p:nvSpPr>
          <p:spPr bwMode="auto">
            <a:xfrm>
              <a:off x="6678614" y="77470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8" name="Freeform 502"/>
            <p:cNvSpPr/>
            <p:nvPr/>
          </p:nvSpPr>
          <p:spPr bwMode="auto">
            <a:xfrm>
              <a:off x="6678614" y="782638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9" name="Freeform 503"/>
            <p:cNvSpPr/>
            <p:nvPr/>
          </p:nvSpPr>
          <p:spPr bwMode="auto">
            <a:xfrm>
              <a:off x="6692901" y="790575"/>
              <a:ext cx="14288" cy="14288"/>
            </a:xfrm>
            <a:custGeom>
              <a:avLst/>
              <a:gdLst>
                <a:gd name="T0" fmla="*/ 1 w 9"/>
                <a:gd name="T1" fmla="*/ 9 h 9"/>
                <a:gd name="T2" fmla="*/ 0 w 9"/>
                <a:gd name="T3" fmla="*/ 7 h 9"/>
                <a:gd name="T4" fmla="*/ 8 w 9"/>
                <a:gd name="T5" fmla="*/ 0 h 9"/>
                <a:gd name="T6" fmla="*/ 9 w 9"/>
                <a:gd name="T7" fmla="*/ 1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0" name="Freeform 504"/>
            <p:cNvSpPr/>
            <p:nvPr/>
          </p:nvSpPr>
          <p:spPr bwMode="auto">
            <a:xfrm>
              <a:off x="6692901" y="798513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1" name="Freeform 505"/>
            <p:cNvSpPr/>
            <p:nvPr/>
          </p:nvSpPr>
          <p:spPr bwMode="auto">
            <a:xfrm>
              <a:off x="6710364" y="8064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2" name="Freeform 506"/>
            <p:cNvSpPr/>
            <p:nvPr/>
          </p:nvSpPr>
          <p:spPr bwMode="auto">
            <a:xfrm>
              <a:off x="6710364" y="815975"/>
              <a:ext cx="20638" cy="19050"/>
            </a:xfrm>
            <a:custGeom>
              <a:avLst/>
              <a:gdLst>
                <a:gd name="T0" fmla="*/ 0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0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0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3" name="Freeform 507"/>
            <p:cNvSpPr/>
            <p:nvPr/>
          </p:nvSpPr>
          <p:spPr bwMode="auto">
            <a:xfrm>
              <a:off x="6726239" y="8239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4" name="Freeform 508"/>
            <p:cNvSpPr/>
            <p:nvPr/>
          </p:nvSpPr>
          <p:spPr bwMode="auto">
            <a:xfrm>
              <a:off x="6726239" y="830263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5" name="Freeform 509"/>
            <p:cNvSpPr/>
            <p:nvPr/>
          </p:nvSpPr>
          <p:spPr bwMode="auto">
            <a:xfrm>
              <a:off x="6742114" y="83978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6" name="Freeform 510"/>
            <p:cNvSpPr/>
            <p:nvPr/>
          </p:nvSpPr>
          <p:spPr bwMode="auto">
            <a:xfrm>
              <a:off x="6742114" y="8477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7" name="Freeform 511"/>
            <p:cNvSpPr/>
            <p:nvPr/>
          </p:nvSpPr>
          <p:spPr bwMode="auto">
            <a:xfrm>
              <a:off x="6759576" y="85566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8" name="Freeform 512"/>
            <p:cNvSpPr/>
            <p:nvPr/>
          </p:nvSpPr>
          <p:spPr bwMode="auto">
            <a:xfrm>
              <a:off x="6759576" y="863600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9" name="Freeform 513"/>
            <p:cNvSpPr/>
            <p:nvPr/>
          </p:nvSpPr>
          <p:spPr bwMode="auto">
            <a:xfrm>
              <a:off x="6773864" y="87153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7 h 9"/>
                <a:gd name="T4" fmla="*/ 8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0" name="Freeform 514"/>
            <p:cNvSpPr/>
            <p:nvPr/>
          </p:nvSpPr>
          <p:spPr bwMode="auto">
            <a:xfrm>
              <a:off x="6773864" y="879475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1" name="Freeform 515"/>
            <p:cNvSpPr/>
            <p:nvPr/>
          </p:nvSpPr>
          <p:spPr bwMode="auto">
            <a:xfrm>
              <a:off x="6791326" y="88741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2" name="Freeform 516"/>
            <p:cNvSpPr/>
            <p:nvPr/>
          </p:nvSpPr>
          <p:spPr bwMode="auto">
            <a:xfrm>
              <a:off x="6791326" y="8953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3" name="Freeform 517"/>
            <p:cNvSpPr/>
            <p:nvPr/>
          </p:nvSpPr>
          <p:spPr bwMode="auto">
            <a:xfrm>
              <a:off x="6807201" y="90487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4" name="Freeform 518"/>
            <p:cNvSpPr/>
            <p:nvPr/>
          </p:nvSpPr>
          <p:spPr bwMode="auto">
            <a:xfrm>
              <a:off x="6807201" y="9112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5" name="Freeform 519"/>
            <p:cNvSpPr/>
            <p:nvPr/>
          </p:nvSpPr>
          <p:spPr bwMode="auto">
            <a:xfrm>
              <a:off x="6823076" y="919163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8 w 8"/>
                <a:gd name="T5" fmla="*/ 0 h 9"/>
                <a:gd name="T6" fmla="*/ 8 w 8"/>
                <a:gd name="T7" fmla="*/ 2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2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6" name="Freeform 520"/>
            <p:cNvSpPr/>
            <p:nvPr/>
          </p:nvSpPr>
          <p:spPr bwMode="auto">
            <a:xfrm>
              <a:off x="6823076" y="928688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7" name="Freeform 521"/>
            <p:cNvSpPr/>
            <p:nvPr/>
          </p:nvSpPr>
          <p:spPr bwMode="auto">
            <a:xfrm>
              <a:off x="6838951" y="93662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7 h 8"/>
                <a:gd name="T4" fmla="*/ 8 w 9"/>
                <a:gd name="T5" fmla="*/ 0 h 8"/>
                <a:gd name="T6" fmla="*/ 9 w 9"/>
                <a:gd name="T7" fmla="*/ 0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8" name="Freeform 522"/>
            <p:cNvSpPr/>
            <p:nvPr/>
          </p:nvSpPr>
          <p:spPr bwMode="auto">
            <a:xfrm>
              <a:off x="6838951" y="9445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9" name="Freeform 523"/>
            <p:cNvSpPr/>
            <p:nvPr/>
          </p:nvSpPr>
          <p:spPr bwMode="auto">
            <a:xfrm>
              <a:off x="6854826" y="9525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8 h 8"/>
                <a:gd name="T4" fmla="*/ 8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0" name="Freeform 524"/>
            <p:cNvSpPr/>
            <p:nvPr/>
          </p:nvSpPr>
          <p:spPr bwMode="auto">
            <a:xfrm>
              <a:off x="6856414" y="960438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1" name="Freeform 525"/>
            <p:cNvSpPr/>
            <p:nvPr/>
          </p:nvSpPr>
          <p:spPr bwMode="auto">
            <a:xfrm>
              <a:off x="6872289" y="968375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2" name="Freeform 526"/>
            <p:cNvSpPr/>
            <p:nvPr/>
          </p:nvSpPr>
          <p:spPr bwMode="auto">
            <a:xfrm>
              <a:off x="6872289" y="97631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3" name="Freeform 527"/>
            <p:cNvSpPr/>
            <p:nvPr/>
          </p:nvSpPr>
          <p:spPr bwMode="auto">
            <a:xfrm>
              <a:off x="6888164" y="98583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64" name="Freeform 528"/>
          <p:cNvSpPr/>
          <p:nvPr/>
        </p:nvSpPr>
        <p:spPr bwMode="auto">
          <a:xfrm>
            <a:off x="3383517" y="2134239"/>
            <a:ext cx="1272952" cy="1271054"/>
          </a:xfrm>
          <a:custGeom>
            <a:avLst/>
            <a:gdLst>
              <a:gd name="T0" fmla="*/ 125 w 1159"/>
              <a:gd name="T1" fmla="*/ 353 h 1159"/>
              <a:gd name="T2" fmla="*/ 353 w 1159"/>
              <a:gd name="T3" fmla="*/ 1034 h 1159"/>
              <a:gd name="T4" fmla="*/ 1034 w 1159"/>
              <a:gd name="T5" fmla="*/ 806 h 1159"/>
              <a:gd name="T6" fmla="*/ 806 w 1159"/>
              <a:gd name="T7" fmla="*/ 125 h 1159"/>
              <a:gd name="T8" fmla="*/ 125 w 1159"/>
              <a:gd name="T9" fmla="*/ 35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9" h="1159">
                <a:moveTo>
                  <a:pt x="125" y="353"/>
                </a:moveTo>
                <a:cubicBezTo>
                  <a:pt x="0" y="604"/>
                  <a:pt x="102" y="909"/>
                  <a:pt x="353" y="1034"/>
                </a:cubicBezTo>
                <a:cubicBezTo>
                  <a:pt x="604" y="1159"/>
                  <a:pt x="909" y="1057"/>
                  <a:pt x="1034" y="806"/>
                </a:cubicBezTo>
                <a:cubicBezTo>
                  <a:pt x="1159" y="555"/>
                  <a:pt x="1057" y="250"/>
                  <a:pt x="806" y="125"/>
                </a:cubicBezTo>
                <a:cubicBezTo>
                  <a:pt x="555" y="0"/>
                  <a:pt x="250" y="102"/>
                  <a:pt x="125" y="353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6" name="组合 3805"/>
          <p:cNvGrpSpPr/>
          <p:nvPr/>
        </p:nvGrpSpPr>
        <p:grpSpPr>
          <a:xfrm>
            <a:off x="3728789" y="2428290"/>
            <a:ext cx="622247" cy="643114"/>
            <a:chOff x="4305301" y="506413"/>
            <a:chExt cx="520700" cy="538162"/>
          </a:xfrm>
        </p:grpSpPr>
        <p:sp>
          <p:nvSpPr>
            <p:cNvPr id="3665" name="Freeform 529"/>
            <p:cNvSpPr/>
            <p:nvPr/>
          </p:nvSpPr>
          <p:spPr bwMode="auto">
            <a:xfrm>
              <a:off x="4311651" y="858838"/>
              <a:ext cx="514350" cy="163513"/>
            </a:xfrm>
            <a:custGeom>
              <a:avLst/>
              <a:gdLst>
                <a:gd name="T0" fmla="*/ 558 w 559"/>
                <a:gd name="T1" fmla="*/ 0 h 179"/>
                <a:gd name="T2" fmla="*/ 55 w 559"/>
                <a:gd name="T3" fmla="*/ 3 h 179"/>
                <a:gd name="T4" fmla="*/ 0 w 559"/>
                <a:gd name="T5" fmla="*/ 59 h 179"/>
                <a:gd name="T6" fmla="*/ 0 w 559"/>
                <a:gd name="T7" fmla="*/ 124 h 179"/>
                <a:gd name="T8" fmla="*/ 56 w 559"/>
                <a:gd name="T9" fmla="*/ 179 h 179"/>
                <a:gd name="T10" fmla="*/ 559 w 559"/>
                <a:gd name="T11" fmla="*/ 175 h 179"/>
                <a:gd name="T12" fmla="*/ 558 w 55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79">
                  <a:moveTo>
                    <a:pt x="558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24" y="3"/>
                    <a:pt x="0" y="28"/>
                    <a:pt x="0" y="5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55"/>
                    <a:pt x="26" y="179"/>
                    <a:pt x="56" y="179"/>
                  </a:cubicBezTo>
                  <a:cubicBezTo>
                    <a:pt x="559" y="175"/>
                    <a:pt x="559" y="175"/>
                    <a:pt x="559" y="175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9F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6" name="Freeform 530"/>
            <p:cNvSpPr/>
            <p:nvPr/>
          </p:nvSpPr>
          <p:spPr bwMode="auto">
            <a:xfrm>
              <a:off x="4694239" y="874713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7" name="Freeform 531"/>
            <p:cNvSpPr/>
            <p:nvPr/>
          </p:nvSpPr>
          <p:spPr bwMode="auto">
            <a:xfrm>
              <a:off x="4570414" y="876300"/>
              <a:ext cx="111125" cy="128588"/>
            </a:xfrm>
            <a:custGeom>
              <a:avLst/>
              <a:gdLst>
                <a:gd name="T0" fmla="*/ 1 w 70"/>
                <a:gd name="T1" fmla="*/ 81 h 81"/>
                <a:gd name="T2" fmla="*/ 0 w 70"/>
                <a:gd name="T3" fmla="*/ 0 h 81"/>
                <a:gd name="T4" fmla="*/ 70 w 70"/>
                <a:gd name="T5" fmla="*/ 0 h 81"/>
                <a:gd name="T6" fmla="*/ 70 w 70"/>
                <a:gd name="T7" fmla="*/ 80 h 81"/>
                <a:gd name="T8" fmla="*/ 1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1" y="81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80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8" name="Freeform 532"/>
            <p:cNvSpPr/>
            <p:nvPr/>
          </p:nvSpPr>
          <p:spPr bwMode="auto">
            <a:xfrm>
              <a:off x="4448176" y="876300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9" name="Freeform 533"/>
            <p:cNvSpPr/>
            <p:nvPr/>
          </p:nvSpPr>
          <p:spPr bwMode="auto">
            <a:xfrm>
              <a:off x="4311651" y="654050"/>
              <a:ext cx="511175" cy="390525"/>
            </a:xfrm>
            <a:custGeom>
              <a:avLst/>
              <a:gdLst>
                <a:gd name="T0" fmla="*/ 466 w 557"/>
                <a:gd name="T1" fmla="*/ 0 h 425"/>
                <a:gd name="T2" fmla="*/ 35 w 557"/>
                <a:gd name="T3" fmla="*/ 258 h 425"/>
                <a:gd name="T4" fmla="*/ 16 w 557"/>
                <a:gd name="T5" fmla="*/ 334 h 425"/>
                <a:gd name="T6" fmla="*/ 49 w 557"/>
                <a:gd name="T7" fmla="*/ 390 h 425"/>
                <a:gd name="T8" fmla="*/ 125 w 557"/>
                <a:gd name="T9" fmla="*/ 409 h 425"/>
                <a:gd name="T10" fmla="*/ 557 w 557"/>
                <a:gd name="T11" fmla="*/ 151 h 425"/>
                <a:gd name="T12" fmla="*/ 466 w 557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25">
                  <a:moveTo>
                    <a:pt x="466" y="0"/>
                  </a:moveTo>
                  <a:cubicBezTo>
                    <a:pt x="35" y="258"/>
                    <a:pt x="35" y="258"/>
                    <a:pt x="35" y="258"/>
                  </a:cubicBezTo>
                  <a:cubicBezTo>
                    <a:pt x="8" y="274"/>
                    <a:pt x="0" y="308"/>
                    <a:pt x="16" y="334"/>
                  </a:cubicBezTo>
                  <a:cubicBezTo>
                    <a:pt x="49" y="390"/>
                    <a:pt x="49" y="390"/>
                    <a:pt x="49" y="390"/>
                  </a:cubicBezTo>
                  <a:cubicBezTo>
                    <a:pt x="65" y="416"/>
                    <a:pt x="99" y="425"/>
                    <a:pt x="125" y="409"/>
                  </a:cubicBezTo>
                  <a:cubicBezTo>
                    <a:pt x="557" y="151"/>
                    <a:pt x="557" y="151"/>
                    <a:pt x="557" y="151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0" name="Freeform 534"/>
            <p:cNvSpPr/>
            <p:nvPr/>
          </p:nvSpPr>
          <p:spPr bwMode="auto">
            <a:xfrm>
              <a:off x="4637089" y="677863"/>
              <a:ext cx="160338" cy="166688"/>
            </a:xfrm>
            <a:custGeom>
              <a:avLst/>
              <a:gdLst>
                <a:gd name="T0" fmla="*/ 42 w 101"/>
                <a:gd name="T1" fmla="*/ 105 h 105"/>
                <a:gd name="T2" fmla="*/ 0 w 101"/>
                <a:gd name="T3" fmla="*/ 36 h 105"/>
                <a:gd name="T4" fmla="*/ 59 w 101"/>
                <a:gd name="T5" fmla="*/ 0 h 105"/>
                <a:gd name="T6" fmla="*/ 101 w 101"/>
                <a:gd name="T7" fmla="*/ 69 h 105"/>
                <a:gd name="T8" fmla="*/ 42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2" y="105"/>
                  </a:moveTo>
                  <a:lnTo>
                    <a:pt x="0" y="36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FC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1" name="Freeform 535"/>
            <p:cNvSpPr/>
            <p:nvPr/>
          </p:nvSpPr>
          <p:spPr bwMode="auto">
            <a:xfrm>
              <a:off x="4530726" y="741363"/>
              <a:ext cx="161925" cy="166688"/>
            </a:xfrm>
            <a:custGeom>
              <a:avLst/>
              <a:gdLst>
                <a:gd name="T0" fmla="*/ 42 w 102"/>
                <a:gd name="T1" fmla="*/ 105 h 105"/>
                <a:gd name="T2" fmla="*/ 0 w 102"/>
                <a:gd name="T3" fmla="*/ 36 h 105"/>
                <a:gd name="T4" fmla="*/ 60 w 102"/>
                <a:gd name="T5" fmla="*/ 0 h 105"/>
                <a:gd name="T6" fmla="*/ 102 w 102"/>
                <a:gd name="T7" fmla="*/ 69 h 105"/>
                <a:gd name="T8" fmla="*/ 42 w 102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5">
                  <a:moveTo>
                    <a:pt x="42" y="105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02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2" name="Freeform 536"/>
            <p:cNvSpPr/>
            <p:nvPr/>
          </p:nvSpPr>
          <p:spPr bwMode="auto">
            <a:xfrm>
              <a:off x="4425951" y="804863"/>
              <a:ext cx="160338" cy="166688"/>
            </a:xfrm>
            <a:custGeom>
              <a:avLst/>
              <a:gdLst>
                <a:gd name="T0" fmla="*/ 41 w 101"/>
                <a:gd name="T1" fmla="*/ 105 h 105"/>
                <a:gd name="T2" fmla="*/ 0 w 101"/>
                <a:gd name="T3" fmla="*/ 35 h 105"/>
                <a:gd name="T4" fmla="*/ 59 w 101"/>
                <a:gd name="T5" fmla="*/ 0 h 105"/>
                <a:gd name="T6" fmla="*/ 101 w 101"/>
                <a:gd name="T7" fmla="*/ 69 h 105"/>
                <a:gd name="T8" fmla="*/ 41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1" y="105"/>
                  </a:moveTo>
                  <a:lnTo>
                    <a:pt x="0" y="35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1" y="105"/>
                  </a:ln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3" name="Freeform 537"/>
            <p:cNvSpPr/>
            <p:nvPr/>
          </p:nvSpPr>
          <p:spPr bwMode="auto">
            <a:xfrm>
              <a:off x="4305301" y="522288"/>
              <a:ext cx="390525" cy="511175"/>
            </a:xfrm>
            <a:custGeom>
              <a:avLst/>
              <a:gdLst>
                <a:gd name="T0" fmla="*/ 274 w 425"/>
                <a:gd name="T1" fmla="*/ 0 h 557"/>
                <a:gd name="T2" fmla="*/ 16 w 425"/>
                <a:gd name="T3" fmla="*/ 432 h 557"/>
                <a:gd name="T4" fmla="*/ 35 w 425"/>
                <a:gd name="T5" fmla="*/ 508 h 557"/>
                <a:gd name="T6" fmla="*/ 91 w 425"/>
                <a:gd name="T7" fmla="*/ 541 h 557"/>
                <a:gd name="T8" fmla="*/ 167 w 425"/>
                <a:gd name="T9" fmla="*/ 522 h 557"/>
                <a:gd name="T10" fmla="*/ 425 w 425"/>
                <a:gd name="T11" fmla="*/ 90 h 557"/>
                <a:gd name="T12" fmla="*/ 274 w 425"/>
                <a:gd name="T1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557">
                  <a:moveTo>
                    <a:pt x="274" y="0"/>
                  </a:moveTo>
                  <a:cubicBezTo>
                    <a:pt x="16" y="432"/>
                    <a:pt x="16" y="432"/>
                    <a:pt x="16" y="432"/>
                  </a:cubicBezTo>
                  <a:cubicBezTo>
                    <a:pt x="0" y="458"/>
                    <a:pt x="9" y="492"/>
                    <a:pt x="35" y="508"/>
                  </a:cubicBezTo>
                  <a:cubicBezTo>
                    <a:pt x="91" y="541"/>
                    <a:pt x="91" y="541"/>
                    <a:pt x="91" y="541"/>
                  </a:cubicBezTo>
                  <a:cubicBezTo>
                    <a:pt x="117" y="557"/>
                    <a:pt x="151" y="548"/>
                    <a:pt x="167" y="522"/>
                  </a:cubicBezTo>
                  <a:cubicBezTo>
                    <a:pt x="425" y="90"/>
                    <a:pt x="425" y="90"/>
                    <a:pt x="425" y="9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4" name="Freeform 538"/>
            <p:cNvSpPr/>
            <p:nvPr/>
          </p:nvSpPr>
          <p:spPr bwMode="auto">
            <a:xfrm>
              <a:off x="4503739" y="547688"/>
              <a:ext cx="166688" cy="160338"/>
            </a:xfrm>
            <a:custGeom>
              <a:avLst/>
              <a:gdLst>
                <a:gd name="T0" fmla="*/ 69 w 105"/>
                <a:gd name="T1" fmla="*/ 101 h 101"/>
                <a:gd name="T2" fmla="*/ 0 w 105"/>
                <a:gd name="T3" fmla="*/ 60 h 101"/>
                <a:gd name="T4" fmla="*/ 36 w 105"/>
                <a:gd name="T5" fmla="*/ 0 h 101"/>
                <a:gd name="T6" fmla="*/ 105 w 105"/>
                <a:gd name="T7" fmla="*/ 41 h 101"/>
                <a:gd name="T8" fmla="*/ 69 w 105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5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5" name="Freeform 539"/>
            <p:cNvSpPr/>
            <p:nvPr/>
          </p:nvSpPr>
          <p:spPr bwMode="auto">
            <a:xfrm>
              <a:off x="4441826" y="654050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59 h 101"/>
                <a:gd name="T4" fmla="*/ 35 w 104"/>
                <a:gd name="T5" fmla="*/ 0 h 101"/>
                <a:gd name="T6" fmla="*/ 104 w 104"/>
                <a:gd name="T7" fmla="*/ 41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59"/>
                  </a:lnTo>
                  <a:lnTo>
                    <a:pt x="35" y="0"/>
                  </a:lnTo>
                  <a:lnTo>
                    <a:pt x="104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6" name="Freeform 540"/>
            <p:cNvSpPr/>
            <p:nvPr/>
          </p:nvSpPr>
          <p:spPr bwMode="auto">
            <a:xfrm>
              <a:off x="4378326" y="758825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60 h 101"/>
                <a:gd name="T4" fmla="*/ 36 w 104"/>
                <a:gd name="T5" fmla="*/ 0 h 101"/>
                <a:gd name="T6" fmla="*/ 104 w 104"/>
                <a:gd name="T7" fmla="*/ 42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4" y="42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7" name="Freeform 541"/>
            <p:cNvSpPr/>
            <p:nvPr/>
          </p:nvSpPr>
          <p:spPr bwMode="auto">
            <a:xfrm>
              <a:off x="4311651" y="506413"/>
              <a:ext cx="161925" cy="514350"/>
            </a:xfrm>
            <a:custGeom>
              <a:avLst/>
              <a:gdLst>
                <a:gd name="T0" fmla="*/ 0 w 176"/>
                <a:gd name="T1" fmla="*/ 0 h 559"/>
                <a:gd name="T2" fmla="*/ 0 w 176"/>
                <a:gd name="T3" fmla="*/ 504 h 559"/>
                <a:gd name="T4" fmla="*/ 55 w 176"/>
                <a:gd name="T5" fmla="*/ 559 h 559"/>
                <a:gd name="T6" fmla="*/ 121 w 176"/>
                <a:gd name="T7" fmla="*/ 559 h 559"/>
                <a:gd name="T8" fmla="*/ 176 w 176"/>
                <a:gd name="T9" fmla="*/ 504 h 559"/>
                <a:gd name="T10" fmla="*/ 176 w 176"/>
                <a:gd name="T11" fmla="*/ 0 h 559"/>
                <a:gd name="T12" fmla="*/ 0 w 176"/>
                <a:gd name="T13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559">
                  <a:moveTo>
                    <a:pt x="0" y="0"/>
                  </a:moveTo>
                  <a:cubicBezTo>
                    <a:pt x="0" y="504"/>
                    <a:pt x="0" y="504"/>
                    <a:pt x="0" y="504"/>
                  </a:cubicBezTo>
                  <a:cubicBezTo>
                    <a:pt x="0" y="534"/>
                    <a:pt x="25" y="559"/>
                    <a:pt x="55" y="559"/>
                  </a:cubicBezTo>
                  <a:cubicBezTo>
                    <a:pt x="121" y="559"/>
                    <a:pt x="121" y="559"/>
                    <a:pt x="121" y="559"/>
                  </a:cubicBezTo>
                  <a:cubicBezTo>
                    <a:pt x="151" y="559"/>
                    <a:pt x="176" y="534"/>
                    <a:pt x="176" y="504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8" name="Rectangle 542"/>
            <p:cNvSpPr>
              <a:spLocks noChangeArrowheads="1"/>
            </p:cNvSpPr>
            <p:nvPr/>
          </p:nvSpPr>
          <p:spPr bwMode="auto">
            <a:xfrm>
              <a:off x="4327526" y="527050"/>
              <a:ext cx="128588" cy="109538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9" name="Rectangle 543"/>
            <p:cNvSpPr>
              <a:spLocks noChangeArrowheads="1"/>
            </p:cNvSpPr>
            <p:nvPr/>
          </p:nvSpPr>
          <p:spPr bwMode="auto">
            <a:xfrm>
              <a:off x="4327526" y="649288"/>
              <a:ext cx="128588" cy="111125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0" name="Rectangle 544"/>
            <p:cNvSpPr>
              <a:spLocks noChangeArrowheads="1"/>
            </p:cNvSpPr>
            <p:nvPr/>
          </p:nvSpPr>
          <p:spPr bwMode="auto">
            <a:xfrm>
              <a:off x="4327526" y="773113"/>
              <a:ext cx="128588" cy="109538"/>
            </a:xfrm>
            <a:prstGeom prst="rect">
              <a:avLst/>
            </a:prstGeom>
            <a:solidFill>
              <a:srgbClr val="1F8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1" name="Oval 545"/>
            <p:cNvSpPr>
              <a:spLocks noChangeArrowheads="1"/>
            </p:cNvSpPr>
            <p:nvPr/>
          </p:nvSpPr>
          <p:spPr bwMode="auto">
            <a:xfrm>
              <a:off x="4379914" y="950913"/>
              <a:ext cx="25400" cy="23813"/>
            </a:xfrm>
            <a:prstGeom prst="ellipse">
              <a:avLst/>
            </a:prstGeom>
            <a:solidFill>
              <a:srgbClr val="121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82" name="Oval 546"/>
          <p:cNvSpPr>
            <a:spLocks noChangeArrowheads="1"/>
          </p:cNvSpPr>
          <p:nvPr/>
        </p:nvSpPr>
        <p:spPr bwMode="auto">
          <a:xfrm>
            <a:off x="7607438" y="2212021"/>
            <a:ext cx="1113596" cy="111359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9" name="组合 3808"/>
          <p:cNvGrpSpPr/>
          <p:nvPr/>
        </p:nvGrpSpPr>
        <p:grpSpPr>
          <a:xfrm>
            <a:off x="7766794" y="2471922"/>
            <a:ext cx="792986" cy="531186"/>
            <a:chOff x="7319964" y="542925"/>
            <a:chExt cx="663575" cy="444500"/>
          </a:xfrm>
        </p:grpSpPr>
        <p:sp>
          <p:nvSpPr>
            <p:cNvPr id="3683" name="Freeform 547"/>
            <p:cNvSpPr/>
            <p:nvPr/>
          </p:nvSpPr>
          <p:spPr bwMode="auto">
            <a:xfrm>
              <a:off x="7351714" y="590550"/>
              <a:ext cx="587375" cy="295275"/>
            </a:xfrm>
            <a:custGeom>
              <a:avLst/>
              <a:gdLst>
                <a:gd name="T0" fmla="*/ 640 w 640"/>
                <a:gd name="T1" fmla="*/ 321 h 321"/>
                <a:gd name="T2" fmla="*/ 604 w 640"/>
                <a:gd name="T3" fmla="*/ 321 h 321"/>
                <a:gd name="T4" fmla="*/ 320 w 640"/>
                <a:gd name="T5" fmla="*/ 36 h 321"/>
                <a:gd name="T6" fmla="*/ 36 w 640"/>
                <a:gd name="T7" fmla="*/ 321 h 321"/>
                <a:gd name="T8" fmla="*/ 0 w 640"/>
                <a:gd name="T9" fmla="*/ 321 h 321"/>
                <a:gd name="T10" fmla="*/ 320 w 640"/>
                <a:gd name="T11" fmla="*/ 0 h 321"/>
                <a:gd name="T12" fmla="*/ 640 w 640"/>
                <a:gd name="T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" h="321">
                  <a:moveTo>
                    <a:pt x="640" y="321"/>
                  </a:moveTo>
                  <a:cubicBezTo>
                    <a:pt x="604" y="321"/>
                    <a:pt x="604" y="321"/>
                    <a:pt x="604" y="321"/>
                  </a:cubicBezTo>
                  <a:cubicBezTo>
                    <a:pt x="604" y="164"/>
                    <a:pt x="477" y="36"/>
                    <a:pt x="320" y="36"/>
                  </a:cubicBezTo>
                  <a:cubicBezTo>
                    <a:pt x="163" y="36"/>
                    <a:pt x="36" y="164"/>
                    <a:pt x="36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144"/>
                    <a:pt x="143" y="0"/>
                    <a:pt x="320" y="0"/>
                  </a:cubicBezTo>
                  <a:cubicBezTo>
                    <a:pt x="497" y="0"/>
                    <a:pt x="640" y="144"/>
                    <a:pt x="640" y="32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4" name="Rectangle 548"/>
            <p:cNvSpPr>
              <a:spLocks noChangeArrowheads="1"/>
            </p:cNvSpPr>
            <p:nvPr/>
          </p:nvSpPr>
          <p:spPr bwMode="auto">
            <a:xfrm>
              <a:off x="7319964" y="885825"/>
              <a:ext cx="103188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5" name="Rectangle 549"/>
            <p:cNvSpPr>
              <a:spLocks noChangeArrowheads="1"/>
            </p:cNvSpPr>
            <p:nvPr/>
          </p:nvSpPr>
          <p:spPr bwMode="auto">
            <a:xfrm>
              <a:off x="7881939" y="885825"/>
              <a:ext cx="101600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6" name="Freeform 550"/>
            <p:cNvSpPr/>
            <p:nvPr/>
          </p:nvSpPr>
          <p:spPr bwMode="auto">
            <a:xfrm>
              <a:off x="7367589" y="557213"/>
              <a:ext cx="288925" cy="47625"/>
            </a:xfrm>
            <a:custGeom>
              <a:avLst/>
              <a:gdLst>
                <a:gd name="T0" fmla="*/ 181 w 182"/>
                <a:gd name="T1" fmla="*/ 30 h 30"/>
                <a:gd name="T2" fmla="*/ 0 w 182"/>
                <a:gd name="T3" fmla="*/ 9 h 30"/>
                <a:gd name="T4" fmla="*/ 1 w 182"/>
                <a:gd name="T5" fmla="*/ 0 h 30"/>
                <a:gd name="T6" fmla="*/ 182 w 182"/>
                <a:gd name="T7" fmla="*/ 21 h 30"/>
                <a:gd name="T8" fmla="*/ 181 w 18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0">
                  <a:moveTo>
                    <a:pt x="181" y="3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82" y="21"/>
                  </a:lnTo>
                  <a:lnTo>
                    <a:pt x="181" y="3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7" name="Freeform 551"/>
            <p:cNvSpPr/>
            <p:nvPr/>
          </p:nvSpPr>
          <p:spPr bwMode="auto">
            <a:xfrm>
              <a:off x="7350126" y="542925"/>
              <a:ext cx="42863" cy="42863"/>
            </a:xfrm>
            <a:custGeom>
              <a:avLst/>
              <a:gdLst>
                <a:gd name="T0" fmla="*/ 24 w 27"/>
                <a:gd name="T1" fmla="*/ 27 h 27"/>
                <a:gd name="T2" fmla="*/ 0 w 27"/>
                <a:gd name="T3" fmla="*/ 25 h 27"/>
                <a:gd name="T4" fmla="*/ 2 w 27"/>
                <a:gd name="T5" fmla="*/ 0 h 27"/>
                <a:gd name="T6" fmla="*/ 27 w 27"/>
                <a:gd name="T7" fmla="*/ 3 h 27"/>
                <a:gd name="T8" fmla="*/ 24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lnTo>
                    <a:pt x="0" y="25"/>
                  </a:lnTo>
                  <a:lnTo>
                    <a:pt x="2" y="0"/>
                  </a:lnTo>
                  <a:lnTo>
                    <a:pt x="27" y="3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8" name="Freeform 552"/>
            <p:cNvSpPr/>
            <p:nvPr/>
          </p:nvSpPr>
          <p:spPr bwMode="auto">
            <a:xfrm>
              <a:off x="7654926" y="590550"/>
              <a:ext cx="290513" cy="47625"/>
            </a:xfrm>
            <a:custGeom>
              <a:avLst/>
              <a:gdLst>
                <a:gd name="T0" fmla="*/ 1 w 183"/>
                <a:gd name="T1" fmla="*/ 0 h 30"/>
                <a:gd name="T2" fmla="*/ 183 w 183"/>
                <a:gd name="T3" fmla="*/ 21 h 30"/>
                <a:gd name="T4" fmla="*/ 181 w 183"/>
                <a:gd name="T5" fmla="*/ 30 h 30"/>
                <a:gd name="T6" fmla="*/ 0 w 183"/>
                <a:gd name="T7" fmla="*/ 9 h 30"/>
                <a:gd name="T8" fmla="*/ 1 w 183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0">
                  <a:moveTo>
                    <a:pt x="1" y="0"/>
                  </a:moveTo>
                  <a:lnTo>
                    <a:pt x="183" y="21"/>
                  </a:lnTo>
                  <a:lnTo>
                    <a:pt x="181" y="30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9" name="Freeform 553"/>
            <p:cNvSpPr/>
            <p:nvPr/>
          </p:nvSpPr>
          <p:spPr bwMode="auto">
            <a:xfrm>
              <a:off x="7918451" y="609600"/>
              <a:ext cx="44450" cy="42863"/>
            </a:xfrm>
            <a:custGeom>
              <a:avLst/>
              <a:gdLst>
                <a:gd name="T0" fmla="*/ 3 w 28"/>
                <a:gd name="T1" fmla="*/ 0 h 27"/>
                <a:gd name="T2" fmla="*/ 28 w 28"/>
                <a:gd name="T3" fmla="*/ 3 h 27"/>
                <a:gd name="T4" fmla="*/ 25 w 28"/>
                <a:gd name="T5" fmla="*/ 27 h 27"/>
                <a:gd name="T6" fmla="*/ 0 w 28"/>
                <a:gd name="T7" fmla="*/ 24 h 27"/>
                <a:gd name="T8" fmla="*/ 3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0"/>
                  </a:moveTo>
                  <a:lnTo>
                    <a:pt x="28" y="3"/>
                  </a:lnTo>
                  <a:lnTo>
                    <a:pt x="25" y="27"/>
                  </a:lnTo>
                  <a:lnTo>
                    <a:pt x="0" y="2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0" name="Rectangle 554"/>
            <p:cNvSpPr>
              <a:spLocks noChangeArrowheads="1"/>
            </p:cNvSpPr>
            <p:nvPr/>
          </p:nvSpPr>
          <p:spPr bwMode="auto">
            <a:xfrm>
              <a:off x="7604126" y="555625"/>
              <a:ext cx="103188" cy="103188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91" name="Oval 555"/>
          <p:cNvSpPr>
            <a:spLocks noChangeArrowheads="1"/>
          </p:cNvSpPr>
          <p:nvPr/>
        </p:nvSpPr>
        <p:spPr bwMode="auto">
          <a:xfrm>
            <a:off x="3461299" y="4731363"/>
            <a:ext cx="1115492" cy="1115492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4" name="组合 3813"/>
          <p:cNvGrpSpPr/>
          <p:nvPr/>
        </p:nvGrpSpPr>
        <p:grpSpPr>
          <a:xfrm>
            <a:off x="3635831" y="4932455"/>
            <a:ext cx="698131" cy="789192"/>
            <a:chOff x="4227514" y="2601913"/>
            <a:chExt cx="584200" cy="660400"/>
          </a:xfrm>
        </p:grpSpPr>
        <p:sp>
          <p:nvSpPr>
            <p:cNvPr id="3692" name="Freeform 556"/>
            <p:cNvSpPr/>
            <p:nvPr/>
          </p:nvSpPr>
          <p:spPr bwMode="auto">
            <a:xfrm>
              <a:off x="4383089" y="2632075"/>
              <a:ext cx="300038" cy="515938"/>
            </a:xfrm>
            <a:custGeom>
              <a:avLst/>
              <a:gdLst>
                <a:gd name="T0" fmla="*/ 158 w 327"/>
                <a:gd name="T1" fmla="*/ 56 h 561"/>
                <a:gd name="T2" fmla="*/ 0 w 327"/>
                <a:gd name="T3" fmla="*/ 332 h 561"/>
                <a:gd name="T4" fmla="*/ 46 w 327"/>
                <a:gd name="T5" fmla="*/ 561 h 561"/>
                <a:gd name="T6" fmla="*/ 164 w 327"/>
                <a:gd name="T7" fmla="*/ 561 h 561"/>
                <a:gd name="T8" fmla="*/ 281 w 327"/>
                <a:gd name="T9" fmla="*/ 561 h 561"/>
                <a:gd name="T10" fmla="*/ 327 w 327"/>
                <a:gd name="T11" fmla="*/ 332 h 561"/>
                <a:gd name="T12" fmla="*/ 169 w 327"/>
                <a:gd name="T13" fmla="*/ 56 h 561"/>
                <a:gd name="T14" fmla="*/ 192 w 327"/>
                <a:gd name="T15" fmla="*/ 28 h 561"/>
                <a:gd name="T16" fmla="*/ 164 w 327"/>
                <a:gd name="T17" fmla="*/ 0 h 561"/>
                <a:gd name="T18" fmla="*/ 135 w 327"/>
                <a:gd name="T19" fmla="*/ 28 h 561"/>
                <a:gd name="T20" fmla="*/ 158 w 327"/>
                <a:gd name="T21" fmla="*/ 5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7" h="561">
                  <a:moveTo>
                    <a:pt x="158" y="56"/>
                  </a:moveTo>
                  <a:cubicBezTo>
                    <a:pt x="129" y="198"/>
                    <a:pt x="0" y="332"/>
                    <a:pt x="0" y="332"/>
                  </a:cubicBezTo>
                  <a:cubicBezTo>
                    <a:pt x="69" y="424"/>
                    <a:pt x="46" y="561"/>
                    <a:pt x="46" y="561"/>
                  </a:cubicBezTo>
                  <a:cubicBezTo>
                    <a:pt x="164" y="561"/>
                    <a:pt x="164" y="561"/>
                    <a:pt x="164" y="561"/>
                  </a:cubicBezTo>
                  <a:cubicBezTo>
                    <a:pt x="281" y="561"/>
                    <a:pt x="281" y="561"/>
                    <a:pt x="281" y="561"/>
                  </a:cubicBezTo>
                  <a:cubicBezTo>
                    <a:pt x="281" y="561"/>
                    <a:pt x="258" y="424"/>
                    <a:pt x="327" y="332"/>
                  </a:cubicBezTo>
                  <a:cubicBezTo>
                    <a:pt x="327" y="332"/>
                    <a:pt x="198" y="198"/>
                    <a:pt x="169" y="56"/>
                  </a:cubicBezTo>
                  <a:cubicBezTo>
                    <a:pt x="182" y="54"/>
                    <a:pt x="192" y="42"/>
                    <a:pt x="192" y="28"/>
                  </a:cubicBezTo>
                  <a:cubicBezTo>
                    <a:pt x="192" y="13"/>
                    <a:pt x="179" y="0"/>
                    <a:pt x="164" y="0"/>
                  </a:cubicBezTo>
                  <a:cubicBezTo>
                    <a:pt x="148" y="0"/>
                    <a:pt x="135" y="13"/>
                    <a:pt x="135" y="28"/>
                  </a:cubicBezTo>
                  <a:cubicBezTo>
                    <a:pt x="135" y="42"/>
                    <a:pt x="145" y="54"/>
                    <a:pt x="158" y="5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3" name="Rectangle 557"/>
            <p:cNvSpPr>
              <a:spLocks noChangeArrowheads="1"/>
            </p:cNvSpPr>
            <p:nvPr/>
          </p:nvSpPr>
          <p:spPr bwMode="auto">
            <a:xfrm>
              <a:off x="4425951" y="3165475"/>
              <a:ext cx="215900" cy="96838"/>
            </a:xfrm>
            <a:prstGeom prst="rect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" name="Oval 558"/>
            <p:cNvSpPr>
              <a:spLocks noChangeArrowheads="1"/>
            </p:cNvSpPr>
            <p:nvPr/>
          </p:nvSpPr>
          <p:spPr bwMode="auto">
            <a:xfrm>
              <a:off x="4494214" y="2946400"/>
              <a:ext cx="77788" cy="7778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5" name="Freeform 559"/>
            <p:cNvSpPr/>
            <p:nvPr/>
          </p:nvSpPr>
          <p:spPr bwMode="auto">
            <a:xfrm>
              <a:off x="4256089" y="2633663"/>
              <a:ext cx="268288" cy="266700"/>
            </a:xfrm>
            <a:custGeom>
              <a:avLst/>
              <a:gdLst>
                <a:gd name="T0" fmla="*/ 292 w 292"/>
                <a:gd name="T1" fmla="*/ 0 h 291"/>
                <a:gd name="T2" fmla="*/ 292 w 292"/>
                <a:gd name="T3" fmla="*/ 0 h 291"/>
                <a:gd name="T4" fmla="*/ 0 w 292"/>
                <a:gd name="T5" fmla="*/ 291 h 291"/>
                <a:gd name="T6" fmla="*/ 33 w 292"/>
                <a:gd name="T7" fmla="*/ 291 h 291"/>
                <a:gd name="T8" fmla="*/ 292 w 292"/>
                <a:gd name="T9" fmla="*/ 32 h 291"/>
                <a:gd name="T10" fmla="*/ 292 w 292"/>
                <a:gd name="T11" fmla="*/ 32 h 291"/>
                <a:gd name="T12" fmla="*/ 292 w 292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0"/>
                  </a:moveTo>
                  <a:cubicBezTo>
                    <a:pt x="292" y="0"/>
                    <a:pt x="292" y="0"/>
                    <a:pt x="292" y="0"/>
                  </a:cubicBezTo>
                  <a:cubicBezTo>
                    <a:pt x="131" y="0"/>
                    <a:pt x="0" y="130"/>
                    <a:pt x="0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148"/>
                    <a:pt x="149" y="32"/>
                    <a:pt x="292" y="32"/>
                  </a:cubicBezTo>
                  <a:cubicBezTo>
                    <a:pt x="292" y="32"/>
                    <a:pt x="292" y="32"/>
                    <a:pt x="292" y="32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6" name="Rectangle 560"/>
            <p:cNvSpPr>
              <a:spLocks noChangeArrowheads="1"/>
            </p:cNvSpPr>
            <p:nvPr/>
          </p:nvSpPr>
          <p:spPr bwMode="auto">
            <a:xfrm>
              <a:off x="4227514" y="2900363"/>
              <a:ext cx="93663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7" name="Freeform 561"/>
            <p:cNvSpPr/>
            <p:nvPr/>
          </p:nvSpPr>
          <p:spPr bwMode="auto">
            <a:xfrm>
              <a:off x="4270376" y="2632075"/>
              <a:ext cx="263525" cy="15875"/>
            </a:xfrm>
            <a:custGeom>
              <a:avLst/>
              <a:gdLst>
                <a:gd name="T0" fmla="*/ 166 w 166"/>
                <a:gd name="T1" fmla="*/ 9 h 10"/>
                <a:gd name="T2" fmla="*/ 0 w 166"/>
                <a:gd name="T3" fmla="*/ 10 h 10"/>
                <a:gd name="T4" fmla="*/ 0 w 166"/>
                <a:gd name="T5" fmla="*/ 1 h 10"/>
                <a:gd name="T6" fmla="*/ 166 w 166"/>
                <a:gd name="T7" fmla="*/ 0 h 10"/>
                <a:gd name="T8" fmla="*/ 166 w 16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">
                  <a:moveTo>
                    <a:pt x="166" y="9"/>
                  </a:moveTo>
                  <a:lnTo>
                    <a:pt x="0" y="10"/>
                  </a:lnTo>
                  <a:lnTo>
                    <a:pt x="0" y="1"/>
                  </a:lnTo>
                  <a:lnTo>
                    <a:pt x="166" y="0"/>
                  </a:lnTo>
                  <a:lnTo>
                    <a:pt x="166" y="9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8" name="Rectangle 562"/>
            <p:cNvSpPr>
              <a:spLocks noChangeArrowheads="1"/>
            </p:cNvSpPr>
            <p:nvPr/>
          </p:nvSpPr>
          <p:spPr bwMode="auto">
            <a:xfrm>
              <a:off x="4254501" y="2622550"/>
              <a:ext cx="36513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9" name="Rectangle 563"/>
            <p:cNvSpPr>
              <a:spLocks noChangeArrowheads="1"/>
            </p:cNvSpPr>
            <p:nvPr/>
          </p:nvSpPr>
          <p:spPr bwMode="auto">
            <a:xfrm>
              <a:off x="4533901" y="2632075"/>
              <a:ext cx="263525" cy="142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0" name="Rectangle 564"/>
            <p:cNvSpPr>
              <a:spLocks noChangeArrowheads="1"/>
            </p:cNvSpPr>
            <p:nvPr/>
          </p:nvSpPr>
          <p:spPr bwMode="auto">
            <a:xfrm>
              <a:off x="4776789" y="2620963"/>
              <a:ext cx="3492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1" name="Rectangle 565"/>
            <p:cNvSpPr>
              <a:spLocks noChangeArrowheads="1"/>
            </p:cNvSpPr>
            <p:nvPr/>
          </p:nvSpPr>
          <p:spPr bwMode="auto">
            <a:xfrm>
              <a:off x="4487864" y="2601913"/>
              <a:ext cx="92075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2" name="Freeform 566"/>
          <p:cNvSpPr/>
          <p:nvPr/>
        </p:nvSpPr>
        <p:spPr bwMode="auto">
          <a:xfrm>
            <a:off x="7690910" y="4325385"/>
            <a:ext cx="946651" cy="263697"/>
          </a:xfrm>
          <a:custGeom>
            <a:avLst/>
            <a:gdLst>
              <a:gd name="T0" fmla="*/ 0 w 863"/>
              <a:gd name="T1" fmla="*/ 0 h 240"/>
              <a:gd name="T2" fmla="*/ 432 w 863"/>
              <a:gd name="T3" fmla="*/ 240 h 240"/>
              <a:gd name="T4" fmla="*/ 863 w 863"/>
              <a:gd name="T5" fmla="*/ 0 h 240"/>
              <a:gd name="T6" fmla="*/ 0 w 863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240">
                <a:moveTo>
                  <a:pt x="0" y="0"/>
                </a:moveTo>
                <a:cubicBezTo>
                  <a:pt x="90" y="144"/>
                  <a:pt x="250" y="240"/>
                  <a:pt x="432" y="240"/>
                </a:cubicBezTo>
                <a:cubicBezTo>
                  <a:pt x="614" y="240"/>
                  <a:pt x="773" y="144"/>
                  <a:pt x="8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03" name="Freeform 567"/>
          <p:cNvSpPr/>
          <p:nvPr/>
        </p:nvSpPr>
        <p:spPr bwMode="auto">
          <a:xfrm>
            <a:off x="7607438" y="3473589"/>
            <a:ext cx="1113596" cy="851796"/>
          </a:xfrm>
          <a:custGeom>
            <a:avLst/>
            <a:gdLst>
              <a:gd name="T0" fmla="*/ 1016 w 1016"/>
              <a:gd name="T1" fmla="*/ 508 h 776"/>
              <a:gd name="T2" fmla="*/ 508 w 1016"/>
              <a:gd name="T3" fmla="*/ 0 h 776"/>
              <a:gd name="T4" fmla="*/ 0 w 1016"/>
              <a:gd name="T5" fmla="*/ 508 h 776"/>
              <a:gd name="T6" fmla="*/ 76 w 1016"/>
              <a:gd name="T7" fmla="*/ 776 h 776"/>
              <a:gd name="T8" fmla="*/ 939 w 1016"/>
              <a:gd name="T9" fmla="*/ 776 h 776"/>
              <a:gd name="T10" fmla="*/ 1016 w 1016"/>
              <a:gd name="T11" fmla="*/ 508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76">
                <a:moveTo>
                  <a:pt x="1016" y="508"/>
                </a:moveTo>
                <a:cubicBezTo>
                  <a:pt x="1016" y="227"/>
                  <a:pt x="788" y="0"/>
                  <a:pt x="508" y="0"/>
                </a:cubicBezTo>
                <a:cubicBezTo>
                  <a:pt x="227" y="0"/>
                  <a:pt x="0" y="227"/>
                  <a:pt x="0" y="508"/>
                </a:cubicBezTo>
                <a:cubicBezTo>
                  <a:pt x="0" y="606"/>
                  <a:pt x="28" y="698"/>
                  <a:pt x="76" y="776"/>
                </a:cubicBezTo>
                <a:cubicBezTo>
                  <a:pt x="939" y="776"/>
                  <a:pt x="939" y="776"/>
                  <a:pt x="939" y="776"/>
                </a:cubicBezTo>
                <a:cubicBezTo>
                  <a:pt x="987" y="698"/>
                  <a:pt x="1016" y="606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0" name="组合 3809"/>
          <p:cNvGrpSpPr/>
          <p:nvPr/>
        </p:nvGrpSpPr>
        <p:grpSpPr>
          <a:xfrm>
            <a:off x="7825603" y="3655709"/>
            <a:ext cx="677264" cy="675366"/>
            <a:chOff x="7369176" y="1533525"/>
            <a:chExt cx="566738" cy="565150"/>
          </a:xfrm>
        </p:grpSpPr>
        <p:sp>
          <p:nvSpPr>
            <p:cNvPr id="3704" name="Freeform 568"/>
            <p:cNvSpPr/>
            <p:nvPr/>
          </p:nvSpPr>
          <p:spPr bwMode="auto">
            <a:xfrm>
              <a:off x="7431089" y="1670050"/>
              <a:ext cx="369888" cy="366713"/>
            </a:xfrm>
            <a:custGeom>
              <a:avLst/>
              <a:gdLst>
                <a:gd name="T0" fmla="*/ 195 w 402"/>
                <a:gd name="T1" fmla="*/ 0 h 400"/>
                <a:gd name="T2" fmla="*/ 3 w 402"/>
                <a:gd name="T3" fmla="*/ 191 h 400"/>
                <a:gd name="T4" fmla="*/ 5 w 402"/>
                <a:gd name="T5" fmla="*/ 208 h 400"/>
                <a:gd name="T6" fmla="*/ 192 w 402"/>
                <a:gd name="T7" fmla="*/ 395 h 400"/>
                <a:gd name="T8" fmla="*/ 211 w 402"/>
                <a:gd name="T9" fmla="*/ 395 h 400"/>
                <a:gd name="T10" fmla="*/ 214 w 402"/>
                <a:gd name="T11" fmla="*/ 392 h 400"/>
                <a:gd name="T12" fmla="*/ 402 w 402"/>
                <a:gd name="T13" fmla="*/ 205 h 400"/>
                <a:gd name="T14" fmla="*/ 200 w 402"/>
                <a:gd name="T15" fmla="*/ 3 h 400"/>
                <a:gd name="T16" fmla="*/ 195 w 402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400">
                  <a:moveTo>
                    <a:pt x="195" y="0"/>
                  </a:moveTo>
                  <a:cubicBezTo>
                    <a:pt x="3" y="191"/>
                    <a:pt x="3" y="191"/>
                    <a:pt x="3" y="191"/>
                  </a:cubicBezTo>
                  <a:cubicBezTo>
                    <a:pt x="0" y="197"/>
                    <a:pt x="1" y="203"/>
                    <a:pt x="5" y="208"/>
                  </a:cubicBezTo>
                  <a:cubicBezTo>
                    <a:pt x="192" y="395"/>
                    <a:pt x="192" y="395"/>
                    <a:pt x="192" y="395"/>
                  </a:cubicBezTo>
                  <a:cubicBezTo>
                    <a:pt x="197" y="400"/>
                    <a:pt x="206" y="400"/>
                    <a:pt x="211" y="395"/>
                  </a:cubicBezTo>
                  <a:cubicBezTo>
                    <a:pt x="214" y="392"/>
                    <a:pt x="214" y="392"/>
                    <a:pt x="214" y="392"/>
                  </a:cubicBezTo>
                  <a:cubicBezTo>
                    <a:pt x="402" y="205"/>
                    <a:pt x="402" y="205"/>
                    <a:pt x="402" y="205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2"/>
                    <a:pt x="196" y="1"/>
                    <a:pt x="195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5" name="Freeform 569"/>
            <p:cNvSpPr/>
            <p:nvPr/>
          </p:nvSpPr>
          <p:spPr bwMode="auto">
            <a:xfrm>
              <a:off x="7610476" y="1533525"/>
              <a:ext cx="325438" cy="323850"/>
            </a:xfrm>
            <a:custGeom>
              <a:avLst/>
              <a:gdLst>
                <a:gd name="T0" fmla="*/ 349 w 354"/>
                <a:gd name="T1" fmla="*/ 192 h 353"/>
                <a:gd name="T2" fmla="*/ 162 w 354"/>
                <a:gd name="T3" fmla="*/ 5 h 353"/>
                <a:gd name="T4" fmla="*/ 142 w 354"/>
                <a:gd name="T5" fmla="*/ 5 h 353"/>
                <a:gd name="T6" fmla="*/ 0 w 354"/>
                <a:gd name="T7" fmla="*/ 148 h 353"/>
                <a:gd name="T8" fmla="*/ 5 w 354"/>
                <a:gd name="T9" fmla="*/ 151 h 353"/>
                <a:gd name="T10" fmla="*/ 207 w 354"/>
                <a:gd name="T11" fmla="*/ 353 h 353"/>
                <a:gd name="T12" fmla="*/ 349 w 354"/>
                <a:gd name="T13" fmla="*/ 211 h 353"/>
                <a:gd name="T14" fmla="*/ 349 w 354"/>
                <a:gd name="T15" fmla="*/ 19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353">
                  <a:moveTo>
                    <a:pt x="349" y="192"/>
                  </a:moveTo>
                  <a:cubicBezTo>
                    <a:pt x="162" y="5"/>
                    <a:pt x="162" y="5"/>
                    <a:pt x="162" y="5"/>
                  </a:cubicBezTo>
                  <a:cubicBezTo>
                    <a:pt x="156" y="0"/>
                    <a:pt x="148" y="0"/>
                    <a:pt x="142" y="5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9"/>
                    <a:pt x="3" y="150"/>
                    <a:pt x="5" y="151"/>
                  </a:cubicBezTo>
                  <a:cubicBezTo>
                    <a:pt x="207" y="353"/>
                    <a:pt x="207" y="353"/>
                    <a:pt x="207" y="353"/>
                  </a:cubicBezTo>
                  <a:cubicBezTo>
                    <a:pt x="349" y="211"/>
                    <a:pt x="349" y="211"/>
                    <a:pt x="349" y="211"/>
                  </a:cubicBezTo>
                  <a:cubicBezTo>
                    <a:pt x="354" y="206"/>
                    <a:pt x="354" y="197"/>
                    <a:pt x="349" y="192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6" name="Freeform 570"/>
            <p:cNvSpPr/>
            <p:nvPr/>
          </p:nvSpPr>
          <p:spPr bwMode="auto">
            <a:xfrm>
              <a:off x="7399339" y="1844675"/>
              <a:ext cx="228600" cy="223838"/>
            </a:xfrm>
            <a:custGeom>
              <a:avLst/>
              <a:gdLst>
                <a:gd name="T0" fmla="*/ 4 w 248"/>
                <a:gd name="T1" fmla="*/ 47 h 244"/>
                <a:gd name="T2" fmla="*/ 198 w 248"/>
                <a:gd name="T3" fmla="*/ 240 h 244"/>
                <a:gd name="T4" fmla="*/ 205 w 248"/>
                <a:gd name="T5" fmla="*/ 244 h 244"/>
                <a:gd name="T6" fmla="*/ 248 w 248"/>
                <a:gd name="T7" fmla="*/ 201 h 244"/>
                <a:gd name="T8" fmla="*/ 245 w 248"/>
                <a:gd name="T9" fmla="*/ 204 h 244"/>
                <a:gd name="T10" fmla="*/ 226 w 248"/>
                <a:gd name="T11" fmla="*/ 204 h 244"/>
                <a:gd name="T12" fmla="*/ 39 w 248"/>
                <a:gd name="T13" fmla="*/ 17 h 244"/>
                <a:gd name="T14" fmla="*/ 37 w 248"/>
                <a:gd name="T15" fmla="*/ 0 h 244"/>
                <a:gd name="T16" fmla="*/ 0 w 248"/>
                <a:gd name="T17" fmla="*/ 37 h 244"/>
                <a:gd name="T18" fmla="*/ 4 w 248"/>
                <a:gd name="T19" fmla="*/ 4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4">
                  <a:moveTo>
                    <a:pt x="4" y="47"/>
                  </a:moveTo>
                  <a:cubicBezTo>
                    <a:pt x="198" y="240"/>
                    <a:pt x="198" y="240"/>
                    <a:pt x="198" y="240"/>
                  </a:cubicBezTo>
                  <a:cubicBezTo>
                    <a:pt x="200" y="243"/>
                    <a:pt x="203" y="244"/>
                    <a:pt x="205" y="244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0" y="209"/>
                    <a:pt x="231" y="209"/>
                    <a:pt x="226" y="204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5" y="12"/>
                    <a:pt x="34" y="6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4"/>
                    <a:pt x="4" y="47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7" name="Freeform 571"/>
            <p:cNvSpPr/>
            <p:nvPr/>
          </p:nvSpPr>
          <p:spPr bwMode="auto">
            <a:xfrm>
              <a:off x="7389814" y="1878013"/>
              <a:ext cx="198438" cy="201613"/>
            </a:xfrm>
            <a:custGeom>
              <a:avLst/>
              <a:gdLst>
                <a:gd name="T0" fmla="*/ 209 w 216"/>
                <a:gd name="T1" fmla="*/ 203 h 218"/>
                <a:gd name="T2" fmla="*/ 15 w 216"/>
                <a:gd name="T3" fmla="*/ 10 h 218"/>
                <a:gd name="T4" fmla="*/ 11 w 216"/>
                <a:gd name="T5" fmla="*/ 0 h 218"/>
                <a:gd name="T6" fmla="*/ 0 w 216"/>
                <a:gd name="T7" fmla="*/ 11 h 218"/>
                <a:gd name="T8" fmla="*/ 5 w 216"/>
                <a:gd name="T9" fmla="*/ 21 h 218"/>
                <a:gd name="T10" fmla="*/ 198 w 216"/>
                <a:gd name="T11" fmla="*/ 214 h 218"/>
                <a:gd name="T12" fmla="*/ 205 w 216"/>
                <a:gd name="T13" fmla="*/ 218 h 218"/>
                <a:gd name="T14" fmla="*/ 216 w 216"/>
                <a:gd name="T15" fmla="*/ 207 h 218"/>
                <a:gd name="T16" fmla="*/ 209 w 216"/>
                <a:gd name="T1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18">
                  <a:moveTo>
                    <a:pt x="209" y="203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3" y="7"/>
                    <a:pt x="11" y="4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2" y="18"/>
                    <a:pt x="5" y="21"/>
                  </a:cubicBezTo>
                  <a:cubicBezTo>
                    <a:pt x="198" y="214"/>
                    <a:pt x="198" y="214"/>
                    <a:pt x="198" y="214"/>
                  </a:cubicBezTo>
                  <a:cubicBezTo>
                    <a:pt x="200" y="217"/>
                    <a:pt x="203" y="218"/>
                    <a:pt x="205" y="218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7"/>
                    <a:pt x="211" y="206"/>
                    <a:pt x="209" y="203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8" name="Freeform 572"/>
            <p:cNvSpPr/>
            <p:nvPr/>
          </p:nvSpPr>
          <p:spPr bwMode="auto">
            <a:xfrm>
              <a:off x="7369176" y="1889125"/>
              <a:ext cx="209550" cy="209550"/>
            </a:xfrm>
            <a:custGeom>
              <a:avLst/>
              <a:gdLst>
                <a:gd name="T0" fmla="*/ 28 w 228"/>
                <a:gd name="T1" fmla="*/ 10 h 229"/>
                <a:gd name="T2" fmla="*/ 23 w 228"/>
                <a:gd name="T3" fmla="*/ 0 h 229"/>
                <a:gd name="T4" fmla="*/ 5 w 228"/>
                <a:gd name="T5" fmla="*/ 18 h 229"/>
                <a:gd name="T6" fmla="*/ 5 w 228"/>
                <a:gd name="T7" fmla="*/ 37 h 229"/>
                <a:gd name="T8" fmla="*/ 192 w 228"/>
                <a:gd name="T9" fmla="*/ 224 h 229"/>
                <a:gd name="T10" fmla="*/ 212 w 228"/>
                <a:gd name="T11" fmla="*/ 224 h 229"/>
                <a:gd name="T12" fmla="*/ 228 w 228"/>
                <a:gd name="T13" fmla="*/ 207 h 229"/>
                <a:gd name="T14" fmla="*/ 221 w 228"/>
                <a:gd name="T15" fmla="*/ 203 h 229"/>
                <a:gd name="T16" fmla="*/ 28 w 228"/>
                <a:gd name="T17" fmla="*/ 1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29">
                  <a:moveTo>
                    <a:pt x="28" y="10"/>
                  </a:moveTo>
                  <a:cubicBezTo>
                    <a:pt x="25" y="7"/>
                    <a:pt x="23" y="4"/>
                    <a:pt x="23" y="0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23"/>
                    <a:pt x="0" y="32"/>
                    <a:pt x="5" y="37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8" y="229"/>
                    <a:pt x="206" y="229"/>
                    <a:pt x="212" y="224"/>
                  </a:cubicBezTo>
                  <a:cubicBezTo>
                    <a:pt x="228" y="207"/>
                    <a:pt x="228" y="207"/>
                    <a:pt x="228" y="207"/>
                  </a:cubicBezTo>
                  <a:cubicBezTo>
                    <a:pt x="226" y="207"/>
                    <a:pt x="223" y="206"/>
                    <a:pt x="221" y="203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9" name="Oval 573"/>
          <p:cNvSpPr>
            <a:spLocks noChangeArrowheads="1"/>
          </p:cNvSpPr>
          <p:nvPr/>
        </p:nvSpPr>
        <p:spPr bwMode="auto">
          <a:xfrm>
            <a:off x="6223493" y="347358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1" name="组合 3810"/>
          <p:cNvGrpSpPr/>
          <p:nvPr/>
        </p:nvGrpSpPr>
        <p:grpSpPr>
          <a:xfrm>
            <a:off x="6536515" y="3623459"/>
            <a:ext cx="491347" cy="785397"/>
            <a:chOff x="6411914" y="1506538"/>
            <a:chExt cx="411162" cy="657225"/>
          </a:xfrm>
        </p:grpSpPr>
        <p:sp>
          <p:nvSpPr>
            <p:cNvPr id="3710" name="Freeform 574"/>
            <p:cNvSpPr/>
            <p:nvPr/>
          </p:nvSpPr>
          <p:spPr bwMode="auto">
            <a:xfrm>
              <a:off x="6597651" y="1506538"/>
              <a:ext cx="41275" cy="100013"/>
            </a:xfrm>
            <a:custGeom>
              <a:avLst/>
              <a:gdLst>
                <a:gd name="T0" fmla="*/ 22 w 45"/>
                <a:gd name="T1" fmla="*/ 0 h 110"/>
                <a:gd name="T2" fmla="*/ 0 w 45"/>
                <a:gd name="T3" fmla="*/ 22 h 110"/>
                <a:gd name="T4" fmla="*/ 0 w 45"/>
                <a:gd name="T5" fmla="*/ 110 h 110"/>
                <a:gd name="T6" fmla="*/ 45 w 45"/>
                <a:gd name="T7" fmla="*/ 110 h 110"/>
                <a:gd name="T8" fmla="*/ 45 w 45"/>
                <a:gd name="T9" fmla="*/ 22 h 110"/>
                <a:gd name="T10" fmla="*/ 22 w 45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0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1" name="Rectangle 575"/>
            <p:cNvSpPr>
              <a:spLocks noChangeArrowheads="1"/>
            </p:cNvSpPr>
            <p:nvPr/>
          </p:nvSpPr>
          <p:spPr bwMode="auto">
            <a:xfrm>
              <a:off x="6608764" y="1606550"/>
              <a:ext cx="17463" cy="190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2" name="Rectangle 576"/>
            <p:cNvSpPr>
              <a:spLocks noChangeArrowheads="1"/>
            </p:cNvSpPr>
            <p:nvPr/>
          </p:nvSpPr>
          <p:spPr bwMode="auto">
            <a:xfrm>
              <a:off x="6472239" y="1924050"/>
              <a:ext cx="290513" cy="95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3" name="Freeform 577"/>
            <p:cNvSpPr/>
            <p:nvPr/>
          </p:nvSpPr>
          <p:spPr bwMode="auto">
            <a:xfrm>
              <a:off x="6626226" y="1754188"/>
              <a:ext cx="169863" cy="319088"/>
            </a:xfrm>
            <a:custGeom>
              <a:avLst/>
              <a:gdLst>
                <a:gd name="T0" fmla="*/ 0 w 185"/>
                <a:gd name="T1" fmla="*/ 17 h 348"/>
                <a:gd name="T2" fmla="*/ 145 w 185"/>
                <a:gd name="T3" fmla="*/ 340 h 348"/>
                <a:gd name="T4" fmla="*/ 159 w 185"/>
                <a:gd name="T5" fmla="*/ 346 h 348"/>
                <a:gd name="T6" fmla="*/ 177 w 185"/>
                <a:gd name="T7" fmla="*/ 338 h 348"/>
                <a:gd name="T8" fmla="*/ 182 w 185"/>
                <a:gd name="T9" fmla="*/ 323 h 348"/>
                <a:gd name="T10" fmla="*/ 37 w 185"/>
                <a:gd name="T11" fmla="*/ 0 h 348"/>
                <a:gd name="T12" fmla="*/ 0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0" y="17"/>
                  </a:moveTo>
                  <a:cubicBezTo>
                    <a:pt x="145" y="340"/>
                    <a:pt x="145" y="340"/>
                    <a:pt x="145" y="340"/>
                  </a:cubicBezTo>
                  <a:cubicBezTo>
                    <a:pt x="147" y="346"/>
                    <a:pt x="153" y="348"/>
                    <a:pt x="159" y="346"/>
                  </a:cubicBezTo>
                  <a:cubicBezTo>
                    <a:pt x="177" y="338"/>
                    <a:pt x="177" y="338"/>
                    <a:pt x="177" y="338"/>
                  </a:cubicBezTo>
                  <a:cubicBezTo>
                    <a:pt x="182" y="335"/>
                    <a:pt x="185" y="329"/>
                    <a:pt x="182" y="323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4" name="Freeform 578"/>
            <p:cNvSpPr/>
            <p:nvPr/>
          </p:nvSpPr>
          <p:spPr bwMode="auto">
            <a:xfrm>
              <a:off x="6772276" y="2063750"/>
              <a:ext cx="50800" cy="100013"/>
            </a:xfrm>
            <a:custGeom>
              <a:avLst/>
              <a:gdLst>
                <a:gd name="T0" fmla="*/ 10 w 32"/>
                <a:gd name="T1" fmla="*/ 0 h 63"/>
                <a:gd name="T2" fmla="*/ 32 w 32"/>
                <a:gd name="T3" fmla="*/ 63 h 63"/>
                <a:gd name="T4" fmla="*/ 32 w 32"/>
                <a:gd name="T5" fmla="*/ 63 h 63"/>
                <a:gd name="T6" fmla="*/ 0 w 32"/>
                <a:gd name="T7" fmla="*/ 5 h 63"/>
                <a:gd name="T8" fmla="*/ 10 w 3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10" y="0"/>
                  </a:moveTo>
                  <a:lnTo>
                    <a:pt x="32" y="63"/>
                  </a:lnTo>
                  <a:lnTo>
                    <a:pt x="32" y="63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5" name="Freeform 579"/>
            <p:cNvSpPr/>
            <p:nvPr/>
          </p:nvSpPr>
          <p:spPr bwMode="auto">
            <a:xfrm>
              <a:off x="6440489" y="1754188"/>
              <a:ext cx="169863" cy="319088"/>
            </a:xfrm>
            <a:custGeom>
              <a:avLst/>
              <a:gdLst>
                <a:gd name="T0" fmla="*/ 185 w 185"/>
                <a:gd name="T1" fmla="*/ 17 h 348"/>
                <a:gd name="T2" fmla="*/ 40 w 185"/>
                <a:gd name="T3" fmla="*/ 340 h 348"/>
                <a:gd name="T4" fmla="*/ 26 w 185"/>
                <a:gd name="T5" fmla="*/ 346 h 348"/>
                <a:gd name="T6" fmla="*/ 8 w 185"/>
                <a:gd name="T7" fmla="*/ 338 h 348"/>
                <a:gd name="T8" fmla="*/ 3 w 185"/>
                <a:gd name="T9" fmla="*/ 323 h 348"/>
                <a:gd name="T10" fmla="*/ 148 w 185"/>
                <a:gd name="T11" fmla="*/ 0 h 348"/>
                <a:gd name="T12" fmla="*/ 185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185" y="17"/>
                  </a:moveTo>
                  <a:cubicBezTo>
                    <a:pt x="40" y="340"/>
                    <a:pt x="40" y="340"/>
                    <a:pt x="40" y="340"/>
                  </a:cubicBezTo>
                  <a:cubicBezTo>
                    <a:pt x="38" y="346"/>
                    <a:pt x="32" y="348"/>
                    <a:pt x="26" y="346"/>
                  </a:cubicBezTo>
                  <a:cubicBezTo>
                    <a:pt x="8" y="338"/>
                    <a:pt x="8" y="338"/>
                    <a:pt x="8" y="338"/>
                  </a:cubicBezTo>
                  <a:cubicBezTo>
                    <a:pt x="3" y="335"/>
                    <a:pt x="0" y="329"/>
                    <a:pt x="3" y="323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185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6" name="Freeform 580"/>
            <p:cNvSpPr/>
            <p:nvPr/>
          </p:nvSpPr>
          <p:spPr bwMode="auto">
            <a:xfrm>
              <a:off x="6411914" y="2063750"/>
              <a:ext cx="52388" cy="100013"/>
            </a:xfrm>
            <a:custGeom>
              <a:avLst/>
              <a:gdLst>
                <a:gd name="T0" fmla="*/ 22 w 33"/>
                <a:gd name="T1" fmla="*/ 0 h 63"/>
                <a:gd name="T2" fmla="*/ 0 w 33"/>
                <a:gd name="T3" fmla="*/ 63 h 63"/>
                <a:gd name="T4" fmla="*/ 0 w 33"/>
                <a:gd name="T5" fmla="*/ 63 h 63"/>
                <a:gd name="T6" fmla="*/ 33 w 33"/>
                <a:gd name="T7" fmla="*/ 5 h 63"/>
                <a:gd name="T8" fmla="*/ 22 w 3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3">
                  <a:moveTo>
                    <a:pt x="22" y="0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33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7" name="Freeform 581"/>
            <p:cNvSpPr>
              <a:spLocks noEditPoints="1"/>
            </p:cNvSpPr>
            <p:nvPr/>
          </p:nvSpPr>
          <p:spPr bwMode="auto">
            <a:xfrm>
              <a:off x="6538914" y="1617663"/>
              <a:ext cx="158750" cy="158750"/>
            </a:xfrm>
            <a:custGeom>
              <a:avLst/>
              <a:gdLst>
                <a:gd name="T0" fmla="*/ 86 w 173"/>
                <a:gd name="T1" fmla="*/ 0 h 173"/>
                <a:gd name="T2" fmla="*/ 0 w 173"/>
                <a:gd name="T3" fmla="*/ 87 h 173"/>
                <a:gd name="T4" fmla="*/ 86 w 173"/>
                <a:gd name="T5" fmla="*/ 173 h 173"/>
                <a:gd name="T6" fmla="*/ 173 w 173"/>
                <a:gd name="T7" fmla="*/ 87 h 173"/>
                <a:gd name="T8" fmla="*/ 86 w 173"/>
                <a:gd name="T9" fmla="*/ 0 h 173"/>
                <a:gd name="T10" fmla="*/ 86 w 173"/>
                <a:gd name="T11" fmla="*/ 157 h 173"/>
                <a:gd name="T12" fmla="*/ 16 w 173"/>
                <a:gd name="T13" fmla="*/ 87 h 173"/>
                <a:gd name="T14" fmla="*/ 86 w 173"/>
                <a:gd name="T15" fmla="*/ 16 h 173"/>
                <a:gd name="T16" fmla="*/ 157 w 173"/>
                <a:gd name="T17" fmla="*/ 87 h 173"/>
                <a:gd name="T18" fmla="*/ 86 w 173"/>
                <a:gd name="T19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6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5"/>
                    <a:pt x="39" y="173"/>
                    <a:pt x="86" y="173"/>
                  </a:cubicBezTo>
                  <a:cubicBezTo>
                    <a:pt x="134" y="173"/>
                    <a:pt x="173" y="135"/>
                    <a:pt x="173" y="87"/>
                  </a:cubicBezTo>
                  <a:cubicBezTo>
                    <a:pt x="173" y="39"/>
                    <a:pt x="134" y="0"/>
                    <a:pt x="86" y="0"/>
                  </a:cubicBezTo>
                  <a:close/>
                  <a:moveTo>
                    <a:pt x="86" y="157"/>
                  </a:moveTo>
                  <a:cubicBezTo>
                    <a:pt x="48" y="157"/>
                    <a:pt x="16" y="126"/>
                    <a:pt x="16" y="87"/>
                  </a:cubicBezTo>
                  <a:cubicBezTo>
                    <a:pt x="16" y="48"/>
                    <a:pt x="48" y="16"/>
                    <a:pt x="86" y="16"/>
                  </a:cubicBezTo>
                  <a:cubicBezTo>
                    <a:pt x="125" y="16"/>
                    <a:pt x="157" y="48"/>
                    <a:pt x="157" y="87"/>
                  </a:cubicBezTo>
                  <a:cubicBezTo>
                    <a:pt x="157" y="126"/>
                    <a:pt x="125" y="157"/>
                    <a:pt x="86" y="157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8" name="Freeform 582"/>
            <p:cNvSpPr/>
            <p:nvPr/>
          </p:nvSpPr>
          <p:spPr bwMode="auto">
            <a:xfrm>
              <a:off x="6610351" y="1874838"/>
              <a:ext cx="15875" cy="107950"/>
            </a:xfrm>
            <a:custGeom>
              <a:avLst/>
              <a:gdLst>
                <a:gd name="T0" fmla="*/ 8 w 17"/>
                <a:gd name="T1" fmla="*/ 0 h 118"/>
                <a:gd name="T2" fmla="*/ 0 w 17"/>
                <a:gd name="T3" fmla="*/ 8 h 118"/>
                <a:gd name="T4" fmla="*/ 0 w 17"/>
                <a:gd name="T5" fmla="*/ 110 h 118"/>
                <a:gd name="T6" fmla="*/ 8 w 17"/>
                <a:gd name="T7" fmla="*/ 118 h 118"/>
                <a:gd name="T8" fmla="*/ 17 w 17"/>
                <a:gd name="T9" fmla="*/ 110 h 118"/>
                <a:gd name="T10" fmla="*/ 17 w 17"/>
                <a:gd name="T11" fmla="*/ 8 h 118"/>
                <a:gd name="T12" fmla="*/ 8 w 1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8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5"/>
                    <a:pt x="4" y="118"/>
                    <a:pt x="8" y="118"/>
                  </a:cubicBezTo>
                  <a:cubicBezTo>
                    <a:pt x="13" y="118"/>
                    <a:pt x="17" y="115"/>
                    <a:pt x="17" y="1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9" name="Rectangle 583"/>
            <p:cNvSpPr>
              <a:spLocks noChangeArrowheads="1"/>
            </p:cNvSpPr>
            <p:nvPr/>
          </p:nvSpPr>
          <p:spPr bwMode="auto">
            <a:xfrm>
              <a:off x="6456364" y="1916113"/>
              <a:ext cx="23813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0" name="Rectangle 584"/>
            <p:cNvSpPr>
              <a:spLocks noChangeArrowheads="1"/>
            </p:cNvSpPr>
            <p:nvPr/>
          </p:nvSpPr>
          <p:spPr bwMode="auto">
            <a:xfrm>
              <a:off x="6756401" y="1916113"/>
              <a:ext cx="22225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1" name="Freeform 585"/>
          <p:cNvSpPr/>
          <p:nvPr/>
        </p:nvSpPr>
        <p:spPr bwMode="auto">
          <a:xfrm>
            <a:off x="3461299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0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0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3" name="组合 3812"/>
          <p:cNvGrpSpPr/>
          <p:nvPr/>
        </p:nvGrpSpPr>
        <p:grpSpPr>
          <a:xfrm>
            <a:off x="3675670" y="3687961"/>
            <a:ext cx="679160" cy="694337"/>
            <a:chOff x="4260851" y="1560513"/>
            <a:chExt cx="568325" cy="581025"/>
          </a:xfrm>
        </p:grpSpPr>
        <p:sp>
          <p:nvSpPr>
            <p:cNvPr id="3722" name="Freeform 586"/>
            <p:cNvSpPr/>
            <p:nvPr/>
          </p:nvSpPr>
          <p:spPr bwMode="auto">
            <a:xfrm>
              <a:off x="4260851" y="1560513"/>
              <a:ext cx="568325" cy="581025"/>
            </a:xfrm>
            <a:custGeom>
              <a:avLst/>
              <a:gdLst>
                <a:gd name="T0" fmla="*/ 382 w 620"/>
                <a:gd name="T1" fmla="*/ 604 h 633"/>
                <a:gd name="T2" fmla="*/ 146 w 620"/>
                <a:gd name="T3" fmla="*/ 565 h 633"/>
                <a:gd name="T4" fmla="*/ 21 w 620"/>
                <a:gd name="T5" fmla="*/ 357 h 633"/>
                <a:gd name="T6" fmla="*/ 106 w 620"/>
                <a:gd name="T7" fmla="*/ 68 h 633"/>
                <a:gd name="T8" fmla="*/ 354 w 620"/>
                <a:gd name="T9" fmla="*/ 15 h 633"/>
                <a:gd name="T10" fmla="*/ 438 w 620"/>
                <a:gd name="T11" fmla="*/ 41 h 633"/>
                <a:gd name="T12" fmla="*/ 580 w 620"/>
                <a:gd name="T13" fmla="*/ 184 h 633"/>
                <a:gd name="T14" fmla="*/ 612 w 620"/>
                <a:gd name="T15" fmla="*/ 385 h 633"/>
                <a:gd name="T16" fmla="*/ 561 w 620"/>
                <a:gd name="T17" fmla="*/ 463 h 633"/>
                <a:gd name="T18" fmla="*/ 429 w 620"/>
                <a:gd name="T19" fmla="*/ 398 h 633"/>
                <a:gd name="T20" fmla="*/ 378 w 620"/>
                <a:gd name="T21" fmla="*/ 462 h 633"/>
                <a:gd name="T22" fmla="*/ 431 w 620"/>
                <a:gd name="T23" fmla="*/ 556 h 633"/>
                <a:gd name="T24" fmla="*/ 382 w 620"/>
                <a:gd name="T25" fmla="*/ 604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633">
                  <a:moveTo>
                    <a:pt x="382" y="604"/>
                  </a:moveTo>
                  <a:cubicBezTo>
                    <a:pt x="304" y="633"/>
                    <a:pt x="213" y="615"/>
                    <a:pt x="146" y="565"/>
                  </a:cubicBezTo>
                  <a:cubicBezTo>
                    <a:pt x="80" y="516"/>
                    <a:pt x="37" y="438"/>
                    <a:pt x="21" y="357"/>
                  </a:cubicBezTo>
                  <a:cubicBezTo>
                    <a:pt x="0" y="253"/>
                    <a:pt x="25" y="136"/>
                    <a:pt x="106" y="68"/>
                  </a:cubicBezTo>
                  <a:cubicBezTo>
                    <a:pt x="173" y="12"/>
                    <a:pt x="268" y="0"/>
                    <a:pt x="354" y="15"/>
                  </a:cubicBezTo>
                  <a:cubicBezTo>
                    <a:pt x="383" y="21"/>
                    <a:pt x="411" y="29"/>
                    <a:pt x="438" y="41"/>
                  </a:cubicBezTo>
                  <a:cubicBezTo>
                    <a:pt x="500" y="70"/>
                    <a:pt x="550" y="123"/>
                    <a:pt x="580" y="184"/>
                  </a:cubicBezTo>
                  <a:cubicBezTo>
                    <a:pt x="610" y="246"/>
                    <a:pt x="620" y="317"/>
                    <a:pt x="612" y="385"/>
                  </a:cubicBezTo>
                  <a:cubicBezTo>
                    <a:pt x="608" y="418"/>
                    <a:pt x="594" y="457"/>
                    <a:pt x="561" y="463"/>
                  </a:cubicBezTo>
                  <a:cubicBezTo>
                    <a:pt x="511" y="473"/>
                    <a:pt x="479" y="400"/>
                    <a:pt x="429" y="398"/>
                  </a:cubicBezTo>
                  <a:cubicBezTo>
                    <a:pt x="397" y="397"/>
                    <a:pt x="370" y="432"/>
                    <a:pt x="378" y="462"/>
                  </a:cubicBezTo>
                  <a:cubicBezTo>
                    <a:pt x="388" y="497"/>
                    <a:pt x="434" y="520"/>
                    <a:pt x="431" y="556"/>
                  </a:cubicBezTo>
                  <a:cubicBezTo>
                    <a:pt x="428" y="580"/>
                    <a:pt x="404" y="596"/>
                    <a:pt x="382" y="604"/>
                  </a:cubicBezTo>
                  <a:close/>
                </a:path>
              </a:pathLst>
            </a:custGeom>
            <a:solidFill>
              <a:srgbClr val="E5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3" name="Freeform 587"/>
            <p:cNvSpPr/>
            <p:nvPr/>
          </p:nvSpPr>
          <p:spPr bwMode="auto">
            <a:xfrm>
              <a:off x="4384676" y="1893888"/>
              <a:ext cx="115888" cy="98425"/>
            </a:xfrm>
            <a:custGeom>
              <a:avLst/>
              <a:gdLst>
                <a:gd name="T0" fmla="*/ 35 w 125"/>
                <a:gd name="T1" fmla="*/ 18 h 108"/>
                <a:gd name="T2" fmla="*/ 5 w 125"/>
                <a:gd name="T3" fmla="*/ 50 h 108"/>
                <a:gd name="T4" fmla="*/ 2 w 125"/>
                <a:gd name="T5" fmla="*/ 98 h 108"/>
                <a:gd name="T6" fmla="*/ 40 w 125"/>
                <a:gd name="T7" fmla="*/ 103 h 108"/>
                <a:gd name="T8" fmla="*/ 71 w 125"/>
                <a:gd name="T9" fmla="*/ 105 h 108"/>
                <a:gd name="T10" fmla="*/ 89 w 125"/>
                <a:gd name="T11" fmla="*/ 81 h 108"/>
                <a:gd name="T12" fmla="*/ 107 w 125"/>
                <a:gd name="T13" fmla="*/ 75 h 108"/>
                <a:gd name="T14" fmla="*/ 117 w 125"/>
                <a:gd name="T15" fmla="*/ 54 h 108"/>
                <a:gd name="T16" fmla="*/ 122 w 125"/>
                <a:gd name="T17" fmla="*/ 45 h 108"/>
                <a:gd name="T18" fmla="*/ 118 w 125"/>
                <a:gd name="T19" fmla="*/ 28 h 108"/>
                <a:gd name="T20" fmla="*/ 107 w 125"/>
                <a:gd name="T21" fmla="*/ 13 h 108"/>
                <a:gd name="T22" fmla="*/ 103 w 125"/>
                <a:gd name="T23" fmla="*/ 8 h 108"/>
                <a:gd name="T24" fmla="*/ 96 w 125"/>
                <a:gd name="T25" fmla="*/ 6 h 108"/>
                <a:gd name="T26" fmla="*/ 41 w 125"/>
                <a:gd name="T27" fmla="*/ 1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08">
                  <a:moveTo>
                    <a:pt x="35" y="18"/>
                  </a:moveTo>
                  <a:cubicBezTo>
                    <a:pt x="21" y="21"/>
                    <a:pt x="10" y="35"/>
                    <a:pt x="5" y="50"/>
                  </a:cubicBezTo>
                  <a:cubicBezTo>
                    <a:pt x="0" y="65"/>
                    <a:pt x="0" y="82"/>
                    <a:pt x="2" y="98"/>
                  </a:cubicBezTo>
                  <a:cubicBezTo>
                    <a:pt x="15" y="95"/>
                    <a:pt x="28" y="99"/>
                    <a:pt x="40" y="103"/>
                  </a:cubicBezTo>
                  <a:cubicBezTo>
                    <a:pt x="50" y="106"/>
                    <a:pt x="61" y="108"/>
                    <a:pt x="71" y="105"/>
                  </a:cubicBezTo>
                  <a:cubicBezTo>
                    <a:pt x="81" y="103"/>
                    <a:pt x="90" y="93"/>
                    <a:pt x="89" y="81"/>
                  </a:cubicBezTo>
                  <a:cubicBezTo>
                    <a:pt x="95" y="86"/>
                    <a:pt x="103" y="81"/>
                    <a:pt x="107" y="75"/>
                  </a:cubicBezTo>
                  <a:cubicBezTo>
                    <a:pt x="111" y="69"/>
                    <a:pt x="112" y="61"/>
                    <a:pt x="117" y="54"/>
                  </a:cubicBezTo>
                  <a:cubicBezTo>
                    <a:pt x="119" y="51"/>
                    <a:pt x="121" y="49"/>
                    <a:pt x="122" y="45"/>
                  </a:cubicBezTo>
                  <a:cubicBezTo>
                    <a:pt x="125" y="39"/>
                    <a:pt x="122" y="33"/>
                    <a:pt x="118" y="28"/>
                  </a:cubicBezTo>
                  <a:cubicBezTo>
                    <a:pt x="115" y="22"/>
                    <a:pt x="110" y="19"/>
                    <a:pt x="107" y="13"/>
                  </a:cubicBezTo>
                  <a:cubicBezTo>
                    <a:pt x="105" y="11"/>
                    <a:pt x="104" y="9"/>
                    <a:pt x="103" y="8"/>
                  </a:cubicBezTo>
                  <a:cubicBezTo>
                    <a:pt x="101" y="7"/>
                    <a:pt x="99" y="6"/>
                    <a:pt x="96" y="6"/>
                  </a:cubicBezTo>
                  <a:cubicBezTo>
                    <a:pt x="78" y="3"/>
                    <a:pt x="58" y="0"/>
                    <a:pt x="41" y="10"/>
                  </a:cubicBezTo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4" name="Freeform 588"/>
            <p:cNvSpPr/>
            <p:nvPr/>
          </p:nvSpPr>
          <p:spPr bwMode="auto">
            <a:xfrm>
              <a:off x="4314826" y="1776413"/>
              <a:ext cx="111125" cy="117475"/>
            </a:xfrm>
            <a:custGeom>
              <a:avLst/>
              <a:gdLst>
                <a:gd name="T0" fmla="*/ 26 w 120"/>
                <a:gd name="T1" fmla="*/ 115 h 129"/>
                <a:gd name="T2" fmla="*/ 13 w 120"/>
                <a:gd name="T3" fmla="*/ 24 h 129"/>
                <a:gd name="T4" fmla="*/ 18 w 120"/>
                <a:gd name="T5" fmla="*/ 15 h 129"/>
                <a:gd name="T6" fmla="*/ 25 w 120"/>
                <a:gd name="T7" fmla="*/ 11 h 129"/>
                <a:gd name="T8" fmla="*/ 92 w 120"/>
                <a:gd name="T9" fmla="*/ 16 h 129"/>
                <a:gd name="T10" fmla="*/ 109 w 120"/>
                <a:gd name="T11" fmla="*/ 46 h 129"/>
                <a:gd name="T12" fmla="*/ 110 w 120"/>
                <a:gd name="T13" fmla="*/ 92 h 129"/>
                <a:gd name="T14" fmla="*/ 97 w 120"/>
                <a:gd name="T15" fmla="*/ 102 h 129"/>
                <a:gd name="T16" fmla="*/ 70 w 120"/>
                <a:gd name="T17" fmla="*/ 117 h 129"/>
                <a:gd name="T18" fmla="*/ 36 w 120"/>
                <a:gd name="T19" fmla="*/ 124 h 129"/>
                <a:gd name="T20" fmla="*/ 26 w 120"/>
                <a:gd name="T21" fmla="*/ 1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29">
                  <a:moveTo>
                    <a:pt x="26" y="115"/>
                  </a:moveTo>
                  <a:cubicBezTo>
                    <a:pt x="5" y="91"/>
                    <a:pt x="0" y="54"/>
                    <a:pt x="13" y="24"/>
                  </a:cubicBezTo>
                  <a:cubicBezTo>
                    <a:pt x="14" y="21"/>
                    <a:pt x="16" y="18"/>
                    <a:pt x="18" y="15"/>
                  </a:cubicBezTo>
                  <a:cubicBezTo>
                    <a:pt x="20" y="13"/>
                    <a:pt x="23" y="12"/>
                    <a:pt x="25" y="11"/>
                  </a:cubicBezTo>
                  <a:cubicBezTo>
                    <a:pt x="47" y="2"/>
                    <a:pt x="75" y="0"/>
                    <a:pt x="92" y="16"/>
                  </a:cubicBezTo>
                  <a:cubicBezTo>
                    <a:pt x="100" y="24"/>
                    <a:pt x="105" y="35"/>
                    <a:pt x="109" y="46"/>
                  </a:cubicBezTo>
                  <a:cubicBezTo>
                    <a:pt x="115" y="61"/>
                    <a:pt x="120" y="80"/>
                    <a:pt x="110" y="92"/>
                  </a:cubicBezTo>
                  <a:cubicBezTo>
                    <a:pt x="107" y="97"/>
                    <a:pt x="102" y="99"/>
                    <a:pt x="97" y="102"/>
                  </a:cubicBezTo>
                  <a:cubicBezTo>
                    <a:pt x="88" y="107"/>
                    <a:pt x="79" y="112"/>
                    <a:pt x="70" y="117"/>
                  </a:cubicBezTo>
                  <a:cubicBezTo>
                    <a:pt x="60" y="123"/>
                    <a:pt x="47" y="129"/>
                    <a:pt x="36" y="124"/>
                  </a:cubicBezTo>
                  <a:cubicBezTo>
                    <a:pt x="32" y="122"/>
                    <a:pt x="29" y="119"/>
                    <a:pt x="26" y="115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5" name="Freeform 589"/>
            <p:cNvSpPr/>
            <p:nvPr/>
          </p:nvSpPr>
          <p:spPr bwMode="auto">
            <a:xfrm>
              <a:off x="4364039" y="1649413"/>
              <a:ext cx="100013" cy="95250"/>
            </a:xfrm>
            <a:custGeom>
              <a:avLst/>
              <a:gdLst>
                <a:gd name="T0" fmla="*/ 43 w 109"/>
                <a:gd name="T1" fmla="*/ 96 h 104"/>
                <a:gd name="T2" fmla="*/ 13 w 109"/>
                <a:gd name="T3" fmla="*/ 89 h 104"/>
                <a:gd name="T4" fmla="*/ 12 w 109"/>
                <a:gd name="T5" fmla="*/ 40 h 104"/>
                <a:gd name="T6" fmla="*/ 18 w 109"/>
                <a:gd name="T7" fmla="*/ 24 h 104"/>
                <a:gd name="T8" fmla="*/ 23 w 109"/>
                <a:gd name="T9" fmla="*/ 15 h 104"/>
                <a:gd name="T10" fmla="*/ 32 w 109"/>
                <a:gd name="T11" fmla="*/ 10 h 104"/>
                <a:gd name="T12" fmla="*/ 59 w 109"/>
                <a:gd name="T13" fmla="*/ 1 h 104"/>
                <a:gd name="T14" fmla="*/ 100 w 109"/>
                <a:gd name="T15" fmla="*/ 27 h 104"/>
                <a:gd name="T16" fmla="*/ 107 w 109"/>
                <a:gd name="T17" fmla="*/ 77 h 104"/>
                <a:gd name="T18" fmla="*/ 103 w 109"/>
                <a:gd name="T19" fmla="*/ 93 h 104"/>
                <a:gd name="T20" fmla="*/ 90 w 109"/>
                <a:gd name="T21" fmla="*/ 100 h 104"/>
                <a:gd name="T22" fmla="*/ 44 w 109"/>
                <a:gd name="T23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04">
                  <a:moveTo>
                    <a:pt x="43" y="96"/>
                  </a:moveTo>
                  <a:cubicBezTo>
                    <a:pt x="33" y="96"/>
                    <a:pt x="21" y="96"/>
                    <a:pt x="13" y="89"/>
                  </a:cubicBezTo>
                  <a:cubicBezTo>
                    <a:pt x="0" y="77"/>
                    <a:pt x="6" y="56"/>
                    <a:pt x="12" y="40"/>
                  </a:cubicBezTo>
                  <a:cubicBezTo>
                    <a:pt x="14" y="35"/>
                    <a:pt x="16" y="30"/>
                    <a:pt x="18" y="24"/>
                  </a:cubicBezTo>
                  <a:cubicBezTo>
                    <a:pt x="20" y="21"/>
                    <a:pt x="21" y="18"/>
                    <a:pt x="23" y="15"/>
                  </a:cubicBezTo>
                  <a:cubicBezTo>
                    <a:pt x="26" y="13"/>
                    <a:pt x="29" y="11"/>
                    <a:pt x="32" y="10"/>
                  </a:cubicBezTo>
                  <a:cubicBezTo>
                    <a:pt x="41" y="6"/>
                    <a:pt x="50" y="1"/>
                    <a:pt x="59" y="1"/>
                  </a:cubicBezTo>
                  <a:cubicBezTo>
                    <a:pt x="76" y="0"/>
                    <a:pt x="92" y="12"/>
                    <a:pt x="100" y="27"/>
                  </a:cubicBezTo>
                  <a:cubicBezTo>
                    <a:pt x="108" y="43"/>
                    <a:pt x="109" y="60"/>
                    <a:pt x="107" y="77"/>
                  </a:cubicBezTo>
                  <a:cubicBezTo>
                    <a:pt x="107" y="83"/>
                    <a:pt x="106" y="89"/>
                    <a:pt x="103" y="93"/>
                  </a:cubicBezTo>
                  <a:cubicBezTo>
                    <a:pt x="99" y="97"/>
                    <a:pt x="94" y="99"/>
                    <a:pt x="90" y="100"/>
                  </a:cubicBezTo>
                  <a:cubicBezTo>
                    <a:pt x="75" y="104"/>
                    <a:pt x="59" y="103"/>
                    <a:pt x="44" y="99"/>
                  </a:cubicBezTo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6" name="Freeform 590"/>
            <p:cNvSpPr/>
            <p:nvPr/>
          </p:nvSpPr>
          <p:spPr bwMode="auto">
            <a:xfrm>
              <a:off x="4506914" y="1617663"/>
              <a:ext cx="119063" cy="100013"/>
            </a:xfrm>
            <a:custGeom>
              <a:avLst/>
              <a:gdLst>
                <a:gd name="T0" fmla="*/ 27 w 129"/>
                <a:gd name="T1" fmla="*/ 30 h 110"/>
                <a:gd name="T2" fmla="*/ 28 w 129"/>
                <a:gd name="T3" fmla="*/ 23 h 110"/>
                <a:gd name="T4" fmla="*/ 41 w 129"/>
                <a:gd name="T5" fmla="*/ 3 h 110"/>
                <a:gd name="T6" fmla="*/ 68 w 129"/>
                <a:gd name="T7" fmla="*/ 6 h 110"/>
                <a:gd name="T8" fmla="*/ 107 w 129"/>
                <a:gd name="T9" fmla="*/ 31 h 110"/>
                <a:gd name="T10" fmla="*/ 118 w 129"/>
                <a:gd name="T11" fmla="*/ 60 h 110"/>
                <a:gd name="T12" fmla="*/ 125 w 129"/>
                <a:gd name="T13" fmla="*/ 87 h 110"/>
                <a:gd name="T14" fmla="*/ 112 w 129"/>
                <a:gd name="T15" fmla="*/ 98 h 110"/>
                <a:gd name="T16" fmla="*/ 21 w 129"/>
                <a:gd name="T17" fmla="*/ 89 h 110"/>
                <a:gd name="T18" fmla="*/ 3 w 129"/>
                <a:gd name="T19" fmla="*/ 69 h 110"/>
                <a:gd name="T20" fmla="*/ 8 w 129"/>
                <a:gd name="T21" fmla="*/ 43 h 110"/>
                <a:gd name="T22" fmla="*/ 27 w 129"/>
                <a:gd name="T23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110">
                  <a:moveTo>
                    <a:pt x="27" y="30"/>
                  </a:moveTo>
                  <a:cubicBezTo>
                    <a:pt x="28" y="28"/>
                    <a:pt x="28" y="25"/>
                    <a:pt x="28" y="23"/>
                  </a:cubicBezTo>
                  <a:cubicBezTo>
                    <a:pt x="30" y="15"/>
                    <a:pt x="34" y="8"/>
                    <a:pt x="41" y="3"/>
                  </a:cubicBezTo>
                  <a:cubicBezTo>
                    <a:pt x="50" y="0"/>
                    <a:pt x="59" y="3"/>
                    <a:pt x="68" y="6"/>
                  </a:cubicBezTo>
                  <a:cubicBezTo>
                    <a:pt x="83" y="11"/>
                    <a:pt x="99" y="17"/>
                    <a:pt x="107" y="31"/>
                  </a:cubicBezTo>
                  <a:cubicBezTo>
                    <a:pt x="113" y="40"/>
                    <a:pt x="114" y="50"/>
                    <a:pt x="118" y="60"/>
                  </a:cubicBezTo>
                  <a:cubicBezTo>
                    <a:pt x="122" y="69"/>
                    <a:pt x="129" y="78"/>
                    <a:pt x="125" y="87"/>
                  </a:cubicBezTo>
                  <a:cubicBezTo>
                    <a:pt x="122" y="92"/>
                    <a:pt x="117" y="95"/>
                    <a:pt x="112" y="98"/>
                  </a:cubicBezTo>
                  <a:cubicBezTo>
                    <a:pt x="83" y="110"/>
                    <a:pt x="47" y="107"/>
                    <a:pt x="21" y="89"/>
                  </a:cubicBezTo>
                  <a:cubicBezTo>
                    <a:pt x="13" y="84"/>
                    <a:pt x="6" y="77"/>
                    <a:pt x="3" y="69"/>
                  </a:cubicBezTo>
                  <a:cubicBezTo>
                    <a:pt x="0" y="60"/>
                    <a:pt x="1" y="49"/>
                    <a:pt x="8" y="43"/>
                  </a:cubicBezTo>
                  <a:cubicBezTo>
                    <a:pt x="14" y="39"/>
                    <a:pt x="23" y="37"/>
                    <a:pt x="27" y="30"/>
                  </a:cubicBezTo>
                  <a:close/>
                </a:path>
              </a:pathLst>
            </a:custGeom>
            <a:solidFill>
              <a:srgbClr val="3DA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7" name="Freeform 591"/>
            <p:cNvSpPr/>
            <p:nvPr/>
          </p:nvSpPr>
          <p:spPr bwMode="auto">
            <a:xfrm>
              <a:off x="4656139" y="1692275"/>
              <a:ext cx="92075" cy="88900"/>
            </a:xfrm>
            <a:custGeom>
              <a:avLst/>
              <a:gdLst>
                <a:gd name="T0" fmla="*/ 0 w 100"/>
                <a:gd name="T1" fmla="*/ 47 h 96"/>
                <a:gd name="T2" fmla="*/ 9 w 100"/>
                <a:gd name="T3" fmla="*/ 33 h 96"/>
                <a:gd name="T4" fmla="*/ 40 w 100"/>
                <a:gd name="T5" fmla="*/ 8 h 96"/>
                <a:gd name="T6" fmla="*/ 79 w 100"/>
                <a:gd name="T7" fmla="*/ 6 h 96"/>
                <a:gd name="T8" fmla="*/ 99 w 100"/>
                <a:gd name="T9" fmla="*/ 40 h 96"/>
                <a:gd name="T10" fmla="*/ 93 w 100"/>
                <a:gd name="T11" fmla="*/ 61 h 96"/>
                <a:gd name="T12" fmla="*/ 92 w 100"/>
                <a:gd name="T13" fmla="*/ 63 h 96"/>
                <a:gd name="T14" fmla="*/ 59 w 100"/>
                <a:gd name="T15" fmla="*/ 96 h 96"/>
                <a:gd name="T16" fmla="*/ 0 w 100"/>
                <a:gd name="T17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6">
                  <a:moveTo>
                    <a:pt x="0" y="47"/>
                  </a:moveTo>
                  <a:cubicBezTo>
                    <a:pt x="0" y="42"/>
                    <a:pt x="5" y="37"/>
                    <a:pt x="9" y="33"/>
                  </a:cubicBezTo>
                  <a:cubicBezTo>
                    <a:pt x="18" y="23"/>
                    <a:pt x="28" y="14"/>
                    <a:pt x="40" y="8"/>
                  </a:cubicBezTo>
                  <a:cubicBezTo>
                    <a:pt x="52" y="2"/>
                    <a:pt x="67" y="0"/>
                    <a:pt x="79" y="6"/>
                  </a:cubicBezTo>
                  <a:cubicBezTo>
                    <a:pt x="92" y="12"/>
                    <a:pt x="100" y="26"/>
                    <a:pt x="99" y="40"/>
                  </a:cubicBezTo>
                  <a:cubicBezTo>
                    <a:pt x="98" y="47"/>
                    <a:pt x="95" y="54"/>
                    <a:pt x="93" y="61"/>
                  </a:cubicBezTo>
                  <a:cubicBezTo>
                    <a:pt x="92" y="61"/>
                    <a:pt x="92" y="62"/>
                    <a:pt x="92" y="63"/>
                  </a:cubicBezTo>
                  <a:cubicBezTo>
                    <a:pt x="85" y="78"/>
                    <a:pt x="76" y="95"/>
                    <a:pt x="59" y="96"/>
                  </a:cubicBezTo>
                  <a:cubicBezTo>
                    <a:pt x="34" y="96"/>
                    <a:pt x="25" y="56"/>
                    <a:pt x="0" y="52"/>
                  </a:cubicBezTo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8" name="Freeform 592"/>
          <p:cNvSpPr/>
          <p:nvPr/>
        </p:nvSpPr>
        <p:spPr bwMode="auto">
          <a:xfrm>
            <a:off x="4843345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1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2" name="组合 3811"/>
          <p:cNvGrpSpPr/>
          <p:nvPr/>
        </p:nvGrpSpPr>
        <p:grpSpPr>
          <a:xfrm>
            <a:off x="4974244" y="3754358"/>
            <a:ext cx="855590" cy="553953"/>
            <a:chOff x="5226051" y="1616075"/>
            <a:chExt cx="715963" cy="463551"/>
          </a:xfrm>
        </p:grpSpPr>
        <p:sp>
          <p:nvSpPr>
            <p:cNvPr id="3729" name="Freeform 593"/>
            <p:cNvSpPr/>
            <p:nvPr/>
          </p:nvSpPr>
          <p:spPr bwMode="auto">
            <a:xfrm>
              <a:off x="5273676" y="1616075"/>
              <a:ext cx="619125" cy="404813"/>
            </a:xfrm>
            <a:custGeom>
              <a:avLst/>
              <a:gdLst>
                <a:gd name="T0" fmla="*/ 650 w 673"/>
                <a:gd name="T1" fmla="*/ 0 h 441"/>
                <a:gd name="T2" fmla="*/ 23 w 673"/>
                <a:gd name="T3" fmla="*/ 0 h 441"/>
                <a:gd name="T4" fmla="*/ 0 w 673"/>
                <a:gd name="T5" fmla="*/ 22 h 441"/>
                <a:gd name="T6" fmla="*/ 0 w 673"/>
                <a:gd name="T7" fmla="*/ 441 h 441"/>
                <a:gd name="T8" fmla="*/ 673 w 673"/>
                <a:gd name="T9" fmla="*/ 441 h 441"/>
                <a:gd name="T10" fmla="*/ 673 w 673"/>
                <a:gd name="T11" fmla="*/ 22 h 441"/>
                <a:gd name="T12" fmla="*/ 650 w 673"/>
                <a:gd name="T1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441">
                  <a:moveTo>
                    <a:pt x="6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3" y="22"/>
                    <a:pt x="673" y="22"/>
                    <a:pt x="673" y="22"/>
                  </a:cubicBezTo>
                  <a:cubicBezTo>
                    <a:pt x="673" y="10"/>
                    <a:pt x="663" y="0"/>
                    <a:pt x="650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0" name="Rectangle 594"/>
            <p:cNvSpPr>
              <a:spLocks noChangeArrowheads="1"/>
            </p:cNvSpPr>
            <p:nvPr/>
          </p:nvSpPr>
          <p:spPr bwMode="auto">
            <a:xfrm>
              <a:off x="5299076" y="1639888"/>
              <a:ext cx="568325" cy="357188"/>
            </a:xfrm>
            <a:prstGeom prst="rect">
              <a:avLst/>
            </a:prstGeom>
            <a:solidFill>
              <a:srgbClr val="16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1" name="Rectangle 595"/>
            <p:cNvSpPr>
              <a:spLocks noChangeArrowheads="1"/>
            </p:cNvSpPr>
            <p:nvPr/>
          </p:nvSpPr>
          <p:spPr bwMode="auto">
            <a:xfrm>
              <a:off x="5226051" y="2014538"/>
              <a:ext cx="715963" cy="33338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2" name="Freeform 596"/>
            <p:cNvSpPr/>
            <p:nvPr/>
          </p:nvSpPr>
          <p:spPr bwMode="auto">
            <a:xfrm>
              <a:off x="5226051" y="2046288"/>
              <a:ext cx="715963" cy="33338"/>
            </a:xfrm>
            <a:custGeom>
              <a:avLst/>
              <a:gdLst>
                <a:gd name="T0" fmla="*/ 371 w 451"/>
                <a:gd name="T1" fmla="*/ 21 h 21"/>
                <a:gd name="T2" fmla="*/ 79 w 451"/>
                <a:gd name="T3" fmla="*/ 21 h 21"/>
                <a:gd name="T4" fmla="*/ 0 w 451"/>
                <a:gd name="T5" fmla="*/ 0 h 21"/>
                <a:gd name="T6" fmla="*/ 451 w 451"/>
                <a:gd name="T7" fmla="*/ 0 h 21"/>
                <a:gd name="T8" fmla="*/ 371 w 45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">
                  <a:moveTo>
                    <a:pt x="371" y="21"/>
                  </a:moveTo>
                  <a:lnTo>
                    <a:pt x="79" y="21"/>
                  </a:lnTo>
                  <a:lnTo>
                    <a:pt x="0" y="0"/>
                  </a:lnTo>
                  <a:lnTo>
                    <a:pt x="451" y="0"/>
                  </a:lnTo>
                  <a:lnTo>
                    <a:pt x="371" y="2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3" name="Rectangle 597"/>
            <p:cNvSpPr>
              <a:spLocks noChangeArrowheads="1"/>
            </p:cNvSpPr>
            <p:nvPr/>
          </p:nvSpPr>
          <p:spPr bwMode="auto">
            <a:xfrm>
              <a:off x="5500689" y="2028825"/>
              <a:ext cx="165100" cy="47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4" name="Rectangle 598"/>
            <p:cNvSpPr>
              <a:spLocks noChangeArrowheads="1"/>
            </p:cNvSpPr>
            <p:nvPr/>
          </p:nvSpPr>
          <p:spPr bwMode="auto">
            <a:xfrm>
              <a:off x="5337176" y="1681163"/>
              <a:ext cx="414338" cy="276225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5" name="Rectangle 599"/>
            <p:cNvSpPr>
              <a:spLocks noChangeArrowheads="1"/>
            </p:cNvSpPr>
            <p:nvPr/>
          </p:nvSpPr>
          <p:spPr bwMode="auto">
            <a:xfrm>
              <a:off x="5776914" y="1681163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6" name="Rectangle 600"/>
            <p:cNvSpPr>
              <a:spLocks noChangeArrowheads="1"/>
            </p:cNvSpPr>
            <p:nvPr/>
          </p:nvSpPr>
          <p:spPr bwMode="auto">
            <a:xfrm>
              <a:off x="5776914" y="1736725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7" name="Rectangle 601"/>
            <p:cNvSpPr>
              <a:spLocks noChangeArrowheads="1"/>
            </p:cNvSpPr>
            <p:nvPr/>
          </p:nvSpPr>
          <p:spPr bwMode="auto">
            <a:xfrm>
              <a:off x="5776914" y="17938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8" name="Rectangle 602"/>
            <p:cNvSpPr>
              <a:spLocks noChangeArrowheads="1"/>
            </p:cNvSpPr>
            <p:nvPr/>
          </p:nvSpPr>
          <p:spPr bwMode="auto">
            <a:xfrm>
              <a:off x="5776914" y="185102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9" name="Rectangle 603"/>
            <p:cNvSpPr>
              <a:spLocks noChangeArrowheads="1"/>
            </p:cNvSpPr>
            <p:nvPr/>
          </p:nvSpPr>
          <p:spPr bwMode="auto">
            <a:xfrm>
              <a:off x="5776914" y="19081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0" name="Oval 604"/>
            <p:cNvSpPr>
              <a:spLocks noChangeArrowheads="1"/>
            </p:cNvSpPr>
            <p:nvPr/>
          </p:nvSpPr>
          <p:spPr bwMode="auto">
            <a:xfrm>
              <a:off x="5372101" y="1706563"/>
              <a:ext cx="109538" cy="111125"/>
            </a:xfrm>
            <a:prstGeom prst="ellipse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1" name="Freeform 605"/>
            <p:cNvSpPr/>
            <p:nvPr/>
          </p:nvSpPr>
          <p:spPr bwMode="auto">
            <a:xfrm>
              <a:off x="5576889" y="1697038"/>
              <a:ext cx="149225" cy="106363"/>
            </a:xfrm>
            <a:custGeom>
              <a:avLst/>
              <a:gdLst>
                <a:gd name="T0" fmla="*/ 94 w 94"/>
                <a:gd name="T1" fmla="*/ 67 h 67"/>
                <a:gd name="T2" fmla="*/ 47 w 94"/>
                <a:gd name="T3" fmla="*/ 0 h 67"/>
                <a:gd name="T4" fmla="*/ 0 w 94"/>
                <a:gd name="T5" fmla="*/ 67 h 67"/>
                <a:gd name="T6" fmla="*/ 94 w 9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7">
                  <a:moveTo>
                    <a:pt x="94" y="67"/>
                  </a:moveTo>
                  <a:lnTo>
                    <a:pt x="47" y="0"/>
                  </a:lnTo>
                  <a:lnTo>
                    <a:pt x="0" y="67"/>
                  </a:lnTo>
                  <a:lnTo>
                    <a:pt x="94" y="67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2" name="Freeform 606"/>
            <p:cNvSpPr/>
            <p:nvPr/>
          </p:nvSpPr>
          <p:spPr bwMode="auto">
            <a:xfrm>
              <a:off x="5470526" y="1808163"/>
              <a:ext cx="123825" cy="107950"/>
            </a:xfrm>
            <a:custGeom>
              <a:avLst/>
              <a:gdLst>
                <a:gd name="T0" fmla="*/ 19 w 78"/>
                <a:gd name="T1" fmla="*/ 68 h 68"/>
                <a:gd name="T2" fmla="*/ 0 w 78"/>
                <a:gd name="T3" fmla="*/ 33 h 68"/>
                <a:gd name="T4" fmla="*/ 19 w 78"/>
                <a:gd name="T5" fmla="*/ 0 h 68"/>
                <a:gd name="T6" fmla="*/ 59 w 78"/>
                <a:gd name="T7" fmla="*/ 0 h 68"/>
                <a:gd name="T8" fmla="*/ 78 w 78"/>
                <a:gd name="T9" fmla="*/ 33 h 68"/>
                <a:gd name="T10" fmla="*/ 59 w 78"/>
                <a:gd name="T11" fmla="*/ 68 h 68"/>
                <a:gd name="T12" fmla="*/ 19 w 78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8">
                  <a:moveTo>
                    <a:pt x="19" y="68"/>
                  </a:moveTo>
                  <a:lnTo>
                    <a:pt x="0" y="33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78" y="33"/>
                  </a:lnTo>
                  <a:lnTo>
                    <a:pt x="59" y="68"/>
                  </a:lnTo>
                  <a:lnTo>
                    <a:pt x="19" y="68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3" name="Freeform 607"/>
            <p:cNvSpPr/>
            <p:nvPr/>
          </p:nvSpPr>
          <p:spPr bwMode="auto">
            <a:xfrm>
              <a:off x="5357814" y="1817688"/>
              <a:ext cx="131763" cy="130175"/>
            </a:xfrm>
            <a:custGeom>
              <a:avLst/>
              <a:gdLst>
                <a:gd name="T0" fmla="*/ 140 w 144"/>
                <a:gd name="T1" fmla="*/ 142 h 142"/>
                <a:gd name="T2" fmla="*/ 112 w 144"/>
                <a:gd name="T3" fmla="*/ 122 h 142"/>
                <a:gd name="T4" fmla="*/ 108 w 144"/>
                <a:gd name="T5" fmla="*/ 109 h 142"/>
                <a:gd name="T6" fmla="*/ 105 w 144"/>
                <a:gd name="T7" fmla="*/ 98 h 142"/>
                <a:gd name="T8" fmla="*/ 80 w 144"/>
                <a:gd name="T9" fmla="*/ 82 h 142"/>
                <a:gd name="T10" fmla="*/ 71 w 144"/>
                <a:gd name="T11" fmla="*/ 82 h 142"/>
                <a:gd name="T12" fmla="*/ 56 w 144"/>
                <a:gd name="T13" fmla="*/ 80 h 142"/>
                <a:gd name="T14" fmla="*/ 26 w 144"/>
                <a:gd name="T15" fmla="*/ 55 h 142"/>
                <a:gd name="T16" fmla="*/ 22 w 144"/>
                <a:gd name="T17" fmla="*/ 42 h 142"/>
                <a:gd name="T18" fmla="*/ 19 w 144"/>
                <a:gd name="T19" fmla="*/ 31 h 142"/>
                <a:gd name="T20" fmla="*/ 0 w 144"/>
                <a:gd name="T21" fmla="*/ 18 h 142"/>
                <a:gd name="T22" fmla="*/ 0 w 144"/>
                <a:gd name="T23" fmla="*/ 0 h 142"/>
                <a:gd name="T24" fmla="*/ 35 w 144"/>
                <a:gd name="T25" fmla="*/ 23 h 142"/>
                <a:gd name="T26" fmla="*/ 40 w 144"/>
                <a:gd name="T27" fmla="*/ 38 h 142"/>
                <a:gd name="T28" fmla="*/ 43 w 144"/>
                <a:gd name="T29" fmla="*/ 49 h 142"/>
                <a:gd name="T30" fmla="*/ 60 w 144"/>
                <a:gd name="T31" fmla="*/ 63 h 142"/>
                <a:gd name="T32" fmla="*/ 72 w 144"/>
                <a:gd name="T33" fmla="*/ 64 h 142"/>
                <a:gd name="T34" fmla="*/ 82 w 144"/>
                <a:gd name="T35" fmla="*/ 65 h 142"/>
                <a:gd name="T36" fmla="*/ 120 w 144"/>
                <a:gd name="T37" fmla="*/ 91 h 142"/>
                <a:gd name="T38" fmla="*/ 125 w 144"/>
                <a:gd name="T39" fmla="*/ 105 h 142"/>
                <a:gd name="T40" fmla="*/ 129 w 144"/>
                <a:gd name="T41" fmla="*/ 115 h 142"/>
                <a:gd name="T42" fmla="*/ 144 w 144"/>
                <a:gd name="T43" fmla="*/ 125 h 142"/>
                <a:gd name="T44" fmla="*/ 140 w 144"/>
                <a:gd name="T4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142">
                  <a:moveTo>
                    <a:pt x="140" y="142"/>
                  </a:moveTo>
                  <a:cubicBezTo>
                    <a:pt x="126" y="139"/>
                    <a:pt x="117" y="132"/>
                    <a:pt x="112" y="122"/>
                  </a:cubicBezTo>
                  <a:cubicBezTo>
                    <a:pt x="111" y="118"/>
                    <a:pt x="109" y="113"/>
                    <a:pt x="108" y="109"/>
                  </a:cubicBezTo>
                  <a:cubicBezTo>
                    <a:pt x="107" y="105"/>
                    <a:pt x="106" y="102"/>
                    <a:pt x="105" y="98"/>
                  </a:cubicBezTo>
                  <a:cubicBezTo>
                    <a:pt x="100" y="90"/>
                    <a:pt x="91" y="83"/>
                    <a:pt x="80" y="82"/>
                  </a:cubicBezTo>
                  <a:cubicBezTo>
                    <a:pt x="77" y="82"/>
                    <a:pt x="74" y="82"/>
                    <a:pt x="71" y="82"/>
                  </a:cubicBezTo>
                  <a:cubicBezTo>
                    <a:pt x="66" y="82"/>
                    <a:pt x="61" y="81"/>
                    <a:pt x="56" y="80"/>
                  </a:cubicBezTo>
                  <a:cubicBezTo>
                    <a:pt x="43" y="77"/>
                    <a:pt x="32" y="68"/>
                    <a:pt x="26" y="55"/>
                  </a:cubicBezTo>
                  <a:cubicBezTo>
                    <a:pt x="24" y="51"/>
                    <a:pt x="23" y="46"/>
                    <a:pt x="22" y="42"/>
                  </a:cubicBezTo>
                  <a:cubicBezTo>
                    <a:pt x="21" y="38"/>
                    <a:pt x="21" y="34"/>
                    <a:pt x="19" y="31"/>
                  </a:cubicBezTo>
                  <a:cubicBezTo>
                    <a:pt x="17" y="27"/>
                    <a:pt x="12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28" y="9"/>
                    <a:pt x="35" y="23"/>
                  </a:cubicBezTo>
                  <a:cubicBezTo>
                    <a:pt x="37" y="28"/>
                    <a:pt x="39" y="33"/>
                    <a:pt x="40" y="38"/>
                  </a:cubicBezTo>
                  <a:cubicBezTo>
                    <a:pt x="40" y="42"/>
                    <a:pt x="41" y="45"/>
                    <a:pt x="43" y="49"/>
                  </a:cubicBezTo>
                  <a:cubicBezTo>
                    <a:pt x="46" y="56"/>
                    <a:pt x="52" y="61"/>
                    <a:pt x="60" y="63"/>
                  </a:cubicBezTo>
                  <a:cubicBezTo>
                    <a:pt x="63" y="64"/>
                    <a:pt x="67" y="64"/>
                    <a:pt x="72" y="64"/>
                  </a:cubicBezTo>
                  <a:cubicBezTo>
                    <a:pt x="75" y="64"/>
                    <a:pt x="78" y="64"/>
                    <a:pt x="82" y="65"/>
                  </a:cubicBezTo>
                  <a:cubicBezTo>
                    <a:pt x="99" y="67"/>
                    <a:pt x="114" y="77"/>
                    <a:pt x="120" y="91"/>
                  </a:cubicBezTo>
                  <a:cubicBezTo>
                    <a:pt x="123" y="95"/>
                    <a:pt x="124" y="100"/>
                    <a:pt x="125" y="105"/>
                  </a:cubicBezTo>
                  <a:cubicBezTo>
                    <a:pt x="126" y="108"/>
                    <a:pt x="127" y="112"/>
                    <a:pt x="129" y="115"/>
                  </a:cubicBezTo>
                  <a:cubicBezTo>
                    <a:pt x="131" y="120"/>
                    <a:pt x="136" y="123"/>
                    <a:pt x="144" y="125"/>
                  </a:cubicBezTo>
                  <a:lnTo>
                    <a:pt x="140" y="142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44" name="Freeform 608"/>
          <p:cNvSpPr/>
          <p:nvPr/>
        </p:nvSpPr>
        <p:spPr bwMode="auto">
          <a:xfrm>
            <a:off x="4843345" y="4731363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76 w 1016"/>
              <a:gd name="T5" fmla="*/ 891 h 1016"/>
              <a:gd name="T6" fmla="*/ 508 w 1016"/>
              <a:gd name="T7" fmla="*/ 1016 h 1016"/>
              <a:gd name="T8" fmla="*/ 841 w 1016"/>
              <a:gd name="T9" fmla="*/ 891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61"/>
                  <a:pt x="68" y="798"/>
                  <a:pt x="176" y="891"/>
                </a:cubicBezTo>
                <a:cubicBezTo>
                  <a:pt x="265" y="969"/>
                  <a:pt x="381" y="1016"/>
                  <a:pt x="508" y="1016"/>
                </a:cubicBezTo>
                <a:cubicBezTo>
                  <a:pt x="636" y="1016"/>
                  <a:pt x="752" y="969"/>
                  <a:pt x="841" y="891"/>
                </a:cubicBezTo>
                <a:cubicBezTo>
                  <a:pt x="949" y="798"/>
                  <a:pt x="1016" y="661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5" name="组合 3814"/>
          <p:cNvGrpSpPr/>
          <p:nvPr/>
        </p:nvGrpSpPr>
        <p:grpSpPr>
          <a:xfrm>
            <a:off x="5093761" y="4985574"/>
            <a:ext cx="614659" cy="605173"/>
            <a:chOff x="5326064" y="2646363"/>
            <a:chExt cx="514350" cy="506412"/>
          </a:xfrm>
        </p:grpSpPr>
        <p:sp>
          <p:nvSpPr>
            <p:cNvPr id="3745" name="Freeform 609"/>
            <p:cNvSpPr>
              <a:spLocks noEditPoints="1"/>
            </p:cNvSpPr>
            <p:nvPr/>
          </p:nvSpPr>
          <p:spPr bwMode="auto">
            <a:xfrm>
              <a:off x="5503864" y="2816225"/>
              <a:ext cx="336550" cy="336550"/>
            </a:xfrm>
            <a:custGeom>
              <a:avLst/>
              <a:gdLst>
                <a:gd name="T0" fmla="*/ 0 w 212"/>
                <a:gd name="T1" fmla="*/ 0 h 212"/>
                <a:gd name="T2" fmla="*/ 0 w 212"/>
                <a:gd name="T3" fmla="*/ 212 h 212"/>
                <a:gd name="T4" fmla="*/ 212 w 212"/>
                <a:gd name="T5" fmla="*/ 212 h 212"/>
                <a:gd name="T6" fmla="*/ 212 w 212"/>
                <a:gd name="T7" fmla="*/ 0 h 212"/>
                <a:gd name="T8" fmla="*/ 0 w 212"/>
                <a:gd name="T9" fmla="*/ 0 h 212"/>
                <a:gd name="T10" fmla="*/ 173 w 212"/>
                <a:gd name="T11" fmla="*/ 172 h 212"/>
                <a:gd name="T12" fmla="*/ 39 w 212"/>
                <a:gd name="T13" fmla="*/ 172 h 212"/>
                <a:gd name="T14" fmla="*/ 39 w 212"/>
                <a:gd name="T15" fmla="*/ 39 h 212"/>
                <a:gd name="T16" fmla="*/ 173 w 212"/>
                <a:gd name="T17" fmla="*/ 39 h 212"/>
                <a:gd name="T18" fmla="*/ 173 w 212"/>
                <a:gd name="T19" fmla="*/ 1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0" y="0"/>
                  </a:moveTo>
                  <a:lnTo>
                    <a:pt x="0" y="212"/>
                  </a:ln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73" y="172"/>
                  </a:moveTo>
                  <a:lnTo>
                    <a:pt x="39" y="172"/>
                  </a:lnTo>
                  <a:lnTo>
                    <a:pt x="39" y="39"/>
                  </a:lnTo>
                  <a:lnTo>
                    <a:pt x="173" y="39"/>
                  </a:lnTo>
                  <a:lnTo>
                    <a:pt x="173" y="17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6" name="Rectangle 610"/>
            <p:cNvSpPr>
              <a:spLocks noChangeArrowheads="1"/>
            </p:cNvSpPr>
            <p:nvPr/>
          </p:nvSpPr>
          <p:spPr bwMode="auto">
            <a:xfrm>
              <a:off x="5326064" y="2646363"/>
              <a:ext cx="336550" cy="33655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7" name="Freeform 611"/>
            <p:cNvSpPr/>
            <p:nvPr/>
          </p:nvSpPr>
          <p:spPr bwMode="auto">
            <a:xfrm>
              <a:off x="5711826" y="2673350"/>
              <a:ext cx="93663" cy="92075"/>
            </a:xfrm>
            <a:custGeom>
              <a:avLst/>
              <a:gdLst>
                <a:gd name="T0" fmla="*/ 102 w 102"/>
                <a:gd name="T1" fmla="*/ 101 h 101"/>
                <a:gd name="T2" fmla="*/ 87 w 102"/>
                <a:gd name="T3" fmla="*/ 101 h 101"/>
                <a:gd name="T4" fmla="*/ 0 w 102"/>
                <a:gd name="T5" fmla="*/ 15 h 101"/>
                <a:gd name="T6" fmla="*/ 0 w 102"/>
                <a:gd name="T7" fmla="*/ 0 h 101"/>
                <a:gd name="T8" fmla="*/ 102 w 10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1">
                  <a:moveTo>
                    <a:pt x="102" y="101"/>
                  </a:moveTo>
                  <a:cubicBezTo>
                    <a:pt x="87" y="101"/>
                    <a:pt x="87" y="101"/>
                    <a:pt x="87" y="101"/>
                  </a:cubicBezTo>
                  <a:cubicBezTo>
                    <a:pt x="87" y="54"/>
                    <a:pt x="48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0"/>
                    <a:pt x="102" y="45"/>
                    <a:pt x="102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8" name="Freeform 612"/>
            <p:cNvSpPr/>
            <p:nvPr/>
          </p:nvSpPr>
          <p:spPr bwMode="auto">
            <a:xfrm>
              <a:off x="5683251" y="2646363"/>
              <a:ext cx="33338" cy="66675"/>
            </a:xfrm>
            <a:custGeom>
              <a:avLst/>
              <a:gdLst>
                <a:gd name="T0" fmla="*/ 21 w 21"/>
                <a:gd name="T1" fmla="*/ 0 h 42"/>
                <a:gd name="T2" fmla="*/ 21 w 21"/>
                <a:gd name="T3" fmla="*/ 42 h 42"/>
                <a:gd name="T4" fmla="*/ 0 w 21"/>
                <a:gd name="T5" fmla="*/ 21 h 42"/>
                <a:gd name="T6" fmla="*/ 21 w 21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2">
                  <a:moveTo>
                    <a:pt x="21" y="0"/>
                  </a:move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9" name="Freeform 613"/>
            <p:cNvSpPr/>
            <p:nvPr/>
          </p:nvSpPr>
          <p:spPr bwMode="auto">
            <a:xfrm>
              <a:off x="5764214" y="2762250"/>
              <a:ext cx="66675" cy="33338"/>
            </a:xfrm>
            <a:custGeom>
              <a:avLst/>
              <a:gdLst>
                <a:gd name="T0" fmla="*/ 42 w 42"/>
                <a:gd name="T1" fmla="*/ 0 h 21"/>
                <a:gd name="T2" fmla="*/ 0 w 42"/>
                <a:gd name="T3" fmla="*/ 0 h 21"/>
                <a:gd name="T4" fmla="*/ 21 w 42"/>
                <a:gd name="T5" fmla="*/ 21 h 21"/>
                <a:gd name="T6" fmla="*/ 42 w 4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lnTo>
                    <a:pt x="0" y="0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0" name="Oval 614"/>
          <p:cNvSpPr>
            <a:spLocks noChangeArrowheads="1"/>
          </p:cNvSpPr>
          <p:nvPr/>
        </p:nvSpPr>
        <p:spPr bwMode="auto">
          <a:xfrm>
            <a:off x="6223493" y="4731363"/>
            <a:ext cx="1115492" cy="1115492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6" name="组合 3815"/>
          <p:cNvGrpSpPr/>
          <p:nvPr/>
        </p:nvGrpSpPr>
        <p:grpSpPr>
          <a:xfrm>
            <a:off x="6420792" y="4945734"/>
            <a:ext cx="722794" cy="682954"/>
            <a:chOff x="6315076" y="2613025"/>
            <a:chExt cx="604838" cy="571500"/>
          </a:xfrm>
        </p:grpSpPr>
        <p:sp>
          <p:nvSpPr>
            <p:cNvPr id="3751" name="Freeform 615"/>
            <p:cNvSpPr/>
            <p:nvPr/>
          </p:nvSpPr>
          <p:spPr bwMode="auto">
            <a:xfrm>
              <a:off x="6315076" y="2647950"/>
              <a:ext cx="604838" cy="536575"/>
            </a:xfrm>
            <a:custGeom>
              <a:avLst/>
              <a:gdLst>
                <a:gd name="T0" fmla="*/ 482 w 659"/>
                <a:gd name="T1" fmla="*/ 4 h 585"/>
                <a:gd name="T2" fmla="*/ 12 w 659"/>
                <a:gd name="T3" fmla="*/ 217 h 585"/>
                <a:gd name="T4" fmla="*/ 4 w 659"/>
                <a:gd name="T5" fmla="*/ 239 h 585"/>
                <a:gd name="T6" fmla="*/ 155 w 659"/>
                <a:gd name="T7" fmla="*/ 573 h 585"/>
                <a:gd name="T8" fmla="*/ 177 w 659"/>
                <a:gd name="T9" fmla="*/ 582 h 585"/>
                <a:gd name="T10" fmla="*/ 647 w 659"/>
                <a:gd name="T11" fmla="*/ 369 h 585"/>
                <a:gd name="T12" fmla="*/ 655 w 659"/>
                <a:gd name="T13" fmla="*/ 347 h 585"/>
                <a:gd name="T14" fmla="*/ 504 w 659"/>
                <a:gd name="T15" fmla="*/ 12 h 585"/>
                <a:gd name="T16" fmla="*/ 482 w 659"/>
                <a:gd name="T17" fmla="*/ 4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9" h="585">
                  <a:moveTo>
                    <a:pt x="482" y="4"/>
                  </a:moveTo>
                  <a:cubicBezTo>
                    <a:pt x="12" y="217"/>
                    <a:pt x="12" y="217"/>
                    <a:pt x="12" y="217"/>
                  </a:cubicBezTo>
                  <a:cubicBezTo>
                    <a:pt x="4" y="221"/>
                    <a:pt x="0" y="230"/>
                    <a:pt x="4" y="239"/>
                  </a:cubicBezTo>
                  <a:cubicBezTo>
                    <a:pt x="155" y="573"/>
                    <a:pt x="155" y="573"/>
                    <a:pt x="155" y="573"/>
                  </a:cubicBezTo>
                  <a:cubicBezTo>
                    <a:pt x="159" y="582"/>
                    <a:pt x="168" y="585"/>
                    <a:pt x="177" y="582"/>
                  </a:cubicBezTo>
                  <a:cubicBezTo>
                    <a:pt x="647" y="369"/>
                    <a:pt x="647" y="369"/>
                    <a:pt x="647" y="369"/>
                  </a:cubicBezTo>
                  <a:cubicBezTo>
                    <a:pt x="655" y="365"/>
                    <a:pt x="659" y="355"/>
                    <a:pt x="655" y="347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500" y="4"/>
                    <a:pt x="491" y="0"/>
                    <a:pt x="482" y="4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2" name="Freeform 616"/>
            <p:cNvSpPr/>
            <p:nvPr/>
          </p:nvSpPr>
          <p:spPr bwMode="auto">
            <a:xfrm>
              <a:off x="6407151" y="2692400"/>
              <a:ext cx="469900" cy="425450"/>
            </a:xfrm>
            <a:custGeom>
              <a:avLst/>
              <a:gdLst>
                <a:gd name="T0" fmla="*/ 296 w 296"/>
                <a:gd name="T1" fmla="*/ 170 h 268"/>
                <a:gd name="T2" fmla="*/ 77 w 296"/>
                <a:gd name="T3" fmla="*/ 268 h 268"/>
                <a:gd name="T4" fmla="*/ 0 w 296"/>
                <a:gd name="T5" fmla="*/ 99 h 268"/>
                <a:gd name="T6" fmla="*/ 219 w 296"/>
                <a:gd name="T7" fmla="*/ 0 h 268"/>
                <a:gd name="T8" fmla="*/ 296 w 296"/>
                <a:gd name="T9" fmla="*/ 17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68">
                  <a:moveTo>
                    <a:pt x="296" y="170"/>
                  </a:moveTo>
                  <a:lnTo>
                    <a:pt x="77" y="268"/>
                  </a:lnTo>
                  <a:lnTo>
                    <a:pt x="0" y="99"/>
                  </a:lnTo>
                  <a:lnTo>
                    <a:pt x="219" y="0"/>
                  </a:lnTo>
                  <a:lnTo>
                    <a:pt x="296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3" name="Freeform 617"/>
            <p:cNvSpPr/>
            <p:nvPr/>
          </p:nvSpPr>
          <p:spPr bwMode="auto">
            <a:xfrm>
              <a:off x="6403976" y="2979738"/>
              <a:ext cx="47625" cy="46038"/>
            </a:xfrm>
            <a:custGeom>
              <a:avLst/>
              <a:gdLst>
                <a:gd name="T0" fmla="*/ 46 w 51"/>
                <a:gd name="T1" fmla="*/ 16 h 51"/>
                <a:gd name="T2" fmla="*/ 35 w 51"/>
                <a:gd name="T3" fmla="*/ 46 h 51"/>
                <a:gd name="T4" fmla="*/ 6 w 51"/>
                <a:gd name="T5" fmla="*/ 35 h 51"/>
                <a:gd name="T6" fmla="*/ 17 w 51"/>
                <a:gd name="T7" fmla="*/ 5 h 51"/>
                <a:gd name="T8" fmla="*/ 46 w 51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6" y="16"/>
                  </a:moveTo>
                  <a:cubicBezTo>
                    <a:pt x="51" y="27"/>
                    <a:pt x="46" y="41"/>
                    <a:pt x="35" y="46"/>
                  </a:cubicBezTo>
                  <a:cubicBezTo>
                    <a:pt x="24" y="51"/>
                    <a:pt x="11" y="46"/>
                    <a:pt x="6" y="35"/>
                  </a:cubicBezTo>
                  <a:cubicBezTo>
                    <a:pt x="0" y="23"/>
                    <a:pt x="5" y="10"/>
                    <a:pt x="17" y="5"/>
                  </a:cubicBezTo>
                  <a:cubicBezTo>
                    <a:pt x="28" y="0"/>
                    <a:pt x="41" y="5"/>
                    <a:pt x="46" y="16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4" name="Freeform 618"/>
            <p:cNvSpPr/>
            <p:nvPr/>
          </p:nvSpPr>
          <p:spPr bwMode="auto">
            <a:xfrm>
              <a:off x="6721476" y="2613025"/>
              <a:ext cx="133350" cy="307975"/>
            </a:xfrm>
            <a:custGeom>
              <a:avLst/>
              <a:gdLst>
                <a:gd name="T0" fmla="*/ 142 w 146"/>
                <a:gd name="T1" fmla="*/ 37 h 334"/>
                <a:gd name="T2" fmla="*/ 57 w 146"/>
                <a:gd name="T3" fmla="*/ 314 h 334"/>
                <a:gd name="T4" fmla="*/ 26 w 146"/>
                <a:gd name="T5" fmla="*/ 330 h 334"/>
                <a:gd name="T6" fmla="*/ 21 w 146"/>
                <a:gd name="T7" fmla="*/ 328 h 334"/>
                <a:gd name="T8" fmla="*/ 5 w 146"/>
                <a:gd name="T9" fmla="*/ 297 h 334"/>
                <a:gd name="T10" fmla="*/ 90 w 146"/>
                <a:gd name="T11" fmla="*/ 21 h 334"/>
                <a:gd name="T12" fmla="*/ 121 w 146"/>
                <a:gd name="T13" fmla="*/ 4 h 334"/>
                <a:gd name="T14" fmla="*/ 126 w 146"/>
                <a:gd name="T15" fmla="*/ 6 h 334"/>
                <a:gd name="T16" fmla="*/ 142 w 146"/>
                <a:gd name="T17" fmla="*/ 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34">
                  <a:moveTo>
                    <a:pt x="142" y="37"/>
                  </a:moveTo>
                  <a:cubicBezTo>
                    <a:pt x="57" y="314"/>
                    <a:pt x="57" y="314"/>
                    <a:pt x="57" y="314"/>
                  </a:cubicBezTo>
                  <a:cubicBezTo>
                    <a:pt x="53" y="327"/>
                    <a:pt x="39" y="334"/>
                    <a:pt x="26" y="330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8" y="324"/>
                    <a:pt x="0" y="311"/>
                    <a:pt x="5" y="29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4" y="8"/>
                    <a:pt x="108" y="0"/>
                    <a:pt x="121" y="4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39" y="10"/>
                    <a:pt x="146" y="24"/>
                    <a:pt x="142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5" name="Freeform 619"/>
            <p:cNvSpPr/>
            <p:nvPr/>
          </p:nvSpPr>
          <p:spPr bwMode="auto">
            <a:xfrm>
              <a:off x="6473826" y="2781300"/>
              <a:ext cx="271463" cy="265113"/>
            </a:xfrm>
            <a:custGeom>
              <a:avLst/>
              <a:gdLst>
                <a:gd name="T0" fmla="*/ 202 w 297"/>
                <a:gd name="T1" fmla="*/ 275 h 288"/>
                <a:gd name="T2" fmla="*/ 137 w 297"/>
                <a:gd name="T3" fmla="*/ 269 h 288"/>
                <a:gd name="T4" fmla="*/ 128 w 297"/>
                <a:gd name="T5" fmla="*/ 224 h 288"/>
                <a:gd name="T6" fmla="*/ 143 w 297"/>
                <a:gd name="T7" fmla="*/ 193 h 288"/>
                <a:gd name="T8" fmla="*/ 145 w 297"/>
                <a:gd name="T9" fmla="*/ 190 h 288"/>
                <a:gd name="T10" fmla="*/ 184 w 297"/>
                <a:gd name="T11" fmla="*/ 103 h 288"/>
                <a:gd name="T12" fmla="*/ 187 w 297"/>
                <a:gd name="T13" fmla="*/ 62 h 288"/>
                <a:gd name="T14" fmla="*/ 166 w 297"/>
                <a:gd name="T15" fmla="*/ 35 h 288"/>
                <a:gd name="T16" fmla="*/ 117 w 297"/>
                <a:gd name="T17" fmla="*/ 48 h 288"/>
                <a:gd name="T18" fmla="*/ 28 w 297"/>
                <a:gd name="T19" fmla="*/ 133 h 288"/>
                <a:gd name="T20" fmla="*/ 10 w 297"/>
                <a:gd name="T21" fmla="*/ 140 h 288"/>
                <a:gd name="T22" fmla="*/ 4 w 297"/>
                <a:gd name="T23" fmla="*/ 122 h 288"/>
                <a:gd name="T24" fmla="*/ 103 w 297"/>
                <a:gd name="T25" fmla="*/ 25 h 288"/>
                <a:gd name="T26" fmla="*/ 176 w 297"/>
                <a:gd name="T27" fmla="*/ 10 h 288"/>
                <a:gd name="T28" fmla="*/ 213 w 297"/>
                <a:gd name="T29" fmla="*/ 56 h 288"/>
                <a:gd name="T30" fmla="*/ 210 w 297"/>
                <a:gd name="T31" fmla="*/ 110 h 288"/>
                <a:gd name="T32" fmla="*/ 168 w 297"/>
                <a:gd name="T33" fmla="*/ 204 h 288"/>
                <a:gd name="T34" fmla="*/ 166 w 297"/>
                <a:gd name="T35" fmla="*/ 207 h 288"/>
                <a:gd name="T36" fmla="*/ 154 w 297"/>
                <a:gd name="T37" fmla="*/ 231 h 288"/>
                <a:gd name="T38" fmla="*/ 157 w 297"/>
                <a:gd name="T39" fmla="*/ 251 h 288"/>
                <a:gd name="T40" fmla="*/ 194 w 297"/>
                <a:gd name="T41" fmla="*/ 249 h 288"/>
                <a:gd name="T42" fmla="*/ 270 w 297"/>
                <a:gd name="T43" fmla="*/ 166 h 288"/>
                <a:gd name="T44" fmla="*/ 287 w 297"/>
                <a:gd name="T45" fmla="*/ 158 h 288"/>
                <a:gd name="T46" fmla="*/ 295 w 297"/>
                <a:gd name="T47" fmla="*/ 175 h 288"/>
                <a:gd name="T48" fmla="*/ 207 w 297"/>
                <a:gd name="T49" fmla="*/ 273 h 288"/>
                <a:gd name="T50" fmla="*/ 202 w 297"/>
                <a:gd name="T51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7" h="288">
                  <a:moveTo>
                    <a:pt x="202" y="275"/>
                  </a:moveTo>
                  <a:cubicBezTo>
                    <a:pt x="181" y="284"/>
                    <a:pt x="154" y="288"/>
                    <a:pt x="137" y="269"/>
                  </a:cubicBezTo>
                  <a:cubicBezTo>
                    <a:pt x="127" y="258"/>
                    <a:pt x="124" y="241"/>
                    <a:pt x="128" y="224"/>
                  </a:cubicBezTo>
                  <a:cubicBezTo>
                    <a:pt x="131" y="212"/>
                    <a:pt x="137" y="202"/>
                    <a:pt x="143" y="193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64" y="159"/>
                    <a:pt x="177" y="130"/>
                    <a:pt x="184" y="103"/>
                  </a:cubicBezTo>
                  <a:cubicBezTo>
                    <a:pt x="188" y="86"/>
                    <a:pt x="189" y="73"/>
                    <a:pt x="187" y="62"/>
                  </a:cubicBezTo>
                  <a:cubicBezTo>
                    <a:pt x="184" y="49"/>
                    <a:pt x="176" y="38"/>
                    <a:pt x="166" y="35"/>
                  </a:cubicBezTo>
                  <a:cubicBezTo>
                    <a:pt x="151" y="29"/>
                    <a:pt x="132" y="39"/>
                    <a:pt x="117" y="48"/>
                  </a:cubicBezTo>
                  <a:cubicBezTo>
                    <a:pt x="71" y="75"/>
                    <a:pt x="42" y="102"/>
                    <a:pt x="28" y="133"/>
                  </a:cubicBezTo>
                  <a:cubicBezTo>
                    <a:pt x="24" y="140"/>
                    <a:pt x="16" y="143"/>
                    <a:pt x="10" y="140"/>
                  </a:cubicBezTo>
                  <a:cubicBezTo>
                    <a:pt x="3" y="136"/>
                    <a:pt x="0" y="128"/>
                    <a:pt x="4" y="122"/>
                  </a:cubicBezTo>
                  <a:cubicBezTo>
                    <a:pt x="26" y="74"/>
                    <a:pt x="71" y="44"/>
                    <a:pt x="103" y="25"/>
                  </a:cubicBezTo>
                  <a:cubicBezTo>
                    <a:pt x="123" y="13"/>
                    <a:pt x="150" y="0"/>
                    <a:pt x="176" y="10"/>
                  </a:cubicBezTo>
                  <a:cubicBezTo>
                    <a:pt x="194" y="17"/>
                    <a:pt x="208" y="34"/>
                    <a:pt x="213" y="56"/>
                  </a:cubicBezTo>
                  <a:cubicBezTo>
                    <a:pt x="217" y="76"/>
                    <a:pt x="213" y="96"/>
                    <a:pt x="210" y="110"/>
                  </a:cubicBezTo>
                  <a:cubicBezTo>
                    <a:pt x="202" y="140"/>
                    <a:pt x="188" y="171"/>
                    <a:pt x="168" y="204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1" y="215"/>
                    <a:pt x="156" y="223"/>
                    <a:pt x="154" y="231"/>
                  </a:cubicBezTo>
                  <a:cubicBezTo>
                    <a:pt x="152" y="239"/>
                    <a:pt x="153" y="247"/>
                    <a:pt x="157" y="251"/>
                  </a:cubicBezTo>
                  <a:cubicBezTo>
                    <a:pt x="164" y="259"/>
                    <a:pt x="181" y="256"/>
                    <a:pt x="194" y="249"/>
                  </a:cubicBezTo>
                  <a:cubicBezTo>
                    <a:pt x="228" y="232"/>
                    <a:pt x="256" y="201"/>
                    <a:pt x="270" y="166"/>
                  </a:cubicBezTo>
                  <a:cubicBezTo>
                    <a:pt x="273" y="159"/>
                    <a:pt x="280" y="156"/>
                    <a:pt x="287" y="158"/>
                  </a:cubicBezTo>
                  <a:cubicBezTo>
                    <a:pt x="294" y="161"/>
                    <a:pt x="297" y="169"/>
                    <a:pt x="295" y="175"/>
                  </a:cubicBezTo>
                  <a:cubicBezTo>
                    <a:pt x="278" y="217"/>
                    <a:pt x="246" y="252"/>
                    <a:pt x="207" y="273"/>
                  </a:cubicBezTo>
                  <a:cubicBezTo>
                    <a:pt x="205" y="273"/>
                    <a:pt x="204" y="274"/>
                    <a:pt x="202" y="27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6" name="Freeform 620"/>
          <p:cNvSpPr/>
          <p:nvPr/>
        </p:nvSpPr>
        <p:spPr bwMode="auto">
          <a:xfrm>
            <a:off x="7605540" y="4729465"/>
            <a:ext cx="1115492" cy="1117390"/>
          </a:xfrm>
          <a:custGeom>
            <a:avLst/>
            <a:gdLst>
              <a:gd name="T0" fmla="*/ 508 w 1017"/>
              <a:gd name="T1" fmla="*/ 1 h 1017"/>
              <a:gd name="T2" fmla="*/ 1 w 1017"/>
              <a:gd name="T3" fmla="*/ 510 h 1017"/>
              <a:gd name="T4" fmla="*/ 202 w 1017"/>
              <a:gd name="T5" fmla="*/ 913 h 1017"/>
              <a:gd name="T6" fmla="*/ 510 w 1017"/>
              <a:gd name="T7" fmla="*/ 1017 h 1017"/>
              <a:gd name="T8" fmla="*/ 816 w 1017"/>
              <a:gd name="T9" fmla="*/ 913 h 1017"/>
              <a:gd name="T10" fmla="*/ 1017 w 1017"/>
              <a:gd name="T11" fmla="*/ 508 h 1017"/>
              <a:gd name="T12" fmla="*/ 508 w 1017"/>
              <a:gd name="T13" fmla="*/ 1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7" h="1017">
                <a:moveTo>
                  <a:pt x="508" y="1"/>
                </a:moveTo>
                <a:cubicBezTo>
                  <a:pt x="227" y="1"/>
                  <a:pt x="0" y="229"/>
                  <a:pt x="1" y="510"/>
                </a:cubicBezTo>
                <a:cubicBezTo>
                  <a:pt x="1" y="674"/>
                  <a:pt x="80" y="821"/>
                  <a:pt x="202" y="913"/>
                </a:cubicBezTo>
                <a:cubicBezTo>
                  <a:pt x="287" y="978"/>
                  <a:pt x="394" y="1017"/>
                  <a:pt x="510" y="1017"/>
                </a:cubicBezTo>
                <a:cubicBezTo>
                  <a:pt x="625" y="1016"/>
                  <a:pt x="731" y="978"/>
                  <a:pt x="816" y="913"/>
                </a:cubicBezTo>
                <a:cubicBezTo>
                  <a:pt x="938" y="820"/>
                  <a:pt x="1017" y="673"/>
                  <a:pt x="1017" y="508"/>
                </a:cubicBezTo>
                <a:cubicBezTo>
                  <a:pt x="1016" y="227"/>
                  <a:pt x="788" y="0"/>
                  <a:pt x="508" y="1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7" name="组合 3816"/>
          <p:cNvGrpSpPr/>
          <p:nvPr/>
        </p:nvGrpSpPr>
        <p:grpSpPr>
          <a:xfrm>
            <a:off x="7818014" y="4921072"/>
            <a:ext cx="713309" cy="711411"/>
            <a:chOff x="7362826" y="2592388"/>
            <a:chExt cx="596901" cy="595313"/>
          </a:xfrm>
        </p:grpSpPr>
        <p:sp>
          <p:nvSpPr>
            <p:cNvPr id="3757" name="Freeform 621"/>
            <p:cNvSpPr/>
            <p:nvPr/>
          </p:nvSpPr>
          <p:spPr bwMode="auto">
            <a:xfrm>
              <a:off x="7505701" y="2941638"/>
              <a:ext cx="104775" cy="104775"/>
            </a:xfrm>
            <a:custGeom>
              <a:avLst/>
              <a:gdLst>
                <a:gd name="T0" fmla="*/ 21 w 66"/>
                <a:gd name="T1" fmla="*/ 66 h 66"/>
                <a:gd name="T2" fmla="*/ 0 w 66"/>
                <a:gd name="T3" fmla="*/ 44 h 66"/>
                <a:gd name="T4" fmla="*/ 44 w 66"/>
                <a:gd name="T5" fmla="*/ 0 h 66"/>
                <a:gd name="T6" fmla="*/ 66 w 66"/>
                <a:gd name="T7" fmla="*/ 22 h 66"/>
                <a:gd name="T8" fmla="*/ 21 w 66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lnTo>
                    <a:pt x="0" y="44"/>
                  </a:lnTo>
                  <a:lnTo>
                    <a:pt x="44" y="0"/>
                  </a:lnTo>
                  <a:lnTo>
                    <a:pt x="66" y="22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8" name="Freeform 622"/>
            <p:cNvSpPr/>
            <p:nvPr/>
          </p:nvSpPr>
          <p:spPr bwMode="auto">
            <a:xfrm>
              <a:off x="7559676" y="2652713"/>
              <a:ext cx="339725" cy="339725"/>
            </a:xfrm>
            <a:custGeom>
              <a:avLst/>
              <a:gdLst>
                <a:gd name="T0" fmla="*/ 305 w 370"/>
                <a:gd name="T1" fmla="*/ 304 h 370"/>
                <a:gd name="T2" fmla="*/ 66 w 370"/>
                <a:gd name="T3" fmla="*/ 304 h 370"/>
                <a:gd name="T4" fmla="*/ 66 w 370"/>
                <a:gd name="T5" fmla="*/ 65 h 370"/>
                <a:gd name="T6" fmla="*/ 305 w 370"/>
                <a:gd name="T7" fmla="*/ 65 h 370"/>
                <a:gd name="T8" fmla="*/ 305 w 370"/>
                <a:gd name="T9" fmla="*/ 30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70">
                  <a:moveTo>
                    <a:pt x="305" y="304"/>
                  </a:moveTo>
                  <a:cubicBezTo>
                    <a:pt x="239" y="370"/>
                    <a:pt x="132" y="370"/>
                    <a:pt x="66" y="304"/>
                  </a:cubicBezTo>
                  <a:cubicBezTo>
                    <a:pt x="0" y="238"/>
                    <a:pt x="0" y="131"/>
                    <a:pt x="66" y="65"/>
                  </a:cubicBezTo>
                  <a:cubicBezTo>
                    <a:pt x="132" y="0"/>
                    <a:pt x="239" y="0"/>
                    <a:pt x="305" y="65"/>
                  </a:cubicBezTo>
                  <a:cubicBezTo>
                    <a:pt x="370" y="131"/>
                    <a:pt x="370" y="238"/>
                    <a:pt x="305" y="304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9" name="Freeform 623"/>
            <p:cNvSpPr>
              <a:spLocks noEditPoints="1"/>
            </p:cNvSpPr>
            <p:nvPr/>
          </p:nvSpPr>
          <p:spPr bwMode="auto">
            <a:xfrm>
              <a:off x="7497764" y="2592388"/>
              <a:ext cx="461963" cy="460375"/>
            </a:xfrm>
            <a:custGeom>
              <a:avLst/>
              <a:gdLst>
                <a:gd name="T0" fmla="*/ 413 w 503"/>
                <a:gd name="T1" fmla="*/ 89 h 502"/>
                <a:gd name="T2" fmla="*/ 90 w 503"/>
                <a:gd name="T3" fmla="*/ 89 h 502"/>
                <a:gd name="T4" fmla="*/ 90 w 503"/>
                <a:gd name="T5" fmla="*/ 412 h 502"/>
                <a:gd name="T6" fmla="*/ 413 w 503"/>
                <a:gd name="T7" fmla="*/ 412 h 502"/>
                <a:gd name="T8" fmla="*/ 413 w 503"/>
                <a:gd name="T9" fmla="*/ 89 h 502"/>
                <a:gd name="T10" fmla="*/ 132 w 503"/>
                <a:gd name="T11" fmla="*/ 370 h 502"/>
                <a:gd name="T12" fmla="*/ 132 w 503"/>
                <a:gd name="T13" fmla="*/ 131 h 502"/>
                <a:gd name="T14" fmla="*/ 371 w 503"/>
                <a:gd name="T15" fmla="*/ 131 h 502"/>
                <a:gd name="T16" fmla="*/ 371 w 503"/>
                <a:gd name="T17" fmla="*/ 370 h 502"/>
                <a:gd name="T18" fmla="*/ 132 w 503"/>
                <a:gd name="T19" fmla="*/ 37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3" h="502">
                  <a:moveTo>
                    <a:pt x="413" y="89"/>
                  </a:moveTo>
                  <a:cubicBezTo>
                    <a:pt x="324" y="0"/>
                    <a:pt x="179" y="0"/>
                    <a:pt x="90" y="89"/>
                  </a:cubicBezTo>
                  <a:cubicBezTo>
                    <a:pt x="0" y="178"/>
                    <a:pt x="0" y="323"/>
                    <a:pt x="90" y="412"/>
                  </a:cubicBezTo>
                  <a:cubicBezTo>
                    <a:pt x="179" y="502"/>
                    <a:pt x="324" y="502"/>
                    <a:pt x="413" y="412"/>
                  </a:cubicBezTo>
                  <a:cubicBezTo>
                    <a:pt x="503" y="323"/>
                    <a:pt x="503" y="178"/>
                    <a:pt x="413" y="89"/>
                  </a:cubicBezTo>
                  <a:close/>
                  <a:moveTo>
                    <a:pt x="132" y="370"/>
                  </a:moveTo>
                  <a:cubicBezTo>
                    <a:pt x="66" y="304"/>
                    <a:pt x="66" y="197"/>
                    <a:pt x="132" y="131"/>
                  </a:cubicBezTo>
                  <a:cubicBezTo>
                    <a:pt x="198" y="66"/>
                    <a:pt x="305" y="66"/>
                    <a:pt x="371" y="131"/>
                  </a:cubicBezTo>
                  <a:cubicBezTo>
                    <a:pt x="436" y="197"/>
                    <a:pt x="436" y="304"/>
                    <a:pt x="371" y="370"/>
                  </a:cubicBezTo>
                  <a:cubicBezTo>
                    <a:pt x="305" y="436"/>
                    <a:pt x="198" y="436"/>
                    <a:pt x="132" y="37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0" name="Freeform 624"/>
            <p:cNvSpPr/>
            <p:nvPr/>
          </p:nvSpPr>
          <p:spPr bwMode="auto">
            <a:xfrm>
              <a:off x="7362826" y="2976563"/>
              <a:ext cx="214313" cy="211138"/>
            </a:xfrm>
            <a:custGeom>
              <a:avLst/>
              <a:gdLst>
                <a:gd name="T0" fmla="*/ 223 w 232"/>
                <a:gd name="T1" fmla="*/ 56 h 231"/>
                <a:gd name="T2" fmla="*/ 175 w 232"/>
                <a:gd name="T3" fmla="*/ 8 h 231"/>
                <a:gd name="T4" fmla="*/ 143 w 232"/>
                <a:gd name="T5" fmla="*/ 8 h 231"/>
                <a:gd name="T6" fmla="*/ 9 w 232"/>
                <a:gd name="T7" fmla="*/ 143 h 231"/>
                <a:gd name="T8" fmla="*/ 9 w 232"/>
                <a:gd name="T9" fmla="*/ 175 h 231"/>
                <a:gd name="T10" fmla="*/ 57 w 232"/>
                <a:gd name="T11" fmla="*/ 223 h 231"/>
                <a:gd name="T12" fmla="*/ 88 w 232"/>
                <a:gd name="T13" fmla="*/ 223 h 231"/>
                <a:gd name="T14" fmla="*/ 223 w 232"/>
                <a:gd name="T15" fmla="*/ 88 h 231"/>
                <a:gd name="T16" fmla="*/ 223 w 232"/>
                <a:gd name="T17" fmla="*/ 5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1">
                  <a:moveTo>
                    <a:pt x="223" y="56"/>
                  </a:moveTo>
                  <a:cubicBezTo>
                    <a:pt x="175" y="8"/>
                    <a:pt x="175" y="8"/>
                    <a:pt x="175" y="8"/>
                  </a:cubicBezTo>
                  <a:cubicBezTo>
                    <a:pt x="166" y="0"/>
                    <a:pt x="152" y="0"/>
                    <a:pt x="143" y="8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0" y="151"/>
                    <a:pt x="0" y="166"/>
                    <a:pt x="9" y="175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65" y="231"/>
                    <a:pt x="80" y="231"/>
                    <a:pt x="88" y="223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32" y="79"/>
                    <a:pt x="232" y="65"/>
                    <a:pt x="223" y="56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1" name="Freeform 625"/>
            <p:cNvSpPr/>
            <p:nvPr/>
          </p:nvSpPr>
          <p:spPr bwMode="auto">
            <a:xfrm>
              <a:off x="7640639" y="2730500"/>
              <a:ext cx="177800" cy="182563"/>
            </a:xfrm>
            <a:custGeom>
              <a:avLst/>
              <a:gdLst>
                <a:gd name="T0" fmla="*/ 67 w 112"/>
                <a:gd name="T1" fmla="*/ 0 h 115"/>
                <a:gd name="T2" fmla="*/ 67 w 112"/>
                <a:gd name="T3" fmla="*/ 48 h 115"/>
                <a:gd name="T4" fmla="*/ 112 w 112"/>
                <a:gd name="T5" fmla="*/ 48 h 115"/>
                <a:gd name="T6" fmla="*/ 112 w 112"/>
                <a:gd name="T7" fmla="*/ 68 h 115"/>
                <a:gd name="T8" fmla="*/ 67 w 112"/>
                <a:gd name="T9" fmla="*/ 68 h 115"/>
                <a:gd name="T10" fmla="*/ 67 w 112"/>
                <a:gd name="T11" fmla="*/ 115 h 115"/>
                <a:gd name="T12" fmla="*/ 45 w 112"/>
                <a:gd name="T13" fmla="*/ 115 h 115"/>
                <a:gd name="T14" fmla="*/ 45 w 112"/>
                <a:gd name="T15" fmla="*/ 68 h 115"/>
                <a:gd name="T16" fmla="*/ 0 w 112"/>
                <a:gd name="T17" fmla="*/ 68 h 115"/>
                <a:gd name="T18" fmla="*/ 0 w 112"/>
                <a:gd name="T19" fmla="*/ 48 h 115"/>
                <a:gd name="T20" fmla="*/ 45 w 112"/>
                <a:gd name="T21" fmla="*/ 48 h 115"/>
                <a:gd name="T22" fmla="*/ 45 w 112"/>
                <a:gd name="T23" fmla="*/ 0 h 115"/>
                <a:gd name="T24" fmla="*/ 67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67" y="0"/>
                  </a:moveTo>
                  <a:lnTo>
                    <a:pt x="67" y="48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67" y="68"/>
                  </a:lnTo>
                  <a:lnTo>
                    <a:pt x="67" y="115"/>
                  </a:lnTo>
                  <a:lnTo>
                    <a:pt x="45" y="115"/>
                  </a:lnTo>
                  <a:lnTo>
                    <a:pt x="45" y="68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2" name="Oval 626"/>
          <p:cNvSpPr>
            <a:spLocks noChangeArrowheads="1"/>
          </p:cNvSpPr>
          <p:nvPr/>
        </p:nvSpPr>
        <p:spPr bwMode="auto">
          <a:xfrm>
            <a:off x="2057437" y="2204432"/>
            <a:ext cx="1115492" cy="1115492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0" name="组合 3819"/>
          <p:cNvGrpSpPr/>
          <p:nvPr/>
        </p:nvGrpSpPr>
        <p:grpSpPr>
          <a:xfrm>
            <a:off x="2296471" y="2504174"/>
            <a:ext cx="707617" cy="516010"/>
            <a:chOff x="5318126" y="3748088"/>
            <a:chExt cx="592138" cy="431800"/>
          </a:xfrm>
        </p:grpSpPr>
        <p:sp>
          <p:nvSpPr>
            <p:cNvPr id="3763" name="Freeform 627"/>
            <p:cNvSpPr/>
            <p:nvPr/>
          </p:nvSpPr>
          <p:spPr bwMode="auto">
            <a:xfrm>
              <a:off x="5318126" y="3748088"/>
              <a:ext cx="490538" cy="431800"/>
            </a:xfrm>
            <a:custGeom>
              <a:avLst/>
              <a:gdLst>
                <a:gd name="T0" fmla="*/ 496 w 533"/>
                <a:gd name="T1" fmla="*/ 67 h 471"/>
                <a:gd name="T2" fmla="*/ 258 w 533"/>
                <a:gd name="T3" fmla="*/ 67 h 471"/>
                <a:gd name="T4" fmla="*/ 222 w 533"/>
                <a:gd name="T5" fmla="*/ 34 h 471"/>
                <a:gd name="T6" fmla="*/ 222 w 533"/>
                <a:gd name="T7" fmla="*/ 34 h 471"/>
                <a:gd name="T8" fmla="*/ 185 w 533"/>
                <a:gd name="T9" fmla="*/ 0 h 471"/>
                <a:gd name="T10" fmla="*/ 36 w 533"/>
                <a:gd name="T11" fmla="*/ 0 h 471"/>
                <a:gd name="T12" fmla="*/ 0 w 533"/>
                <a:gd name="T13" fmla="*/ 34 h 471"/>
                <a:gd name="T14" fmla="*/ 0 w 533"/>
                <a:gd name="T15" fmla="*/ 67 h 471"/>
                <a:gd name="T16" fmla="*/ 0 w 533"/>
                <a:gd name="T17" fmla="*/ 110 h 471"/>
                <a:gd name="T18" fmla="*/ 0 w 533"/>
                <a:gd name="T19" fmla="*/ 471 h 471"/>
                <a:gd name="T20" fmla="*/ 533 w 533"/>
                <a:gd name="T21" fmla="*/ 471 h 471"/>
                <a:gd name="T22" fmla="*/ 533 w 533"/>
                <a:gd name="T23" fmla="*/ 101 h 471"/>
                <a:gd name="T24" fmla="*/ 496 w 533"/>
                <a:gd name="T25" fmla="*/ 67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471">
                  <a:moveTo>
                    <a:pt x="496" y="67"/>
                  </a:moveTo>
                  <a:cubicBezTo>
                    <a:pt x="258" y="67"/>
                    <a:pt x="258" y="67"/>
                    <a:pt x="258" y="67"/>
                  </a:cubicBezTo>
                  <a:cubicBezTo>
                    <a:pt x="238" y="67"/>
                    <a:pt x="222" y="52"/>
                    <a:pt x="222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15"/>
                    <a:pt x="205" y="0"/>
                    <a:pt x="18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533" y="471"/>
                    <a:pt x="533" y="471"/>
                    <a:pt x="533" y="471"/>
                  </a:cubicBezTo>
                  <a:cubicBezTo>
                    <a:pt x="533" y="101"/>
                    <a:pt x="533" y="101"/>
                    <a:pt x="533" y="101"/>
                  </a:cubicBezTo>
                  <a:cubicBezTo>
                    <a:pt x="533" y="83"/>
                    <a:pt x="516" y="67"/>
                    <a:pt x="496" y="67"/>
                  </a:cubicBezTo>
                  <a:close/>
                </a:path>
              </a:pathLst>
            </a:custGeom>
            <a:solidFill>
              <a:srgbClr val="BC9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4" name="Rectangle 628"/>
            <p:cNvSpPr>
              <a:spLocks noChangeArrowheads="1"/>
            </p:cNvSpPr>
            <p:nvPr/>
          </p:nvSpPr>
          <p:spPr bwMode="auto">
            <a:xfrm>
              <a:off x="5345114" y="3843338"/>
              <a:ext cx="434975" cy="336550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5" name="Freeform 629"/>
            <p:cNvSpPr/>
            <p:nvPr/>
          </p:nvSpPr>
          <p:spPr bwMode="auto">
            <a:xfrm>
              <a:off x="5318126" y="3883025"/>
              <a:ext cx="592138" cy="296863"/>
            </a:xfrm>
            <a:custGeom>
              <a:avLst/>
              <a:gdLst>
                <a:gd name="T0" fmla="*/ 610 w 644"/>
                <a:gd name="T1" fmla="*/ 0 h 324"/>
                <a:gd name="T2" fmla="*/ 137 w 644"/>
                <a:gd name="T3" fmla="*/ 0 h 324"/>
                <a:gd name="T4" fmla="*/ 111 w 644"/>
                <a:gd name="T5" fmla="*/ 19 h 324"/>
                <a:gd name="T6" fmla="*/ 0 w 644"/>
                <a:gd name="T7" fmla="*/ 324 h 324"/>
                <a:gd name="T8" fmla="*/ 533 w 644"/>
                <a:gd name="T9" fmla="*/ 324 h 324"/>
                <a:gd name="T10" fmla="*/ 637 w 644"/>
                <a:gd name="T11" fmla="*/ 38 h 324"/>
                <a:gd name="T12" fmla="*/ 610 w 644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324">
                  <a:moveTo>
                    <a:pt x="610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25" y="0"/>
                    <a:pt x="115" y="7"/>
                    <a:pt x="111" y="1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533" y="324"/>
                    <a:pt x="533" y="324"/>
                    <a:pt x="533" y="324"/>
                  </a:cubicBezTo>
                  <a:cubicBezTo>
                    <a:pt x="637" y="38"/>
                    <a:pt x="637" y="38"/>
                    <a:pt x="637" y="38"/>
                  </a:cubicBezTo>
                  <a:cubicBezTo>
                    <a:pt x="644" y="20"/>
                    <a:pt x="630" y="0"/>
                    <a:pt x="610" y="0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6" name="Freeform 630"/>
          <p:cNvSpPr/>
          <p:nvPr/>
        </p:nvSpPr>
        <p:spPr bwMode="auto">
          <a:xfrm>
            <a:off x="728509" y="2997417"/>
            <a:ext cx="1011152" cy="322506"/>
          </a:xfrm>
          <a:custGeom>
            <a:avLst/>
            <a:gdLst>
              <a:gd name="T0" fmla="*/ 0 w 921"/>
              <a:gd name="T1" fmla="*/ 0 h 293"/>
              <a:gd name="T2" fmla="*/ 461 w 921"/>
              <a:gd name="T3" fmla="*/ 293 h 293"/>
              <a:gd name="T4" fmla="*/ 921 w 921"/>
              <a:gd name="T5" fmla="*/ 0 h 293"/>
              <a:gd name="T6" fmla="*/ 0 w 921"/>
              <a:gd name="T7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1" h="293">
                <a:moveTo>
                  <a:pt x="0" y="0"/>
                </a:moveTo>
                <a:cubicBezTo>
                  <a:pt x="81" y="173"/>
                  <a:pt x="257" y="293"/>
                  <a:pt x="461" y="293"/>
                </a:cubicBezTo>
                <a:cubicBezTo>
                  <a:pt x="664" y="293"/>
                  <a:pt x="840" y="173"/>
                  <a:pt x="92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67" name="Freeform 631"/>
          <p:cNvSpPr/>
          <p:nvPr/>
        </p:nvSpPr>
        <p:spPr bwMode="auto">
          <a:xfrm>
            <a:off x="677288" y="2204432"/>
            <a:ext cx="1113596" cy="792986"/>
          </a:xfrm>
          <a:custGeom>
            <a:avLst/>
            <a:gdLst>
              <a:gd name="T0" fmla="*/ 1016 w 1016"/>
              <a:gd name="T1" fmla="*/ 508 h 723"/>
              <a:gd name="T2" fmla="*/ 508 w 1016"/>
              <a:gd name="T3" fmla="*/ 0 h 723"/>
              <a:gd name="T4" fmla="*/ 0 w 1016"/>
              <a:gd name="T5" fmla="*/ 508 h 723"/>
              <a:gd name="T6" fmla="*/ 47 w 1016"/>
              <a:gd name="T7" fmla="*/ 723 h 723"/>
              <a:gd name="T8" fmla="*/ 968 w 1016"/>
              <a:gd name="T9" fmla="*/ 723 h 723"/>
              <a:gd name="T10" fmla="*/ 1016 w 1016"/>
              <a:gd name="T11" fmla="*/ 508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23">
                <a:moveTo>
                  <a:pt x="1016" y="508"/>
                </a:moveTo>
                <a:cubicBezTo>
                  <a:pt x="1016" y="228"/>
                  <a:pt x="788" y="0"/>
                  <a:pt x="508" y="0"/>
                </a:cubicBezTo>
                <a:cubicBezTo>
                  <a:pt x="227" y="0"/>
                  <a:pt x="0" y="228"/>
                  <a:pt x="0" y="508"/>
                </a:cubicBezTo>
                <a:cubicBezTo>
                  <a:pt x="0" y="585"/>
                  <a:pt x="17" y="658"/>
                  <a:pt x="47" y="723"/>
                </a:cubicBezTo>
                <a:cubicBezTo>
                  <a:pt x="968" y="723"/>
                  <a:pt x="968" y="723"/>
                  <a:pt x="968" y="723"/>
                </a:cubicBezTo>
                <a:cubicBezTo>
                  <a:pt x="999" y="658"/>
                  <a:pt x="1016" y="585"/>
                  <a:pt x="1016" y="508"/>
                </a:cubicBezTo>
                <a:close/>
              </a:path>
            </a:pathLst>
          </a:cu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1" name="组合 3820"/>
          <p:cNvGrpSpPr/>
          <p:nvPr/>
        </p:nvGrpSpPr>
        <p:grpSpPr>
          <a:xfrm>
            <a:off x="950470" y="2428290"/>
            <a:ext cx="565335" cy="667777"/>
            <a:chOff x="4313239" y="3684588"/>
            <a:chExt cx="473075" cy="558800"/>
          </a:xfrm>
        </p:grpSpPr>
        <p:sp>
          <p:nvSpPr>
            <p:cNvPr id="3768" name="Rectangle 632"/>
            <p:cNvSpPr>
              <a:spLocks noChangeArrowheads="1"/>
            </p:cNvSpPr>
            <p:nvPr/>
          </p:nvSpPr>
          <p:spPr bwMode="auto">
            <a:xfrm>
              <a:off x="4343401" y="3743325"/>
              <a:ext cx="412750" cy="312738"/>
            </a:xfrm>
            <a:prstGeom prst="rect">
              <a:avLst/>
            </a:pr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9" name="Rectangle 633"/>
            <p:cNvSpPr>
              <a:spLocks noChangeArrowheads="1"/>
            </p:cNvSpPr>
            <p:nvPr/>
          </p:nvSpPr>
          <p:spPr bwMode="auto">
            <a:xfrm>
              <a:off x="4313239" y="4070350"/>
              <a:ext cx="47307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0" name="Freeform 634"/>
            <p:cNvSpPr/>
            <p:nvPr/>
          </p:nvSpPr>
          <p:spPr bwMode="auto">
            <a:xfrm>
              <a:off x="4351339" y="4079875"/>
              <a:ext cx="103188" cy="163513"/>
            </a:xfrm>
            <a:custGeom>
              <a:avLst/>
              <a:gdLst>
                <a:gd name="T0" fmla="*/ 25 w 65"/>
                <a:gd name="T1" fmla="*/ 103 h 103"/>
                <a:gd name="T2" fmla="*/ 65 w 65"/>
                <a:gd name="T3" fmla="*/ 9 h 103"/>
                <a:gd name="T4" fmla="*/ 44 w 65"/>
                <a:gd name="T5" fmla="*/ 0 h 103"/>
                <a:gd name="T6" fmla="*/ 0 w 65"/>
                <a:gd name="T7" fmla="*/ 103 h 103"/>
                <a:gd name="T8" fmla="*/ 2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25" y="103"/>
                  </a:moveTo>
                  <a:lnTo>
                    <a:pt x="65" y="9"/>
                  </a:lnTo>
                  <a:lnTo>
                    <a:pt x="44" y="0"/>
                  </a:lnTo>
                  <a:lnTo>
                    <a:pt x="0" y="10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1" name="Freeform 635"/>
            <p:cNvSpPr/>
            <p:nvPr/>
          </p:nvSpPr>
          <p:spPr bwMode="auto">
            <a:xfrm>
              <a:off x="4645026" y="4079875"/>
              <a:ext cx="103188" cy="163513"/>
            </a:xfrm>
            <a:custGeom>
              <a:avLst/>
              <a:gdLst>
                <a:gd name="T0" fmla="*/ 65 w 65"/>
                <a:gd name="T1" fmla="*/ 103 h 103"/>
                <a:gd name="T2" fmla="*/ 22 w 65"/>
                <a:gd name="T3" fmla="*/ 0 h 103"/>
                <a:gd name="T4" fmla="*/ 0 w 65"/>
                <a:gd name="T5" fmla="*/ 9 h 103"/>
                <a:gd name="T6" fmla="*/ 41 w 65"/>
                <a:gd name="T7" fmla="*/ 103 h 103"/>
                <a:gd name="T8" fmla="*/ 6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65" y="103"/>
                  </a:moveTo>
                  <a:lnTo>
                    <a:pt x="22" y="0"/>
                  </a:lnTo>
                  <a:lnTo>
                    <a:pt x="0" y="9"/>
                  </a:lnTo>
                  <a:lnTo>
                    <a:pt x="41" y="103"/>
                  </a:lnTo>
                  <a:lnTo>
                    <a:pt x="6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2" name="Freeform 636"/>
            <p:cNvSpPr/>
            <p:nvPr/>
          </p:nvSpPr>
          <p:spPr bwMode="auto">
            <a:xfrm>
              <a:off x="4530726" y="3684588"/>
              <a:ext cx="38100" cy="49213"/>
            </a:xfrm>
            <a:custGeom>
              <a:avLst/>
              <a:gdLst>
                <a:gd name="T0" fmla="*/ 41 w 41"/>
                <a:gd name="T1" fmla="*/ 53 h 53"/>
                <a:gd name="T2" fmla="*/ 0 w 41"/>
                <a:gd name="T3" fmla="*/ 53 h 53"/>
                <a:gd name="T4" fmla="*/ 0 w 41"/>
                <a:gd name="T5" fmla="*/ 15 h 53"/>
                <a:gd name="T6" fmla="*/ 16 w 41"/>
                <a:gd name="T7" fmla="*/ 0 h 53"/>
                <a:gd name="T8" fmla="*/ 26 w 41"/>
                <a:gd name="T9" fmla="*/ 0 h 53"/>
                <a:gd name="T10" fmla="*/ 41 w 41"/>
                <a:gd name="T11" fmla="*/ 15 h 53"/>
                <a:gd name="T12" fmla="*/ 41 w 41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1" y="7"/>
                    <a:pt x="41" y="15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73" name="Freeform 637"/>
          <p:cNvSpPr/>
          <p:nvPr/>
        </p:nvSpPr>
        <p:spPr bwMode="auto">
          <a:xfrm>
            <a:off x="2051746" y="3492559"/>
            <a:ext cx="1106008" cy="1106007"/>
          </a:xfrm>
          <a:custGeom>
            <a:avLst/>
            <a:gdLst>
              <a:gd name="T0" fmla="*/ 504 w 1008"/>
              <a:gd name="T1" fmla="*/ 0 h 1008"/>
              <a:gd name="T2" fmla="*/ 1008 w 1008"/>
              <a:gd name="T3" fmla="*/ 504 h 1008"/>
              <a:gd name="T4" fmla="*/ 969 w 1008"/>
              <a:gd name="T5" fmla="*/ 700 h 1008"/>
              <a:gd name="T6" fmla="*/ 504 w 1008"/>
              <a:gd name="T7" fmla="*/ 1008 h 1008"/>
              <a:gd name="T8" fmla="*/ 40 w 1008"/>
              <a:gd name="T9" fmla="*/ 700 h 1008"/>
              <a:gd name="T10" fmla="*/ 0 w 1008"/>
              <a:gd name="T11" fmla="*/ 504 h 1008"/>
              <a:gd name="T12" fmla="*/ 504 w 1008"/>
              <a:gd name="T13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1008">
                <a:moveTo>
                  <a:pt x="504" y="0"/>
                </a:moveTo>
                <a:cubicBezTo>
                  <a:pt x="783" y="0"/>
                  <a:pt x="1008" y="225"/>
                  <a:pt x="1008" y="504"/>
                </a:cubicBezTo>
                <a:cubicBezTo>
                  <a:pt x="1008" y="573"/>
                  <a:pt x="994" y="640"/>
                  <a:pt x="969" y="700"/>
                </a:cubicBezTo>
                <a:cubicBezTo>
                  <a:pt x="892" y="881"/>
                  <a:pt x="713" y="1008"/>
                  <a:pt x="504" y="1008"/>
                </a:cubicBezTo>
                <a:cubicBezTo>
                  <a:pt x="296" y="1008"/>
                  <a:pt x="117" y="881"/>
                  <a:pt x="40" y="700"/>
                </a:cubicBezTo>
                <a:cubicBezTo>
                  <a:pt x="15" y="640"/>
                  <a:pt x="0" y="573"/>
                  <a:pt x="0" y="504"/>
                </a:cubicBezTo>
                <a:cubicBezTo>
                  <a:pt x="0" y="225"/>
                  <a:pt x="226" y="0"/>
                  <a:pt x="504" y="0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4" name="组合 3823"/>
          <p:cNvGrpSpPr/>
          <p:nvPr/>
        </p:nvGrpSpPr>
        <p:grpSpPr>
          <a:xfrm>
            <a:off x="2269911" y="3708828"/>
            <a:ext cx="671572" cy="673470"/>
            <a:chOff x="5295901" y="4756150"/>
            <a:chExt cx="561975" cy="563563"/>
          </a:xfrm>
        </p:grpSpPr>
        <p:sp>
          <p:nvSpPr>
            <p:cNvPr id="3774" name="Freeform 638"/>
            <p:cNvSpPr/>
            <p:nvPr/>
          </p:nvSpPr>
          <p:spPr bwMode="auto">
            <a:xfrm>
              <a:off x="5295901" y="4756150"/>
              <a:ext cx="504825" cy="506413"/>
            </a:xfrm>
            <a:custGeom>
              <a:avLst/>
              <a:gdLst>
                <a:gd name="T0" fmla="*/ 493 w 550"/>
                <a:gd name="T1" fmla="*/ 6 h 551"/>
                <a:gd name="T2" fmla="*/ 550 w 550"/>
                <a:gd name="T3" fmla="*/ 63 h 551"/>
                <a:gd name="T4" fmla="*/ 62 w 550"/>
                <a:gd name="T5" fmla="*/ 551 h 551"/>
                <a:gd name="T6" fmla="*/ 5 w 550"/>
                <a:gd name="T7" fmla="*/ 493 h 551"/>
                <a:gd name="T8" fmla="*/ 5 w 550"/>
                <a:gd name="T9" fmla="*/ 475 h 551"/>
                <a:gd name="T10" fmla="*/ 475 w 550"/>
                <a:gd name="T11" fmla="*/ 6 h 551"/>
                <a:gd name="T12" fmla="*/ 493 w 550"/>
                <a:gd name="T13" fmla="*/ 6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0" h="551">
                  <a:moveTo>
                    <a:pt x="493" y="6"/>
                  </a:moveTo>
                  <a:cubicBezTo>
                    <a:pt x="550" y="63"/>
                    <a:pt x="550" y="63"/>
                    <a:pt x="550" y="63"/>
                  </a:cubicBezTo>
                  <a:cubicBezTo>
                    <a:pt x="62" y="551"/>
                    <a:pt x="62" y="551"/>
                    <a:pt x="62" y="551"/>
                  </a:cubicBezTo>
                  <a:cubicBezTo>
                    <a:pt x="5" y="493"/>
                    <a:pt x="5" y="493"/>
                    <a:pt x="5" y="493"/>
                  </a:cubicBezTo>
                  <a:cubicBezTo>
                    <a:pt x="0" y="488"/>
                    <a:pt x="0" y="480"/>
                    <a:pt x="5" y="475"/>
                  </a:cubicBezTo>
                  <a:cubicBezTo>
                    <a:pt x="475" y="6"/>
                    <a:pt x="475" y="6"/>
                    <a:pt x="475" y="6"/>
                  </a:cubicBezTo>
                  <a:cubicBezTo>
                    <a:pt x="480" y="0"/>
                    <a:pt x="488" y="0"/>
                    <a:pt x="493" y="6"/>
                  </a:cubicBezTo>
                  <a:close/>
                </a:path>
              </a:pathLst>
            </a:custGeom>
            <a:solidFill>
              <a:srgbClr val="DDB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5" name="Freeform 639"/>
            <p:cNvSpPr/>
            <p:nvPr/>
          </p:nvSpPr>
          <p:spPr bwMode="auto">
            <a:xfrm>
              <a:off x="5353051" y="4813300"/>
              <a:ext cx="504825" cy="506413"/>
            </a:xfrm>
            <a:custGeom>
              <a:avLst/>
              <a:gdLst>
                <a:gd name="T0" fmla="*/ 545 w 551"/>
                <a:gd name="T1" fmla="*/ 57 h 550"/>
                <a:gd name="T2" fmla="*/ 545 w 551"/>
                <a:gd name="T3" fmla="*/ 75 h 550"/>
                <a:gd name="T4" fmla="*/ 76 w 551"/>
                <a:gd name="T5" fmla="*/ 545 h 550"/>
                <a:gd name="T6" fmla="*/ 58 w 551"/>
                <a:gd name="T7" fmla="*/ 545 h 550"/>
                <a:gd name="T8" fmla="*/ 0 w 551"/>
                <a:gd name="T9" fmla="*/ 488 h 550"/>
                <a:gd name="T10" fmla="*/ 488 w 551"/>
                <a:gd name="T11" fmla="*/ 0 h 550"/>
                <a:gd name="T12" fmla="*/ 545 w 551"/>
                <a:gd name="T13" fmla="*/ 5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550">
                  <a:moveTo>
                    <a:pt x="545" y="57"/>
                  </a:moveTo>
                  <a:cubicBezTo>
                    <a:pt x="551" y="62"/>
                    <a:pt x="551" y="70"/>
                    <a:pt x="545" y="75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71" y="550"/>
                    <a:pt x="63" y="550"/>
                    <a:pt x="58" y="545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488" y="0"/>
                    <a:pt x="488" y="0"/>
                    <a:pt x="488" y="0"/>
                  </a:cubicBezTo>
                  <a:lnTo>
                    <a:pt x="545" y="57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6" name="Freeform 640"/>
            <p:cNvSpPr/>
            <p:nvPr/>
          </p:nvSpPr>
          <p:spPr bwMode="auto">
            <a:xfrm>
              <a:off x="5726114" y="477043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7" name="Freeform 641"/>
            <p:cNvSpPr/>
            <p:nvPr/>
          </p:nvSpPr>
          <p:spPr bwMode="auto">
            <a:xfrm>
              <a:off x="5708651" y="478631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8" name="Freeform 642"/>
            <p:cNvSpPr/>
            <p:nvPr/>
          </p:nvSpPr>
          <p:spPr bwMode="auto">
            <a:xfrm>
              <a:off x="5692776" y="48021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1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9" name="Freeform 643"/>
            <p:cNvSpPr/>
            <p:nvPr/>
          </p:nvSpPr>
          <p:spPr bwMode="auto">
            <a:xfrm>
              <a:off x="5675314" y="48196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0" name="Freeform 644"/>
            <p:cNvSpPr/>
            <p:nvPr/>
          </p:nvSpPr>
          <p:spPr bwMode="auto">
            <a:xfrm>
              <a:off x="5657851" y="483552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1" name="Freeform 645"/>
            <p:cNvSpPr/>
            <p:nvPr/>
          </p:nvSpPr>
          <p:spPr bwMode="auto">
            <a:xfrm>
              <a:off x="5641976" y="4852988"/>
              <a:ext cx="17463" cy="19050"/>
            </a:xfrm>
            <a:custGeom>
              <a:avLst/>
              <a:gdLst>
                <a:gd name="T0" fmla="*/ 0 w 11"/>
                <a:gd name="T1" fmla="*/ 2 h 12"/>
                <a:gd name="T2" fmla="*/ 10 w 11"/>
                <a:gd name="T3" fmla="*/ 12 h 12"/>
                <a:gd name="T4" fmla="*/ 11 w 11"/>
                <a:gd name="T5" fmla="*/ 10 h 12"/>
                <a:gd name="T6" fmla="*/ 2 w 11"/>
                <a:gd name="T7" fmla="*/ 0 h 12"/>
                <a:gd name="T8" fmla="*/ 0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2"/>
                  </a:moveTo>
                  <a:lnTo>
                    <a:pt x="10" y="12"/>
                  </a:lnTo>
                  <a:lnTo>
                    <a:pt x="11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2" name="Freeform 646"/>
            <p:cNvSpPr/>
            <p:nvPr/>
          </p:nvSpPr>
          <p:spPr bwMode="auto">
            <a:xfrm>
              <a:off x="5626101" y="487045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3" name="Freeform 647"/>
            <p:cNvSpPr/>
            <p:nvPr/>
          </p:nvSpPr>
          <p:spPr bwMode="auto">
            <a:xfrm>
              <a:off x="5608639" y="488632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4" name="Freeform 648"/>
            <p:cNvSpPr/>
            <p:nvPr/>
          </p:nvSpPr>
          <p:spPr bwMode="auto">
            <a:xfrm>
              <a:off x="5592764" y="490378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5" name="Freeform 649"/>
            <p:cNvSpPr/>
            <p:nvPr/>
          </p:nvSpPr>
          <p:spPr bwMode="auto">
            <a:xfrm>
              <a:off x="5575301" y="491966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6" name="Freeform 650"/>
            <p:cNvSpPr/>
            <p:nvPr/>
          </p:nvSpPr>
          <p:spPr bwMode="auto">
            <a:xfrm>
              <a:off x="5559426" y="493553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7" name="Freeform 651"/>
            <p:cNvSpPr/>
            <p:nvPr/>
          </p:nvSpPr>
          <p:spPr bwMode="auto">
            <a:xfrm>
              <a:off x="5541964" y="495300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8" name="Freeform 652"/>
            <p:cNvSpPr/>
            <p:nvPr/>
          </p:nvSpPr>
          <p:spPr bwMode="auto">
            <a:xfrm>
              <a:off x="5524501" y="496887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9" name="Freeform 653"/>
            <p:cNvSpPr/>
            <p:nvPr/>
          </p:nvSpPr>
          <p:spPr bwMode="auto">
            <a:xfrm>
              <a:off x="5508626" y="498633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0" name="Freeform 654"/>
            <p:cNvSpPr/>
            <p:nvPr/>
          </p:nvSpPr>
          <p:spPr bwMode="auto">
            <a:xfrm>
              <a:off x="5492751" y="500380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1" name="Freeform 655"/>
            <p:cNvSpPr/>
            <p:nvPr/>
          </p:nvSpPr>
          <p:spPr bwMode="auto">
            <a:xfrm>
              <a:off x="5475289" y="501967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9 h 12"/>
                <a:gd name="T6" fmla="*/ 3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2" name="Freeform 656"/>
            <p:cNvSpPr/>
            <p:nvPr/>
          </p:nvSpPr>
          <p:spPr bwMode="auto">
            <a:xfrm>
              <a:off x="5459414" y="5035550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3" name="Freeform 657"/>
            <p:cNvSpPr/>
            <p:nvPr/>
          </p:nvSpPr>
          <p:spPr bwMode="auto">
            <a:xfrm>
              <a:off x="5441951" y="505301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4" name="Freeform 658"/>
            <p:cNvSpPr/>
            <p:nvPr/>
          </p:nvSpPr>
          <p:spPr bwMode="auto">
            <a:xfrm>
              <a:off x="5426076" y="50688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6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5" name="Freeform 659"/>
            <p:cNvSpPr/>
            <p:nvPr/>
          </p:nvSpPr>
          <p:spPr bwMode="auto">
            <a:xfrm>
              <a:off x="5408614" y="50863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6" name="Freeform 660"/>
            <p:cNvSpPr/>
            <p:nvPr/>
          </p:nvSpPr>
          <p:spPr bwMode="auto">
            <a:xfrm>
              <a:off x="5392739" y="5102225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7" name="Freeform 661"/>
            <p:cNvSpPr/>
            <p:nvPr/>
          </p:nvSpPr>
          <p:spPr bwMode="auto">
            <a:xfrm>
              <a:off x="5375276" y="511968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8" name="Freeform 662"/>
            <p:cNvSpPr/>
            <p:nvPr/>
          </p:nvSpPr>
          <p:spPr bwMode="auto">
            <a:xfrm>
              <a:off x="5359401" y="5135563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9" name="Freeform 663"/>
            <p:cNvSpPr/>
            <p:nvPr/>
          </p:nvSpPr>
          <p:spPr bwMode="auto">
            <a:xfrm>
              <a:off x="5341939" y="5153025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9 h 11"/>
                <a:gd name="T6" fmla="*/ 3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0" name="Freeform 664"/>
            <p:cNvSpPr/>
            <p:nvPr/>
          </p:nvSpPr>
          <p:spPr bwMode="auto">
            <a:xfrm>
              <a:off x="5326064" y="5168900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1" name="Freeform 665"/>
            <p:cNvSpPr/>
            <p:nvPr/>
          </p:nvSpPr>
          <p:spPr bwMode="auto">
            <a:xfrm>
              <a:off x="5308601" y="518636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02" name="Oval 666"/>
          <p:cNvSpPr>
            <a:spLocks noChangeArrowheads="1"/>
          </p:cNvSpPr>
          <p:nvPr/>
        </p:nvSpPr>
        <p:spPr bwMode="auto">
          <a:xfrm>
            <a:off x="10365298" y="2219609"/>
            <a:ext cx="1115492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8" name="组合 3817"/>
          <p:cNvGrpSpPr/>
          <p:nvPr/>
        </p:nvGrpSpPr>
        <p:grpSpPr>
          <a:xfrm>
            <a:off x="10589155" y="2483305"/>
            <a:ext cx="667777" cy="652602"/>
            <a:chOff x="7362826" y="3717925"/>
            <a:chExt cx="558800" cy="546101"/>
          </a:xfrm>
        </p:grpSpPr>
        <p:sp>
          <p:nvSpPr>
            <p:cNvPr id="3803" name="Freeform 667"/>
            <p:cNvSpPr/>
            <p:nvPr/>
          </p:nvSpPr>
          <p:spPr bwMode="auto">
            <a:xfrm>
              <a:off x="7362826" y="3717925"/>
              <a:ext cx="558800" cy="428625"/>
            </a:xfrm>
            <a:custGeom>
              <a:avLst/>
              <a:gdLst>
                <a:gd name="T0" fmla="*/ 588 w 608"/>
                <a:gd name="T1" fmla="*/ 0 h 467"/>
                <a:gd name="T2" fmla="*/ 19 w 608"/>
                <a:gd name="T3" fmla="*/ 0 h 467"/>
                <a:gd name="T4" fmla="*/ 0 w 608"/>
                <a:gd name="T5" fmla="*/ 20 h 467"/>
                <a:gd name="T6" fmla="*/ 0 w 608"/>
                <a:gd name="T7" fmla="*/ 446 h 467"/>
                <a:gd name="T8" fmla="*/ 19 w 608"/>
                <a:gd name="T9" fmla="*/ 467 h 467"/>
                <a:gd name="T10" fmla="*/ 588 w 608"/>
                <a:gd name="T11" fmla="*/ 467 h 467"/>
                <a:gd name="T12" fmla="*/ 608 w 608"/>
                <a:gd name="T13" fmla="*/ 446 h 467"/>
                <a:gd name="T14" fmla="*/ 608 w 608"/>
                <a:gd name="T15" fmla="*/ 20 h 467"/>
                <a:gd name="T16" fmla="*/ 588 w 608"/>
                <a:gd name="T1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467">
                  <a:moveTo>
                    <a:pt x="588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58"/>
                    <a:pt x="8" y="467"/>
                    <a:pt x="19" y="467"/>
                  </a:cubicBezTo>
                  <a:cubicBezTo>
                    <a:pt x="588" y="467"/>
                    <a:pt x="588" y="467"/>
                    <a:pt x="588" y="467"/>
                  </a:cubicBezTo>
                  <a:cubicBezTo>
                    <a:pt x="599" y="467"/>
                    <a:pt x="608" y="458"/>
                    <a:pt x="608" y="446"/>
                  </a:cubicBezTo>
                  <a:cubicBezTo>
                    <a:pt x="608" y="20"/>
                    <a:pt x="608" y="20"/>
                    <a:pt x="608" y="20"/>
                  </a:cubicBezTo>
                  <a:cubicBezTo>
                    <a:pt x="608" y="9"/>
                    <a:pt x="599" y="0"/>
                    <a:pt x="588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4" name="Rectangle 668"/>
            <p:cNvSpPr>
              <a:spLocks noChangeArrowheads="1"/>
            </p:cNvSpPr>
            <p:nvPr/>
          </p:nvSpPr>
          <p:spPr bwMode="auto">
            <a:xfrm>
              <a:off x="7572376" y="4146550"/>
              <a:ext cx="139700" cy="74613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5" name="Rectangle 669"/>
            <p:cNvSpPr>
              <a:spLocks noChangeArrowheads="1"/>
            </p:cNvSpPr>
            <p:nvPr/>
          </p:nvSpPr>
          <p:spPr bwMode="auto">
            <a:xfrm>
              <a:off x="7508876" y="4221163"/>
              <a:ext cx="265113" cy="428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6" name="Freeform 671"/>
            <p:cNvSpPr/>
            <p:nvPr/>
          </p:nvSpPr>
          <p:spPr bwMode="auto">
            <a:xfrm>
              <a:off x="7386638" y="3746500"/>
              <a:ext cx="504825" cy="280988"/>
            </a:xfrm>
            <a:custGeom>
              <a:avLst/>
              <a:gdLst>
                <a:gd name="T0" fmla="*/ 318 w 318"/>
                <a:gd name="T1" fmla="*/ 155 h 177"/>
                <a:gd name="T2" fmla="*/ 318 w 318"/>
                <a:gd name="T3" fmla="*/ 0 h 177"/>
                <a:gd name="T4" fmla="*/ 0 w 318"/>
                <a:gd name="T5" fmla="*/ 0 h 177"/>
                <a:gd name="T6" fmla="*/ 0 w 318"/>
                <a:gd name="T7" fmla="*/ 177 h 177"/>
                <a:gd name="T8" fmla="*/ 85 w 318"/>
                <a:gd name="T9" fmla="*/ 78 h 177"/>
                <a:gd name="T10" fmla="*/ 146 w 318"/>
                <a:gd name="T11" fmla="*/ 140 h 177"/>
                <a:gd name="T12" fmla="*/ 220 w 318"/>
                <a:gd name="T13" fmla="*/ 86 h 177"/>
                <a:gd name="T14" fmla="*/ 318 w 318"/>
                <a:gd name="T15" fmla="*/ 15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177">
                  <a:moveTo>
                    <a:pt x="318" y="155"/>
                  </a:moveTo>
                  <a:lnTo>
                    <a:pt x="318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85" y="78"/>
                  </a:lnTo>
                  <a:lnTo>
                    <a:pt x="146" y="140"/>
                  </a:lnTo>
                  <a:lnTo>
                    <a:pt x="220" y="86"/>
                  </a:lnTo>
                  <a:lnTo>
                    <a:pt x="318" y="155"/>
                  </a:lnTo>
                  <a:close/>
                </a:path>
              </a:pathLst>
            </a:custGeom>
            <a:solidFill>
              <a:srgbClr val="393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7" name="Oval 672"/>
            <p:cNvSpPr>
              <a:spLocks noChangeArrowheads="1"/>
            </p:cNvSpPr>
            <p:nvPr/>
          </p:nvSpPr>
          <p:spPr bwMode="auto">
            <a:xfrm>
              <a:off x="7591426" y="3792538"/>
              <a:ext cx="63500" cy="63500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8" name="Freeform 673"/>
            <p:cNvSpPr/>
            <p:nvPr/>
          </p:nvSpPr>
          <p:spPr bwMode="auto">
            <a:xfrm>
              <a:off x="7434263" y="3870325"/>
              <a:ext cx="190500" cy="141288"/>
            </a:xfrm>
            <a:custGeom>
              <a:avLst/>
              <a:gdLst>
                <a:gd name="T0" fmla="*/ 37 w 207"/>
                <a:gd name="T1" fmla="*/ 89 h 154"/>
                <a:gd name="T2" fmla="*/ 42 w 207"/>
                <a:gd name="T3" fmla="*/ 109 h 154"/>
                <a:gd name="T4" fmla="*/ 49 w 207"/>
                <a:gd name="T5" fmla="*/ 111 h 154"/>
                <a:gd name="T6" fmla="*/ 65 w 207"/>
                <a:gd name="T7" fmla="*/ 131 h 154"/>
                <a:gd name="T8" fmla="*/ 74 w 207"/>
                <a:gd name="T9" fmla="*/ 96 h 154"/>
                <a:gd name="T10" fmla="*/ 84 w 207"/>
                <a:gd name="T11" fmla="*/ 109 h 154"/>
                <a:gd name="T12" fmla="*/ 108 w 207"/>
                <a:gd name="T13" fmla="*/ 131 h 154"/>
                <a:gd name="T14" fmla="*/ 103 w 207"/>
                <a:gd name="T15" fmla="*/ 108 h 154"/>
                <a:gd name="T16" fmla="*/ 134 w 207"/>
                <a:gd name="T17" fmla="*/ 126 h 154"/>
                <a:gd name="T18" fmla="*/ 133 w 207"/>
                <a:gd name="T19" fmla="*/ 96 h 154"/>
                <a:gd name="T20" fmla="*/ 144 w 207"/>
                <a:gd name="T21" fmla="*/ 99 h 154"/>
                <a:gd name="T22" fmla="*/ 207 w 207"/>
                <a:gd name="T23" fmla="*/ 154 h 154"/>
                <a:gd name="T24" fmla="*/ 202 w 207"/>
                <a:gd name="T25" fmla="*/ 110 h 154"/>
                <a:gd name="T26" fmla="*/ 96 w 207"/>
                <a:gd name="T27" fmla="*/ 0 h 154"/>
                <a:gd name="T28" fmla="*/ 10 w 207"/>
                <a:gd name="T29" fmla="*/ 101 h 154"/>
                <a:gd name="T30" fmla="*/ 0 w 207"/>
                <a:gd name="T31" fmla="*/ 136 h 154"/>
                <a:gd name="T32" fmla="*/ 37 w 207"/>
                <a:gd name="T33" fmla="*/ 8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4">
                  <a:moveTo>
                    <a:pt x="37" y="89"/>
                  </a:moveTo>
                  <a:cubicBezTo>
                    <a:pt x="36" y="96"/>
                    <a:pt x="38" y="103"/>
                    <a:pt x="42" y="109"/>
                  </a:cubicBezTo>
                  <a:cubicBezTo>
                    <a:pt x="44" y="111"/>
                    <a:pt x="47" y="113"/>
                    <a:pt x="49" y="111"/>
                  </a:cubicBezTo>
                  <a:cubicBezTo>
                    <a:pt x="54" y="118"/>
                    <a:pt x="59" y="125"/>
                    <a:pt x="65" y="131"/>
                  </a:cubicBezTo>
                  <a:cubicBezTo>
                    <a:pt x="65" y="119"/>
                    <a:pt x="68" y="107"/>
                    <a:pt x="74" y="96"/>
                  </a:cubicBezTo>
                  <a:cubicBezTo>
                    <a:pt x="77" y="100"/>
                    <a:pt x="81" y="105"/>
                    <a:pt x="84" y="109"/>
                  </a:cubicBezTo>
                  <a:cubicBezTo>
                    <a:pt x="91" y="118"/>
                    <a:pt x="97" y="127"/>
                    <a:pt x="108" y="131"/>
                  </a:cubicBezTo>
                  <a:cubicBezTo>
                    <a:pt x="106" y="123"/>
                    <a:pt x="105" y="115"/>
                    <a:pt x="103" y="108"/>
                  </a:cubicBezTo>
                  <a:cubicBezTo>
                    <a:pt x="113" y="115"/>
                    <a:pt x="123" y="121"/>
                    <a:pt x="134" y="126"/>
                  </a:cubicBezTo>
                  <a:cubicBezTo>
                    <a:pt x="134" y="116"/>
                    <a:pt x="133" y="106"/>
                    <a:pt x="133" y="96"/>
                  </a:cubicBezTo>
                  <a:cubicBezTo>
                    <a:pt x="137" y="94"/>
                    <a:pt x="141" y="97"/>
                    <a:pt x="144" y="99"/>
                  </a:cubicBezTo>
                  <a:cubicBezTo>
                    <a:pt x="165" y="117"/>
                    <a:pt x="187" y="135"/>
                    <a:pt x="207" y="154"/>
                  </a:cubicBezTo>
                  <a:cubicBezTo>
                    <a:pt x="205" y="139"/>
                    <a:pt x="204" y="125"/>
                    <a:pt x="202" y="1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6" y="113"/>
                    <a:pt x="3" y="124"/>
                    <a:pt x="0" y="136"/>
                  </a:cubicBezTo>
                  <a:cubicBezTo>
                    <a:pt x="13" y="122"/>
                    <a:pt x="26" y="106"/>
                    <a:pt x="37" y="89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9" name="Freeform 674"/>
            <p:cNvSpPr/>
            <p:nvPr/>
          </p:nvSpPr>
          <p:spPr bwMode="auto">
            <a:xfrm>
              <a:off x="7386638" y="3951288"/>
              <a:ext cx="349250" cy="139700"/>
            </a:xfrm>
            <a:custGeom>
              <a:avLst/>
              <a:gdLst>
                <a:gd name="T0" fmla="*/ 253 w 380"/>
                <a:gd name="T1" fmla="*/ 21 h 152"/>
                <a:gd name="T2" fmla="*/ 258 w 380"/>
                <a:gd name="T3" fmla="*/ 65 h 152"/>
                <a:gd name="T4" fmla="*/ 195 w 380"/>
                <a:gd name="T5" fmla="*/ 10 h 152"/>
                <a:gd name="T6" fmla="*/ 184 w 380"/>
                <a:gd name="T7" fmla="*/ 7 h 152"/>
                <a:gd name="T8" fmla="*/ 185 w 380"/>
                <a:gd name="T9" fmla="*/ 37 h 152"/>
                <a:gd name="T10" fmla="*/ 154 w 380"/>
                <a:gd name="T11" fmla="*/ 19 h 152"/>
                <a:gd name="T12" fmla="*/ 159 w 380"/>
                <a:gd name="T13" fmla="*/ 42 h 152"/>
                <a:gd name="T14" fmla="*/ 135 w 380"/>
                <a:gd name="T15" fmla="*/ 20 h 152"/>
                <a:gd name="T16" fmla="*/ 125 w 380"/>
                <a:gd name="T17" fmla="*/ 7 h 152"/>
                <a:gd name="T18" fmla="*/ 116 w 380"/>
                <a:gd name="T19" fmla="*/ 42 h 152"/>
                <a:gd name="T20" fmla="*/ 100 w 380"/>
                <a:gd name="T21" fmla="*/ 22 h 152"/>
                <a:gd name="T22" fmla="*/ 93 w 380"/>
                <a:gd name="T23" fmla="*/ 20 h 152"/>
                <a:gd name="T24" fmla="*/ 88 w 380"/>
                <a:gd name="T25" fmla="*/ 0 h 152"/>
                <a:gd name="T26" fmla="*/ 51 w 380"/>
                <a:gd name="T27" fmla="*/ 47 h 152"/>
                <a:gd name="T28" fmla="*/ 61 w 380"/>
                <a:gd name="T29" fmla="*/ 12 h 152"/>
                <a:gd name="T30" fmla="*/ 0 w 380"/>
                <a:gd name="T31" fmla="*/ 83 h 152"/>
                <a:gd name="T32" fmla="*/ 0 w 380"/>
                <a:gd name="T33" fmla="*/ 152 h 152"/>
                <a:gd name="T34" fmla="*/ 380 w 380"/>
                <a:gd name="T35" fmla="*/ 152 h 152"/>
                <a:gd name="T36" fmla="*/ 253 w 380"/>
                <a:gd name="T37" fmla="*/ 2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0" h="152">
                  <a:moveTo>
                    <a:pt x="253" y="21"/>
                  </a:moveTo>
                  <a:cubicBezTo>
                    <a:pt x="255" y="36"/>
                    <a:pt x="256" y="50"/>
                    <a:pt x="258" y="65"/>
                  </a:cubicBezTo>
                  <a:cubicBezTo>
                    <a:pt x="238" y="46"/>
                    <a:pt x="216" y="28"/>
                    <a:pt x="195" y="10"/>
                  </a:cubicBezTo>
                  <a:cubicBezTo>
                    <a:pt x="192" y="8"/>
                    <a:pt x="188" y="5"/>
                    <a:pt x="184" y="7"/>
                  </a:cubicBezTo>
                  <a:cubicBezTo>
                    <a:pt x="184" y="17"/>
                    <a:pt x="185" y="27"/>
                    <a:pt x="185" y="37"/>
                  </a:cubicBezTo>
                  <a:cubicBezTo>
                    <a:pt x="174" y="32"/>
                    <a:pt x="164" y="26"/>
                    <a:pt x="154" y="19"/>
                  </a:cubicBezTo>
                  <a:cubicBezTo>
                    <a:pt x="156" y="26"/>
                    <a:pt x="157" y="34"/>
                    <a:pt x="159" y="42"/>
                  </a:cubicBezTo>
                  <a:cubicBezTo>
                    <a:pt x="148" y="38"/>
                    <a:pt x="142" y="29"/>
                    <a:pt x="135" y="20"/>
                  </a:cubicBezTo>
                  <a:cubicBezTo>
                    <a:pt x="132" y="16"/>
                    <a:pt x="128" y="11"/>
                    <a:pt x="125" y="7"/>
                  </a:cubicBezTo>
                  <a:cubicBezTo>
                    <a:pt x="119" y="18"/>
                    <a:pt x="116" y="30"/>
                    <a:pt x="116" y="42"/>
                  </a:cubicBezTo>
                  <a:cubicBezTo>
                    <a:pt x="110" y="36"/>
                    <a:pt x="105" y="29"/>
                    <a:pt x="100" y="22"/>
                  </a:cubicBezTo>
                  <a:cubicBezTo>
                    <a:pt x="98" y="24"/>
                    <a:pt x="95" y="22"/>
                    <a:pt x="93" y="20"/>
                  </a:cubicBezTo>
                  <a:cubicBezTo>
                    <a:pt x="89" y="14"/>
                    <a:pt x="87" y="7"/>
                    <a:pt x="88" y="0"/>
                  </a:cubicBezTo>
                  <a:cubicBezTo>
                    <a:pt x="77" y="17"/>
                    <a:pt x="64" y="33"/>
                    <a:pt x="51" y="47"/>
                  </a:cubicBezTo>
                  <a:cubicBezTo>
                    <a:pt x="54" y="35"/>
                    <a:pt x="57" y="24"/>
                    <a:pt x="61" y="1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380" y="152"/>
                    <a:pt x="380" y="152"/>
                    <a:pt x="380" y="152"/>
                  </a:cubicBezTo>
                  <a:lnTo>
                    <a:pt x="253" y="21"/>
                  </a:lnTo>
                  <a:close/>
                </a:path>
              </a:pathLst>
            </a:custGeom>
            <a:solidFill>
              <a:srgbClr val="E09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0" name="Freeform 675"/>
            <p:cNvSpPr/>
            <p:nvPr/>
          </p:nvSpPr>
          <p:spPr bwMode="auto">
            <a:xfrm>
              <a:off x="7639051" y="3883025"/>
              <a:ext cx="239713" cy="100013"/>
            </a:xfrm>
            <a:custGeom>
              <a:avLst/>
              <a:gdLst>
                <a:gd name="T0" fmla="*/ 40 w 262"/>
                <a:gd name="T1" fmla="*/ 58 h 109"/>
                <a:gd name="T2" fmla="*/ 42 w 262"/>
                <a:gd name="T3" fmla="*/ 66 h 109"/>
                <a:gd name="T4" fmla="*/ 49 w 262"/>
                <a:gd name="T5" fmla="*/ 71 h 109"/>
                <a:gd name="T6" fmla="*/ 57 w 262"/>
                <a:gd name="T7" fmla="*/ 81 h 109"/>
                <a:gd name="T8" fmla="*/ 61 w 262"/>
                <a:gd name="T9" fmla="*/ 75 h 109"/>
                <a:gd name="T10" fmla="*/ 70 w 262"/>
                <a:gd name="T11" fmla="*/ 78 h 109"/>
                <a:gd name="T12" fmla="*/ 100 w 262"/>
                <a:gd name="T13" fmla="*/ 103 h 109"/>
                <a:gd name="T14" fmla="*/ 100 w 262"/>
                <a:gd name="T15" fmla="*/ 84 h 109"/>
                <a:gd name="T16" fmla="*/ 100 w 262"/>
                <a:gd name="T17" fmla="*/ 80 h 109"/>
                <a:gd name="T18" fmla="*/ 109 w 262"/>
                <a:gd name="T19" fmla="*/ 81 h 109"/>
                <a:gd name="T20" fmla="*/ 132 w 262"/>
                <a:gd name="T21" fmla="*/ 96 h 109"/>
                <a:gd name="T22" fmla="*/ 132 w 262"/>
                <a:gd name="T23" fmla="*/ 89 h 109"/>
                <a:gd name="T24" fmla="*/ 163 w 262"/>
                <a:gd name="T25" fmla="*/ 99 h 109"/>
                <a:gd name="T26" fmla="*/ 160 w 262"/>
                <a:gd name="T27" fmla="*/ 83 h 109"/>
                <a:gd name="T28" fmla="*/ 176 w 262"/>
                <a:gd name="T29" fmla="*/ 77 h 109"/>
                <a:gd name="T30" fmla="*/ 262 w 262"/>
                <a:gd name="T31" fmla="*/ 109 h 109"/>
                <a:gd name="T32" fmla="*/ 106 w 262"/>
                <a:gd name="T33" fmla="*/ 0 h 109"/>
                <a:gd name="T34" fmla="*/ 0 w 262"/>
                <a:gd name="T35" fmla="*/ 77 h 109"/>
                <a:gd name="T36" fmla="*/ 17 w 262"/>
                <a:gd name="T37" fmla="*/ 71 h 109"/>
                <a:gd name="T38" fmla="*/ 40 w 262"/>
                <a:gd name="T39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2" h="109">
                  <a:moveTo>
                    <a:pt x="40" y="58"/>
                  </a:moveTo>
                  <a:cubicBezTo>
                    <a:pt x="38" y="60"/>
                    <a:pt x="40" y="64"/>
                    <a:pt x="42" y="66"/>
                  </a:cubicBezTo>
                  <a:cubicBezTo>
                    <a:pt x="44" y="68"/>
                    <a:pt x="46" y="69"/>
                    <a:pt x="49" y="71"/>
                  </a:cubicBezTo>
                  <a:cubicBezTo>
                    <a:pt x="52" y="73"/>
                    <a:pt x="55" y="77"/>
                    <a:pt x="57" y="81"/>
                  </a:cubicBezTo>
                  <a:cubicBezTo>
                    <a:pt x="59" y="80"/>
                    <a:pt x="61" y="77"/>
                    <a:pt x="61" y="75"/>
                  </a:cubicBezTo>
                  <a:cubicBezTo>
                    <a:pt x="64" y="73"/>
                    <a:pt x="68" y="75"/>
                    <a:pt x="70" y="78"/>
                  </a:cubicBezTo>
                  <a:cubicBezTo>
                    <a:pt x="80" y="86"/>
                    <a:pt x="90" y="94"/>
                    <a:pt x="100" y="103"/>
                  </a:cubicBezTo>
                  <a:cubicBezTo>
                    <a:pt x="100" y="97"/>
                    <a:pt x="100" y="90"/>
                    <a:pt x="100" y="84"/>
                  </a:cubicBezTo>
                  <a:cubicBezTo>
                    <a:pt x="100" y="83"/>
                    <a:pt x="100" y="81"/>
                    <a:pt x="100" y="80"/>
                  </a:cubicBezTo>
                  <a:cubicBezTo>
                    <a:pt x="102" y="78"/>
                    <a:pt x="106" y="79"/>
                    <a:pt x="109" y="81"/>
                  </a:cubicBezTo>
                  <a:cubicBezTo>
                    <a:pt x="116" y="86"/>
                    <a:pt x="124" y="91"/>
                    <a:pt x="132" y="96"/>
                  </a:cubicBezTo>
                  <a:cubicBezTo>
                    <a:pt x="132" y="94"/>
                    <a:pt x="132" y="91"/>
                    <a:pt x="132" y="89"/>
                  </a:cubicBezTo>
                  <a:cubicBezTo>
                    <a:pt x="143" y="91"/>
                    <a:pt x="153" y="95"/>
                    <a:pt x="163" y="99"/>
                  </a:cubicBezTo>
                  <a:cubicBezTo>
                    <a:pt x="164" y="94"/>
                    <a:pt x="159" y="89"/>
                    <a:pt x="160" y="83"/>
                  </a:cubicBezTo>
                  <a:cubicBezTo>
                    <a:pt x="162" y="77"/>
                    <a:pt x="170" y="76"/>
                    <a:pt x="176" y="77"/>
                  </a:cubicBezTo>
                  <a:cubicBezTo>
                    <a:pt x="207" y="82"/>
                    <a:pt x="232" y="104"/>
                    <a:pt x="262" y="109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" y="77"/>
                    <a:pt x="12" y="74"/>
                    <a:pt x="17" y="71"/>
                  </a:cubicBezTo>
                  <a:cubicBezTo>
                    <a:pt x="25" y="67"/>
                    <a:pt x="32" y="62"/>
                    <a:pt x="40" y="58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1" name="Freeform 676"/>
            <p:cNvSpPr/>
            <p:nvPr/>
          </p:nvSpPr>
          <p:spPr bwMode="auto">
            <a:xfrm>
              <a:off x="7618413" y="3937000"/>
              <a:ext cx="273050" cy="153988"/>
            </a:xfrm>
            <a:custGeom>
              <a:avLst/>
              <a:gdLst>
                <a:gd name="T0" fmla="*/ 284 w 297"/>
                <a:gd name="T1" fmla="*/ 51 h 168"/>
                <a:gd name="T2" fmla="*/ 198 w 297"/>
                <a:gd name="T3" fmla="*/ 19 h 168"/>
                <a:gd name="T4" fmla="*/ 182 w 297"/>
                <a:gd name="T5" fmla="*/ 25 h 168"/>
                <a:gd name="T6" fmla="*/ 185 w 297"/>
                <a:gd name="T7" fmla="*/ 41 h 168"/>
                <a:gd name="T8" fmla="*/ 154 w 297"/>
                <a:gd name="T9" fmla="*/ 31 h 168"/>
                <a:gd name="T10" fmla="*/ 154 w 297"/>
                <a:gd name="T11" fmla="*/ 38 h 168"/>
                <a:gd name="T12" fmla="*/ 131 w 297"/>
                <a:gd name="T13" fmla="*/ 23 h 168"/>
                <a:gd name="T14" fmla="*/ 122 w 297"/>
                <a:gd name="T15" fmla="*/ 22 h 168"/>
                <a:gd name="T16" fmla="*/ 122 w 297"/>
                <a:gd name="T17" fmla="*/ 26 h 168"/>
                <a:gd name="T18" fmla="*/ 122 w 297"/>
                <a:gd name="T19" fmla="*/ 45 h 168"/>
                <a:gd name="T20" fmla="*/ 92 w 297"/>
                <a:gd name="T21" fmla="*/ 20 h 168"/>
                <a:gd name="T22" fmla="*/ 83 w 297"/>
                <a:gd name="T23" fmla="*/ 17 h 168"/>
                <a:gd name="T24" fmla="*/ 79 w 297"/>
                <a:gd name="T25" fmla="*/ 23 h 168"/>
                <a:gd name="T26" fmla="*/ 71 w 297"/>
                <a:gd name="T27" fmla="*/ 13 h 168"/>
                <a:gd name="T28" fmla="*/ 64 w 297"/>
                <a:gd name="T29" fmla="*/ 8 h 168"/>
                <a:gd name="T30" fmla="*/ 62 w 297"/>
                <a:gd name="T31" fmla="*/ 0 h 168"/>
                <a:gd name="T32" fmla="*/ 39 w 297"/>
                <a:gd name="T33" fmla="*/ 13 h 168"/>
                <a:gd name="T34" fmla="*/ 22 w 297"/>
                <a:gd name="T35" fmla="*/ 19 h 168"/>
                <a:gd name="T36" fmla="*/ 0 w 297"/>
                <a:gd name="T37" fmla="*/ 35 h 168"/>
                <a:gd name="T38" fmla="*/ 128 w 297"/>
                <a:gd name="T39" fmla="*/ 168 h 168"/>
                <a:gd name="T40" fmla="*/ 297 w 297"/>
                <a:gd name="T41" fmla="*/ 168 h 168"/>
                <a:gd name="T42" fmla="*/ 297 w 297"/>
                <a:gd name="T43" fmla="*/ 60 h 168"/>
                <a:gd name="T44" fmla="*/ 284 w 297"/>
                <a:gd name="T45" fmla="*/ 5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168">
                  <a:moveTo>
                    <a:pt x="284" y="51"/>
                  </a:moveTo>
                  <a:cubicBezTo>
                    <a:pt x="254" y="46"/>
                    <a:pt x="229" y="24"/>
                    <a:pt x="198" y="19"/>
                  </a:cubicBezTo>
                  <a:cubicBezTo>
                    <a:pt x="192" y="18"/>
                    <a:pt x="184" y="19"/>
                    <a:pt x="182" y="25"/>
                  </a:cubicBezTo>
                  <a:cubicBezTo>
                    <a:pt x="181" y="31"/>
                    <a:pt x="186" y="36"/>
                    <a:pt x="185" y="41"/>
                  </a:cubicBezTo>
                  <a:cubicBezTo>
                    <a:pt x="175" y="37"/>
                    <a:pt x="165" y="33"/>
                    <a:pt x="154" y="31"/>
                  </a:cubicBezTo>
                  <a:cubicBezTo>
                    <a:pt x="154" y="33"/>
                    <a:pt x="154" y="36"/>
                    <a:pt x="154" y="38"/>
                  </a:cubicBezTo>
                  <a:cubicBezTo>
                    <a:pt x="146" y="33"/>
                    <a:pt x="138" y="28"/>
                    <a:pt x="131" y="23"/>
                  </a:cubicBezTo>
                  <a:cubicBezTo>
                    <a:pt x="128" y="21"/>
                    <a:pt x="124" y="20"/>
                    <a:pt x="122" y="22"/>
                  </a:cubicBezTo>
                  <a:cubicBezTo>
                    <a:pt x="122" y="23"/>
                    <a:pt x="122" y="25"/>
                    <a:pt x="122" y="26"/>
                  </a:cubicBezTo>
                  <a:cubicBezTo>
                    <a:pt x="122" y="32"/>
                    <a:pt x="122" y="39"/>
                    <a:pt x="122" y="45"/>
                  </a:cubicBezTo>
                  <a:cubicBezTo>
                    <a:pt x="112" y="36"/>
                    <a:pt x="102" y="28"/>
                    <a:pt x="92" y="20"/>
                  </a:cubicBezTo>
                  <a:cubicBezTo>
                    <a:pt x="90" y="17"/>
                    <a:pt x="86" y="15"/>
                    <a:pt x="83" y="17"/>
                  </a:cubicBezTo>
                  <a:cubicBezTo>
                    <a:pt x="83" y="19"/>
                    <a:pt x="81" y="22"/>
                    <a:pt x="79" y="23"/>
                  </a:cubicBezTo>
                  <a:cubicBezTo>
                    <a:pt x="77" y="19"/>
                    <a:pt x="74" y="15"/>
                    <a:pt x="71" y="13"/>
                  </a:cubicBezTo>
                  <a:cubicBezTo>
                    <a:pt x="68" y="11"/>
                    <a:pt x="66" y="10"/>
                    <a:pt x="64" y="8"/>
                  </a:cubicBezTo>
                  <a:cubicBezTo>
                    <a:pt x="62" y="6"/>
                    <a:pt x="60" y="2"/>
                    <a:pt x="62" y="0"/>
                  </a:cubicBezTo>
                  <a:cubicBezTo>
                    <a:pt x="54" y="4"/>
                    <a:pt x="47" y="9"/>
                    <a:pt x="39" y="13"/>
                  </a:cubicBezTo>
                  <a:cubicBezTo>
                    <a:pt x="34" y="16"/>
                    <a:pt x="28" y="19"/>
                    <a:pt x="22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60"/>
                    <a:pt x="297" y="60"/>
                    <a:pt x="297" y="60"/>
                  </a:cubicBezTo>
                  <a:lnTo>
                    <a:pt x="284" y="51"/>
                  </a:lnTo>
                  <a:close/>
                </a:path>
              </a:pathLst>
            </a:custGeom>
            <a:solidFill>
              <a:srgbClr val="E15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22" name="Oval 677"/>
          <p:cNvSpPr>
            <a:spLocks noChangeArrowheads="1"/>
          </p:cNvSpPr>
          <p:nvPr/>
        </p:nvSpPr>
        <p:spPr bwMode="auto">
          <a:xfrm>
            <a:off x="8994634" y="221960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9" name="组合 3818"/>
          <p:cNvGrpSpPr/>
          <p:nvPr/>
        </p:nvGrpSpPr>
        <p:grpSpPr>
          <a:xfrm>
            <a:off x="9231771" y="2413112"/>
            <a:ext cx="648808" cy="741764"/>
            <a:chOff x="6348413" y="3659188"/>
            <a:chExt cx="542926" cy="620712"/>
          </a:xfrm>
        </p:grpSpPr>
        <p:sp>
          <p:nvSpPr>
            <p:cNvPr id="3523" name="Oval 678"/>
            <p:cNvSpPr>
              <a:spLocks noChangeArrowheads="1"/>
            </p:cNvSpPr>
            <p:nvPr/>
          </p:nvSpPr>
          <p:spPr bwMode="auto">
            <a:xfrm>
              <a:off x="6348413" y="4210050"/>
              <a:ext cx="349250" cy="69850"/>
            </a:xfrm>
            <a:prstGeom prst="ellipse">
              <a:avLst/>
            </a:prstGeom>
            <a:solidFill>
              <a:srgbClr val="D1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4" name="Freeform 679"/>
            <p:cNvSpPr/>
            <p:nvPr/>
          </p:nvSpPr>
          <p:spPr bwMode="auto">
            <a:xfrm>
              <a:off x="6507163" y="3659188"/>
              <a:ext cx="384175" cy="495300"/>
            </a:xfrm>
            <a:custGeom>
              <a:avLst/>
              <a:gdLst>
                <a:gd name="T0" fmla="*/ 274 w 418"/>
                <a:gd name="T1" fmla="*/ 18 h 539"/>
                <a:gd name="T2" fmla="*/ 0 w 418"/>
                <a:gd name="T3" fmla="*/ 432 h 539"/>
                <a:gd name="T4" fmla="*/ 182 w 418"/>
                <a:gd name="T5" fmla="*/ 539 h 539"/>
                <a:gd name="T6" fmla="*/ 410 w 418"/>
                <a:gd name="T7" fmla="*/ 98 h 539"/>
                <a:gd name="T8" fmla="*/ 398 w 418"/>
                <a:gd name="T9" fmla="*/ 57 h 539"/>
                <a:gd name="T10" fmla="*/ 315 w 418"/>
                <a:gd name="T11" fmla="*/ 9 h 539"/>
                <a:gd name="T12" fmla="*/ 274 w 418"/>
                <a:gd name="T13" fmla="*/ 1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539">
                  <a:moveTo>
                    <a:pt x="274" y="18"/>
                  </a:moveTo>
                  <a:cubicBezTo>
                    <a:pt x="0" y="432"/>
                    <a:pt x="0" y="432"/>
                    <a:pt x="0" y="432"/>
                  </a:cubicBezTo>
                  <a:cubicBezTo>
                    <a:pt x="182" y="539"/>
                    <a:pt x="182" y="539"/>
                    <a:pt x="182" y="539"/>
                  </a:cubicBezTo>
                  <a:cubicBezTo>
                    <a:pt x="410" y="98"/>
                    <a:pt x="410" y="98"/>
                    <a:pt x="410" y="98"/>
                  </a:cubicBezTo>
                  <a:cubicBezTo>
                    <a:pt x="418" y="84"/>
                    <a:pt x="412" y="66"/>
                    <a:pt x="398" y="57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01" y="0"/>
                    <a:pt x="283" y="5"/>
                    <a:pt x="274" y="18"/>
                  </a:cubicBezTo>
                  <a:close/>
                </a:path>
              </a:pathLst>
            </a:custGeom>
            <a:solidFill>
              <a:srgbClr val="4C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5" name="Freeform 680"/>
            <p:cNvSpPr/>
            <p:nvPr/>
          </p:nvSpPr>
          <p:spPr bwMode="auto">
            <a:xfrm>
              <a:off x="6591301" y="3689350"/>
              <a:ext cx="300038" cy="465138"/>
            </a:xfrm>
            <a:custGeom>
              <a:avLst/>
              <a:gdLst>
                <a:gd name="T0" fmla="*/ 0 w 327"/>
                <a:gd name="T1" fmla="*/ 453 h 506"/>
                <a:gd name="T2" fmla="*/ 91 w 327"/>
                <a:gd name="T3" fmla="*/ 506 h 506"/>
                <a:gd name="T4" fmla="*/ 319 w 327"/>
                <a:gd name="T5" fmla="*/ 65 h 506"/>
                <a:gd name="T6" fmla="*/ 307 w 327"/>
                <a:gd name="T7" fmla="*/ 24 h 506"/>
                <a:gd name="T8" fmla="*/ 266 w 327"/>
                <a:gd name="T9" fmla="*/ 0 h 506"/>
                <a:gd name="T10" fmla="*/ 0 w 327"/>
                <a:gd name="T11" fmla="*/ 45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06">
                  <a:moveTo>
                    <a:pt x="0" y="453"/>
                  </a:moveTo>
                  <a:cubicBezTo>
                    <a:pt x="91" y="506"/>
                    <a:pt x="91" y="506"/>
                    <a:pt x="91" y="506"/>
                  </a:cubicBezTo>
                  <a:cubicBezTo>
                    <a:pt x="319" y="65"/>
                    <a:pt x="319" y="65"/>
                    <a:pt x="319" y="65"/>
                  </a:cubicBezTo>
                  <a:cubicBezTo>
                    <a:pt x="327" y="51"/>
                    <a:pt x="321" y="33"/>
                    <a:pt x="307" y="24"/>
                  </a:cubicBezTo>
                  <a:cubicBezTo>
                    <a:pt x="266" y="0"/>
                    <a:pt x="266" y="0"/>
                    <a:pt x="266" y="0"/>
                  </a:cubicBezTo>
                  <a:lnTo>
                    <a:pt x="0" y="453"/>
                  </a:lnTo>
                  <a:close/>
                </a:path>
              </a:pathLst>
            </a:custGeom>
            <a:solidFill>
              <a:srgbClr val="186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6" name="Freeform 681"/>
            <p:cNvSpPr/>
            <p:nvPr/>
          </p:nvSpPr>
          <p:spPr bwMode="auto">
            <a:xfrm>
              <a:off x="6742113" y="3659188"/>
              <a:ext cx="149225" cy="119063"/>
            </a:xfrm>
            <a:custGeom>
              <a:avLst/>
              <a:gdLst>
                <a:gd name="T0" fmla="*/ 19 w 163"/>
                <a:gd name="T1" fmla="*/ 18 h 129"/>
                <a:gd name="T2" fmla="*/ 0 w 163"/>
                <a:gd name="T3" fmla="*/ 47 h 129"/>
                <a:gd name="T4" fmla="*/ 139 w 163"/>
                <a:gd name="T5" fmla="*/ 129 h 129"/>
                <a:gd name="T6" fmla="*/ 155 w 163"/>
                <a:gd name="T7" fmla="*/ 98 h 129"/>
                <a:gd name="T8" fmla="*/ 143 w 163"/>
                <a:gd name="T9" fmla="*/ 57 h 129"/>
                <a:gd name="T10" fmla="*/ 60 w 163"/>
                <a:gd name="T11" fmla="*/ 9 h 129"/>
                <a:gd name="T12" fmla="*/ 19 w 163"/>
                <a:gd name="T13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129">
                  <a:moveTo>
                    <a:pt x="19" y="18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63" y="84"/>
                    <a:pt x="157" y="66"/>
                    <a:pt x="143" y="57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46" y="0"/>
                    <a:pt x="28" y="5"/>
                    <a:pt x="19" y="18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7" name="Freeform 682"/>
            <p:cNvSpPr/>
            <p:nvPr/>
          </p:nvSpPr>
          <p:spPr bwMode="auto">
            <a:xfrm>
              <a:off x="6802438" y="3687763"/>
              <a:ext cx="88900" cy="90488"/>
            </a:xfrm>
            <a:custGeom>
              <a:avLst/>
              <a:gdLst>
                <a:gd name="T0" fmla="*/ 0 w 96"/>
                <a:gd name="T1" fmla="*/ 55 h 98"/>
                <a:gd name="T2" fmla="*/ 72 w 96"/>
                <a:gd name="T3" fmla="*/ 98 h 98"/>
                <a:gd name="T4" fmla="*/ 88 w 96"/>
                <a:gd name="T5" fmla="*/ 67 h 98"/>
                <a:gd name="T6" fmla="*/ 76 w 96"/>
                <a:gd name="T7" fmla="*/ 26 h 98"/>
                <a:gd name="T8" fmla="*/ 32 w 96"/>
                <a:gd name="T9" fmla="*/ 0 h 98"/>
                <a:gd name="T10" fmla="*/ 0 w 96"/>
                <a:gd name="T1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98">
                  <a:moveTo>
                    <a:pt x="0" y="55"/>
                  </a:moveTo>
                  <a:cubicBezTo>
                    <a:pt x="72" y="98"/>
                    <a:pt x="72" y="98"/>
                    <a:pt x="72" y="9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6" y="53"/>
                    <a:pt x="90" y="35"/>
                    <a:pt x="76" y="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D1A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8" name="Freeform 683"/>
            <p:cNvSpPr/>
            <p:nvPr/>
          </p:nvSpPr>
          <p:spPr bwMode="auto">
            <a:xfrm>
              <a:off x="6483351" y="4056063"/>
              <a:ext cx="190500" cy="169863"/>
            </a:xfrm>
            <a:custGeom>
              <a:avLst/>
              <a:gdLst>
                <a:gd name="T0" fmla="*/ 21 w 208"/>
                <a:gd name="T1" fmla="*/ 52 h 184"/>
                <a:gd name="T2" fmla="*/ 31 w 208"/>
                <a:gd name="T3" fmla="*/ 166 h 184"/>
                <a:gd name="T4" fmla="*/ 41 w 208"/>
                <a:gd name="T5" fmla="*/ 172 h 184"/>
                <a:gd name="T6" fmla="*/ 51 w 208"/>
                <a:gd name="T7" fmla="*/ 178 h 184"/>
                <a:gd name="T8" fmla="*/ 61 w 208"/>
                <a:gd name="T9" fmla="*/ 184 h 184"/>
                <a:gd name="T10" fmla="*/ 166 w 208"/>
                <a:gd name="T11" fmla="*/ 137 h 184"/>
                <a:gd name="T12" fmla="*/ 208 w 208"/>
                <a:gd name="T13" fmla="*/ 106 h 184"/>
                <a:gd name="T14" fmla="*/ 123 w 208"/>
                <a:gd name="T15" fmla="*/ 56 h 184"/>
                <a:gd name="T16" fmla="*/ 113 w 208"/>
                <a:gd name="T17" fmla="*/ 50 h 184"/>
                <a:gd name="T18" fmla="*/ 27 w 208"/>
                <a:gd name="T19" fmla="*/ 0 h 184"/>
                <a:gd name="T20" fmla="*/ 21 w 208"/>
                <a:gd name="T21" fmla="*/ 5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84">
                  <a:moveTo>
                    <a:pt x="21" y="52"/>
                  </a:moveTo>
                  <a:cubicBezTo>
                    <a:pt x="43" y="69"/>
                    <a:pt x="50" y="122"/>
                    <a:pt x="31" y="166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51" y="178"/>
                    <a:pt x="51" y="178"/>
                    <a:pt x="51" y="178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90" y="146"/>
                    <a:pt x="140" y="127"/>
                    <a:pt x="166" y="137"/>
                  </a:cubicBezTo>
                  <a:cubicBezTo>
                    <a:pt x="191" y="147"/>
                    <a:pt x="208" y="106"/>
                    <a:pt x="208" y="10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0" y="35"/>
                    <a:pt x="21" y="52"/>
                  </a:cubicBezTo>
                  <a:close/>
                </a:path>
              </a:pathLst>
            </a:custGeom>
            <a:solidFill>
              <a:srgbClr val="ECC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9" name="Freeform 684"/>
            <p:cNvSpPr/>
            <p:nvPr/>
          </p:nvSpPr>
          <p:spPr bwMode="auto">
            <a:xfrm>
              <a:off x="6497638" y="4208463"/>
              <a:ext cx="41275" cy="31750"/>
            </a:xfrm>
            <a:custGeom>
              <a:avLst/>
              <a:gdLst>
                <a:gd name="T0" fmla="*/ 20 w 26"/>
                <a:gd name="T1" fmla="*/ 20 h 20"/>
                <a:gd name="T2" fmla="*/ 26 w 26"/>
                <a:gd name="T3" fmla="*/ 11 h 20"/>
                <a:gd name="T4" fmla="*/ 9 w 26"/>
                <a:gd name="T5" fmla="*/ 0 h 20"/>
                <a:gd name="T6" fmla="*/ 0 w 26"/>
                <a:gd name="T7" fmla="*/ 15 h 20"/>
                <a:gd name="T8" fmla="*/ 2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0" y="20"/>
                  </a:moveTo>
                  <a:lnTo>
                    <a:pt x="26" y="1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23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0" name="Freeform 685"/>
            <p:cNvSpPr/>
            <p:nvPr/>
          </p:nvSpPr>
          <p:spPr bwMode="auto">
            <a:xfrm>
              <a:off x="6515101" y="4216400"/>
              <a:ext cx="23813" cy="23813"/>
            </a:xfrm>
            <a:custGeom>
              <a:avLst/>
              <a:gdLst>
                <a:gd name="T0" fmla="*/ 0 w 15"/>
                <a:gd name="T1" fmla="*/ 13 h 15"/>
                <a:gd name="T2" fmla="*/ 9 w 15"/>
                <a:gd name="T3" fmla="*/ 15 h 15"/>
                <a:gd name="T4" fmla="*/ 15 w 15"/>
                <a:gd name="T5" fmla="*/ 6 h 15"/>
                <a:gd name="T6" fmla="*/ 7 w 15"/>
                <a:gd name="T7" fmla="*/ 0 h 15"/>
                <a:gd name="T8" fmla="*/ 0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3"/>
                  </a:moveTo>
                  <a:lnTo>
                    <a:pt x="9" y="15"/>
                  </a:lnTo>
                  <a:lnTo>
                    <a:pt x="15" y="6"/>
                  </a:lnTo>
                  <a:lnTo>
                    <a:pt x="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11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31" name="Freeform 686"/>
          <p:cNvSpPr/>
          <p:nvPr/>
        </p:nvSpPr>
        <p:spPr bwMode="auto">
          <a:xfrm>
            <a:off x="665904" y="3488765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81 w 1016"/>
              <a:gd name="T5" fmla="*/ 783 h 1016"/>
              <a:gd name="T6" fmla="*/ 508 w 1016"/>
              <a:gd name="T7" fmla="*/ 1016 h 1016"/>
              <a:gd name="T8" fmla="*/ 935 w 1016"/>
              <a:gd name="T9" fmla="*/ 78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09"/>
                  <a:pt x="30" y="704"/>
                  <a:pt x="81" y="783"/>
                </a:cubicBezTo>
                <a:cubicBezTo>
                  <a:pt x="172" y="923"/>
                  <a:pt x="329" y="1016"/>
                  <a:pt x="508" y="1016"/>
                </a:cubicBezTo>
                <a:cubicBezTo>
                  <a:pt x="687" y="1016"/>
                  <a:pt x="845" y="923"/>
                  <a:pt x="935" y="783"/>
                </a:cubicBezTo>
                <a:cubicBezTo>
                  <a:pt x="986" y="704"/>
                  <a:pt x="1016" y="6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CA8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5" name="组合 3824"/>
          <p:cNvGrpSpPr/>
          <p:nvPr/>
        </p:nvGrpSpPr>
        <p:grpSpPr>
          <a:xfrm>
            <a:off x="952366" y="3706931"/>
            <a:ext cx="546363" cy="684851"/>
            <a:chOff x="4314826" y="4754563"/>
            <a:chExt cx="457200" cy="573087"/>
          </a:xfrm>
        </p:grpSpPr>
        <p:sp>
          <p:nvSpPr>
            <p:cNvPr id="3532" name="Freeform 687"/>
            <p:cNvSpPr/>
            <p:nvPr/>
          </p:nvSpPr>
          <p:spPr bwMode="auto">
            <a:xfrm>
              <a:off x="4343401" y="4754563"/>
              <a:ext cx="428625" cy="541338"/>
            </a:xfrm>
            <a:custGeom>
              <a:avLst/>
              <a:gdLst>
                <a:gd name="T0" fmla="*/ 454 w 467"/>
                <a:gd name="T1" fmla="*/ 4 h 589"/>
                <a:gd name="T2" fmla="*/ 20 w 467"/>
                <a:gd name="T3" fmla="*/ 0 h 589"/>
                <a:gd name="T4" fmla="*/ 6 w 467"/>
                <a:gd name="T5" fmla="*/ 13 h 589"/>
                <a:gd name="T6" fmla="*/ 1 w 467"/>
                <a:gd name="T7" fmla="*/ 571 h 589"/>
                <a:gd name="T8" fmla="*/ 14 w 467"/>
                <a:gd name="T9" fmla="*/ 585 h 589"/>
                <a:gd name="T10" fmla="*/ 448 w 467"/>
                <a:gd name="T11" fmla="*/ 589 h 589"/>
                <a:gd name="T12" fmla="*/ 461 w 467"/>
                <a:gd name="T13" fmla="*/ 576 h 589"/>
                <a:gd name="T14" fmla="*/ 467 w 467"/>
                <a:gd name="T15" fmla="*/ 18 h 589"/>
                <a:gd name="T16" fmla="*/ 454 w 467"/>
                <a:gd name="T17" fmla="*/ 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589">
                  <a:moveTo>
                    <a:pt x="454" y="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6" y="6"/>
                    <a:pt x="6" y="13"/>
                  </a:cubicBezTo>
                  <a:cubicBezTo>
                    <a:pt x="1" y="571"/>
                    <a:pt x="1" y="571"/>
                    <a:pt x="1" y="571"/>
                  </a:cubicBezTo>
                  <a:cubicBezTo>
                    <a:pt x="0" y="578"/>
                    <a:pt x="6" y="585"/>
                    <a:pt x="14" y="585"/>
                  </a:cubicBezTo>
                  <a:cubicBezTo>
                    <a:pt x="448" y="589"/>
                    <a:pt x="448" y="589"/>
                    <a:pt x="448" y="589"/>
                  </a:cubicBezTo>
                  <a:cubicBezTo>
                    <a:pt x="455" y="589"/>
                    <a:pt x="461" y="583"/>
                    <a:pt x="461" y="576"/>
                  </a:cubicBezTo>
                  <a:cubicBezTo>
                    <a:pt x="467" y="18"/>
                    <a:pt x="467" y="18"/>
                    <a:pt x="467" y="18"/>
                  </a:cubicBezTo>
                  <a:cubicBezTo>
                    <a:pt x="467" y="10"/>
                    <a:pt x="461" y="4"/>
                    <a:pt x="454" y="4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3" name="Freeform 688"/>
            <p:cNvSpPr/>
            <p:nvPr/>
          </p:nvSpPr>
          <p:spPr bwMode="auto">
            <a:xfrm>
              <a:off x="4314826" y="4810125"/>
              <a:ext cx="390525" cy="517525"/>
            </a:xfrm>
            <a:custGeom>
              <a:avLst/>
              <a:gdLst>
                <a:gd name="T0" fmla="*/ 304 w 425"/>
                <a:gd name="T1" fmla="*/ 3 h 565"/>
                <a:gd name="T2" fmla="*/ 17 w 425"/>
                <a:gd name="T3" fmla="*/ 0 h 565"/>
                <a:gd name="T4" fmla="*/ 5 w 425"/>
                <a:gd name="T5" fmla="*/ 12 h 565"/>
                <a:gd name="T6" fmla="*/ 0 w 425"/>
                <a:gd name="T7" fmla="*/ 548 h 565"/>
                <a:gd name="T8" fmla="*/ 12 w 425"/>
                <a:gd name="T9" fmla="*/ 561 h 565"/>
                <a:gd name="T10" fmla="*/ 409 w 425"/>
                <a:gd name="T11" fmla="*/ 565 h 565"/>
                <a:gd name="T12" fmla="*/ 421 w 425"/>
                <a:gd name="T13" fmla="*/ 553 h 565"/>
                <a:gd name="T14" fmla="*/ 425 w 425"/>
                <a:gd name="T15" fmla="*/ 127 h 565"/>
                <a:gd name="T16" fmla="*/ 304 w 425"/>
                <a:gd name="T17" fmla="*/ 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565">
                  <a:moveTo>
                    <a:pt x="304" y="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5"/>
                    <a:pt x="5" y="12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0" y="555"/>
                    <a:pt x="5" y="560"/>
                    <a:pt x="12" y="561"/>
                  </a:cubicBezTo>
                  <a:cubicBezTo>
                    <a:pt x="409" y="565"/>
                    <a:pt x="409" y="565"/>
                    <a:pt x="409" y="565"/>
                  </a:cubicBezTo>
                  <a:cubicBezTo>
                    <a:pt x="416" y="565"/>
                    <a:pt x="421" y="559"/>
                    <a:pt x="421" y="553"/>
                  </a:cubicBezTo>
                  <a:cubicBezTo>
                    <a:pt x="425" y="127"/>
                    <a:pt x="425" y="127"/>
                    <a:pt x="425" y="127"/>
                  </a:cubicBezTo>
                  <a:lnTo>
                    <a:pt x="304" y="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4" name="Freeform 689"/>
            <p:cNvSpPr/>
            <p:nvPr/>
          </p:nvSpPr>
          <p:spPr bwMode="auto">
            <a:xfrm>
              <a:off x="4319588" y="4881563"/>
              <a:ext cx="330200" cy="7938"/>
            </a:xfrm>
            <a:custGeom>
              <a:avLst/>
              <a:gdLst>
                <a:gd name="T0" fmla="*/ 208 w 208"/>
                <a:gd name="T1" fmla="*/ 5 h 5"/>
                <a:gd name="T2" fmla="*/ 0 w 208"/>
                <a:gd name="T3" fmla="*/ 3 h 5"/>
                <a:gd name="T4" fmla="*/ 0 w 208"/>
                <a:gd name="T5" fmla="*/ 0 h 5"/>
                <a:gd name="T6" fmla="*/ 208 w 208"/>
                <a:gd name="T7" fmla="*/ 3 h 5"/>
                <a:gd name="T8" fmla="*/ 208 w 20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">
                  <a:moveTo>
                    <a:pt x="208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08" y="3"/>
                  </a:lnTo>
                  <a:lnTo>
                    <a:pt x="208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5" name="Freeform 690"/>
            <p:cNvSpPr/>
            <p:nvPr/>
          </p:nvSpPr>
          <p:spPr bwMode="auto">
            <a:xfrm>
              <a:off x="4319588" y="4927600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2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6" name="Freeform 691"/>
            <p:cNvSpPr/>
            <p:nvPr/>
          </p:nvSpPr>
          <p:spPr bwMode="auto">
            <a:xfrm>
              <a:off x="4318001" y="497363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7" name="Freeform 692"/>
            <p:cNvSpPr/>
            <p:nvPr/>
          </p:nvSpPr>
          <p:spPr bwMode="auto">
            <a:xfrm>
              <a:off x="4318001" y="501808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8" name="Freeform 693"/>
            <p:cNvSpPr/>
            <p:nvPr/>
          </p:nvSpPr>
          <p:spPr bwMode="auto">
            <a:xfrm>
              <a:off x="4318001" y="5064125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9" name="Freeform 694"/>
            <p:cNvSpPr/>
            <p:nvPr/>
          </p:nvSpPr>
          <p:spPr bwMode="auto">
            <a:xfrm>
              <a:off x="4318001" y="5108575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3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0" name="Freeform 695"/>
            <p:cNvSpPr/>
            <p:nvPr/>
          </p:nvSpPr>
          <p:spPr bwMode="auto">
            <a:xfrm>
              <a:off x="4316413" y="5153025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1" name="Freeform 696"/>
            <p:cNvSpPr/>
            <p:nvPr/>
          </p:nvSpPr>
          <p:spPr bwMode="auto">
            <a:xfrm>
              <a:off x="4316413" y="5199063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2" name="Freeform 697"/>
            <p:cNvSpPr/>
            <p:nvPr/>
          </p:nvSpPr>
          <p:spPr bwMode="auto">
            <a:xfrm>
              <a:off x="4314826" y="5245100"/>
              <a:ext cx="388938" cy="7938"/>
            </a:xfrm>
            <a:custGeom>
              <a:avLst/>
              <a:gdLst>
                <a:gd name="T0" fmla="*/ 245 w 245"/>
                <a:gd name="T1" fmla="*/ 5 h 5"/>
                <a:gd name="T2" fmla="*/ 0 w 245"/>
                <a:gd name="T3" fmla="*/ 3 h 5"/>
                <a:gd name="T4" fmla="*/ 0 w 245"/>
                <a:gd name="T5" fmla="*/ 0 h 5"/>
                <a:gd name="T6" fmla="*/ 245 w 245"/>
                <a:gd name="T7" fmla="*/ 2 h 5"/>
                <a:gd name="T8" fmla="*/ 245 w 24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5">
                  <a:moveTo>
                    <a:pt x="245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5" y="2"/>
                  </a:lnTo>
                  <a:lnTo>
                    <a:pt x="245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3" name="Freeform 698"/>
            <p:cNvSpPr/>
            <p:nvPr/>
          </p:nvSpPr>
          <p:spPr bwMode="auto">
            <a:xfrm>
              <a:off x="4314826" y="5289550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4" name="Freeform 699"/>
            <p:cNvSpPr/>
            <p:nvPr/>
          </p:nvSpPr>
          <p:spPr bwMode="auto">
            <a:xfrm>
              <a:off x="4592638" y="4811713"/>
              <a:ext cx="112713" cy="114300"/>
            </a:xfrm>
            <a:custGeom>
              <a:avLst/>
              <a:gdLst>
                <a:gd name="T0" fmla="*/ 0 w 123"/>
                <a:gd name="T1" fmla="*/ 111 h 124"/>
                <a:gd name="T2" fmla="*/ 12 w 123"/>
                <a:gd name="T3" fmla="*/ 123 h 124"/>
                <a:gd name="T4" fmla="*/ 123 w 123"/>
                <a:gd name="T5" fmla="*/ 124 h 124"/>
                <a:gd name="T6" fmla="*/ 2 w 123"/>
                <a:gd name="T7" fmla="*/ 0 h 124"/>
                <a:gd name="T8" fmla="*/ 0 w 123"/>
                <a:gd name="T9" fmla="*/ 1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4">
                  <a:moveTo>
                    <a:pt x="0" y="111"/>
                  </a:moveTo>
                  <a:cubicBezTo>
                    <a:pt x="0" y="118"/>
                    <a:pt x="6" y="123"/>
                    <a:pt x="12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5" name="Freeform 700"/>
            <p:cNvSpPr/>
            <p:nvPr/>
          </p:nvSpPr>
          <p:spPr bwMode="auto">
            <a:xfrm>
              <a:off x="4370388" y="4810125"/>
              <a:ext cx="6350" cy="514350"/>
            </a:xfrm>
            <a:custGeom>
              <a:avLst/>
              <a:gdLst>
                <a:gd name="T0" fmla="*/ 0 w 4"/>
                <a:gd name="T1" fmla="*/ 324 h 324"/>
                <a:gd name="T2" fmla="*/ 3 w 4"/>
                <a:gd name="T3" fmla="*/ 0 h 324"/>
                <a:gd name="T4" fmla="*/ 4 w 4"/>
                <a:gd name="T5" fmla="*/ 0 h 324"/>
                <a:gd name="T6" fmla="*/ 1 w 4"/>
                <a:gd name="T7" fmla="*/ 324 h 324"/>
                <a:gd name="T8" fmla="*/ 0 w 4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24">
                  <a:moveTo>
                    <a:pt x="0" y="324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" name="Freeform 701"/>
          <p:cNvSpPr/>
          <p:nvPr/>
        </p:nvSpPr>
        <p:spPr bwMode="auto">
          <a:xfrm>
            <a:off x="8983252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65 w 1016"/>
              <a:gd name="T5" fmla="*/ 756 h 1016"/>
              <a:gd name="T6" fmla="*/ 508 w 1016"/>
              <a:gd name="T7" fmla="*/ 1016 h 1016"/>
              <a:gd name="T8" fmla="*/ 952 w 1016"/>
              <a:gd name="T9" fmla="*/ 75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98"/>
                  <a:pt x="24" y="683"/>
                  <a:pt x="65" y="756"/>
                </a:cubicBezTo>
                <a:cubicBezTo>
                  <a:pt x="152" y="911"/>
                  <a:pt x="318" y="1016"/>
                  <a:pt x="508" y="1016"/>
                </a:cubicBezTo>
                <a:cubicBezTo>
                  <a:pt x="699" y="1016"/>
                  <a:pt x="864" y="911"/>
                  <a:pt x="952" y="756"/>
                </a:cubicBezTo>
                <a:cubicBezTo>
                  <a:pt x="993" y="683"/>
                  <a:pt x="1016" y="598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3" name="组合 3822"/>
          <p:cNvGrpSpPr/>
          <p:nvPr/>
        </p:nvGrpSpPr>
        <p:grpSpPr>
          <a:xfrm>
            <a:off x="9252640" y="3742975"/>
            <a:ext cx="572923" cy="872665"/>
            <a:chOff x="6365876" y="4772025"/>
            <a:chExt cx="479425" cy="730251"/>
          </a:xfrm>
        </p:grpSpPr>
        <p:sp>
          <p:nvSpPr>
            <p:cNvPr id="3547" name="Freeform 702"/>
            <p:cNvSpPr/>
            <p:nvPr/>
          </p:nvSpPr>
          <p:spPr bwMode="auto">
            <a:xfrm>
              <a:off x="6719888" y="4953000"/>
              <a:ext cx="44450" cy="538163"/>
            </a:xfrm>
            <a:custGeom>
              <a:avLst/>
              <a:gdLst>
                <a:gd name="T0" fmla="*/ 48 w 49"/>
                <a:gd name="T1" fmla="*/ 24 h 586"/>
                <a:gd name="T2" fmla="*/ 24 w 49"/>
                <a:gd name="T3" fmla="*/ 0 h 586"/>
                <a:gd name="T4" fmla="*/ 1 w 49"/>
                <a:gd name="T5" fmla="*/ 24 h 586"/>
                <a:gd name="T6" fmla="*/ 2 w 49"/>
                <a:gd name="T7" fmla="*/ 586 h 586"/>
                <a:gd name="T8" fmla="*/ 49 w 49"/>
                <a:gd name="T9" fmla="*/ 571 h 586"/>
                <a:gd name="T10" fmla="*/ 48 w 49"/>
                <a:gd name="T11" fmla="*/ 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6">
                  <a:moveTo>
                    <a:pt x="48" y="24"/>
                  </a:move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1" y="24"/>
                  </a:cubicBezTo>
                  <a:cubicBezTo>
                    <a:pt x="2" y="586"/>
                    <a:pt x="2" y="586"/>
                    <a:pt x="2" y="586"/>
                  </a:cubicBezTo>
                  <a:cubicBezTo>
                    <a:pt x="18" y="582"/>
                    <a:pt x="34" y="577"/>
                    <a:pt x="49" y="571"/>
                  </a:cubicBezTo>
                  <a:lnTo>
                    <a:pt x="48" y="24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8" name="Freeform 703"/>
            <p:cNvSpPr/>
            <p:nvPr/>
          </p:nvSpPr>
          <p:spPr bwMode="auto">
            <a:xfrm>
              <a:off x="6805613" y="4953000"/>
              <a:ext cx="39688" cy="506413"/>
            </a:xfrm>
            <a:custGeom>
              <a:avLst/>
              <a:gdLst>
                <a:gd name="T0" fmla="*/ 21 w 43"/>
                <a:gd name="T1" fmla="*/ 0 h 552"/>
                <a:gd name="T2" fmla="*/ 21 w 43"/>
                <a:gd name="T3" fmla="*/ 0 h 552"/>
                <a:gd name="T4" fmla="*/ 0 w 43"/>
                <a:gd name="T5" fmla="*/ 21 h 552"/>
                <a:gd name="T6" fmla="*/ 1 w 43"/>
                <a:gd name="T7" fmla="*/ 552 h 552"/>
                <a:gd name="T8" fmla="*/ 43 w 43"/>
                <a:gd name="T9" fmla="*/ 530 h 552"/>
                <a:gd name="T10" fmla="*/ 42 w 43"/>
                <a:gd name="T11" fmla="*/ 21 h 552"/>
                <a:gd name="T12" fmla="*/ 21 w 43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1" y="552"/>
                    <a:pt x="1" y="552"/>
                    <a:pt x="1" y="552"/>
                  </a:cubicBezTo>
                  <a:cubicBezTo>
                    <a:pt x="15" y="546"/>
                    <a:pt x="29" y="538"/>
                    <a:pt x="43" y="53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9" name="Freeform 704"/>
            <p:cNvSpPr/>
            <p:nvPr/>
          </p:nvSpPr>
          <p:spPr bwMode="auto">
            <a:xfrm>
              <a:off x="6762751" y="4953000"/>
              <a:ext cx="44450" cy="523875"/>
            </a:xfrm>
            <a:custGeom>
              <a:avLst/>
              <a:gdLst>
                <a:gd name="T0" fmla="*/ 1 w 47"/>
                <a:gd name="T1" fmla="*/ 571 h 571"/>
                <a:gd name="T2" fmla="*/ 47 w 47"/>
                <a:gd name="T3" fmla="*/ 552 h 571"/>
                <a:gd name="T4" fmla="*/ 46 w 47"/>
                <a:gd name="T5" fmla="*/ 23 h 571"/>
                <a:gd name="T6" fmla="*/ 23 w 47"/>
                <a:gd name="T7" fmla="*/ 0 h 571"/>
                <a:gd name="T8" fmla="*/ 0 w 47"/>
                <a:gd name="T9" fmla="*/ 23 h 571"/>
                <a:gd name="T10" fmla="*/ 0 w 47"/>
                <a:gd name="T11" fmla="*/ 24 h 571"/>
                <a:gd name="T12" fmla="*/ 0 w 47"/>
                <a:gd name="T13" fmla="*/ 24 h 571"/>
                <a:gd name="T14" fmla="*/ 1 w 47"/>
                <a:gd name="T1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71">
                  <a:moveTo>
                    <a:pt x="1" y="571"/>
                  </a:moveTo>
                  <a:cubicBezTo>
                    <a:pt x="17" y="566"/>
                    <a:pt x="32" y="559"/>
                    <a:pt x="47" y="55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1" y="571"/>
                  </a:ln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0" name="Freeform 705"/>
            <p:cNvSpPr/>
            <p:nvPr/>
          </p:nvSpPr>
          <p:spPr bwMode="auto">
            <a:xfrm>
              <a:off x="6762751" y="4975225"/>
              <a:ext cx="1588" cy="501650"/>
            </a:xfrm>
            <a:custGeom>
              <a:avLst/>
              <a:gdLst>
                <a:gd name="T0" fmla="*/ 1 w 1"/>
                <a:gd name="T1" fmla="*/ 547 h 547"/>
                <a:gd name="T2" fmla="*/ 0 w 1"/>
                <a:gd name="T3" fmla="*/ 0 h 547"/>
                <a:gd name="T4" fmla="*/ 0 w 1"/>
                <a:gd name="T5" fmla="*/ 0 h 547"/>
                <a:gd name="T6" fmla="*/ 1 w 1"/>
                <a:gd name="T7" fmla="*/ 547 h 547"/>
                <a:gd name="T8" fmla="*/ 1 w 1"/>
                <a:gd name="T9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47">
                  <a:moveTo>
                    <a:pt x="1" y="5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7"/>
                    <a:pt x="1" y="547"/>
                    <a:pt x="1" y="547"/>
                  </a:cubicBezTo>
                  <a:cubicBezTo>
                    <a:pt x="1" y="547"/>
                    <a:pt x="1" y="547"/>
                    <a:pt x="1" y="547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1" name="Freeform 706"/>
            <p:cNvSpPr/>
            <p:nvPr/>
          </p:nvSpPr>
          <p:spPr bwMode="auto">
            <a:xfrm>
              <a:off x="6365876" y="5014913"/>
              <a:ext cx="260350" cy="487363"/>
            </a:xfrm>
            <a:custGeom>
              <a:avLst/>
              <a:gdLst>
                <a:gd name="T0" fmla="*/ 195 w 282"/>
                <a:gd name="T1" fmla="*/ 171 h 532"/>
                <a:gd name="T2" fmla="*/ 276 w 282"/>
                <a:gd name="T3" fmla="*/ 77 h 532"/>
                <a:gd name="T4" fmla="*/ 276 w 282"/>
                <a:gd name="T5" fmla="*/ 29 h 532"/>
                <a:gd name="T6" fmla="*/ 141 w 282"/>
                <a:gd name="T7" fmla="*/ 0 h 532"/>
                <a:gd name="T8" fmla="*/ 7 w 282"/>
                <a:gd name="T9" fmla="*/ 29 h 532"/>
                <a:gd name="T10" fmla="*/ 7 w 282"/>
                <a:gd name="T11" fmla="*/ 77 h 532"/>
                <a:gd name="T12" fmla="*/ 88 w 282"/>
                <a:gd name="T13" fmla="*/ 171 h 532"/>
                <a:gd name="T14" fmla="*/ 80 w 282"/>
                <a:gd name="T15" fmla="*/ 395 h 532"/>
                <a:gd name="T16" fmla="*/ 64 w 282"/>
                <a:gd name="T17" fmla="*/ 493 h 532"/>
                <a:gd name="T18" fmla="*/ 223 w 282"/>
                <a:gd name="T19" fmla="*/ 532 h 532"/>
                <a:gd name="T20" fmla="*/ 203 w 282"/>
                <a:gd name="T21" fmla="*/ 395 h 532"/>
                <a:gd name="T22" fmla="*/ 195 w 282"/>
                <a:gd name="T23" fmla="*/ 17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32">
                  <a:moveTo>
                    <a:pt x="195" y="171"/>
                  </a:moveTo>
                  <a:cubicBezTo>
                    <a:pt x="211" y="133"/>
                    <a:pt x="270" y="95"/>
                    <a:pt x="276" y="77"/>
                  </a:cubicBezTo>
                  <a:cubicBezTo>
                    <a:pt x="282" y="60"/>
                    <a:pt x="276" y="29"/>
                    <a:pt x="276" y="29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0" y="60"/>
                    <a:pt x="7" y="77"/>
                  </a:cubicBezTo>
                  <a:cubicBezTo>
                    <a:pt x="13" y="95"/>
                    <a:pt x="72" y="133"/>
                    <a:pt x="88" y="171"/>
                  </a:cubicBezTo>
                  <a:cubicBezTo>
                    <a:pt x="104" y="209"/>
                    <a:pt x="89" y="353"/>
                    <a:pt x="80" y="395"/>
                  </a:cubicBezTo>
                  <a:cubicBezTo>
                    <a:pt x="73" y="431"/>
                    <a:pt x="68" y="463"/>
                    <a:pt x="64" y="493"/>
                  </a:cubicBezTo>
                  <a:cubicBezTo>
                    <a:pt x="113" y="514"/>
                    <a:pt x="167" y="528"/>
                    <a:pt x="223" y="532"/>
                  </a:cubicBezTo>
                  <a:cubicBezTo>
                    <a:pt x="219" y="493"/>
                    <a:pt x="213" y="447"/>
                    <a:pt x="203" y="395"/>
                  </a:cubicBezTo>
                  <a:cubicBezTo>
                    <a:pt x="194" y="353"/>
                    <a:pt x="178" y="209"/>
                    <a:pt x="195" y="171"/>
                  </a:cubicBezTo>
                  <a:close/>
                </a:path>
              </a:pathLst>
            </a:custGeom>
            <a:solidFill>
              <a:srgbClr val="B6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2" name="Freeform 707"/>
            <p:cNvSpPr/>
            <p:nvPr/>
          </p:nvSpPr>
          <p:spPr bwMode="auto">
            <a:xfrm>
              <a:off x="6719888" y="4792663"/>
              <a:ext cx="123825" cy="180975"/>
            </a:xfrm>
            <a:custGeom>
              <a:avLst/>
              <a:gdLst>
                <a:gd name="T0" fmla="*/ 48 w 78"/>
                <a:gd name="T1" fmla="*/ 0 h 114"/>
                <a:gd name="T2" fmla="*/ 32 w 78"/>
                <a:gd name="T3" fmla="*/ 0 h 114"/>
                <a:gd name="T4" fmla="*/ 0 w 78"/>
                <a:gd name="T5" fmla="*/ 114 h 114"/>
                <a:gd name="T6" fmla="*/ 78 w 78"/>
                <a:gd name="T7" fmla="*/ 114 h 114"/>
                <a:gd name="T8" fmla="*/ 48 w 7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4">
                  <a:moveTo>
                    <a:pt x="48" y="0"/>
                  </a:moveTo>
                  <a:lnTo>
                    <a:pt x="32" y="0"/>
                  </a:lnTo>
                  <a:lnTo>
                    <a:pt x="0" y="114"/>
                  </a:lnTo>
                  <a:lnTo>
                    <a:pt x="78" y="1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3" name="Freeform 708"/>
            <p:cNvSpPr/>
            <p:nvPr/>
          </p:nvSpPr>
          <p:spPr bwMode="auto">
            <a:xfrm>
              <a:off x="6762751" y="4792663"/>
              <a:ext cx="80963" cy="180975"/>
            </a:xfrm>
            <a:custGeom>
              <a:avLst/>
              <a:gdLst>
                <a:gd name="T0" fmla="*/ 21 w 51"/>
                <a:gd name="T1" fmla="*/ 0 h 114"/>
                <a:gd name="T2" fmla="*/ 10 w 51"/>
                <a:gd name="T3" fmla="*/ 0 h 114"/>
                <a:gd name="T4" fmla="*/ 0 w 51"/>
                <a:gd name="T5" fmla="*/ 114 h 114"/>
                <a:gd name="T6" fmla="*/ 51 w 51"/>
                <a:gd name="T7" fmla="*/ 114 h 114"/>
                <a:gd name="T8" fmla="*/ 21 w 51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4">
                  <a:moveTo>
                    <a:pt x="21" y="0"/>
                  </a:moveTo>
                  <a:lnTo>
                    <a:pt x="10" y="0"/>
                  </a:lnTo>
                  <a:lnTo>
                    <a:pt x="0" y="114"/>
                  </a:lnTo>
                  <a:lnTo>
                    <a:pt x="51" y="1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4" name="Freeform 709"/>
            <p:cNvSpPr/>
            <p:nvPr/>
          </p:nvSpPr>
          <p:spPr bwMode="auto">
            <a:xfrm>
              <a:off x="6786563" y="4792663"/>
              <a:ext cx="57150" cy="180975"/>
            </a:xfrm>
            <a:custGeom>
              <a:avLst/>
              <a:gdLst>
                <a:gd name="T0" fmla="*/ 6 w 36"/>
                <a:gd name="T1" fmla="*/ 0 h 114"/>
                <a:gd name="T2" fmla="*/ 0 w 36"/>
                <a:gd name="T3" fmla="*/ 0 h 114"/>
                <a:gd name="T4" fmla="*/ 11 w 36"/>
                <a:gd name="T5" fmla="*/ 114 h 114"/>
                <a:gd name="T6" fmla="*/ 36 w 36"/>
                <a:gd name="T7" fmla="*/ 114 h 114"/>
                <a:gd name="T8" fmla="*/ 6 w 3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4">
                  <a:moveTo>
                    <a:pt x="6" y="0"/>
                  </a:moveTo>
                  <a:lnTo>
                    <a:pt x="0" y="0"/>
                  </a:lnTo>
                  <a:lnTo>
                    <a:pt x="11" y="114"/>
                  </a:lnTo>
                  <a:lnTo>
                    <a:pt x="36" y="1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5" name="Freeform 710"/>
            <p:cNvSpPr/>
            <p:nvPr/>
          </p:nvSpPr>
          <p:spPr bwMode="auto">
            <a:xfrm>
              <a:off x="6762751" y="4772025"/>
              <a:ext cx="39688" cy="47625"/>
            </a:xfrm>
            <a:custGeom>
              <a:avLst/>
              <a:gdLst>
                <a:gd name="T0" fmla="*/ 32 w 44"/>
                <a:gd name="T1" fmla="*/ 9 h 51"/>
                <a:gd name="T2" fmla="*/ 13 w 44"/>
                <a:gd name="T3" fmla="*/ 9 h 51"/>
                <a:gd name="T4" fmla="*/ 0 w 44"/>
                <a:gd name="T5" fmla="*/ 51 h 51"/>
                <a:gd name="T6" fmla="*/ 44 w 44"/>
                <a:gd name="T7" fmla="*/ 51 h 51"/>
                <a:gd name="T8" fmla="*/ 32 w 44"/>
                <a:gd name="T9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32" y="9"/>
                  </a:moveTo>
                  <a:cubicBezTo>
                    <a:pt x="29" y="0"/>
                    <a:pt x="16" y="0"/>
                    <a:pt x="13" y="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6" name="Freeform 711"/>
            <p:cNvSpPr/>
            <p:nvPr/>
          </p:nvSpPr>
          <p:spPr bwMode="auto">
            <a:xfrm>
              <a:off x="6373813" y="4775200"/>
              <a:ext cx="246063" cy="130175"/>
            </a:xfrm>
            <a:custGeom>
              <a:avLst/>
              <a:gdLst>
                <a:gd name="T0" fmla="*/ 16 w 267"/>
                <a:gd name="T1" fmla="*/ 64 h 142"/>
                <a:gd name="T2" fmla="*/ 38 w 267"/>
                <a:gd name="T3" fmla="*/ 53 h 142"/>
                <a:gd name="T4" fmla="*/ 61 w 267"/>
                <a:gd name="T5" fmla="*/ 53 h 142"/>
                <a:gd name="T6" fmla="*/ 70 w 267"/>
                <a:gd name="T7" fmla="*/ 82 h 142"/>
                <a:gd name="T8" fmla="*/ 69 w 267"/>
                <a:gd name="T9" fmla="*/ 115 h 142"/>
                <a:gd name="T10" fmla="*/ 71 w 267"/>
                <a:gd name="T11" fmla="*/ 131 h 142"/>
                <a:gd name="T12" fmla="*/ 93 w 267"/>
                <a:gd name="T13" fmla="*/ 141 h 142"/>
                <a:gd name="T14" fmla="*/ 115 w 267"/>
                <a:gd name="T15" fmla="*/ 127 h 142"/>
                <a:gd name="T16" fmla="*/ 131 w 267"/>
                <a:gd name="T17" fmla="*/ 106 h 142"/>
                <a:gd name="T18" fmla="*/ 140 w 267"/>
                <a:gd name="T19" fmla="*/ 99 h 142"/>
                <a:gd name="T20" fmla="*/ 150 w 267"/>
                <a:gd name="T21" fmla="*/ 101 h 142"/>
                <a:gd name="T22" fmla="*/ 159 w 267"/>
                <a:gd name="T23" fmla="*/ 75 h 142"/>
                <a:gd name="T24" fmla="*/ 169 w 267"/>
                <a:gd name="T25" fmla="*/ 68 h 142"/>
                <a:gd name="T26" fmla="*/ 175 w 267"/>
                <a:gd name="T27" fmla="*/ 73 h 142"/>
                <a:gd name="T28" fmla="*/ 178 w 267"/>
                <a:gd name="T29" fmla="*/ 95 h 142"/>
                <a:gd name="T30" fmla="*/ 189 w 267"/>
                <a:gd name="T31" fmla="*/ 113 h 142"/>
                <a:gd name="T32" fmla="*/ 207 w 267"/>
                <a:gd name="T33" fmla="*/ 101 h 142"/>
                <a:gd name="T34" fmla="*/ 215 w 267"/>
                <a:gd name="T35" fmla="*/ 80 h 142"/>
                <a:gd name="T36" fmla="*/ 226 w 267"/>
                <a:gd name="T37" fmla="*/ 73 h 142"/>
                <a:gd name="T38" fmla="*/ 239 w 267"/>
                <a:gd name="T39" fmla="*/ 77 h 142"/>
                <a:gd name="T40" fmla="*/ 267 w 267"/>
                <a:gd name="T41" fmla="*/ 110 h 142"/>
                <a:gd name="T42" fmla="*/ 267 w 267"/>
                <a:gd name="T43" fmla="*/ 16 h 142"/>
                <a:gd name="T44" fmla="*/ 262 w 267"/>
                <a:gd name="T45" fmla="*/ 3 h 142"/>
                <a:gd name="T46" fmla="*/ 255 w 267"/>
                <a:gd name="T47" fmla="*/ 2 h 142"/>
                <a:gd name="T48" fmla="*/ 207 w 267"/>
                <a:gd name="T49" fmla="*/ 4 h 142"/>
                <a:gd name="T50" fmla="*/ 201 w 267"/>
                <a:gd name="T51" fmla="*/ 7 h 142"/>
                <a:gd name="T52" fmla="*/ 197 w 267"/>
                <a:gd name="T53" fmla="*/ 17 h 142"/>
                <a:gd name="T54" fmla="*/ 195 w 267"/>
                <a:gd name="T55" fmla="*/ 62 h 142"/>
                <a:gd name="T56" fmla="*/ 189 w 267"/>
                <a:gd name="T57" fmla="*/ 23 h 142"/>
                <a:gd name="T58" fmla="*/ 182 w 267"/>
                <a:gd name="T59" fmla="*/ 6 h 142"/>
                <a:gd name="T60" fmla="*/ 157 w 267"/>
                <a:gd name="T61" fmla="*/ 1 h 142"/>
                <a:gd name="T62" fmla="*/ 37 w 267"/>
                <a:gd name="T63" fmla="*/ 1 h 142"/>
                <a:gd name="T64" fmla="*/ 18 w 267"/>
                <a:gd name="T65" fmla="*/ 2 h 142"/>
                <a:gd name="T66" fmla="*/ 3 w 267"/>
                <a:gd name="T67" fmla="*/ 12 h 142"/>
                <a:gd name="T68" fmla="*/ 3 w 267"/>
                <a:gd name="T69" fmla="*/ 35 h 142"/>
                <a:gd name="T70" fmla="*/ 0 w 267"/>
                <a:gd name="T71" fmla="*/ 65 h 142"/>
                <a:gd name="T72" fmla="*/ 16 w 267"/>
                <a:gd name="T73" fmla="*/ 6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42">
                  <a:moveTo>
                    <a:pt x="16" y="64"/>
                  </a:moveTo>
                  <a:cubicBezTo>
                    <a:pt x="23" y="61"/>
                    <a:pt x="30" y="56"/>
                    <a:pt x="38" y="53"/>
                  </a:cubicBezTo>
                  <a:cubicBezTo>
                    <a:pt x="45" y="50"/>
                    <a:pt x="54" y="48"/>
                    <a:pt x="61" y="53"/>
                  </a:cubicBezTo>
                  <a:cubicBezTo>
                    <a:pt x="70" y="59"/>
                    <a:pt x="70" y="71"/>
                    <a:pt x="70" y="82"/>
                  </a:cubicBezTo>
                  <a:cubicBezTo>
                    <a:pt x="69" y="93"/>
                    <a:pt x="69" y="104"/>
                    <a:pt x="69" y="115"/>
                  </a:cubicBezTo>
                  <a:cubicBezTo>
                    <a:pt x="68" y="120"/>
                    <a:pt x="68" y="126"/>
                    <a:pt x="71" y="131"/>
                  </a:cubicBezTo>
                  <a:cubicBezTo>
                    <a:pt x="75" y="139"/>
                    <a:pt x="85" y="142"/>
                    <a:pt x="93" y="141"/>
                  </a:cubicBezTo>
                  <a:cubicBezTo>
                    <a:pt x="102" y="139"/>
                    <a:pt x="109" y="134"/>
                    <a:pt x="115" y="127"/>
                  </a:cubicBezTo>
                  <a:cubicBezTo>
                    <a:pt x="121" y="121"/>
                    <a:pt x="126" y="113"/>
                    <a:pt x="131" y="106"/>
                  </a:cubicBezTo>
                  <a:cubicBezTo>
                    <a:pt x="133" y="103"/>
                    <a:pt x="136" y="100"/>
                    <a:pt x="140" y="99"/>
                  </a:cubicBezTo>
                  <a:cubicBezTo>
                    <a:pt x="143" y="97"/>
                    <a:pt x="148" y="98"/>
                    <a:pt x="150" y="101"/>
                  </a:cubicBezTo>
                  <a:cubicBezTo>
                    <a:pt x="150" y="92"/>
                    <a:pt x="153" y="83"/>
                    <a:pt x="159" y="75"/>
                  </a:cubicBezTo>
                  <a:cubicBezTo>
                    <a:pt x="161" y="71"/>
                    <a:pt x="165" y="68"/>
                    <a:pt x="169" y="68"/>
                  </a:cubicBezTo>
                  <a:cubicBezTo>
                    <a:pt x="171" y="69"/>
                    <a:pt x="173" y="71"/>
                    <a:pt x="175" y="73"/>
                  </a:cubicBezTo>
                  <a:cubicBezTo>
                    <a:pt x="179" y="79"/>
                    <a:pt x="178" y="87"/>
                    <a:pt x="178" y="95"/>
                  </a:cubicBezTo>
                  <a:cubicBezTo>
                    <a:pt x="179" y="102"/>
                    <a:pt x="182" y="111"/>
                    <a:pt x="189" y="113"/>
                  </a:cubicBezTo>
                  <a:cubicBezTo>
                    <a:pt x="197" y="115"/>
                    <a:pt x="204" y="108"/>
                    <a:pt x="207" y="101"/>
                  </a:cubicBezTo>
                  <a:cubicBezTo>
                    <a:pt x="210" y="94"/>
                    <a:pt x="211" y="86"/>
                    <a:pt x="215" y="80"/>
                  </a:cubicBezTo>
                  <a:cubicBezTo>
                    <a:pt x="218" y="76"/>
                    <a:pt x="222" y="74"/>
                    <a:pt x="226" y="73"/>
                  </a:cubicBezTo>
                  <a:cubicBezTo>
                    <a:pt x="231" y="73"/>
                    <a:pt x="235" y="75"/>
                    <a:pt x="239" y="77"/>
                  </a:cubicBezTo>
                  <a:cubicBezTo>
                    <a:pt x="250" y="86"/>
                    <a:pt x="257" y="101"/>
                    <a:pt x="267" y="110"/>
                  </a:cubicBezTo>
                  <a:cubicBezTo>
                    <a:pt x="267" y="79"/>
                    <a:pt x="267" y="47"/>
                    <a:pt x="267" y="16"/>
                  </a:cubicBezTo>
                  <a:cubicBezTo>
                    <a:pt x="267" y="11"/>
                    <a:pt x="266" y="6"/>
                    <a:pt x="262" y="3"/>
                  </a:cubicBezTo>
                  <a:cubicBezTo>
                    <a:pt x="260" y="2"/>
                    <a:pt x="258" y="2"/>
                    <a:pt x="255" y="2"/>
                  </a:cubicBezTo>
                  <a:cubicBezTo>
                    <a:pt x="239" y="1"/>
                    <a:pt x="223" y="2"/>
                    <a:pt x="207" y="4"/>
                  </a:cubicBezTo>
                  <a:cubicBezTo>
                    <a:pt x="205" y="5"/>
                    <a:pt x="202" y="5"/>
                    <a:pt x="201" y="7"/>
                  </a:cubicBezTo>
                  <a:cubicBezTo>
                    <a:pt x="198" y="9"/>
                    <a:pt x="197" y="13"/>
                    <a:pt x="197" y="17"/>
                  </a:cubicBezTo>
                  <a:cubicBezTo>
                    <a:pt x="196" y="32"/>
                    <a:pt x="195" y="47"/>
                    <a:pt x="195" y="62"/>
                  </a:cubicBezTo>
                  <a:cubicBezTo>
                    <a:pt x="193" y="49"/>
                    <a:pt x="191" y="36"/>
                    <a:pt x="189" y="23"/>
                  </a:cubicBezTo>
                  <a:cubicBezTo>
                    <a:pt x="188" y="17"/>
                    <a:pt x="187" y="11"/>
                    <a:pt x="182" y="6"/>
                  </a:cubicBezTo>
                  <a:cubicBezTo>
                    <a:pt x="176" y="0"/>
                    <a:pt x="166" y="0"/>
                    <a:pt x="157" y="1"/>
                  </a:cubicBezTo>
                  <a:cubicBezTo>
                    <a:pt x="117" y="4"/>
                    <a:pt x="77" y="4"/>
                    <a:pt x="37" y="1"/>
                  </a:cubicBezTo>
                  <a:cubicBezTo>
                    <a:pt x="31" y="1"/>
                    <a:pt x="25" y="0"/>
                    <a:pt x="18" y="2"/>
                  </a:cubicBezTo>
                  <a:cubicBezTo>
                    <a:pt x="12" y="3"/>
                    <a:pt x="6" y="7"/>
                    <a:pt x="3" y="12"/>
                  </a:cubicBezTo>
                  <a:cubicBezTo>
                    <a:pt x="0" y="19"/>
                    <a:pt x="2" y="27"/>
                    <a:pt x="3" y="35"/>
                  </a:cubicBezTo>
                  <a:cubicBezTo>
                    <a:pt x="4" y="45"/>
                    <a:pt x="2" y="55"/>
                    <a:pt x="0" y="65"/>
                  </a:cubicBezTo>
                  <a:cubicBezTo>
                    <a:pt x="5" y="66"/>
                    <a:pt x="11" y="65"/>
                    <a:pt x="16" y="64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7" name="Freeform 712"/>
            <p:cNvSpPr/>
            <p:nvPr/>
          </p:nvSpPr>
          <p:spPr bwMode="auto">
            <a:xfrm>
              <a:off x="6369051" y="4818063"/>
              <a:ext cx="250825" cy="134938"/>
            </a:xfrm>
            <a:custGeom>
              <a:avLst/>
              <a:gdLst>
                <a:gd name="T0" fmla="*/ 244 w 273"/>
                <a:gd name="T1" fmla="*/ 29 h 147"/>
                <a:gd name="T2" fmla="*/ 231 w 273"/>
                <a:gd name="T3" fmla="*/ 25 h 147"/>
                <a:gd name="T4" fmla="*/ 220 w 273"/>
                <a:gd name="T5" fmla="*/ 32 h 147"/>
                <a:gd name="T6" fmla="*/ 212 w 273"/>
                <a:gd name="T7" fmla="*/ 53 h 147"/>
                <a:gd name="T8" fmla="*/ 194 w 273"/>
                <a:gd name="T9" fmla="*/ 65 h 147"/>
                <a:gd name="T10" fmla="*/ 183 w 273"/>
                <a:gd name="T11" fmla="*/ 47 h 147"/>
                <a:gd name="T12" fmla="*/ 180 w 273"/>
                <a:gd name="T13" fmla="*/ 25 h 147"/>
                <a:gd name="T14" fmla="*/ 174 w 273"/>
                <a:gd name="T15" fmla="*/ 20 h 147"/>
                <a:gd name="T16" fmla="*/ 164 w 273"/>
                <a:gd name="T17" fmla="*/ 27 h 147"/>
                <a:gd name="T18" fmla="*/ 155 w 273"/>
                <a:gd name="T19" fmla="*/ 53 h 147"/>
                <a:gd name="T20" fmla="*/ 145 w 273"/>
                <a:gd name="T21" fmla="*/ 51 h 147"/>
                <a:gd name="T22" fmla="*/ 136 w 273"/>
                <a:gd name="T23" fmla="*/ 58 h 147"/>
                <a:gd name="T24" fmla="*/ 120 w 273"/>
                <a:gd name="T25" fmla="*/ 79 h 147"/>
                <a:gd name="T26" fmla="*/ 98 w 273"/>
                <a:gd name="T27" fmla="*/ 93 h 147"/>
                <a:gd name="T28" fmla="*/ 76 w 273"/>
                <a:gd name="T29" fmla="*/ 83 h 147"/>
                <a:gd name="T30" fmla="*/ 74 w 273"/>
                <a:gd name="T31" fmla="*/ 67 h 147"/>
                <a:gd name="T32" fmla="*/ 75 w 273"/>
                <a:gd name="T33" fmla="*/ 34 h 147"/>
                <a:gd name="T34" fmla="*/ 66 w 273"/>
                <a:gd name="T35" fmla="*/ 5 h 147"/>
                <a:gd name="T36" fmla="*/ 43 w 273"/>
                <a:gd name="T37" fmla="*/ 5 h 147"/>
                <a:gd name="T38" fmla="*/ 21 w 273"/>
                <a:gd name="T39" fmla="*/ 16 h 147"/>
                <a:gd name="T40" fmla="*/ 5 w 273"/>
                <a:gd name="T41" fmla="*/ 17 h 147"/>
                <a:gd name="T42" fmla="*/ 5 w 273"/>
                <a:gd name="T43" fmla="*/ 23 h 147"/>
                <a:gd name="T44" fmla="*/ 4 w 273"/>
                <a:gd name="T45" fmla="*/ 113 h 147"/>
                <a:gd name="T46" fmla="*/ 9 w 273"/>
                <a:gd name="T47" fmla="*/ 134 h 147"/>
                <a:gd name="T48" fmla="*/ 38 w 273"/>
                <a:gd name="T49" fmla="*/ 145 h 147"/>
                <a:gd name="T50" fmla="*/ 168 w 273"/>
                <a:gd name="T51" fmla="*/ 140 h 147"/>
                <a:gd name="T52" fmla="*/ 273 w 273"/>
                <a:gd name="T53" fmla="*/ 137 h 147"/>
                <a:gd name="T54" fmla="*/ 272 w 273"/>
                <a:gd name="T55" fmla="*/ 62 h 147"/>
                <a:gd name="T56" fmla="*/ 244 w 273"/>
                <a:gd name="T57" fmla="*/ 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3" h="147">
                  <a:moveTo>
                    <a:pt x="244" y="29"/>
                  </a:moveTo>
                  <a:cubicBezTo>
                    <a:pt x="240" y="27"/>
                    <a:pt x="236" y="25"/>
                    <a:pt x="231" y="25"/>
                  </a:cubicBezTo>
                  <a:cubicBezTo>
                    <a:pt x="227" y="26"/>
                    <a:pt x="223" y="28"/>
                    <a:pt x="220" y="32"/>
                  </a:cubicBezTo>
                  <a:cubicBezTo>
                    <a:pt x="216" y="38"/>
                    <a:pt x="215" y="46"/>
                    <a:pt x="212" y="53"/>
                  </a:cubicBezTo>
                  <a:cubicBezTo>
                    <a:pt x="209" y="60"/>
                    <a:pt x="202" y="67"/>
                    <a:pt x="194" y="65"/>
                  </a:cubicBezTo>
                  <a:cubicBezTo>
                    <a:pt x="187" y="63"/>
                    <a:pt x="184" y="54"/>
                    <a:pt x="183" y="47"/>
                  </a:cubicBezTo>
                  <a:cubicBezTo>
                    <a:pt x="183" y="39"/>
                    <a:pt x="184" y="31"/>
                    <a:pt x="180" y="25"/>
                  </a:cubicBezTo>
                  <a:cubicBezTo>
                    <a:pt x="178" y="23"/>
                    <a:pt x="176" y="21"/>
                    <a:pt x="174" y="20"/>
                  </a:cubicBezTo>
                  <a:cubicBezTo>
                    <a:pt x="170" y="20"/>
                    <a:pt x="166" y="23"/>
                    <a:pt x="164" y="27"/>
                  </a:cubicBezTo>
                  <a:cubicBezTo>
                    <a:pt x="158" y="35"/>
                    <a:pt x="155" y="44"/>
                    <a:pt x="155" y="53"/>
                  </a:cubicBezTo>
                  <a:cubicBezTo>
                    <a:pt x="153" y="50"/>
                    <a:pt x="148" y="49"/>
                    <a:pt x="145" y="51"/>
                  </a:cubicBezTo>
                  <a:cubicBezTo>
                    <a:pt x="141" y="52"/>
                    <a:pt x="138" y="55"/>
                    <a:pt x="136" y="58"/>
                  </a:cubicBezTo>
                  <a:cubicBezTo>
                    <a:pt x="131" y="65"/>
                    <a:pt x="126" y="73"/>
                    <a:pt x="120" y="79"/>
                  </a:cubicBezTo>
                  <a:cubicBezTo>
                    <a:pt x="114" y="86"/>
                    <a:pt x="107" y="91"/>
                    <a:pt x="98" y="93"/>
                  </a:cubicBezTo>
                  <a:cubicBezTo>
                    <a:pt x="90" y="94"/>
                    <a:pt x="80" y="91"/>
                    <a:pt x="76" y="83"/>
                  </a:cubicBezTo>
                  <a:cubicBezTo>
                    <a:pt x="73" y="78"/>
                    <a:pt x="73" y="72"/>
                    <a:pt x="74" y="67"/>
                  </a:cubicBezTo>
                  <a:cubicBezTo>
                    <a:pt x="74" y="56"/>
                    <a:pt x="74" y="45"/>
                    <a:pt x="75" y="34"/>
                  </a:cubicBezTo>
                  <a:cubicBezTo>
                    <a:pt x="75" y="23"/>
                    <a:pt x="75" y="11"/>
                    <a:pt x="66" y="5"/>
                  </a:cubicBezTo>
                  <a:cubicBezTo>
                    <a:pt x="59" y="0"/>
                    <a:pt x="50" y="2"/>
                    <a:pt x="43" y="5"/>
                  </a:cubicBezTo>
                  <a:cubicBezTo>
                    <a:pt x="35" y="8"/>
                    <a:pt x="28" y="13"/>
                    <a:pt x="21" y="16"/>
                  </a:cubicBezTo>
                  <a:cubicBezTo>
                    <a:pt x="16" y="17"/>
                    <a:pt x="10" y="18"/>
                    <a:pt x="5" y="17"/>
                  </a:cubicBezTo>
                  <a:cubicBezTo>
                    <a:pt x="5" y="19"/>
                    <a:pt x="5" y="21"/>
                    <a:pt x="5" y="23"/>
                  </a:cubicBezTo>
                  <a:cubicBezTo>
                    <a:pt x="0" y="53"/>
                    <a:pt x="2" y="83"/>
                    <a:pt x="4" y="113"/>
                  </a:cubicBezTo>
                  <a:cubicBezTo>
                    <a:pt x="4" y="121"/>
                    <a:pt x="5" y="128"/>
                    <a:pt x="9" y="134"/>
                  </a:cubicBezTo>
                  <a:cubicBezTo>
                    <a:pt x="15" y="143"/>
                    <a:pt x="27" y="144"/>
                    <a:pt x="38" y="145"/>
                  </a:cubicBezTo>
                  <a:cubicBezTo>
                    <a:pt x="81" y="147"/>
                    <a:pt x="124" y="142"/>
                    <a:pt x="168" y="140"/>
                  </a:cubicBezTo>
                  <a:cubicBezTo>
                    <a:pt x="203" y="137"/>
                    <a:pt x="238" y="137"/>
                    <a:pt x="273" y="137"/>
                  </a:cubicBezTo>
                  <a:cubicBezTo>
                    <a:pt x="273" y="112"/>
                    <a:pt x="273" y="87"/>
                    <a:pt x="272" y="62"/>
                  </a:cubicBezTo>
                  <a:cubicBezTo>
                    <a:pt x="262" y="53"/>
                    <a:pt x="255" y="38"/>
                    <a:pt x="244" y="29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8" name="Rectangle 713"/>
            <p:cNvSpPr>
              <a:spLocks noChangeArrowheads="1"/>
            </p:cNvSpPr>
            <p:nvPr/>
          </p:nvSpPr>
          <p:spPr bwMode="auto">
            <a:xfrm>
              <a:off x="6373813" y="4922838"/>
              <a:ext cx="246063" cy="122238"/>
            </a:xfrm>
            <a:prstGeom prst="rect">
              <a:avLst/>
            </a:prstGeom>
            <a:solidFill>
              <a:srgbClr val="DFB6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59" name="Freeform 714"/>
          <p:cNvSpPr/>
          <p:nvPr/>
        </p:nvSpPr>
        <p:spPr bwMode="auto">
          <a:xfrm>
            <a:off x="10365298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3 w 1016"/>
              <a:gd name="T5" fmla="*/ 658 h 1016"/>
              <a:gd name="T6" fmla="*/ 508 w 1016"/>
              <a:gd name="T7" fmla="*/ 1016 h 1016"/>
              <a:gd name="T8" fmla="*/ 994 w 1016"/>
              <a:gd name="T9" fmla="*/ 658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0"/>
                  <a:pt x="8" y="610"/>
                  <a:pt x="23" y="658"/>
                </a:cubicBezTo>
                <a:cubicBezTo>
                  <a:pt x="87" y="865"/>
                  <a:pt x="280" y="1016"/>
                  <a:pt x="508" y="1016"/>
                </a:cubicBezTo>
                <a:cubicBezTo>
                  <a:pt x="737" y="1016"/>
                  <a:pt x="930" y="865"/>
                  <a:pt x="994" y="658"/>
                </a:cubicBezTo>
                <a:cubicBezTo>
                  <a:pt x="1009" y="610"/>
                  <a:pt x="1016" y="560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5CC6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2" name="组合 3821"/>
          <p:cNvGrpSpPr/>
          <p:nvPr/>
        </p:nvGrpSpPr>
        <p:grpSpPr>
          <a:xfrm>
            <a:off x="10663141" y="3697446"/>
            <a:ext cx="521702" cy="918196"/>
            <a:chOff x="7424738" y="4733925"/>
            <a:chExt cx="436563" cy="768351"/>
          </a:xfrm>
        </p:grpSpPr>
        <p:sp>
          <p:nvSpPr>
            <p:cNvPr id="3560" name="Freeform 715"/>
            <p:cNvSpPr/>
            <p:nvPr/>
          </p:nvSpPr>
          <p:spPr bwMode="auto">
            <a:xfrm>
              <a:off x="7450138" y="4733925"/>
              <a:ext cx="122238" cy="231775"/>
            </a:xfrm>
            <a:custGeom>
              <a:avLst/>
              <a:gdLst>
                <a:gd name="T0" fmla="*/ 64 w 132"/>
                <a:gd name="T1" fmla="*/ 22 h 252"/>
                <a:gd name="T2" fmla="*/ 0 w 132"/>
                <a:gd name="T3" fmla="*/ 133 h 252"/>
                <a:gd name="T4" fmla="*/ 19 w 132"/>
                <a:gd name="T5" fmla="*/ 252 h 252"/>
                <a:gd name="T6" fmla="*/ 66 w 132"/>
                <a:gd name="T7" fmla="*/ 252 h 252"/>
                <a:gd name="T8" fmla="*/ 113 w 132"/>
                <a:gd name="T9" fmla="*/ 252 h 252"/>
                <a:gd name="T10" fmla="*/ 132 w 132"/>
                <a:gd name="T11" fmla="*/ 133 h 252"/>
                <a:gd name="T12" fmla="*/ 68 w 132"/>
                <a:gd name="T13" fmla="*/ 22 h 252"/>
                <a:gd name="T14" fmla="*/ 78 w 132"/>
                <a:gd name="T15" fmla="*/ 11 h 252"/>
                <a:gd name="T16" fmla="*/ 66 w 132"/>
                <a:gd name="T17" fmla="*/ 0 h 252"/>
                <a:gd name="T18" fmla="*/ 55 w 132"/>
                <a:gd name="T19" fmla="*/ 11 h 252"/>
                <a:gd name="T20" fmla="*/ 64 w 132"/>
                <a:gd name="T21" fmla="*/ 2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52">
                  <a:moveTo>
                    <a:pt x="64" y="22"/>
                  </a:moveTo>
                  <a:cubicBezTo>
                    <a:pt x="52" y="79"/>
                    <a:pt x="0" y="133"/>
                    <a:pt x="0" y="133"/>
                  </a:cubicBezTo>
                  <a:cubicBezTo>
                    <a:pt x="28" y="170"/>
                    <a:pt x="19" y="252"/>
                    <a:pt x="19" y="252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04" y="170"/>
                    <a:pt x="132" y="133"/>
                  </a:cubicBezTo>
                  <a:cubicBezTo>
                    <a:pt x="132" y="133"/>
                    <a:pt x="80" y="79"/>
                    <a:pt x="68" y="22"/>
                  </a:cubicBezTo>
                  <a:cubicBezTo>
                    <a:pt x="74" y="21"/>
                    <a:pt x="78" y="16"/>
                    <a:pt x="78" y="11"/>
                  </a:cubicBezTo>
                  <a:cubicBezTo>
                    <a:pt x="78" y="5"/>
                    <a:pt x="72" y="0"/>
                    <a:pt x="66" y="0"/>
                  </a:cubicBezTo>
                  <a:cubicBezTo>
                    <a:pt x="60" y="0"/>
                    <a:pt x="55" y="5"/>
                    <a:pt x="55" y="11"/>
                  </a:cubicBezTo>
                  <a:cubicBezTo>
                    <a:pt x="55" y="16"/>
                    <a:pt x="59" y="21"/>
                    <a:pt x="64" y="22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1" name="Freeform 716"/>
            <p:cNvSpPr/>
            <p:nvPr/>
          </p:nvSpPr>
          <p:spPr bwMode="auto">
            <a:xfrm>
              <a:off x="7451726" y="4965700"/>
              <a:ext cx="117475" cy="49213"/>
            </a:xfrm>
            <a:custGeom>
              <a:avLst/>
              <a:gdLst>
                <a:gd name="T0" fmla="*/ 113 w 128"/>
                <a:gd name="T1" fmla="*/ 0 h 53"/>
                <a:gd name="T2" fmla="*/ 15 w 128"/>
                <a:gd name="T3" fmla="*/ 0 h 53"/>
                <a:gd name="T4" fmla="*/ 0 w 128"/>
                <a:gd name="T5" fmla="*/ 15 h 53"/>
                <a:gd name="T6" fmla="*/ 0 w 128"/>
                <a:gd name="T7" fmla="*/ 53 h 53"/>
                <a:gd name="T8" fmla="*/ 128 w 128"/>
                <a:gd name="T9" fmla="*/ 53 h 53"/>
                <a:gd name="T10" fmla="*/ 128 w 128"/>
                <a:gd name="T11" fmla="*/ 15 h 53"/>
                <a:gd name="T12" fmla="*/ 113 w 128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53">
                  <a:moveTo>
                    <a:pt x="11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7"/>
                    <a:pt x="122" y="0"/>
                    <a:pt x="113" y="0"/>
                  </a:cubicBezTo>
                  <a:close/>
                </a:path>
              </a:pathLst>
            </a:custGeom>
            <a:solidFill>
              <a:srgbClr val="B3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2" name="Oval 717"/>
            <p:cNvSpPr>
              <a:spLocks noChangeArrowheads="1"/>
            </p:cNvSpPr>
            <p:nvPr/>
          </p:nvSpPr>
          <p:spPr bwMode="auto">
            <a:xfrm>
              <a:off x="7496176" y="4859338"/>
              <a:ext cx="30163" cy="31750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3" name="Freeform 718"/>
            <p:cNvSpPr/>
            <p:nvPr/>
          </p:nvSpPr>
          <p:spPr bwMode="auto">
            <a:xfrm>
              <a:off x="7726363" y="4938713"/>
              <a:ext cx="104775" cy="238125"/>
            </a:xfrm>
            <a:custGeom>
              <a:avLst/>
              <a:gdLst>
                <a:gd name="T0" fmla="*/ 89 w 114"/>
                <a:gd name="T1" fmla="*/ 0 h 260"/>
                <a:gd name="T2" fmla="*/ 26 w 114"/>
                <a:gd name="T3" fmla="*/ 0 h 260"/>
                <a:gd name="T4" fmla="*/ 0 w 114"/>
                <a:gd name="T5" fmla="*/ 260 h 260"/>
                <a:gd name="T6" fmla="*/ 114 w 114"/>
                <a:gd name="T7" fmla="*/ 260 h 260"/>
                <a:gd name="T8" fmla="*/ 89 w 114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60">
                  <a:moveTo>
                    <a:pt x="8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62"/>
                    <a:pt x="7" y="151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08" y="151"/>
                    <a:pt x="99" y="62"/>
                    <a:pt x="89" y="0"/>
                  </a:cubicBezTo>
                  <a:close/>
                </a:path>
              </a:pathLst>
            </a:custGeom>
            <a:solidFill>
              <a:srgbClr val="EBC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4" name="Freeform 719"/>
            <p:cNvSpPr/>
            <p:nvPr/>
          </p:nvSpPr>
          <p:spPr bwMode="auto">
            <a:xfrm>
              <a:off x="7696201" y="4833938"/>
              <a:ext cx="165100" cy="141288"/>
            </a:xfrm>
            <a:custGeom>
              <a:avLst/>
              <a:gdLst>
                <a:gd name="T0" fmla="*/ 155 w 179"/>
                <a:gd name="T1" fmla="*/ 18 h 154"/>
                <a:gd name="T2" fmla="*/ 149 w 179"/>
                <a:gd name="T3" fmla="*/ 5 h 154"/>
                <a:gd name="T4" fmla="*/ 136 w 179"/>
                <a:gd name="T5" fmla="*/ 5 h 154"/>
                <a:gd name="T6" fmla="*/ 135 w 179"/>
                <a:gd name="T7" fmla="*/ 10 h 154"/>
                <a:gd name="T8" fmla="*/ 136 w 179"/>
                <a:gd name="T9" fmla="*/ 24 h 154"/>
                <a:gd name="T10" fmla="*/ 135 w 179"/>
                <a:gd name="T11" fmla="*/ 31 h 154"/>
                <a:gd name="T12" fmla="*/ 120 w 179"/>
                <a:gd name="T13" fmla="*/ 38 h 154"/>
                <a:gd name="T14" fmla="*/ 115 w 179"/>
                <a:gd name="T15" fmla="*/ 51 h 154"/>
                <a:gd name="T16" fmla="*/ 108 w 179"/>
                <a:gd name="T17" fmla="*/ 63 h 154"/>
                <a:gd name="T18" fmla="*/ 81 w 179"/>
                <a:gd name="T19" fmla="*/ 64 h 154"/>
                <a:gd name="T20" fmla="*/ 61 w 179"/>
                <a:gd name="T21" fmla="*/ 41 h 154"/>
                <a:gd name="T22" fmla="*/ 43 w 179"/>
                <a:gd name="T23" fmla="*/ 19 h 154"/>
                <a:gd name="T24" fmla="*/ 16 w 179"/>
                <a:gd name="T25" fmla="*/ 12 h 154"/>
                <a:gd name="T26" fmla="*/ 0 w 179"/>
                <a:gd name="T27" fmla="*/ 64 h 154"/>
                <a:gd name="T28" fmla="*/ 89 w 179"/>
                <a:gd name="T29" fmla="*/ 154 h 154"/>
                <a:gd name="T30" fmla="*/ 179 w 179"/>
                <a:gd name="T31" fmla="*/ 64 h 154"/>
                <a:gd name="T32" fmla="*/ 172 w 179"/>
                <a:gd name="T33" fmla="*/ 35 h 154"/>
                <a:gd name="T34" fmla="*/ 155 w 179"/>
                <a:gd name="T35" fmla="*/ 1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54">
                  <a:moveTo>
                    <a:pt x="155" y="18"/>
                  </a:moveTo>
                  <a:cubicBezTo>
                    <a:pt x="153" y="14"/>
                    <a:pt x="152" y="8"/>
                    <a:pt x="149" y="5"/>
                  </a:cubicBezTo>
                  <a:cubicBezTo>
                    <a:pt x="145" y="1"/>
                    <a:pt x="138" y="0"/>
                    <a:pt x="136" y="5"/>
                  </a:cubicBezTo>
                  <a:cubicBezTo>
                    <a:pt x="135" y="7"/>
                    <a:pt x="135" y="9"/>
                    <a:pt x="135" y="10"/>
                  </a:cubicBezTo>
                  <a:cubicBezTo>
                    <a:pt x="135" y="15"/>
                    <a:pt x="136" y="19"/>
                    <a:pt x="136" y="24"/>
                  </a:cubicBezTo>
                  <a:cubicBezTo>
                    <a:pt x="136" y="26"/>
                    <a:pt x="136" y="29"/>
                    <a:pt x="135" y="31"/>
                  </a:cubicBezTo>
                  <a:cubicBezTo>
                    <a:pt x="132" y="36"/>
                    <a:pt x="125" y="35"/>
                    <a:pt x="120" y="38"/>
                  </a:cubicBezTo>
                  <a:cubicBezTo>
                    <a:pt x="117" y="41"/>
                    <a:pt x="116" y="47"/>
                    <a:pt x="115" y="51"/>
                  </a:cubicBezTo>
                  <a:cubicBezTo>
                    <a:pt x="114" y="56"/>
                    <a:pt x="112" y="60"/>
                    <a:pt x="108" y="63"/>
                  </a:cubicBezTo>
                  <a:cubicBezTo>
                    <a:pt x="101" y="70"/>
                    <a:pt x="89" y="69"/>
                    <a:pt x="81" y="64"/>
                  </a:cubicBezTo>
                  <a:cubicBezTo>
                    <a:pt x="72" y="58"/>
                    <a:pt x="67" y="50"/>
                    <a:pt x="61" y="41"/>
                  </a:cubicBezTo>
                  <a:cubicBezTo>
                    <a:pt x="56" y="33"/>
                    <a:pt x="51" y="24"/>
                    <a:pt x="43" y="19"/>
                  </a:cubicBezTo>
                  <a:cubicBezTo>
                    <a:pt x="35" y="13"/>
                    <a:pt x="25" y="11"/>
                    <a:pt x="16" y="12"/>
                  </a:cubicBezTo>
                  <a:cubicBezTo>
                    <a:pt x="6" y="33"/>
                    <a:pt x="0" y="51"/>
                    <a:pt x="0" y="64"/>
                  </a:cubicBezTo>
                  <a:cubicBezTo>
                    <a:pt x="0" y="114"/>
                    <a:pt x="40" y="154"/>
                    <a:pt x="89" y="154"/>
                  </a:cubicBezTo>
                  <a:cubicBezTo>
                    <a:pt x="139" y="154"/>
                    <a:pt x="179" y="114"/>
                    <a:pt x="179" y="64"/>
                  </a:cubicBezTo>
                  <a:cubicBezTo>
                    <a:pt x="179" y="56"/>
                    <a:pt x="176" y="46"/>
                    <a:pt x="172" y="35"/>
                  </a:cubicBezTo>
                  <a:cubicBezTo>
                    <a:pt x="165" y="31"/>
                    <a:pt x="159" y="26"/>
                    <a:pt x="155" y="18"/>
                  </a:cubicBezTo>
                  <a:close/>
                </a:path>
              </a:pathLst>
            </a:custGeom>
            <a:solidFill>
              <a:srgbClr val="9B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5" name="Freeform 720"/>
            <p:cNvSpPr/>
            <p:nvPr/>
          </p:nvSpPr>
          <p:spPr bwMode="auto">
            <a:xfrm>
              <a:off x="7712076" y="4733925"/>
              <a:ext cx="142875" cy="165100"/>
            </a:xfrm>
            <a:custGeom>
              <a:avLst/>
              <a:gdLst>
                <a:gd name="T0" fmla="*/ 0 w 156"/>
                <a:gd name="T1" fmla="*/ 121 h 179"/>
                <a:gd name="T2" fmla="*/ 27 w 156"/>
                <a:gd name="T3" fmla="*/ 128 h 179"/>
                <a:gd name="T4" fmla="*/ 45 w 156"/>
                <a:gd name="T5" fmla="*/ 150 h 179"/>
                <a:gd name="T6" fmla="*/ 65 w 156"/>
                <a:gd name="T7" fmla="*/ 173 h 179"/>
                <a:gd name="T8" fmla="*/ 92 w 156"/>
                <a:gd name="T9" fmla="*/ 172 h 179"/>
                <a:gd name="T10" fmla="*/ 99 w 156"/>
                <a:gd name="T11" fmla="*/ 160 h 179"/>
                <a:gd name="T12" fmla="*/ 104 w 156"/>
                <a:gd name="T13" fmla="*/ 147 h 179"/>
                <a:gd name="T14" fmla="*/ 119 w 156"/>
                <a:gd name="T15" fmla="*/ 140 h 179"/>
                <a:gd name="T16" fmla="*/ 120 w 156"/>
                <a:gd name="T17" fmla="*/ 133 h 179"/>
                <a:gd name="T18" fmla="*/ 119 w 156"/>
                <a:gd name="T19" fmla="*/ 119 h 179"/>
                <a:gd name="T20" fmla="*/ 120 w 156"/>
                <a:gd name="T21" fmla="*/ 114 h 179"/>
                <a:gd name="T22" fmla="*/ 133 w 156"/>
                <a:gd name="T23" fmla="*/ 114 h 179"/>
                <a:gd name="T24" fmla="*/ 139 w 156"/>
                <a:gd name="T25" fmla="*/ 127 h 179"/>
                <a:gd name="T26" fmla="*/ 156 w 156"/>
                <a:gd name="T27" fmla="*/ 144 h 179"/>
                <a:gd name="T28" fmla="*/ 73 w 156"/>
                <a:gd name="T29" fmla="*/ 0 h 179"/>
                <a:gd name="T30" fmla="*/ 0 w 156"/>
                <a:gd name="T31" fmla="*/ 1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79">
                  <a:moveTo>
                    <a:pt x="0" y="121"/>
                  </a:moveTo>
                  <a:cubicBezTo>
                    <a:pt x="9" y="120"/>
                    <a:pt x="19" y="122"/>
                    <a:pt x="27" y="128"/>
                  </a:cubicBezTo>
                  <a:cubicBezTo>
                    <a:pt x="35" y="133"/>
                    <a:pt x="40" y="142"/>
                    <a:pt x="45" y="150"/>
                  </a:cubicBezTo>
                  <a:cubicBezTo>
                    <a:pt x="51" y="159"/>
                    <a:pt x="56" y="167"/>
                    <a:pt x="65" y="173"/>
                  </a:cubicBezTo>
                  <a:cubicBezTo>
                    <a:pt x="73" y="178"/>
                    <a:pt x="85" y="179"/>
                    <a:pt x="92" y="172"/>
                  </a:cubicBezTo>
                  <a:cubicBezTo>
                    <a:pt x="96" y="169"/>
                    <a:pt x="98" y="165"/>
                    <a:pt x="99" y="160"/>
                  </a:cubicBezTo>
                  <a:cubicBezTo>
                    <a:pt x="100" y="156"/>
                    <a:pt x="101" y="150"/>
                    <a:pt x="104" y="147"/>
                  </a:cubicBezTo>
                  <a:cubicBezTo>
                    <a:pt x="109" y="144"/>
                    <a:pt x="116" y="145"/>
                    <a:pt x="119" y="140"/>
                  </a:cubicBezTo>
                  <a:cubicBezTo>
                    <a:pt x="120" y="138"/>
                    <a:pt x="120" y="135"/>
                    <a:pt x="120" y="133"/>
                  </a:cubicBezTo>
                  <a:cubicBezTo>
                    <a:pt x="120" y="128"/>
                    <a:pt x="119" y="124"/>
                    <a:pt x="119" y="119"/>
                  </a:cubicBezTo>
                  <a:cubicBezTo>
                    <a:pt x="119" y="118"/>
                    <a:pt x="119" y="116"/>
                    <a:pt x="120" y="114"/>
                  </a:cubicBezTo>
                  <a:cubicBezTo>
                    <a:pt x="122" y="109"/>
                    <a:pt x="129" y="110"/>
                    <a:pt x="133" y="114"/>
                  </a:cubicBezTo>
                  <a:cubicBezTo>
                    <a:pt x="136" y="117"/>
                    <a:pt x="137" y="123"/>
                    <a:pt x="139" y="127"/>
                  </a:cubicBezTo>
                  <a:cubicBezTo>
                    <a:pt x="143" y="135"/>
                    <a:pt x="149" y="140"/>
                    <a:pt x="156" y="144"/>
                  </a:cubicBezTo>
                  <a:cubicBezTo>
                    <a:pt x="136" y="86"/>
                    <a:pt x="73" y="0"/>
                    <a:pt x="73" y="0"/>
                  </a:cubicBezTo>
                  <a:cubicBezTo>
                    <a:pt x="73" y="0"/>
                    <a:pt x="25" y="66"/>
                    <a:pt x="0" y="121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6" name="Freeform 721"/>
            <p:cNvSpPr/>
            <p:nvPr/>
          </p:nvSpPr>
          <p:spPr bwMode="auto">
            <a:xfrm>
              <a:off x="7424738" y="4983163"/>
              <a:ext cx="176213" cy="519113"/>
            </a:xfrm>
            <a:custGeom>
              <a:avLst/>
              <a:gdLst>
                <a:gd name="T0" fmla="*/ 170 w 191"/>
                <a:gd name="T1" fmla="*/ 13 h 565"/>
                <a:gd name="T2" fmla="*/ 159 w 191"/>
                <a:gd name="T3" fmla="*/ 0 h 565"/>
                <a:gd name="T4" fmla="*/ 29 w 191"/>
                <a:gd name="T5" fmla="*/ 0 h 565"/>
                <a:gd name="T6" fmla="*/ 19 w 191"/>
                <a:gd name="T7" fmla="*/ 13 h 565"/>
                <a:gd name="T8" fmla="*/ 0 w 191"/>
                <a:gd name="T9" fmla="*/ 509 h 565"/>
                <a:gd name="T10" fmla="*/ 190 w 191"/>
                <a:gd name="T11" fmla="*/ 565 h 565"/>
                <a:gd name="T12" fmla="*/ 170 w 191"/>
                <a:gd name="T13" fmla="*/ 1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565">
                  <a:moveTo>
                    <a:pt x="170" y="13"/>
                  </a:moveTo>
                  <a:cubicBezTo>
                    <a:pt x="171" y="6"/>
                    <a:pt x="166" y="0"/>
                    <a:pt x="159" y="0"/>
                  </a:cubicBezTo>
                  <a:cubicBezTo>
                    <a:pt x="116" y="0"/>
                    <a:pt x="72" y="0"/>
                    <a:pt x="29" y="0"/>
                  </a:cubicBezTo>
                  <a:cubicBezTo>
                    <a:pt x="22" y="0"/>
                    <a:pt x="17" y="6"/>
                    <a:pt x="19" y="13"/>
                  </a:cubicBezTo>
                  <a:cubicBezTo>
                    <a:pt x="56" y="178"/>
                    <a:pt x="9" y="344"/>
                    <a:pt x="0" y="509"/>
                  </a:cubicBezTo>
                  <a:cubicBezTo>
                    <a:pt x="57" y="540"/>
                    <a:pt x="122" y="559"/>
                    <a:pt x="190" y="565"/>
                  </a:cubicBezTo>
                  <a:cubicBezTo>
                    <a:pt x="191" y="381"/>
                    <a:pt x="128" y="197"/>
                    <a:pt x="170" y="13"/>
                  </a:cubicBezTo>
                  <a:close/>
                </a:path>
              </a:pathLst>
            </a:custGeom>
            <a:solidFill>
              <a:srgbClr val="722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7" name="Freeform 722"/>
            <p:cNvSpPr/>
            <p:nvPr/>
          </p:nvSpPr>
          <p:spPr bwMode="auto">
            <a:xfrm>
              <a:off x="7713663" y="5176838"/>
              <a:ext cx="128588" cy="320675"/>
            </a:xfrm>
            <a:custGeom>
              <a:avLst/>
              <a:gdLst>
                <a:gd name="T0" fmla="*/ 13 w 140"/>
                <a:gd name="T1" fmla="*/ 0 h 350"/>
                <a:gd name="T2" fmla="*/ 0 w 140"/>
                <a:gd name="T3" fmla="*/ 350 h 350"/>
                <a:gd name="T4" fmla="*/ 140 w 140"/>
                <a:gd name="T5" fmla="*/ 308 h 350"/>
                <a:gd name="T6" fmla="*/ 127 w 140"/>
                <a:gd name="T7" fmla="*/ 0 h 350"/>
                <a:gd name="T8" fmla="*/ 13 w 140"/>
                <a:gd name="T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50">
                  <a:moveTo>
                    <a:pt x="13" y="0"/>
                  </a:moveTo>
                  <a:cubicBezTo>
                    <a:pt x="7" y="102"/>
                    <a:pt x="3" y="221"/>
                    <a:pt x="0" y="350"/>
                  </a:cubicBezTo>
                  <a:cubicBezTo>
                    <a:pt x="49" y="343"/>
                    <a:pt x="96" y="328"/>
                    <a:pt x="140" y="308"/>
                  </a:cubicBezTo>
                  <a:cubicBezTo>
                    <a:pt x="137" y="195"/>
                    <a:pt x="133" y="90"/>
                    <a:pt x="1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68" name="Freeform 723"/>
          <p:cNvSpPr/>
          <p:nvPr/>
        </p:nvSpPr>
        <p:spPr bwMode="auto">
          <a:xfrm>
            <a:off x="9013605" y="5473126"/>
            <a:ext cx="1054785" cy="377523"/>
          </a:xfrm>
          <a:custGeom>
            <a:avLst/>
            <a:gdLst>
              <a:gd name="T0" fmla="*/ 0 w 962"/>
              <a:gd name="T1" fmla="*/ 0 h 344"/>
              <a:gd name="T2" fmla="*/ 481 w 962"/>
              <a:gd name="T3" fmla="*/ 344 h 344"/>
              <a:gd name="T4" fmla="*/ 962 w 962"/>
              <a:gd name="T5" fmla="*/ 0 h 344"/>
              <a:gd name="T6" fmla="*/ 0 w 962"/>
              <a:gd name="T7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2" h="344">
                <a:moveTo>
                  <a:pt x="0" y="0"/>
                </a:moveTo>
                <a:cubicBezTo>
                  <a:pt x="69" y="200"/>
                  <a:pt x="258" y="344"/>
                  <a:pt x="481" y="344"/>
                </a:cubicBezTo>
                <a:cubicBezTo>
                  <a:pt x="705" y="344"/>
                  <a:pt x="894" y="200"/>
                  <a:pt x="96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0A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69" name="Freeform 724"/>
          <p:cNvSpPr/>
          <p:nvPr/>
        </p:nvSpPr>
        <p:spPr bwMode="auto">
          <a:xfrm>
            <a:off x="8983252" y="4735157"/>
            <a:ext cx="1115492" cy="737971"/>
          </a:xfrm>
          <a:custGeom>
            <a:avLst/>
            <a:gdLst>
              <a:gd name="T0" fmla="*/ 1016 w 1016"/>
              <a:gd name="T1" fmla="*/ 508 h 672"/>
              <a:gd name="T2" fmla="*/ 508 w 1016"/>
              <a:gd name="T3" fmla="*/ 0 h 672"/>
              <a:gd name="T4" fmla="*/ 0 w 1016"/>
              <a:gd name="T5" fmla="*/ 508 h 672"/>
              <a:gd name="T6" fmla="*/ 27 w 1016"/>
              <a:gd name="T7" fmla="*/ 672 h 672"/>
              <a:gd name="T8" fmla="*/ 989 w 1016"/>
              <a:gd name="T9" fmla="*/ 672 h 672"/>
              <a:gd name="T10" fmla="*/ 1016 w 1016"/>
              <a:gd name="T11" fmla="*/ 50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72">
                <a:moveTo>
                  <a:pt x="1016" y="508"/>
                </a:moveTo>
                <a:cubicBezTo>
                  <a:pt x="1016" y="228"/>
                  <a:pt x="789" y="0"/>
                  <a:pt x="508" y="0"/>
                </a:cubicBez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7" y="672"/>
                </a:cubicBezTo>
                <a:cubicBezTo>
                  <a:pt x="989" y="672"/>
                  <a:pt x="989" y="672"/>
                  <a:pt x="989" y="672"/>
                </a:cubicBezTo>
                <a:cubicBezTo>
                  <a:pt x="1007" y="621"/>
                  <a:pt x="1016" y="566"/>
                  <a:pt x="1016" y="508"/>
                </a:cubicBezTo>
                <a:close/>
              </a:path>
            </a:pathLst>
          </a:custGeom>
          <a:solidFill>
            <a:srgbClr val="61C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8" name="组合 3827"/>
          <p:cNvGrpSpPr/>
          <p:nvPr/>
        </p:nvGrpSpPr>
        <p:grpSpPr>
          <a:xfrm>
            <a:off x="9152093" y="4977985"/>
            <a:ext cx="724692" cy="629836"/>
            <a:chOff x="6281738" y="5805488"/>
            <a:chExt cx="606426" cy="527050"/>
          </a:xfrm>
        </p:grpSpPr>
        <p:sp>
          <p:nvSpPr>
            <p:cNvPr id="3570" name="Freeform 725"/>
            <p:cNvSpPr/>
            <p:nvPr/>
          </p:nvSpPr>
          <p:spPr bwMode="auto">
            <a:xfrm>
              <a:off x="6629401" y="6275388"/>
              <a:ext cx="236538" cy="57150"/>
            </a:xfrm>
            <a:custGeom>
              <a:avLst/>
              <a:gdLst>
                <a:gd name="T0" fmla="*/ 92 w 257"/>
                <a:gd name="T1" fmla="*/ 63 h 63"/>
                <a:gd name="T2" fmla="*/ 198 w 257"/>
                <a:gd name="T3" fmla="*/ 60 h 63"/>
                <a:gd name="T4" fmla="*/ 205 w 257"/>
                <a:gd name="T5" fmla="*/ 59 h 63"/>
                <a:gd name="T6" fmla="*/ 210 w 257"/>
                <a:gd name="T7" fmla="*/ 54 h 63"/>
                <a:gd name="T8" fmla="*/ 251 w 257"/>
                <a:gd name="T9" fmla="*/ 35 h 63"/>
                <a:gd name="T10" fmla="*/ 236 w 257"/>
                <a:gd name="T11" fmla="*/ 7 h 63"/>
                <a:gd name="T12" fmla="*/ 200 w 257"/>
                <a:gd name="T13" fmla="*/ 7 h 63"/>
                <a:gd name="T14" fmla="*/ 161 w 257"/>
                <a:gd name="T15" fmla="*/ 0 h 63"/>
                <a:gd name="T16" fmla="*/ 190 w 257"/>
                <a:gd name="T17" fmla="*/ 12 h 63"/>
                <a:gd name="T18" fmla="*/ 190 w 257"/>
                <a:gd name="T19" fmla="*/ 23 h 63"/>
                <a:gd name="T20" fmla="*/ 17 w 257"/>
                <a:gd name="T21" fmla="*/ 35 h 63"/>
                <a:gd name="T22" fmla="*/ 6 w 257"/>
                <a:gd name="T23" fmla="*/ 38 h 63"/>
                <a:gd name="T24" fmla="*/ 2 w 257"/>
                <a:gd name="T25" fmla="*/ 48 h 63"/>
                <a:gd name="T26" fmla="*/ 15 w 257"/>
                <a:gd name="T27" fmla="*/ 52 h 63"/>
                <a:gd name="T28" fmla="*/ 78 w 257"/>
                <a:gd name="T29" fmla="*/ 63 h 63"/>
                <a:gd name="T30" fmla="*/ 92 w 257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" h="63">
                  <a:moveTo>
                    <a:pt x="92" y="63"/>
                  </a:moveTo>
                  <a:cubicBezTo>
                    <a:pt x="128" y="62"/>
                    <a:pt x="163" y="61"/>
                    <a:pt x="198" y="60"/>
                  </a:cubicBezTo>
                  <a:cubicBezTo>
                    <a:pt x="200" y="60"/>
                    <a:pt x="202" y="60"/>
                    <a:pt x="205" y="59"/>
                  </a:cubicBezTo>
                  <a:cubicBezTo>
                    <a:pt x="207" y="58"/>
                    <a:pt x="208" y="55"/>
                    <a:pt x="210" y="54"/>
                  </a:cubicBezTo>
                  <a:cubicBezTo>
                    <a:pt x="221" y="43"/>
                    <a:pt x="244" y="48"/>
                    <a:pt x="251" y="35"/>
                  </a:cubicBezTo>
                  <a:cubicBezTo>
                    <a:pt x="257" y="24"/>
                    <a:pt x="247" y="11"/>
                    <a:pt x="236" y="7"/>
                  </a:cubicBezTo>
                  <a:cubicBezTo>
                    <a:pt x="224" y="4"/>
                    <a:pt x="212" y="6"/>
                    <a:pt x="200" y="7"/>
                  </a:cubicBezTo>
                  <a:cubicBezTo>
                    <a:pt x="186" y="7"/>
                    <a:pt x="173" y="5"/>
                    <a:pt x="161" y="0"/>
                  </a:cubicBezTo>
                  <a:cubicBezTo>
                    <a:pt x="171" y="3"/>
                    <a:pt x="181" y="7"/>
                    <a:pt x="190" y="12"/>
                  </a:cubicBezTo>
                  <a:cubicBezTo>
                    <a:pt x="190" y="16"/>
                    <a:pt x="190" y="20"/>
                    <a:pt x="190" y="23"/>
                  </a:cubicBezTo>
                  <a:cubicBezTo>
                    <a:pt x="133" y="27"/>
                    <a:pt x="75" y="31"/>
                    <a:pt x="17" y="35"/>
                  </a:cubicBezTo>
                  <a:cubicBezTo>
                    <a:pt x="13" y="35"/>
                    <a:pt x="9" y="35"/>
                    <a:pt x="6" y="38"/>
                  </a:cubicBezTo>
                  <a:cubicBezTo>
                    <a:pt x="2" y="40"/>
                    <a:pt x="0" y="45"/>
                    <a:pt x="2" y="48"/>
                  </a:cubicBezTo>
                  <a:cubicBezTo>
                    <a:pt x="5" y="52"/>
                    <a:pt x="11" y="52"/>
                    <a:pt x="15" y="52"/>
                  </a:cubicBezTo>
                  <a:cubicBezTo>
                    <a:pt x="37" y="50"/>
                    <a:pt x="57" y="61"/>
                    <a:pt x="78" y="63"/>
                  </a:cubicBezTo>
                  <a:cubicBezTo>
                    <a:pt x="83" y="63"/>
                    <a:pt x="88" y="63"/>
                    <a:pt x="92" y="6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1" name="Freeform 726"/>
            <p:cNvSpPr/>
            <p:nvPr/>
          </p:nvSpPr>
          <p:spPr bwMode="auto">
            <a:xfrm>
              <a:off x="6429376" y="5818188"/>
              <a:ext cx="431800" cy="477838"/>
            </a:xfrm>
            <a:custGeom>
              <a:avLst/>
              <a:gdLst>
                <a:gd name="T0" fmla="*/ 460 w 470"/>
                <a:gd name="T1" fmla="*/ 0 h 521"/>
                <a:gd name="T2" fmla="*/ 452 w 470"/>
                <a:gd name="T3" fmla="*/ 58 h 521"/>
                <a:gd name="T4" fmla="*/ 440 w 470"/>
                <a:gd name="T5" fmla="*/ 94 h 521"/>
                <a:gd name="T6" fmla="*/ 431 w 470"/>
                <a:gd name="T7" fmla="*/ 106 h 521"/>
                <a:gd name="T8" fmla="*/ 431 w 470"/>
                <a:gd name="T9" fmla="*/ 119 h 521"/>
                <a:gd name="T10" fmla="*/ 421 w 470"/>
                <a:gd name="T11" fmla="*/ 170 h 521"/>
                <a:gd name="T12" fmla="*/ 415 w 470"/>
                <a:gd name="T13" fmla="*/ 175 h 521"/>
                <a:gd name="T14" fmla="*/ 385 w 470"/>
                <a:gd name="T15" fmla="*/ 169 h 521"/>
                <a:gd name="T16" fmla="*/ 383 w 470"/>
                <a:gd name="T17" fmla="*/ 174 h 521"/>
                <a:gd name="T18" fmla="*/ 388 w 470"/>
                <a:gd name="T19" fmla="*/ 222 h 521"/>
                <a:gd name="T20" fmla="*/ 398 w 470"/>
                <a:gd name="T21" fmla="*/ 257 h 521"/>
                <a:gd name="T22" fmla="*/ 377 w 470"/>
                <a:gd name="T23" fmla="*/ 281 h 521"/>
                <a:gd name="T24" fmla="*/ 359 w 470"/>
                <a:gd name="T25" fmla="*/ 272 h 521"/>
                <a:gd name="T26" fmla="*/ 331 w 470"/>
                <a:gd name="T27" fmla="*/ 298 h 521"/>
                <a:gd name="T28" fmla="*/ 343 w 470"/>
                <a:gd name="T29" fmla="*/ 342 h 521"/>
                <a:gd name="T30" fmla="*/ 344 w 470"/>
                <a:gd name="T31" fmla="*/ 413 h 521"/>
                <a:gd name="T32" fmla="*/ 331 w 470"/>
                <a:gd name="T33" fmla="*/ 433 h 521"/>
                <a:gd name="T34" fmla="*/ 296 w 470"/>
                <a:gd name="T35" fmla="*/ 426 h 521"/>
                <a:gd name="T36" fmla="*/ 285 w 470"/>
                <a:gd name="T37" fmla="*/ 387 h 521"/>
                <a:gd name="T38" fmla="*/ 285 w 470"/>
                <a:gd name="T39" fmla="*/ 345 h 521"/>
                <a:gd name="T40" fmla="*/ 265 w 470"/>
                <a:gd name="T41" fmla="*/ 255 h 521"/>
                <a:gd name="T42" fmla="*/ 262 w 470"/>
                <a:gd name="T43" fmla="*/ 227 h 521"/>
                <a:gd name="T44" fmla="*/ 249 w 470"/>
                <a:gd name="T45" fmla="*/ 223 h 521"/>
                <a:gd name="T46" fmla="*/ 227 w 470"/>
                <a:gd name="T47" fmla="*/ 186 h 521"/>
                <a:gd name="T48" fmla="*/ 228 w 470"/>
                <a:gd name="T49" fmla="*/ 139 h 521"/>
                <a:gd name="T50" fmla="*/ 213 w 470"/>
                <a:gd name="T51" fmla="*/ 118 h 521"/>
                <a:gd name="T52" fmla="*/ 180 w 470"/>
                <a:gd name="T53" fmla="*/ 150 h 521"/>
                <a:gd name="T54" fmla="*/ 145 w 470"/>
                <a:gd name="T55" fmla="*/ 138 h 521"/>
                <a:gd name="T56" fmla="*/ 137 w 470"/>
                <a:gd name="T57" fmla="*/ 96 h 521"/>
                <a:gd name="T58" fmla="*/ 132 w 470"/>
                <a:gd name="T59" fmla="*/ 23 h 521"/>
                <a:gd name="T60" fmla="*/ 117 w 470"/>
                <a:gd name="T61" fmla="*/ 0 h 521"/>
                <a:gd name="T62" fmla="*/ 0 w 470"/>
                <a:gd name="T63" fmla="*/ 0 h 521"/>
                <a:gd name="T64" fmla="*/ 0 w 470"/>
                <a:gd name="T65" fmla="*/ 296 h 521"/>
                <a:gd name="T66" fmla="*/ 177 w 470"/>
                <a:gd name="T67" fmla="*/ 205 h 521"/>
                <a:gd name="T68" fmla="*/ 47 w 470"/>
                <a:gd name="T69" fmla="*/ 515 h 521"/>
                <a:gd name="T70" fmla="*/ 235 w 470"/>
                <a:gd name="T71" fmla="*/ 521 h 521"/>
                <a:gd name="T72" fmla="*/ 458 w 470"/>
                <a:gd name="T73" fmla="*/ 509 h 521"/>
                <a:gd name="T74" fmla="*/ 470 w 470"/>
                <a:gd name="T75" fmla="*/ 489 h 521"/>
                <a:gd name="T76" fmla="*/ 470 w 470"/>
                <a:gd name="T77" fmla="*/ 0 h 521"/>
                <a:gd name="T78" fmla="*/ 460 w 470"/>
                <a:gd name="T7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521">
                  <a:moveTo>
                    <a:pt x="460" y="0"/>
                  </a:moveTo>
                  <a:cubicBezTo>
                    <a:pt x="457" y="19"/>
                    <a:pt x="455" y="38"/>
                    <a:pt x="452" y="58"/>
                  </a:cubicBezTo>
                  <a:cubicBezTo>
                    <a:pt x="450" y="71"/>
                    <a:pt x="448" y="85"/>
                    <a:pt x="440" y="94"/>
                  </a:cubicBezTo>
                  <a:cubicBezTo>
                    <a:pt x="437" y="98"/>
                    <a:pt x="432" y="101"/>
                    <a:pt x="431" y="106"/>
                  </a:cubicBezTo>
                  <a:cubicBezTo>
                    <a:pt x="429" y="110"/>
                    <a:pt x="430" y="115"/>
                    <a:pt x="431" y="119"/>
                  </a:cubicBezTo>
                  <a:cubicBezTo>
                    <a:pt x="434" y="136"/>
                    <a:pt x="430" y="155"/>
                    <a:pt x="421" y="170"/>
                  </a:cubicBezTo>
                  <a:cubicBezTo>
                    <a:pt x="420" y="172"/>
                    <a:pt x="418" y="174"/>
                    <a:pt x="415" y="175"/>
                  </a:cubicBezTo>
                  <a:cubicBezTo>
                    <a:pt x="405" y="180"/>
                    <a:pt x="392" y="159"/>
                    <a:pt x="385" y="169"/>
                  </a:cubicBezTo>
                  <a:cubicBezTo>
                    <a:pt x="384" y="170"/>
                    <a:pt x="383" y="172"/>
                    <a:pt x="383" y="174"/>
                  </a:cubicBezTo>
                  <a:cubicBezTo>
                    <a:pt x="381" y="190"/>
                    <a:pt x="382" y="207"/>
                    <a:pt x="388" y="222"/>
                  </a:cubicBezTo>
                  <a:cubicBezTo>
                    <a:pt x="392" y="234"/>
                    <a:pt x="398" y="245"/>
                    <a:pt x="398" y="257"/>
                  </a:cubicBezTo>
                  <a:cubicBezTo>
                    <a:pt x="398" y="270"/>
                    <a:pt x="389" y="284"/>
                    <a:pt x="377" y="281"/>
                  </a:cubicBezTo>
                  <a:cubicBezTo>
                    <a:pt x="370" y="280"/>
                    <a:pt x="365" y="274"/>
                    <a:pt x="359" y="272"/>
                  </a:cubicBezTo>
                  <a:cubicBezTo>
                    <a:pt x="345" y="267"/>
                    <a:pt x="332" y="283"/>
                    <a:pt x="331" y="298"/>
                  </a:cubicBezTo>
                  <a:cubicBezTo>
                    <a:pt x="331" y="313"/>
                    <a:pt x="338" y="327"/>
                    <a:pt x="343" y="342"/>
                  </a:cubicBezTo>
                  <a:cubicBezTo>
                    <a:pt x="350" y="364"/>
                    <a:pt x="350" y="390"/>
                    <a:pt x="344" y="413"/>
                  </a:cubicBezTo>
                  <a:cubicBezTo>
                    <a:pt x="341" y="421"/>
                    <a:pt x="338" y="429"/>
                    <a:pt x="331" y="433"/>
                  </a:cubicBezTo>
                  <a:cubicBezTo>
                    <a:pt x="320" y="441"/>
                    <a:pt x="304" y="436"/>
                    <a:pt x="296" y="426"/>
                  </a:cubicBezTo>
                  <a:cubicBezTo>
                    <a:pt x="287" y="415"/>
                    <a:pt x="285" y="400"/>
                    <a:pt x="285" y="387"/>
                  </a:cubicBezTo>
                  <a:cubicBezTo>
                    <a:pt x="285" y="373"/>
                    <a:pt x="286" y="359"/>
                    <a:pt x="285" y="345"/>
                  </a:cubicBezTo>
                  <a:cubicBezTo>
                    <a:pt x="281" y="314"/>
                    <a:pt x="259" y="286"/>
                    <a:pt x="265" y="255"/>
                  </a:cubicBezTo>
                  <a:cubicBezTo>
                    <a:pt x="266" y="246"/>
                    <a:pt x="270" y="233"/>
                    <a:pt x="262" y="227"/>
                  </a:cubicBezTo>
                  <a:cubicBezTo>
                    <a:pt x="258" y="224"/>
                    <a:pt x="253" y="224"/>
                    <a:pt x="249" y="223"/>
                  </a:cubicBezTo>
                  <a:cubicBezTo>
                    <a:pt x="234" y="219"/>
                    <a:pt x="227" y="201"/>
                    <a:pt x="227" y="186"/>
                  </a:cubicBezTo>
                  <a:cubicBezTo>
                    <a:pt x="226" y="170"/>
                    <a:pt x="230" y="154"/>
                    <a:pt x="228" y="139"/>
                  </a:cubicBezTo>
                  <a:cubicBezTo>
                    <a:pt x="226" y="130"/>
                    <a:pt x="221" y="119"/>
                    <a:pt x="213" y="118"/>
                  </a:cubicBezTo>
                  <a:cubicBezTo>
                    <a:pt x="197" y="116"/>
                    <a:pt x="193" y="141"/>
                    <a:pt x="180" y="150"/>
                  </a:cubicBezTo>
                  <a:cubicBezTo>
                    <a:pt x="168" y="157"/>
                    <a:pt x="152" y="150"/>
                    <a:pt x="145" y="138"/>
                  </a:cubicBezTo>
                  <a:cubicBezTo>
                    <a:pt x="137" y="126"/>
                    <a:pt x="137" y="111"/>
                    <a:pt x="137" y="96"/>
                  </a:cubicBezTo>
                  <a:cubicBezTo>
                    <a:pt x="138" y="72"/>
                    <a:pt x="140" y="46"/>
                    <a:pt x="132" y="23"/>
                  </a:cubicBezTo>
                  <a:cubicBezTo>
                    <a:pt x="129" y="15"/>
                    <a:pt x="124" y="6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77" y="205"/>
                    <a:pt x="224" y="336"/>
                    <a:pt x="47" y="515"/>
                  </a:cubicBezTo>
                  <a:cubicBezTo>
                    <a:pt x="86" y="519"/>
                    <a:pt x="156" y="521"/>
                    <a:pt x="235" y="521"/>
                  </a:cubicBezTo>
                  <a:cubicBezTo>
                    <a:pt x="352" y="521"/>
                    <a:pt x="449" y="516"/>
                    <a:pt x="458" y="509"/>
                  </a:cubicBezTo>
                  <a:cubicBezTo>
                    <a:pt x="465" y="505"/>
                    <a:pt x="470" y="498"/>
                    <a:pt x="470" y="489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46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2" name="Freeform 727"/>
            <p:cNvSpPr/>
            <p:nvPr/>
          </p:nvSpPr>
          <p:spPr bwMode="auto">
            <a:xfrm>
              <a:off x="6429376" y="6005513"/>
              <a:ext cx="206375" cy="285750"/>
            </a:xfrm>
            <a:custGeom>
              <a:avLst/>
              <a:gdLst>
                <a:gd name="T0" fmla="*/ 177 w 224"/>
                <a:gd name="T1" fmla="*/ 0 h 310"/>
                <a:gd name="T2" fmla="*/ 0 w 224"/>
                <a:gd name="T3" fmla="*/ 91 h 310"/>
                <a:gd name="T4" fmla="*/ 0 w 224"/>
                <a:gd name="T5" fmla="*/ 284 h 310"/>
                <a:gd name="T6" fmla="*/ 13 w 224"/>
                <a:gd name="T7" fmla="*/ 304 h 310"/>
                <a:gd name="T8" fmla="*/ 47 w 224"/>
                <a:gd name="T9" fmla="*/ 310 h 310"/>
                <a:gd name="T10" fmla="*/ 177 w 224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310">
                  <a:moveTo>
                    <a:pt x="17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3"/>
                    <a:pt x="6" y="300"/>
                    <a:pt x="13" y="304"/>
                  </a:cubicBezTo>
                  <a:cubicBezTo>
                    <a:pt x="16" y="306"/>
                    <a:pt x="28" y="308"/>
                    <a:pt x="47" y="310"/>
                  </a:cubicBezTo>
                  <a:cubicBezTo>
                    <a:pt x="224" y="131"/>
                    <a:pt x="177" y="0"/>
                    <a:pt x="177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3" name="Freeform 728"/>
            <p:cNvSpPr/>
            <p:nvPr/>
          </p:nvSpPr>
          <p:spPr bwMode="auto">
            <a:xfrm>
              <a:off x="6403976" y="5872163"/>
              <a:ext cx="25400" cy="17463"/>
            </a:xfrm>
            <a:custGeom>
              <a:avLst/>
              <a:gdLst>
                <a:gd name="T0" fmla="*/ 7 w 28"/>
                <a:gd name="T1" fmla="*/ 0 h 19"/>
                <a:gd name="T2" fmla="*/ 0 w 28"/>
                <a:gd name="T3" fmla="*/ 7 h 19"/>
                <a:gd name="T4" fmla="*/ 0 w 28"/>
                <a:gd name="T5" fmla="*/ 13 h 19"/>
                <a:gd name="T6" fmla="*/ 7 w 28"/>
                <a:gd name="T7" fmla="*/ 19 h 19"/>
                <a:gd name="T8" fmla="*/ 28 w 28"/>
                <a:gd name="T9" fmla="*/ 19 h 19"/>
                <a:gd name="T10" fmla="*/ 28 w 28"/>
                <a:gd name="T11" fmla="*/ 0 h 19"/>
                <a:gd name="T12" fmla="*/ 7 w 2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3" y="19"/>
                    <a:pt x="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4" name="Freeform 729"/>
            <p:cNvSpPr/>
            <p:nvPr/>
          </p:nvSpPr>
          <p:spPr bwMode="auto">
            <a:xfrm>
              <a:off x="6861176" y="5872163"/>
              <a:ext cx="26988" cy="17463"/>
            </a:xfrm>
            <a:custGeom>
              <a:avLst/>
              <a:gdLst>
                <a:gd name="T0" fmla="*/ 22 w 28"/>
                <a:gd name="T1" fmla="*/ 19 h 19"/>
                <a:gd name="T2" fmla="*/ 28 w 28"/>
                <a:gd name="T3" fmla="*/ 13 h 19"/>
                <a:gd name="T4" fmla="*/ 28 w 28"/>
                <a:gd name="T5" fmla="*/ 7 h 19"/>
                <a:gd name="T6" fmla="*/ 22 w 28"/>
                <a:gd name="T7" fmla="*/ 0 h 19"/>
                <a:gd name="T8" fmla="*/ 0 w 28"/>
                <a:gd name="T9" fmla="*/ 0 h 19"/>
                <a:gd name="T10" fmla="*/ 0 w 28"/>
                <a:gd name="T11" fmla="*/ 19 h 19"/>
                <a:gd name="T12" fmla="*/ 22 w 2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5" y="19"/>
                    <a:pt x="28" y="16"/>
                    <a:pt x="28" y="1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2" y="1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5" name="Freeform 730"/>
            <p:cNvSpPr/>
            <p:nvPr/>
          </p:nvSpPr>
          <p:spPr bwMode="auto">
            <a:xfrm>
              <a:off x="6537326" y="5818188"/>
              <a:ext cx="315913" cy="404813"/>
            </a:xfrm>
            <a:custGeom>
              <a:avLst/>
              <a:gdLst>
                <a:gd name="T0" fmla="*/ 15 w 343"/>
                <a:gd name="T1" fmla="*/ 23 h 441"/>
                <a:gd name="T2" fmla="*/ 20 w 343"/>
                <a:gd name="T3" fmla="*/ 96 h 441"/>
                <a:gd name="T4" fmla="*/ 28 w 343"/>
                <a:gd name="T5" fmla="*/ 138 h 441"/>
                <a:gd name="T6" fmla="*/ 63 w 343"/>
                <a:gd name="T7" fmla="*/ 150 h 441"/>
                <a:gd name="T8" fmla="*/ 96 w 343"/>
                <a:gd name="T9" fmla="*/ 118 h 441"/>
                <a:gd name="T10" fmla="*/ 111 w 343"/>
                <a:gd name="T11" fmla="*/ 139 h 441"/>
                <a:gd name="T12" fmla="*/ 110 w 343"/>
                <a:gd name="T13" fmla="*/ 186 h 441"/>
                <a:gd name="T14" fmla="*/ 132 w 343"/>
                <a:gd name="T15" fmla="*/ 223 h 441"/>
                <a:gd name="T16" fmla="*/ 145 w 343"/>
                <a:gd name="T17" fmla="*/ 227 h 441"/>
                <a:gd name="T18" fmla="*/ 148 w 343"/>
                <a:gd name="T19" fmla="*/ 255 h 441"/>
                <a:gd name="T20" fmla="*/ 168 w 343"/>
                <a:gd name="T21" fmla="*/ 345 h 441"/>
                <a:gd name="T22" fmla="*/ 168 w 343"/>
                <a:gd name="T23" fmla="*/ 387 h 441"/>
                <a:gd name="T24" fmla="*/ 179 w 343"/>
                <a:gd name="T25" fmla="*/ 426 h 441"/>
                <a:gd name="T26" fmla="*/ 214 w 343"/>
                <a:gd name="T27" fmla="*/ 433 h 441"/>
                <a:gd name="T28" fmla="*/ 227 w 343"/>
                <a:gd name="T29" fmla="*/ 413 h 441"/>
                <a:gd name="T30" fmla="*/ 226 w 343"/>
                <a:gd name="T31" fmla="*/ 342 h 441"/>
                <a:gd name="T32" fmla="*/ 214 w 343"/>
                <a:gd name="T33" fmla="*/ 298 h 441"/>
                <a:gd name="T34" fmla="*/ 242 w 343"/>
                <a:gd name="T35" fmla="*/ 272 h 441"/>
                <a:gd name="T36" fmla="*/ 260 w 343"/>
                <a:gd name="T37" fmla="*/ 281 h 441"/>
                <a:gd name="T38" fmla="*/ 281 w 343"/>
                <a:gd name="T39" fmla="*/ 257 h 441"/>
                <a:gd name="T40" fmla="*/ 271 w 343"/>
                <a:gd name="T41" fmla="*/ 222 h 441"/>
                <a:gd name="T42" fmla="*/ 266 w 343"/>
                <a:gd name="T43" fmla="*/ 174 h 441"/>
                <a:gd name="T44" fmla="*/ 268 w 343"/>
                <a:gd name="T45" fmla="*/ 169 h 441"/>
                <a:gd name="T46" fmla="*/ 298 w 343"/>
                <a:gd name="T47" fmla="*/ 175 h 441"/>
                <a:gd name="T48" fmla="*/ 304 w 343"/>
                <a:gd name="T49" fmla="*/ 170 h 441"/>
                <a:gd name="T50" fmla="*/ 314 w 343"/>
                <a:gd name="T51" fmla="*/ 119 h 441"/>
                <a:gd name="T52" fmla="*/ 314 w 343"/>
                <a:gd name="T53" fmla="*/ 106 h 441"/>
                <a:gd name="T54" fmla="*/ 323 w 343"/>
                <a:gd name="T55" fmla="*/ 94 h 441"/>
                <a:gd name="T56" fmla="*/ 335 w 343"/>
                <a:gd name="T57" fmla="*/ 58 h 441"/>
                <a:gd name="T58" fmla="*/ 343 w 343"/>
                <a:gd name="T59" fmla="*/ 0 h 441"/>
                <a:gd name="T60" fmla="*/ 0 w 343"/>
                <a:gd name="T61" fmla="*/ 0 h 441"/>
                <a:gd name="T62" fmla="*/ 15 w 343"/>
                <a:gd name="T63" fmla="*/ 23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441">
                  <a:moveTo>
                    <a:pt x="15" y="23"/>
                  </a:moveTo>
                  <a:cubicBezTo>
                    <a:pt x="23" y="46"/>
                    <a:pt x="21" y="72"/>
                    <a:pt x="20" y="96"/>
                  </a:cubicBezTo>
                  <a:cubicBezTo>
                    <a:pt x="20" y="111"/>
                    <a:pt x="20" y="126"/>
                    <a:pt x="28" y="138"/>
                  </a:cubicBezTo>
                  <a:cubicBezTo>
                    <a:pt x="35" y="150"/>
                    <a:pt x="51" y="157"/>
                    <a:pt x="63" y="150"/>
                  </a:cubicBezTo>
                  <a:cubicBezTo>
                    <a:pt x="76" y="141"/>
                    <a:pt x="80" y="116"/>
                    <a:pt x="96" y="118"/>
                  </a:cubicBezTo>
                  <a:cubicBezTo>
                    <a:pt x="104" y="119"/>
                    <a:pt x="109" y="130"/>
                    <a:pt x="111" y="139"/>
                  </a:cubicBezTo>
                  <a:cubicBezTo>
                    <a:pt x="113" y="154"/>
                    <a:pt x="109" y="170"/>
                    <a:pt x="110" y="186"/>
                  </a:cubicBezTo>
                  <a:cubicBezTo>
                    <a:pt x="110" y="201"/>
                    <a:pt x="117" y="219"/>
                    <a:pt x="132" y="223"/>
                  </a:cubicBezTo>
                  <a:cubicBezTo>
                    <a:pt x="136" y="224"/>
                    <a:pt x="141" y="224"/>
                    <a:pt x="145" y="227"/>
                  </a:cubicBezTo>
                  <a:cubicBezTo>
                    <a:pt x="153" y="233"/>
                    <a:pt x="149" y="246"/>
                    <a:pt x="148" y="255"/>
                  </a:cubicBezTo>
                  <a:cubicBezTo>
                    <a:pt x="142" y="286"/>
                    <a:pt x="164" y="314"/>
                    <a:pt x="168" y="345"/>
                  </a:cubicBezTo>
                  <a:cubicBezTo>
                    <a:pt x="169" y="359"/>
                    <a:pt x="168" y="373"/>
                    <a:pt x="168" y="387"/>
                  </a:cubicBezTo>
                  <a:cubicBezTo>
                    <a:pt x="168" y="400"/>
                    <a:pt x="170" y="415"/>
                    <a:pt x="179" y="426"/>
                  </a:cubicBezTo>
                  <a:cubicBezTo>
                    <a:pt x="187" y="436"/>
                    <a:pt x="203" y="441"/>
                    <a:pt x="214" y="433"/>
                  </a:cubicBezTo>
                  <a:cubicBezTo>
                    <a:pt x="221" y="429"/>
                    <a:pt x="224" y="421"/>
                    <a:pt x="227" y="413"/>
                  </a:cubicBezTo>
                  <a:cubicBezTo>
                    <a:pt x="233" y="390"/>
                    <a:pt x="233" y="364"/>
                    <a:pt x="226" y="342"/>
                  </a:cubicBezTo>
                  <a:cubicBezTo>
                    <a:pt x="221" y="327"/>
                    <a:pt x="214" y="313"/>
                    <a:pt x="214" y="298"/>
                  </a:cubicBezTo>
                  <a:cubicBezTo>
                    <a:pt x="215" y="283"/>
                    <a:pt x="228" y="267"/>
                    <a:pt x="242" y="272"/>
                  </a:cubicBezTo>
                  <a:cubicBezTo>
                    <a:pt x="248" y="274"/>
                    <a:pt x="253" y="280"/>
                    <a:pt x="260" y="281"/>
                  </a:cubicBezTo>
                  <a:cubicBezTo>
                    <a:pt x="272" y="284"/>
                    <a:pt x="281" y="270"/>
                    <a:pt x="281" y="257"/>
                  </a:cubicBezTo>
                  <a:cubicBezTo>
                    <a:pt x="281" y="245"/>
                    <a:pt x="275" y="234"/>
                    <a:pt x="271" y="222"/>
                  </a:cubicBezTo>
                  <a:cubicBezTo>
                    <a:pt x="265" y="207"/>
                    <a:pt x="264" y="190"/>
                    <a:pt x="266" y="174"/>
                  </a:cubicBezTo>
                  <a:cubicBezTo>
                    <a:pt x="266" y="172"/>
                    <a:pt x="267" y="170"/>
                    <a:pt x="268" y="169"/>
                  </a:cubicBezTo>
                  <a:cubicBezTo>
                    <a:pt x="275" y="159"/>
                    <a:pt x="288" y="180"/>
                    <a:pt x="298" y="175"/>
                  </a:cubicBezTo>
                  <a:cubicBezTo>
                    <a:pt x="301" y="174"/>
                    <a:pt x="303" y="172"/>
                    <a:pt x="304" y="170"/>
                  </a:cubicBezTo>
                  <a:cubicBezTo>
                    <a:pt x="313" y="155"/>
                    <a:pt x="317" y="136"/>
                    <a:pt x="314" y="119"/>
                  </a:cubicBezTo>
                  <a:cubicBezTo>
                    <a:pt x="313" y="115"/>
                    <a:pt x="312" y="110"/>
                    <a:pt x="314" y="106"/>
                  </a:cubicBezTo>
                  <a:cubicBezTo>
                    <a:pt x="315" y="101"/>
                    <a:pt x="320" y="98"/>
                    <a:pt x="323" y="94"/>
                  </a:cubicBezTo>
                  <a:cubicBezTo>
                    <a:pt x="331" y="85"/>
                    <a:pt x="333" y="71"/>
                    <a:pt x="335" y="58"/>
                  </a:cubicBezTo>
                  <a:cubicBezTo>
                    <a:pt x="338" y="38"/>
                    <a:pt x="340" y="19"/>
                    <a:pt x="3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6"/>
                    <a:pt x="12" y="15"/>
                    <a:pt x="15" y="23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6" name="Oval 731"/>
            <p:cNvSpPr>
              <a:spLocks noChangeArrowheads="1"/>
            </p:cNvSpPr>
            <p:nvPr/>
          </p:nvSpPr>
          <p:spPr bwMode="auto">
            <a:xfrm>
              <a:off x="6429376" y="5805488"/>
              <a:ext cx="431800" cy="25400"/>
            </a:xfrm>
            <a:prstGeom prst="ellipse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7" name="Freeform 732"/>
            <p:cNvSpPr/>
            <p:nvPr/>
          </p:nvSpPr>
          <p:spPr bwMode="auto">
            <a:xfrm>
              <a:off x="6307138" y="5981700"/>
              <a:ext cx="306388" cy="341313"/>
            </a:xfrm>
            <a:custGeom>
              <a:avLst/>
              <a:gdLst>
                <a:gd name="T0" fmla="*/ 277 w 333"/>
                <a:gd name="T1" fmla="*/ 6 h 372"/>
                <a:gd name="T2" fmla="*/ 97 w 333"/>
                <a:gd name="T3" fmla="*/ 125 h 372"/>
                <a:gd name="T4" fmla="*/ 12 w 333"/>
                <a:gd name="T5" fmla="*/ 323 h 372"/>
                <a:gd name="T6" fmla="*/ 7 w 333"/>
                <a:gd name="T7" fmla="*/ 329 h 372"/>
                <a:gd name="T8" fmla="*/ 23 w 333"/>
                <a:gd name="T9" fmla="*/ 343 h 372"/>
                <a:gd name="T10" fmla="*/ 224 w 333"/>
                <a:gd name="T11" fmla="*/ 231 h 372"/>
                <a:gd name="T12" fmla="*/ 298 w 333"/>
                <a:gd name="T13" fmla="*/ 14 h 372"/>
                <a:gd name="T14" fmla="*/ 281 w 333"/>
                <a:gd name="T15" fmla="*/ 0 h 372"/>
                <a:gd name="T16" fmla="*/ 277 w 333"/>
                <a:gd name="T17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72">
                  <a:moveTo>
                    <a:pt x="277" y="6"/>
                  </a:moveTo>
                  <a:cubicBezTo>
                    <a:pt x="234" y="2"/>
                    <a:pt x="161" y="49"/>
                    <a:pt x="97" y="125"/>
                  </a:cubicBezTo>
                  <a:cubicBezTo>
                    <a:pt x="34" y="201"/>
                    <a:pt x="0" y="282"/>
                    <a:pt x="12" y="323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58" y="372"/>
                    <a:pt x="148" y="322"/>
                    <a:pt x="224" y="231"/>
                  </a:cubicBezTo>
                  <a:cubicBezTo>
                    <a:pt x="300" y="140"/>
                    <a:pt x="333" y="43"/>
                    <a:pt x="298" y="14"/>
                  </a:cubicBezTo>
                  <a:cubicBezTo>
                    <a:pt x="281" y="0"/>
                    <a:pt x="281" y="0"/>
                    <a:pt x="281" y="0"/>
                  </a:cubicBezTo>
                  <a:lnTo>
                    <a:pt x="277" y="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8" name="Freeform 733"/>
            <p:cNvSpPr/>
            <p:nvPr/>
          </p:nvSpPr>
          <p:spPr bwMode="auto">
            <a:xfrm>
              <a:off x="6281738" y="5954713"/>
              <a:ext cx="317500" cy="355600"/>
            </a:xfrm>
            <a:custGeom>
              <a:avLst/>
              <a:gdLst>
                <a:gd name="T0" fmla="*/ 309 w 345"/>
                <a:gd name="T1" fmla="*/ 29 h 387"/>
                <a:gd name="T2" fmla="*/ 236 w 345"/>
                <a:gd name="T3" fmla="*/ 246 h 387"/>
                <a:gd name="T4" fmla="*/ 35 w 345"/>
                <a:gd name="T5" fmla="*/ 358 h 387"/>
                <a:gd name="T6" fmla="*/ 109 w 345"/>
                <a:gd name="T7" fmla="*/ 141 h 387"/>
                <a:gd name="T8" fmla="*/ 309 w 345"/>
                <a:gd name="T9" fmla="*/ 2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7">
                  <a:moveTo>
                    <a:pt x="309" y="29"/>
                  </a:moveTo>
                  <a:cubicBezTo>
                    <a:pt x="345" y="58"/>
                    <a:pt x="311" y="155"/>
                    <a:pt x="236" y="246"/>
                  </a:cubicBezTo>
                  <a:cubicBezTo>
                    <a:pt x="160" y="337"/>
                    <a:pt x="70" y="387"/>
                    <a:pt x="35" y="358"/>
                  </a:cubicBezTo>
                  <a:cubicBezTo>
                    <a:pt x="0" y="329"/>
                    <a:pt x="33" y="231"/>
                    <a:pt x="109" y="141"/>
                  </a:cubicBezTo>
                  <a:cubicBezTo>
                    <a:pt x="184" y="50"/>
                    <a:pt x="274" y="0"/>
                    <a:pt x="309" y="29"/>
                  </a:cubicBezTo>
                  <a:close/>
                </a:path>
              </a:pathLst>
            </a:custGeom>
            <a:solidFill>
              <a:srgbClr val="D0D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9" name="Freeform 734"/>
            <p:cNvSpPr/>
            <p:nvPr/>
          </p:nvSpPr>
          <p:spPr bwMode="auto">
            <a:xfrm>
              <a:off x="6408738" y="5857875"/>
              <a:ext cx="474663" cy="392113"/>
            </a:xfrm>
            <a:custGeom>
              <a:avLst/>
              <a:gdLst>
                <a:gd name="T0" fmla="*/ 258 w 516"/>
                <a:gd name="T1" fmla="*/ 426 h 426"/>
                <a:gd name="T2" fmla="*/ 0 w 516"/>
                <a:gd name="T3" fmla="*/ 168 h 426"/>
                <a:gd name="T4" fmla="*/ 0 w 516"/>
                <a:gd name="T5" fmla="*/ 9 h 426"/>
                <a:gd name="T6" fmla="*/ 9 w 516"/>
                <a:gd name="T7" fmla="*/ 0 h 426"/>
                <a:gd name="T8" fmla="*/ 18 w 516"/>
                <a:gd name="T9" fmla="*/ 9 h 426"/>
                <a:gd name="T10" fmla="*/ 18 w 516"/>
                <a:gd name="T11" fmla="*/ 168 h 426"/>
                <a:gd name="T12" fmla="*/ 258 w 516"/>
                <a:gd name="T13" fmla="*/ 408 h 426"/>
                <a:gd name="T14" fmla="*/ 499 w 516"/>
                <a:gd name="T15" fmla="*/ 168 h 426"/>
                <a:gd name="T16" fmla="*/ 499 w 516"/>
                <a:gd name="T17" fmla="*/ 9 h 426"/>
                <a:gd name="T18" fmla="*/ 508 w 516"/>
                <a:gd name="T19" fmla="*/ 0 h 426"/>
                <a:gd name="T20" fmla="*/ 516 w 516"/>
                <a:gd name="T21" fmla="*/ 9 h 426"/>
                <a:gd name="T22" fmla="*/ 516 w 516"/>
                <a:gd name="T23" fmla="*/ 168 h 426"/>
                <a:gd name="T24" fmla="*/ 258 w 516"/>
                <a:gd name="T25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426">
                  <a:moveTo>
                    <a:pt x="258" y="426"/>
                  </a:moveTo>
                  <a:cubicBezTo>
                    <a:pt x="116" y="426"/>
                    <a:pt x="0" y="310"/>
                    <a:pt x="0" y="16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300"/>
                    <a:pt x="125" y="408"/>
                    <a:pt x="258" y="408"/>
                  </a:cubicBezTo>
                  <a:cubicBezTo>
                    <a:pt x="391" y="408"/>
                    <a:pt x="499" y="300"/>
                    <a:pt x="499" y="168"/>
                  </a:cubicBezTo>
                  <a:cubicBezTo>
                    <a:pt x="499" y="9"/>
                    <a:pt x="499" y="9"/>
                    <a:pt x="499" y="9"/>
                  </a:cubicBezTo>
                  <a:cubicBezTo>
                    <a:pt x="499" y="4"/>
                    <a:pt x="503" y="0"/>
                    <a:pt x="508" y="0"/>
                  </a:cubicBezTo>
                  <a:cubicBezTo>
                    <a:pt x="512" y="0"/>
                    <a:pt x="516" y="4"/>
                    <a:pt x="516" y="9"/>
                  </a:cubicBezTo>
                  <a:cubicBezTo>
                    <a:pt x="516" y="168"/>
                    <a:pt x="516" y="168"/>
                    <a:pt x="516" y="168"/>
                  </a:cubicBezTo>
                  <a:cubicBezTo>
                    <a:pt x="516" y="310"/>
                    <a:pt x="401" y="426"/>
                    <a:pt x="258" y="426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0" name="Oval 735"/>
          <p:cNvSpPr>
            <a:spLocks noChangeArrowheads="1"/>
          </p:cNvSpPr>
          <p:nvPr/>
        </p:nvSpPr>
        <p:spPr bwMode="auto">
          <a:xfrm>
            <a:off x="2044156" y="4719980"/>
            <a:ext cx="1113596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7" name="组合 3826"/>
          <p:cNvGrpSpPr/>
          <p:nvPr/>
        </p:nvGrpSpPr>
        <p:grpSpPr>
          <a:xfrm>
            <a:off x="2332515" y="4856571"/>
            <a:ext cx="536879" cy="825236"/>
            <a:chOff x="5348288" y="5716588"/>
            <a:chExt cx="449263" cy="690562"/>
          </a:xfrm>
        </p:grpSpPr>
        <p:sp>
          <p:nvSpPr>
            <p:cNvPr id="3581" name="Freeform 736"/>
            <p:cNvSpPr/>
            <p:nvPr/>
          </p:nvSpPr>
          <p:spPr bwMode="auto">
            <a:xfrm>
              <a:off x="5348288" y="5716588"/>
              <a:ext cx="388938" cy="312738"/>
            </a:xfrm>
            <a:custGeom>
              <a:avLst/>
              <a:gdLst>
                <a:gd name="T0" fmla="*/ 419 w 422"/>
                <a:gd name="T1" fmla="*/ 214 h 341"/>
                <a:gd name="T2" fmla="*/ 421 w 422"/>
                <a:gd name="T3" fmla="*/ 314 h 341"/>
                <a:gd name="T4" fmla="*/ 420 w 422"/>
                <a:gd name="T5" fmla="*/ 320 h 341"/>
                <a:gd name="T6" fmla="*/ 412 w 422"/>
                <a:gd name="T7" fmla="*/ 323 h 341"/>
                <a:gd name="T8" fmla="*/ 201 w 422"/>
                <a:gd name="T9" fmla="*/ 338 h 341"/>
                <a:gd name="T10" fmla="*/ 154 w 422"/>
                <a:gd name="T11" fmla="*/ 335 h 341"/>
                <a:gd name="T12" fmla="*/ 76 w 422"/>
                <a:gd name="T13" fmla="*/ 327 h 341"/>
                <a:gd name="T14" fmla="*/ 71 w 422"/>
                <a:gd name="T15" fmla="*/ 330 h 341"/>
                <a:gd name="T16" fmla="*/ 69 w 422"/>
                <a:gd name="T17" fmla="*/ 336 h 341"/>
                <a:gd name="T18" fmla="*/ 52 w 422"/>
                <a:gd name="T19" fmla="*/ 340 h 341"/>
                <a:gd name="T20" fmla="*/ 22 w 422"/>
                <a:gd name="T21" fmla="*/ 327 h 341"/>
                <a:gd name="T22" fmla="*/ 0 w 422"/>
                <a:gd name="T23" fmla="*/ 256 h 341"/>
                <a:gd name="T24" fmla="*/ 1 w 422"/>
                <a:gd name="T25" fmla="*/ 140 h 341"/>
                <a:gd name="T26" fmla="*/ 11 w 422"/>
                <a:gd name="T27" fmla="*/ 91 h 341"/>
                <a:gd name="T28" fmla="*/ 60 w 422"/>
                <a:gd name="T29" fmla="*/ 71 h 341"/>
                <a:gd name="T30" fmla="*/ 88 w 422"/>
                <a:gd name="T31" fmla="*/ 99 h 341"/>
                <a:gd name="T32" fmla="*/ 110 w 422"/>
                <a:gd name="T33" fmla="*/ 130 h 341"/>
                <a:gd name="T34" fmla="*/ 149 w 422"/>
                <a:gd name="T35" fmla="*/ 129 h 341"/>
                <a:gd name="T36" fmla="*/ 164 w 422"/>
                <a:gd name="T37" fmla="*/ 104 h 341"/>
                <a:gd name="T38" fmla="*/ 179 w 422"/>
                <a:gd name="T39" fmla="*/ 101 h 341"/>
                <a:gd name="T40" fmla="*/ 185 w 422"/>
                <a:gd name="T41" fmla="*/ 94 h 341"/>
                <a:gd name="T42" fmla="*/ 198 w 422"/>
                <a:gd name="T43" fmla="*/ 43 h 341"/>
                <a:gd name="T44" fmla="*/ 232 w 422"/>
                <a:gd name="T45" fmla="*/ 3 h 341"/>
                <a:gd name="T46" fmla="*/ 272 w 422"/>
                <a:gd name="T47" fmla="*/ 17 h 341"/>
                <a:gd name="T48" fmla="*/ 289 w 422"/>
                <a:gd name="T49" fmla="*/ 52 h 341"/>
                <a:gd name="T50" fmla="*/ 294 w 422"/>
                <a:gd name="T51" fmla="*/ 109 h 341"/>
                <a:gd name="T52" fmla="*/ 300 w 422"/>
                <a:gd name="T53" fmla="*/ 162 h 341"/>
                <a:gd name="T54" fmla="*/ 334 w 422"/>
                <a:gd name="T55" fmla="*/ 175 h 341"/>
                <a:gd name="T56" fmla="*/ 350 w 422"/>
                <a:gd name="T57" fmla="*/ 157 h 341"/>
                <a:gd name="T58" fmla="*/ 361 w 422"/>
                <a:gd name="T59" fmla="*/ 155 h 341"/>
                <a:gd name="T60" fmla="*/ 415 w 422"/>
                <a:gd name="T61" fmla="*/ 189 h 341"/>
                <a:gd name="T62" fmla="*/ 419 w 422"/>
                <a:gd name="T63" fmla="*/ 21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2" h="341">
                  <a:moveTo>
                    <a:pt x="419" y="214"/>
                  </a:moveTo>
                  <a:cubicBezTo>
                    <a:pt x="421" y="247"/>
                    <a:pt x="422" y="281"/>
                    <a:pt x="421" y="314"/>
                  </a:cubicBezTo>
                  <a:cubicBezTo>
                    <a:pt x="421" y="316"/>
                    <a:pt x="421" y="318"/>
                    <a:pt x="420" y="320"/>
                  </a:cubicBezTo>
                  <a:cubicBezTo>
                    <a:pt x="418" y="322"/>
                    <a:pt x="415" y="322"/>
                    <a:pt x="412" y="323"/>
                  </a:cubicBezTo>
                  <a:cubicBezTo>
                    <a:pt x="342" y="333"/>
                    <a:pt x="272" y="338"/>
                    <a:pt x="201" y="338"/>
                  </a:cubicBezTo>
                  <a:cubicBezTo>
                    <a:pt x="186" y="338"/>
                    <a:pt x="170" y="338"/>
                    <a:pt x="154" y="335"/>
                  </a:cubicBezTo>
                  <a:cubicBezTo>
                    <a:pt x="128" y="331"/>
                    <a:pt x="102" y="321"/>
                    <a:pt x="76" y="327"/>
                  </a:cubicBezTo>
                  <a:cubicBezTo>
                    <a:pt x="74" y="328"/>
                    <a:pt x="72" y="328"/>
                    <a:pt x="71" y="330"/>
                  </a:cubicBezTo>
                  <a:cubicBezTo>
                    <a:pt x="70" y="331"/>
                    <a:pt x="70" y="334"/>
                    <a:pt x="69" y="336"/>
                  </a:cubicBezTo>
                  <a:cubicBezTo>
                    <a:pt x="66" y="341"/>
                    <a:pt x="58" y="341"/>
                    <a:pt x="52" y="340"/>
                  </a:cubicBezTo>
                  <a:cubicBezTo>
                    <a:pt x="40" y="339"/>
                    <a:pt x="30" y="334"/>
                    <a:pt x="22" y="327"/>
                  </a:cubicBezTo>
                  <a:cubicBezTo>
                    <a:pt x="1" y="309"/>
                    <a:pt x="0" y="281"/>
                    <a:pt x="0" y="256"/>
                  </a:cubicBezTo>
                  <a:cubicBezTo>
                    <a:pt x="0" y="217"/>
                    <a:pt x="1" y="179"/>
                    <a:pt x="1" y="140"/>
                  </a:cubicBezTo>
                  <a:cubicBezTo>
                    <a:pt x="1" y="124"/>
                    <a:pt x="1" y="106"/>
                    <a:pt x="11" y="91"/>
                  </a:cubicBezTo>
                  <a:cubicBezTo>
                    <a:pt x="20" y="76"/>
                    <a:pt x="41" y="65"/>
                    <a:pt x="60" y="71"/>
                  </a:cubicBezTo>
                  <a:cubicBezTo>
                    <a:pt x="74" y="75"/>
                    <a:pt x="82" y="87"/>
                    <a:pt x="88" y="99"/>
                  </a:cubicBezTo>
                  <a:cubicBezTo>
                    <a:pt x="94" y="110"/>
                    <a:pt x="99" y="122"/>
                    <a:pt x="110" y="130"/>
                  </a:cubicBezTo>
                  <a:cubicBezTo>
                    <a:pt x="121" y="139"/>
                    <a:pt x="141" y="140"/>
                    <a:pt x="149" y="129"/>
                  </a:cubicBezTo>
                  <a:cubicBezTo>
                    <a:pt x="156" y="121"/>
                    <a:pt x="154" y="108"/>
                    <a:pt x="164" y="104"/>
                  </a:cubicBezTo>
                  <a:cubicBezTo>
                    <a:pt x="169" y="102"/>
                    <a:pt x="174" y="103"/>
                    <a:pt x="179" y="101"/>
                  </a:cubicBezTo>
                  <a:cubicBezTo>
                    <a:pt x="182" y="99"/>
                    <a:pt x="184" y="97"/>
                    <a:pt x="185" y="94"/>
                  </a:cubicBezTo>
                  <a:cubicBezTo>
                    <a:pt x="195" y="79"/>
                    <a:pt x="194" y="61"/>
                    <a:pt x="198" y="43"/>
                  </a:cubicBezTo>
                  <a:cubicBezTo>
                    <a:pt x="201" y="26"/>
                    <a:pt x="211" y="7"/>
                    <a:pt x="232" y="3"/>
                  </a:cubicBezTo>
                  <a:cubicBezTo>
                    <a:pt x="246" y="0"/>
                    <a:pt x="262" y="7"/>
                    <a:pt x="272" y="17"/>
                  </a:cubicBezTo>
                  <a:cubicBezTo>
                    <a:pt x="281" y="27"/>
                    <a:pt x="286" y="40"/>
                    <a:pt x="289" y="52"/>
                  </a:cubicBezTo>
                  <a:cubicBezTo>
                    <a:pt x="293" y="71"/>
                    <a:pt x="295" y="90"/>
                    <a:pt x="294" y="109"/>
                  </a:cubicBezTo>
                  <a:cubicBezTo>
                    <a:pt x="294" y="127"/>
                    <a:pt x="291" y="146"/>
                    <a:pt x="300" y="162"/>
                  </a:cubicBezTo>
                  <a:cubicBezTo>
                    <a:pt x="306" y="173"/>
                    <a:pt x="323" y="182"/>
                    <a:pt x="334" y="175"/>
                  </a:cubicBezTo>
                  <a:cubicBezTo>
                    <a:pt x="341" y="170"/>
                    <a:pt x="343" y="161"/>
                    <a:pt x="350" y="157"/>
                  </a:cubicBezTo>
                  <a:cubicBezTo>
                    <a:pt x="354" y="156"/>
                    <a:pt x="358" y="155"/>
                    <a:pt x="361" y="155"/>
                  </a:cubicBezTo>
                  <a:cubicBezTo>
                    <a:pt x="385" y="156"/>
                    <a:pt x="407" y="170"/>
                    <a:pt x="415" y="189"/>
                  </a:cubicBezTo>
                  <a:cubicBezTo>
                    <a:pt x="418" y="197"/>
                    <a:pt x="419" y="206"/>
                    <a:pt x="419" y="214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2" name="Freeform 737"/>
            <p:cNvSpPr/>
            <p:nvPr/>
          </p:nvSpPr>
          <p:spPr bwMode="auto">
            <a:xfrm>
              <a:off x="5530851" y="6013450"/>
              <a:ext cx="266700" cy="254000"/>
            </a:xfrm>
            <a:custGeom>
              <a:avLst/>
              <a:gdLst>
                <a:gd name="T0" fmla="*/ 24 w 290"/>
                <a:gd name="T1" fmla="*/ 276 h 276"/>
                <a:gd name="T2" fmla="*/ 0 w 290"/>
                <a:gd name="T3" fmla="*/ 276 h 276"/>
                <a:gd name="T4" fmla="*/ 0 w 290"/>
                <a:gd name="T5" fmla="*/ 216 h 276"/>
                <a:gd name="T6" fmla="*/ 33 w 290"/>
                <a:gd name="T7" fmla="*/ 173 h 276"/>
                <a:gd name="T8" fmla="*/ 250 w 290"/>
                <a:gd name="T9" fmla="*/ 105 h 276"/>
                <a:gd name="T10" fmla="*/ 266 w 290"/>
                <a:gd name="T11" fmla="*/ 85 h 276"/>
                <a:gd name="T12" fmla="*/ 266 w 290"/>
                <a:gd name="T13" fmla="*/ 45 h 276"/>
                <a:gd name="T14" fmla="*/ 245 w 290"/>
                <a:gd name="T15" fmla="*/ 24 h 276"/>
                <a:gd name="T16" fmla="*/ 212 w 290"/>
                <a:gd name="T17" fmla="*/ 24 h 276"/>
                <a:gd name="T18" fmla="*/ 212 w 290"/>
                <a:gd name="T19" fmla="*/ 0 h 276"/>
                <a:gd name="T20" fmla="*/ 245 w 290"/>
                <a:gd name="T21" fmla="*/ 0 h 276"/>
                <a:gd name="T22" fmla="*/ 290 w 290"/>
                <a:gd name="T23" fmla="*/ 45 h 276"/>
                <a:gd name="T24" fmla="*/ 290 w 290"/>
                <a:gd name="T25" fmla="*/ 85 h 276"/>
                <a:gd name="T26" fmla="*/ 256 w 290"/>
                <a:gd name="T27" fmla="*/ 129 h 276"/>
                <a:gd name="T28" fmla="*/ 39 w 290"/>
                <a:gd name="T29" fmla="*/ 196 h 276"/>
                <a:gd name="T30" fmla="*/ 24 w 290"/>
                <a:gd name="T31" fmla="*/ 216 h 276"/>
                <a:gd name="T32" fmla="*/ 24 w 290"/>
                <a:gd name="T33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276">
                  <a:moveTo>
                    <a:pt x="24" y="276"/>
                  </a:moveTo>
                  <a:cubicBezTo>
                    <a:pt x="0" y="276"/>
                    <a:pt x="0" y="276"/>
                    <a:pt x="0" y="27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196"/>
                    <a:pt x="13" y="178"/>
                    <a:pt x="33" y="173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9" y="103"/>
                    <a:pt x="266" y="95"/>
                    <a:pt x="266" y="85"/>
                  </a:cubicBezTo>
                  <a:cubicBezTo>
                    <a:pt x="266" y="45"/>
                    <a:pt x="266" y="45"/>
                    <a:pt x="266" y="45"/>
                  </a:cubicBezTo>
                  <a:cubicBezTo>
                    <a:pt x="266" y="34"/>
                    <a:pt x="256" y="24"/>
                    <a:pt x="245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70" y="0"/>
                    <a:pt x="290" y="20"/>
                    <a:pt x="290" y="45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90" y="106"/>
                    <a:pt x="276" y="124"/>
                    <a:pt x="256" y="129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0" y="198"/>
                    <a:pt x="24" y="207"/>
                    <a:pt x="24" y="216"/>
                  </a:cubicBezTo>
                  <a:lnTo>
                    <a:pt x="24" y="27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3" name="Freeform 738"/>
            <p:cNvSpPr/>
            <p:nvPr/>
          </p:nvSpPr>
          <p:spPr bwMode="auto">
            <a:xfrm>
              <a:off x="5499101" y="6245225"/>
              <a:ext cx="87313" cy="161925"/>
            </a:xfrm>
            <a:custGeom>
              <a:avLst/>
              <a:gdLst>
                <a:gd name="T0" fmla="*/ 75 w 94"/>
                <a:gd name="T1" fmla="*/ 0 h 175"/>
                <a:gd name="T2" fmla="*/ 18 w 94"/>
                <a:gd name="T3" fmla="*/ 0 h 175"/>
                <a:gd name="T4" fmla="*/ 0 w 94"/>
                <a:gd name="T5" fmla="*/ 15 h 175"/>
                <a:gd name="T6" fmla="*/ 0 w 94"/>
                <a:gd name="T7" fmla="*/ 161 h 175"/>
                <a:gd name="T8" fmla="*/ 18 w 94"/>
                <a:gd name="T9" fmla="*/ 175 h 175"/>
                <a:gd name="T10" fmla="*/ 75 w 94"/>
                <a:gd name="T11" fmla="*/ 175 h 175"/>
                <a:gd name="T12" fmla="*/ 94 w 94"/>
                <a:gd name="T13" fmla="*/ 161 h 175"/>
                <a:gd name="T14" fmla="*/ 94 w 94"/>
                <a:gd name="T15" fmla="*/ 15 h 175"/>
                <a:gd name="T16" fmla="*/ 75 w 94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75">
                  <a:moveTo>
                    <a:pt x="7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7"/>
                    <a:pt x="0" y="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9"/>
                    <a:pt x="8" y="175"/>
                    <a:pt x="18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6" y="175"/>
                    <a:pt x="94" y="169"/>
                    <a:pt x="94" y="161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4" y="7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4" name="Freeform 739"/>
            <p:cNvSpPr/>
            <p:nvPr/>
          </p:nvSpPr>
          <p:spPr bwMode="auto">
            <a:xfrm>
              <a:off x="5348288" y="5970588"/>
              <a:ext cx="388938" cy="107950"/>
            </a:xfrm>
            <a:custGeom>
              <a:avLst/>
              <a:gdLst>
                <a:gd name="T0" fmla="*/ 403 w 422"/>
                <a:gd name="T1" fmla="*/ 0 h 117"/>
                <a:gd name="T2" fmla="*/ 18 w 422"/>
                <a:gd name="T3" fmla="*/ 0 h 117"/>
                <a:gd name="T4" fmla="*/ 0 w 422"/>
                <a:gd name="T5" fmla="*/ 21 h 117"/>
                <a:gd name="T6" fmla="*/ 0 w 422"/>
                <a:gd name="T7" fmla="*/ 95 h 117"/>
                <a:gd name="T8" fmla="*/ 18 w 422"/>
                <a:gd name="T9" fmla="*/ 117 h 117"/>
                <a:gd name="T10" fmla="*/ 403 w 422"/>
                <a:gd name="T11" fmla="*/ 117 h 117"/>
                <a:gd name="T12" fmla="*/ 422 w 422"/>
                <a:gd name="T13" fmla="*/ 95 h 117"/>
                <a:gd name="T14" fmla="*/ 422 w 422"/>
                <a:gd name="T15" fmla="*/ 21 h 117"/>
                <a:gd name="T16" fmla="*/ 403 w 422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117">
                  <a:moveTo>
                    <a:pt x="40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2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7"/>
                    <a:pt x="8" y="117"/>
                    <a:pt x="18" y="117"/>
                  </a:cubicBezTo>
                  <a:cubicBezTo>
                    <a:pt x="403" y="117"/>
                    <a:pt x="403" y="117"/>
                    <a:pt x="403" y="117"/>
                  </a:cubicBezTo>
                  <a:cubicBezTo>
                    <a:pt x="413" y="117"/>
                    <a:pt x="422" y="107"/>
                    <a:pt x="422" y="95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9"/>
                    <a:pt x="413" y="0"/>
                    <a:pt x="403" y="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5" name="Oval 740"/>
          <p:cNvSpPr>
            <a:spLocks noChangeArrowheads="1"/>
          </p:cNvSpPr>
          <p:nvPr/>
        </p:nvSpPr>
        <p:spPr bwMode="auto">
          <a:xfrm>
            <a:off x="662110" y="4719980"/>
            <a:ext cx="1115492" cy="1115492"/>
          </a:xfrm>
          <a:prstGeom prst="ellipse">
            <a:avLst/>
          </a:pr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6" name="组合 3825"/>
          <p:cNvGrpSpPr/>
          <p:nvPr/>
        </p:nvGrpSpPr>
        <p:grpSpPr>
          <a:xfrm>
            <a:off x="861305" y="4919175"/>
            <a:ext cx="718998" cy="720897"/>
            <a:chOff x="4238626" y="5768975"/>
            <a:chExt cx="601662" cy="603251"/>
          </a:xfrm>
        </p:grpSpPr>
        <p:sp>
          <p:nvSpPr>
            <p:cNvPr id="3586" name="Freeform 741"/>
            <p:cNvSpPr/>
            <p:nvPr/>
          </p:nvSpPr>
          <p:spPr bwMode="auto">
            <a:xfrm>
              <a:off x="4640263" y="6176963"/>
              <a:ext cx="200025" cy="195263"/>
            </a:xfrm>
            <a:custGeom>
              <a:avLst/>
              <a:gdLst>
                <a:gd name="T0" fmla="*/ 130 w 218"/>
                <a:gd name="T1" fmla="*/ 205 h 213"/>
                <a:gd name="T2" fmla="*/ 76 w 218"/>
                <a:gd name="T3" fmla="*/ 197 h 213"/>
                <a:gd name="T4" fmla="*/ 66 w 218"/>
                <a:gd name="T5" fmla="*/ 179 h 213"/>
                <a:gd name="T6" fmla="*/ 29 w 218"/>
                <a:gd name="T7" fmla="*/ 159 h 213"/>
                <a:gd name="T8" fmla="*/ 3 w 218"/>
                <a:gd name="T9" fmla="*/ 129 h 213"/>
                <a:gd name="T10" fmla="*/ 17 w 218"/>
                <a:gd name="T11" fmla="*/ 111 h 213"/>
                <a:gd name="T12" fmla="*/ 56 w 218"/>
                <a:gd name="T13" fmla="*/ 94 h 213"/>
                <a:gd name="T14" fmla="*/ 91 w 218"/>
                <a:gd name="T15" fmla="*/ 70 h 213"/>
                <a:gd name="T16" fmla="*/ 91 w 218"/>
                <a:gd name="T17" fmla="*/ 30 h 213"/>
                <a:gd name="T18" fmla="*/ 78 w 218"/>
                <a:gd name="T19" fmla="*/ 14 h 213"/>
                <a:gd name="T20" fmla="*/ 93 w 218"/>
                <a:gd name="T21" fmla="*/ 1 h 213"/>
                <a:gd name="T22" fmla="*/ 114 w 218"/>
                <a:gd name="T23" fmla="*/ 10 h 213"/>
                <a:gd name="T24" fmla="*/ 179 w 218"/>
                <a:gd name="T25" fmla="*/ 64 h 213"/>
                <a:gd name="T26" fmla="*/ 215 w 218"/>
                <a:gd name="T27" fmla="*/ 111 h 213"/>
                <a:gd name="T28" fmla="*/ 213 w 218"/>
                <a:gd name="T29" fmla="*/ 137 h 213"/>
                <a:gd name="T30" fmla="*/ 166 w 218"/>
                <a:gd name="T31" fmla="*/ 168 h 213"/>
                <a:gd name="T32" fmla="*/ 163 w 218"/>
                <a:gd name="T33" fmla="*/ 182 h 213"/>
                <a:gd name="T34" fmla="*/ 130 w 218"/>
                <a:gd name="T35" fmla="*/ 20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8" h="213">
                  <a:moveTo>
                    <a:pt x="130" y="205"/>
                  </a:moveTo>
                  <a:cubicBezTo>
                    <a:pt x="111" y="210"/>
                    <a:pt x="87" y="213"/>
                    <a:pt x="76" y="197"/>
                  </a:cubicBezTo>
                  <a:cubicBezTo>
                    <a:pt x="72" y="192"/>
                    <a:pt x="70" y="185"/>
                    <a:pt x="66" y="179"/>
                  </a:cubicBezTo>
                  <a:cubicBezTo>
                    <a:pt x="58" y="167"/>
                    <a:pt x="42" y="164"/>
                    <a:pt x="29" y="159"/>
                  </a:cubicBezTo>
                  <a:cubicBezTo>
                    <a:pt x="15" y="155"/>
                    <a:pt x="0" y="143"/>
                    <a:pt x="3" y="129"/>
                  </a:cubicBezTo>
                  <a:cubicBezTo>
                    <a:pt x="4" y="121"/>
                    <a:pt x="10" y="115"/>
                    <a:pt x="17" y="111"/>
                  </a:cubicBezTo>
                  <a:cubicBezTo>
                    <a:pt x="29" y="103"/>
                    <a:pt x="43" y="99"/>
                    <a:pt x="56" y="94"/>
                  </a:cubicBezTo>
                  <a:cubicBezTo>
                    <a:pt x="69" y="89"/>
                    <a:pt x="82" y="82"/>
                    <a:pt x="91" y="70"/>
                  </a:cubicBezTo>
                  <a:cubicBezTo>
                    <a:pt x="99" y="58"/>
                    <a:pt x="100" y="41"/>
                    <a:pt x="91" y="30"/>
                  </a:cubicBezTo>
                  <a:cubicBezTo>
                    <a:pt x="86" y="25"/>
                    <a:pt x="79" y="21"/>
                    <a:pt x="78" y="14"/>
                  </a:cubicBezTo>
                  <a:cubicBezTo>
                    <a:pt x="77" y="7"/>
                    <a:pt x="85" y="0"/>
                    <a:pt x="93" y="1"/>
                  </a:cubicBezTo>
                  <a:cubicBezTo>
                    <a:pt x="101" y="1"/>
                    <a:pt x="108" y="6"/>
                    <a:pt x="114" y="10"/>
                  </a:cubicBezTo>
                  <a:cubicBezTo>
                    <a:pt x="136" y="27"/>
                    <a:pt x="158" y="45"/>
                    <a:pt x="179" y="64"/>
                  </a:cubicBezTo>
                  <a:cubicBezTo>
                    <a:pt x="194" y="77"/>
                    <a:pt x="209" y="92"/>
                    <a:pt x="215" y="111"/>
                  </a:cubicBezTo>
                  <a:cubicBezTo>
                    <a:pt x="217" y="120"/>
                    <a:pt x="218" y="130"/>
                    <a:pt x="213" y="137"/>
                  </a:cubicBezTo>
                  <a:cubicBezTo>
                    <a:pt x="202" y="153"/>
                    <a:pt x="173" y="150"/>
                    <a:pt x="166" y="168"/>
                  </a:cubicBezTo>
                  <a:cubicBezTo>
                    <a:pt x="164" y="172"/>
                    <a:pt x="164" y="177"/>
                    <a:pt x="163" y="182"/>
                  </a:cubicBezTo>
                  <a:cubicBezTo>
                    <a:pt x="159" y="195"/>
                    <a:pt x="143" y="201"/>
                    <a:pt x="130" y="20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7" name="Freeform 742"/>
            <p:cNvSpPr/>
            <p:nvPr/>
          </p:nvSpPr>
          <p:spPr bwMode="auto">
            <a:xfrm>
              <a:off x="4238626" y="5768975"/>
              <a:ext cx="169863" cy="201613"/>
            </a:xfrm>
            <a:custGeom>
              <a:avLst/>
              <a:gdLst>
                <a:gd name="T0" fmla="*/ 0 w 107"/>
                <a:gd name="T1" fmla="*/ 116 h 127"/>
                <a:gd name="T2" fmla="*/ 93 w 107"/>
                <a:gd name="T3" fmla="*/ 0 h 127"/>
                <a:gd name="T4" fmla="*/ 107 w 107"/>
                <a:gd name="T5" fmla="*/ 11 h 127"/>
                <a:gd name="T6" fmla="*/ 14 w 107"/>
                <a:gd name="T7" fmla="*/ 127 h 127"/>
                <a:gd name="T8" fmla="*/ 0 w 107"/>
                <a:gd name="T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7">
                  <a:moveTo>
                    <a:pt x="0" y="116"/>
                  </a:moveTo>
                  <a:lnTo>
                    <a:pt x="93" y="0"/>
                  </a:lnTo>
                  <a:lnTo>
                    <a:pt x="107" y="11"/>
                  </a:lnTo>
                  <a:lnTo>
                    <a:pt x="14" y="12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8" name="Freeform 743"/>
            <p:cNvSpPr/>
            <p:nvPr/>
          </p:nvSpPr>
          <p:spPr bwMode="auto">
            <a:xfrm>
              <a:off x="4659313" y="6130925"/>
              <a:ext cx="77788" cy="74613"/>
            </a:xfrm>
            <a:custGeom>
              <a:avLst/>
              <a:gdLst>
                <a:gd name="T0" fmla="*/ 0 w 49"/>
                <a:gd name="T1" fmla="*/ 25 h 47"/>
                <a:gd name="T2" fmla="*/ 21 w 49"/>
                <a:gd name="T3" fmla="*/ 0 h 47"/>
                <a:gd name="T4" fmla="*/ 49 w 49"/>
                <a:gd name="T5" fmla="*/ 27 h 47"/>
                <a:gd name="T6" fmla="*/ 33 w 49"/>
                <a:gd name="T7" fmla="*/ 47 h 47"/>
                <a:gd name="T8" fmla="*/ 0 w 49"/>
                <a:gd name="T9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0" y="25"/>
                  </a:moveTo>
                  <a:lnTo>
                    <a:pt x="21" y="0"/>
                  </a:lnTo>
                  <a:lnTo>
                    <a:pt x="49" y="27"/>
                  </a:lnTo>
                  <a:lnTo>
                    <a:pt x="33" y="4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9" name="Freeform 744"/>
            <p:cNvSpPr/>
            <p:nvPr/>
          </p:nvSpPr>
          <p:spPr bwMode="auto">
            <a:xfrm>
              <a:off x="4260851" y="5786438"/>
              <a:ext cx="463550" cy="423863"/>
            </a:xfrm>
            <a:custGeom>
              <a:avLst/>
              <a:gdLst>
                <a:gd name="T0" fmla="*/ 248 w 505"/>
                <a:gd name="T1" fmla="*/ 234 h 462"/>
                <a:gd name="T2" fmla="*/ 1 w 505"/>
                <a:gd name="T3" fmla="*/ 201 h 462"/>
                <a:gd name="T4" fmla="*/ 0 w 505"/>
                <a:gd name="T5" fmla="*/ 201 h 462"/>
                <a:gd name="T6" fmla="*/ 400 w 505"/>
                <a:gd name="T7" fmla="*/ 462 h 462"/>
                <a:gd name="T8" fmla="*/ 505 w 505"/>
                <a:gd name="T9" fmla="*/ 331 h 462"/>
                <a:gd name="T10" fmla="*/ 161 w 505"/>
                <a:gd name="T11" fmla="*/ 0 h 462"/>
                <a:gd name="T12" fmla="*/ 161 w 505"/>
                <a:gd name="T13" fmla="*/ 0 h 462"/>
                <a:gd name="T14" fmla="*/ 248 w 505"/>
                <a:gd name="T15" fmla="*/ 23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5" h="462">
                  <a:moveTo>
                    <a:pt x="248" y="234"/>
                  </a:moveTo>
                  <a:cubicBezTo>
                    <a:pt x="211" y="280"/>
                    <a:pt x="110" y="264"/>
                    <a:pt x="1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505" y="331"/>
                    <a:pt x="505" y="331"/>
                    <a:pt x="505" y="331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246" y="92"/>
                    <a:pt x="285" y="187"/>
                    <a:pt x="248" y="234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0" name="Freeform 745"/>
            <p:cNvSpPr/>
            <p:nvPr/>
          </p:nvSpPr>
          <p:spPr bwMode="auto">
            <a:xfrm>
              <a:off x="4260851" y="5786438"/>
              <a:ext cx="261938" cy="257175"/>
            </a:xfrm>
            <a:custGeom>
              <a:avLst/>
              <a:gdLst>
                <a:gd name="T0" fmla="*/ 247 w 284"/>
                <a:gd name="T1" fmla="*/ 234 h 280"/>
                <a:gd name="T2" fmla="*/ 160 w 284"/>
                <a:gd name="T3" fmla="*/ 0 h 280"/>
                <a:gd name="T4" fmla="*/ 0 w 284"/>
                <a:gd name="T5" fmla="*/ 201 h 280"/>
                <a:gd name="T6" fmla="*/ 247 w 284"/>
                <a:gd name="T7" fmla="*/ 23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280">
                  <a:moveTo>
                    <a:pt x="247" y="234"/>
                  </a:moveTo>
                  <a:cubicBezTo>
                    <a:pt x="284" y="187"/>
                    <a:pt x="245" y="92"/>
                    <a:pt x="160" y="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09" y="264"/>
                    <a:pt x="210" y="280"/>
                    <a:pt x="247" y="234"/>
                  </a:cubicBez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1" name="Freeform 746"/>
            <p:cNvSpPr/>
            <p:nvPr/>
          </p:nvSpPr>
          <p:spPr bwMode="auto">
            <a:xfrm>
              <a:off x="4652963" y="6291263"/>
              <a:ext cx="44450" cy="33338"/>
            </a:xfrm>
            <a:custGeom>
              <a:avLst/>
              <a:gdLst>
                <a:gd name="T0" fmla="*/ 4 w 48"/>
                <a:gd name="T1" fmla="*/ 1 h 36"/>
                <a:gd name="T2" fmla="*/ 4 w 48"/>
                <a:gd name="T3" fmla="*/ 3 h 36"/>
                <a:gd name="T4" fmla="*/ 6 w 48"/>
                <a:gd name="T5" fmla="*/ 9 h 36"/>
                <a:gd name="T6" fmla="*/ 9 w 48"/>
                <a:gd name="T7" fmla="*/ 11 h 36"/>
                <a:gd name="T8" fmla="*/ 10 w 48"/>
                <a:gd name="T9" fmla="*/ 12 h 36"/>
                <a:gd name="T10" fmla="*/ 13 w 48"/>
                <a:gd name="T11" fmla="*/ 13 h 36"/>
                <a:gd name="T12" fmla="*/ 23 w 48"/>
                <a:gd name="T13" fmla="*/ 18 h 36"/>
                <a:gd name="T14" fmla="*/ 28 w 48"/>
                <a:gd name="T15" fmla="*/ 20 h 36"/>
                <a:gd name="T16" fmla="*/ 32 w 48"/>
                <a:gd name="T17" fmla="*/ 23 h 36"/>
                <a:gd name="T18" fmla="*/ 37 w 48"/>
                <a:gd name="T19" fmla="*/ 26 h 36"/>
                <a:gd name="T20" fmla="*/ 41 w 48"/>
                <a:gd name="T21" fmla="*/ 29 h 36"/>
                <a:gd name="T22" fmla="*/ 48 w 48"/>
                <a:gd name="T23" fmla="*/ 36 h 36"/>
                <a:gd name="T24" fmla="*/ 48 w 48"/>
                <a:gd name="T25" fmla="*/ 36 h 36"/>
                <a:gd name="T26" fmla="*/ 39 w 48"/>
                <a:gd name="T27" fmla="*/ 33 h 36"/>
                <a:gd name="T28" fmla="*/ 34 w 48"/>
                <a:gd name="T29" fmla="*/ 31 h 36"/>
                <a:gd name="T30" fmla="*/ 30 w 48"/>
                <a:gd name="T31" fmla="*/ 29 h 36"/>
                <a:gd name="T32" fmla="*/ 24 w 48"/>
                <a:gd name="T33" fmla="*/ 28 h 36"/>
                <a:gd name="T34" fmla="*/ 19 w 48"/>
                <a:gd name="T35" fmla="*/ 26 h 36"/>
                <a:gd name="T36" fmla="*/ 9 w 48"/>
                <a:gd name="T37" fmla="*/ 20 h 36"/>
                <a:gd name="T38" fmla="*/ 6 w 48"/>
                <a:gd name="T39" fmla="*/ 19 h 36"/>
                <a:gd name="T40" fmla="*/ 4 w 48"/>
                <a:gd name="T41" fmla="*/ 17 h 36"/>
                <a:gd name="T42" fmla="*/ 1 w 48"/>
                <a:gd name="T43" fmla="*/ 11 h 36"/>
                <a:gd name="T44" fmla="*/ 2 w 48"/>
                <a:gd name="T45" fmla="*/ 3 h 36"/>
                <a:gd name="T46" fmla="*/ 3 w 48"/>
                <a:gd name="T47" fmla="*/ 0 h 36"/>
                <a:gd name="T48" fmla="*/ 4 w 48"/>
                <a:gd name="T4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36">
                  <a:moveTo>
                    <a:pt x="4" y="1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5"/>
                    <a:pt x="5" y="7"/>
                    <a:pt x="6" y="9"/>
                  </a:cubicBezTo>
                  <a:cubicBezTo>
                    <a:pt x="7" y="10"/>
                    <a:pt x="8" y="10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3"/>
                  </a:cubicBezTo>
                  <a:cubicBezTo>
                    <a:pt x="16" y="14"/>
                    <a:pt x="19" y="16"/>
                    <a:pt x="23" y="18"/>
                  </a:cubicBezTo>
                  <a:cubicBezTo>
                    <a:pt x="24" y="18"/>
                    <a:pt x="26" y="19"/>
                    <a:pt x="28" y="20"/>
                  </a:cubicBezTo>
                  <a:cubicBezTo>
                    <a:pt x="29" y="21"/>
                    <a:pt x="31" y="22"/>
                    <a:pt x="32" y="23"/>
                  </a:cubicBezTo>
                  <a:cubicBezTo>
                    <a:pt x="34" y="24"/>
                    <a:pt x="36" y="25"/>
                    <a:pt x="37" y="26"/>
                  </a:cubicBezTo>
                  <a:cubicBezTo>
                    <a:pt x="38" y="27"/>
                    <a:pt x="40" y="28"/>
                    <a:pt x="41" y="29"/>
                  </a:cubicBezTo>
                  <a:cubicBezTo>
                    <a:pt x="45" y="33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4" y="35"/>
                    <a:pt x="39" y="33"/>
                  </a:cubicBezTo>
                  <a:cubicBezTo>
                    <a:pt x="37" y="32"/>
                    <a:pt x="36" y="32"/>
                    <a:pt x="34" y="31"/>
                  </a:cubicBezTo>
                  <a:cubicBezTo>
                    <a:pt x="33" y="30"/>
                    <a:pt x="31" y="30"/>
                    <a:pt x="30" y="29"/>
                  </a:cubicBezTo>
                  <a:cubicBezTo>
                    <a:pt x="28" y="29"/>
                    <a:pt x="26" y="28"/>
                    <a:pt x="24" y="28"/>
                  </a:cubicBezTo>
                  <a:cubicBezTo>
                    <a:pt x="22" y="27"/>
                    <a:pt x="21" y="26"/>
                    <a:pt x="19" y="26"/>
                  </a:cubicBezTo>
                  <a:cubicBezTo>
                    <a:pt x="15" y="24"/>
                    <a:pt x="12" y="22"/>
                    <a:pt x="9" y="20"/>
                  </a:cubicBezTo>
                  <a:cubicBezTo>
                    <a:pt x="8" y="20"/>
                    <a:pt x="7" y="19"/>
                    <a:pt x="6" y="19"/>
                  </a:cubicBezTo>
                  <a:cubicBezTo>
                    <a:pt x="5" y="18"/>
                    <a:pt x="4" y="17"/>
                    <a:pt x="4" y="17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3" y="1"/>
                    <a:pt x="3" y="1"/>
                    <a:pt x="3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2" name="Freeform 747"/>
            <p:cNvSpPr/>
            <p:nvPr/>
          </p:nvSpPr>
          <p:spPr bwMode="auto">
            <a:xfrm>
              <a:off x="4711701" y="6342063"/>
              <a:ext cx="63500" cy="19050"/>
            </a:xfrm>
            <a:custGeom>
              <a:avLst/>
              <a:gdLst>
                <a:gd name="T0" fmla="*/ 1 w 68"/>
                <a:gd name="T1" fmla="*/ 0 h 21"/>
                <a:gd name="T2" fmla="*/ 3 w 68"/>
                <a:gd name="T3" fmla="*/ 3 h 21"/>
                <a:gd name="T4" fmla="*/ 8 w 68"/>
                <a:gd name="T5" fmla="*/ 8 h 21"/>
                <a:gd name="T6" fmla="*/ 32 w 68"/>
                <a:gd name="T7" fmla="*/ 12 h 21"/>
                <a:gd name="T8" fmla="*/ 45 w 68"/>
                <a:gd name="T9" fmla="*/ 10 h 21"/>
                <a:gd name="T10" fmla="*/ 57 w 68"/>
                <a:gd name="T11" fmla="*/ 8 h 21"/>
                <a:gd name="T12" fmla="*/ 65 w 68"/>
                <a:gd name="T13" fmla="*/ 4 h 21"/>
                <a:gd name="T14" fmla="*/ 68 w 68"/>
                <a:gd name="T15" fmla="*/ 2 h 21"/>
                <a:gd name="T16" fmla="*/ 68 w 68"/>
                <a:gd name="T17" fmla="*/ 3 h 21"/>
                <a:gd name="T18" fmla="*/ 68 w 68"/>
                <a:gd name="T19" fmla="*/ 3 h 21"/>
                <a:gd name="T20" fmla="*/ 66 w 68"/>
                <a:gd name="T21" fmla="*/ 6 h 21"/>
                <a:gd name="T22" fmla="*/ 63 w 68"/>
                <a:gd name="T23" fmla="*/ 8 h 21"/>
                <a:gd name="T24" fmla="*/ 59 w 68"/>
                <a:gd name="T25" fmla="*/ 11 h 21"/>
                <a:gd name="T26" fmla="*/ 47 w 68"/>
                <a:gd name="T27" fmla="*/ 17 h 21"/>
                <a:gd name="T28" fmla="*/ 32 w 68"/>
                <a:gd name="T29" fmla="*/ 20 h 21"/>
                <a:gd name="T30" fmla="*/ 17 w 68"/>
                <a:gd name="T31" fmla="*/ 20 h 21"/>
                <a:gd name="T32" fmla="*/ 4 w 68"/>
                <a:gd name="T33" fmla="*/ 13 h 21"/>
                <a:gd name="T34" fmla="*/ 0 w 68"/>
                <a:gd name="T35" fmla="*/ 4 h 21"/>
                <a:gd name="T36" fmla="*/ 0 w 68"/>
                <a:gd name="T37" fmla="*/ 0 h 21"/>
                <a:gd name="T38" fmla="*/ 1 w 68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1">
                  <a:moveTo>
                    <a:pt x="1" y="0"/>
                  </a:moveTo>
                  <a:cubicBezTo>
                    <a:pt x="1" y="0"/>
                    <a:pt x="1" y="1"/>
                    <a:pt x="3" y="3"/>
                  </a:cubicBezTo>
                  <a:cubicBezTo>
                    <a:pt x="4" y="5"/>
                    <a:pt x="5" y="7"/>
                    <a:pt x="8" y="8"/>
                  </a:cubicBezTo>
                  <a:cubicBezTo>
                    <a:pt x="14" y="11"/>
                    <a:pt x="23" y="13"/>
                    <a:pt x="32" y="12"/>
                  </a:cubicBezTo>
                  <a:cubicBezTo>
                    <a:pt x="36" y="12"/>
                    <a:pt x="41" y="11"/>
                    <a:pt x="45" y="10"/>
                  </a:cubicBezTo>
                  <a:cubicBezTo>
                    <a:pt x="50" y="10"/>
                    <a:pt x="54" y="9"/>
                    <a:pt x="57" y="8"/>
                  </a:cubicBezTo>
                  <a:cubicBezTo>
                    <a:pt x="61" y="7"/>
                    <a:pt x="63" y="5"/>
                    <a:pt x="65" y="4"/>
                  </a:cubicBezTo>
                  <a:cubicBezTo>
                    <a:pt x="67" y="3"/>
                    <a:pt x="68" y="2"/>
                    <a:pt x="68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5"/>
                    <a:pt x="66" y="6"/>
                  </a:cubicBezTo>
                  <a:cubicBezTo>
                    <a:pt x="65" y="6"/>
                    <a:pt x="64" y="7"/>
                    <a:pt x="63" y="8"/>
                  </a:cubicBezTo>
                  <a:cubicBezTo>
                    <a:pt x="62" y="9"/>
                    <a:pt x="60" y="10"/>
                    <a:pt x="59" y="11"/>
                  </a:cubicBezTo>
                  <a:cubicBezTo>
                    <a:pt x="55" y="13"/>
                    <a:pt x="51" y="15"/>
                    <a:pt x="47" y="17"/>
                  </a:cubicBezTo>
                  <a:cubicBezTo>
                    <a:pt x="43" y="18"/>
                    <a:pt x="38" y="20"/>
                    <a:pt x="32" y="20"/>
                  </a:cubicBezTo>
                  <a:cubicBezTo>
                    <a:pt x="27" y="21"/>
                    <a:pt x="22" y="21"/>
                    <a:pt x="17" y="20"/>
                  </a:cubicBezTo>
                  <a:cubicBezTo>
                    <a:pt x="12" y="18"/>
                    <a:pt x="8" y="16"/>
                    <a:pt x="4" y="13"/>
                  </a:cubicBezTo>
                  <a:cubicBezTo>
                    <a:pt x="1" y="10"/>
                    <a:pt x="0" y="6"/>
                    <a:pt x="0" y="4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93" name="Oval 748"/>
          <p:cNvSpPr>
            <a:spLocks noChangeArrowheads="1"/>
          </p:cNvSpPr>
          <p:nvPr/>
        </p:nvSpPr>
        <p:spPr bwMode="auto">
          <a:xfrm>
            <a:off x="10365298" y="4735157"/>
            <a:ext cx="1115492" cy="1115492"/>
          </a:xfrm>
          <a:prstGeom prst="ellipse">
            <a:avLst/>
          </a:prstGeom>
          <a:solidFill>
            <a:srgbClr val="57B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9" name="组合 3828"/>
          <p:cNvGrpSpPr/>
          <p:nvPr/>
        </p:nvGrpSpPr>
        <p:grpSpPr>
          <a:xfrm>
            <a:off x="10684010" y="4886925"/>
            <a:ext cx="478068" cy="811956"/>
            <a:chOff x="7442201" y="5729288"/>
            <a:chExt cx="400050" cy="679450"/>
          </a:xfrm>
        </p:grpSpPr>
        <p:sp>
          <p:nvSpPr>
            <p:cNvPr id="3594" name="Freeform 749"/>
            <p:cNvSpPr/>
            <p:nvPr/>
          </p:nvSpPr>
          <p:spPr bwMode="auto">
            <a:xfrm>
              <a:off x="7442201" y="5781675"/>
              <a:ext cx="400050" cy="450850"/>
            </a:xfrm>
            <a:custGeom>
              <a:avLst/>
              <a:gdLst>
                <a:gd name="T0" fmla="*/ 429 w 435"/>
                <a:gd name="T1" fmla="*/ 0 h 492"/>
                <a:gd name="T2" fmla="*/ 6 w 435"/>
                <a:gd name="T3" fmla="*/ 0 h 492"/>
                <a:gd name="T4" fmla="*/ 0 w 435"/>
                <a:gd name="T5" fmla="*/ 7 h 492"/>
                <a:gd name="T6" fmla="*/ 0 w 435"/>
                <a:gd name="T7" fmla="*/ 485 h 492"/>
                <a:gd name="T8" fmla="*/ 6 w 435"/>
                <a:gd name="T9" fmla="*/ 492 h 492"/>
                <a:gd name="T10" fmla="*/ 429 w 435"/>
                <a:gd name="T11" fmla="*/ 492 h 492"/>
                <a:gd name="T12" fmla="*/ 435 w 435"/>
                <a:gd name="T13" fmla="*/ 485 h 492"/>
                <a:gd name="T14" fmla="*/ 435 w 435"/>
                <a:gd name="T15" fmla="*/ 7 h 492"/>
                <a:gd name="T16" fmla="*/ 429 w 435"/>
                <a:gd name="T1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492">
                  <a:moveTo>
                    <a:pt x="4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89"/>
                    <a:pt x="3" y="492"/>
                    <a:pt x="6" y="492"/>
                  </a:cubicBezTo>
                  <a:cubicBezTo>
                    <a:pt x="429" y="492"/>
                    <a:pt x="429" y="492"/>
                    <a:pt x="429" y="492"/>
                  </a:cubicBezTo>
                  <a:cubicBezTo>
                    <a:pt x="432" y="492"/>
                    <a:pt x="435" y="489"/>
                    <a:pt x="435" y="485"/>
                  </a:cubicBezTo>
                  <a:cubicBezTo>
                    <a:pt x="435" y="7"/>
                    <a:pt x="435" y="7"/>
                    <a:pt x="435" y="7"/>
                  </a:cubicBezTo>
                  <a:cubicBezTo>
                    <a:pt x="435" y="3"/>
                    <a:pt x="432" y="0"/>
                    <a:pt x="429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5" name="Rectangle 750"/>
            <p:cNvSpPr>
              <a:spLocks noChangeArrowheads="1"/>
            </p:cNvSpPr>
            <p:nvPr/>
          </p:nvSpPr>
          <p:spPr bwMode="auto">
            <a:xfrm>
              <a:off x="7478713" y="5815013"/>
              <a:ext cx="327025" cy="384175"/>
            </a:xfrm>
            <a:prstGeom prst="rect">
              <a:avLst/>
            </a:prstGeom>
            <a:solidFill>
              <a:srgbClr val="FFE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6" name="Freeform 751"/>
            <p:cNvSpPr/>
            <p:nvPr/>
          </p:nvSpPr>
          <p:spPr bwMode="auto">
            <a:xfrm>
              <a:off x="7456488" y="6232525"/>
              <a:ext cx="107950" cy="176213"/>
            </a:xfrm>
            <a:custGeom>
              <a:avLst/>
              <a:gdLst>
                <a:gd name="T0" fmla="*/ 44 w 68"/>
                <a:gd name="T1" fmla="*/ 0 h 111"/>
                <a:gd name="T2" fmla="*/ 0 w 68"/>
                <a:gd name="T3" fmla="*/ 111 h 111"/>
                <a:gd name="T4" fmla="*/ 25 w 68"/>
                <a:gd name="T5" fmla="*/ 111 h 111"/>
                <a:gd name="T6" fmla="*/ 68 w 68"/>
                <a:gd name="T7" fmla="*/ 0 h 111"/>
                <a:gd name="T8" fmla="*/ 44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44" y="0"/>
                  </a:moveTo>
                  <a:lnTo>
                    <a:pt x="0" y="111"/>
                  </a:lnTo>
                  <a:lnTo>
                    <a:pt x="25" y="111"/>
                  </a:lnTo>
                  <a:lnTo>
                    <a:pt x="6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7" name="Freeform 752"/>
            <p:cNvSpPr/>
            <p:nvPr/>
          </p:nvSpPr>
          <p:spPr bwMode="auto">
            <a:xfrm>
              <a:off x="7720013" y="6232525"/>
              <a:ext cx="107950" cy="176213"/>
            </a:xfrm>
            <a:custGeom>
              <a:avLst/>
              <a:gdLst>
                <a:gd name="T0" fmla="*/ 0 w 68"/>
                <a:gd name="T1" fmla="*/ 0 h 111"/>
                <a:gd name="T2" fmla="*/ 43 w 68"/>
                <a:gd name="T3" fmla="*/ 111 h 111"/>
                <a:gd name="T4" fmla="*/ 68 w 68"/>
                <a:gd name="T5" fmla="*/ 111 h 111"/>
                <a:gd name="T6" fmla="*/ 24 w 68"/>
                <a:gd name="T7" fmla="*/ 0 h 111"/>
                <a:gd name="T8" fmla="*/ 0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0" y="0"/>
                  </a:moveTo>
                  <a:lnTo>
                    <a:pt x="43" y="111"/>
                  </a:lnTo>
                  <a:lnTo>
                    <a:pt x="68" y="111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8" name="Rectangle 753"/>
            <p:cNvSpPr>
              <a:spLocks noChangeArrowheads="1"/>
            </p:cNvSpPr>
            <p:nvPr/>
          </p:nvSpPr>
          <p:spPr bwMode="auto">
            <a:xfrm>
              <a:off x="7510463" y="6299200"/>
              <a:ext cx="263525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9" name="Rectangle 754"/>
            <p:cNvSpPr>
              <a:spLocks noChangeArrowheads="1"/>
            </p:cNvSpPr>
            <p:nvPr/>
          </p:nvSpPr>
          <p:spPr bwMode="auto">
            <a:xfrm>
              <a:off x="7621588" y="5729288"/>
              <a:ext cx="39688" cy="523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0" name="Freeform 755"/>
            <p:cNvSpPr/>
            <p:nvPr/>
          </p:nvSpPr>
          <p:spPr bwMode="auto">
            <a:xfrm>
              <a:off x="7510463" y="5894388"/>
              <a:ext cx="266700" cy="225425"/>
            </a:xfrm>
            <a:custGeom>
              <a:avLst/>
              <a:gdLst>
                <a:gd name="T0" fmla="*/ 16 w 290"/>
                <a:gd name="T1" fmla="*/ 55 h 245"/>
                <a:gd name="T2" fmla="*/ 6 w 290"/>
                <a:gd name="T3" fmla="*/ 72 h 245"/>
                <a:gd name="T4" fmla="*/ 6 w 290"/>
                <a:gd name="T5" fmla="*/ 72 h 245"/>
                <a:gd name="T6" fmla="*/ 7 w 290"/>
                <a:gd name="T7" fmla="*/ 73 h 245"/>
                <a:gd name="T8" fmla="*/ 62 w 290"/>
                <a:gd name="T9" fmla="*/ 53 h 245"/>
                <a:gd name="T10" fmla="*/ 144 w 290"/>
                <a:gd name="T11" fmla="*/ 17 h 245"/>
                <a:gd name="T12" fmla="*/ 167 w 290"/>
                <a:gd name="T13" fmla="*/ 14 h 245"/>
                <a:gd name="T14" fmla="*/ 174 w 290"/>
                <a:gd name="T15" fmla="*/ 21 h 245"/>
                <a:gd name="T16" fmla="*/ 168 w 290"/>
                <a:gd name="T17" fmla="*/ 55 h 245"/>
                <a:gd name="T18" fmla="*/ 131 w 290"/>
                <a:gd name="T19" fmla="*/ 107 h 245"/>
                <a:gd name="T20" fmla="*/ 69 w 290"/>
                <a:gd name="T21" fmla="*/ 191 h 245"/>
                <a:gd name="T22" fmla="*/ 68 w 290"/>
                <a:gd name="T23" fmla="*/ 194 h 245"/>
                <a:gd name="T24" fmla="*/ 68 w 290"/>
                <a:gd name="T25" fmla="*/ 194 h 245"/>
                <a:gd name="T26" fmla="*/ 66 w 290"/>
                <a:gd name="T27" fmla="*/ 201 h 245"/>
                <a:gd name="T28" fmla="*/ 67 w 290"/>
                <a:gd name="T29" fmla="*/ 197 h 245"/>
                <a:gd name="T30" fmla="*/ 65 w 290"/>
                <a:gd name="T31" fmla="*/ 190 h 245"/>
                <a:gd name="T32" fmla="*/ 63 w 290"/>
                <a:gd name="T33" fmla="*/ 189 h 245"/>
                <a:gd name="T34" fmla="*/ 62 w 290"/>
                <a:gd name="T35" fmla="*/ 189 h 245"/>
                <a:gd name="T36" fmla="*/ 70 w 290"/>
                <a:gd name="T37" fmla="*/ 186 h 245"/>
                <a:gd name="T38" fmla="*/ 127 w 290"/>
                <a:gd name="T39" fmla="*/ 156 h 245"/>
                <a:gd name="T40" fmla="*/ 236 w 290"/>
                <a:gd name="T41" fmla="*/ 100 h 245"/>
                <a:gd name="T42" fmla="*/ 281 w 290"/>
                <a:gd name="T43" fmla="*/ 121 h 245"/>
                <a:gd name="T44" fmla="*/ 240 w 290"/>
                <a:gd name="T45" fmla="*/ 178 h 245"/>
                <a:gd name="T46" fmla="*/ 128 w 290"/>
                <a:gd name="T47" fmla="*/ 228 h 245"/>
                <a:gd name="T48" fmla="*/ 76 w 290"/>
                <a:gd name="T49" fmla="*/ 243 h 245"/>
                <a:gd name="T50" fmla="*/ 47 w 290"/>
                <a:gd name="T51" fmla="*/ 241 h 245"/>
                <a:gd name="T52" fmla="*/ 45 w 290"/>
                <a:gd name="T53" fmla="*/ 240 h 245"/>
                <a:gd name="T54" fmla="*/ 22 w 290"/>
                <a:gd name="T55" fmla="*/ 220 h 245"/>
                <a:gd name="T56" fmla="*/ 17 w 290"/>
                <a:gd name="T57" fmla="*/ 203 h 245"/>
                <a:gd name="T58" fmla="*/ 20 w 290"/>
                <a:gd name="T59" fmla="*/ 184 h 245"/>
                <a:gd name="T60" fmla="*/ 28 w 290"/>
                <a:gd name="T61" fmla="*/ 168 h 245"/>
                <a:gd name="T62" fmla="*/ 29 w 290"/>
                <a:gd name="T63" fmla="*/ 167 h 245"/>
                <a:gd name="T64" fmla="*/ 42 w 290"/>
                <a:gd name="T65" fmla="*/ 152 h 245"/>
                <a:gd name="T66" fmla="*/ 110 w 290"/>
                <a:gd name="T67" fmla="*/ 87 h 245"/>
                <a:gd name="T68" fmla="*/ 150 w 290"/>
                <a:gd name="T69" fmla="*/ 45 h 245"/>
                <a:gd name="T70" fmla="*/ 158 w 290"/>
                <a:gd name="T71" fmla="*/ 28 h 245"/>
                <a:gd name="T72" fmla="*/ 160 w 290"/>
                <a:gd name="T73" fmla="*/ 30 h 245"/>
                <a:gd name="T74" fmla="*/ 132 w 290"/>
                <a:gd name="T75" fmla="*/ 36 h 245"/>
                <a:gd name="T76" fmla="*/ 33 w 290"/>
                <a:gd name="T77" fmla="*/ 74 h 245"/>
                <a:gd name="T78" fmla="*/ 3 w 290"/>
                <a:gd name="T79" fmla="*/ 77 h 245"/>
                <a:gd name="T80" fmla="*/ 2 w 290"/>
                <a:gd name="T81" fmla="*/ 76 h 245"/>
                <a:gd name="T82" fmla="*/ 1 w 290"/>
                <a:gd name="T83" fmla="*/ 67 h 245"/>
                <a:gd name="T84" fmla="*/ 85 w 290"/>
                <a:gd name="T8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0" h="245">
                  <a:moveTo>
                    <a:pt x="85" y="0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5" y="47"/>
                    <a:pt x="20" y="51"/>
                    <a:pt x="16" y="55"/>
                  </a:cubicBezTo>
                  <a:cubicBezTo>
                    <a:pt x="12" y="59"/>
                    <a:pt x="8" y="64"/>
                    <a:pt x="7" y="69"/>
                  </a:cubicBezTo>
                  <a:cubicBezTo>
                    <a:pt x="6" y="70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2"/>
                    <a:pt x="7" y="73"/>
                  </a:cubicBezTo>
                  <a:cubicBezTo>
                    <a:pt x="8" y="73"/>
                    <a:pt x="11" y="73"/>
                    <a:pt x="14" y="72"/>
                  </a:cubicBezTo>
                  <a:cubicBezTo>
                    <a:pt x="19" y="71"/>
                    <a:pt x="25" y="69"/>
                    <a:pt x="30" y="67"/>
                  </a:cubicBezTo>
                  <a:cubicBezTo>
                    <a:pt x="41" y="63"/>
                    <a:pt x="52" y="58"/>
                    <a:pt x="62" y="53"/>
                  </a:cubicBezTo>
                  <a:cubicBezTo>
                    <a:pt x="73" y="47"/>
                    <a:pt x="84" y="42"/>
                    <a:pt x="94" y="37"/>
                  </a:cubicBezTo>
                  <a:cubicBezTo>
                    <a:pt x="105" y="32"/>
                    <a:pt x="116" y="28"/>
                    <a:pt x="127" y="23"/>
                  </a:cubicBezTo>
                  <a:cubicBezTo>
                    <a:pt x="133" y="21"/>
                    <a:pt x="138" y="19"/>
                    <a:pt x="144" y="17"/>
                  </a:cubicBezTo>
                  <a:cubicBezTo>
                    <a:pt x="147" y="16"/>
                    <a:pt x="150" y="15"/>
                    <a:pt x="154" y="14"/>
                  </a:cubicBezTo>
                  <a:cubicBezTo>
                    <a:pt x="155" y="14"/>
                    <a:pt x="157" y="13"/>
                    <a:pt x="159" y="13"/>
                  </a:cubicBezTo>
                  <a:cubicBezTo>
                    <a:pt x="161" y="13"/>
                    <a:pt x="163" y="12"/>
                    <a:pt x="167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71" y="16"/>
                    <a:pt x="173" y="19"/>
                    <a:pt x="174" y="21"/>
                  </a:cubicBezTo>
                  <a:cubicBezTo>
                    <a:pt x="175" y="24"/>
                    <a:pt x="176" y="26"/>
                    <a:pt x="176" y="28"/>
                  </a:cubicBezTo>
                  <a:cubicBezTo>
                    <a:pt x="176" y="33"/>
                    <a:pt x="175" y="36"/>
                    <a:pt x="174" y="39"/>
                  </a:cubicBezTo>
                  <a:cubicBezTo>
                    <a:pt x="173" y="45"/>
                    <a:pt x="170" y="50"/>
                    <a:pt x="168" y="55"/>
                  </a:cubicBezTo>
                  <a:cubicBezTo>
                    <a:pt x="165" y="60"/>
                    <a:pt x="163" y="65"/>
                    <a:pt x="160" y="69"/>
                  </a:cubicBezTo>
                  <a:cubicBezTo>
                    <a:pt x="157" y="74"/>
                    <a:pt x="153" y="78"/>
                    <a:pt x="150" y="82"/>
                  </a:cubicBezTo>
                  <a:cubicBezTo>
                    <a:pt x="144" y="91"/>
                    <a:pt x="137" y="99"/>
                    <a:pt x="131" y="107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99" y="147"/>
                    <a:pt x="87" y="163"/>
                    <a:pt x="76" y="179"/>
                  </a:cubicBezTo>
                  <a:cubicBezTo>
                    <a:pt x="74" y="183"/>
                    <a:pt x="71" y="187"/>
                    <a:pt x="69" y="191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4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3"/>
                    <a:pt x="68" y="194"/>
                    <a:pt x="68" y="195"/>
                  </a:cubicBezTo>
                  <a:cubicBezTo>
                    <a:pt x="67" y="196"/>
                    <a:pt x="67" y="198"/>
                    <a:pt x="67" y="199"/>
                  </a:cubicBezTo>
                  <a:cubicBezTo>
                    <a:pt x="66" y="200"/>
                    <a:pt x="66" y="201"/>
                    <a:pt x="66" y="201"/>
                  </a:cubicBezTo>
                  <a:cubicBezTo>
                    <a:pt x="67" y="201"/>
                    <a:pt x="67" y="199"/>
                    <a:pt x="67" y="199"/>
                  </a:cubicBezTo>
                  <a:cubicBezTo>
                    <a:pt x="67" y="199"/>
                    <a:pt x="67" y="198"/>
                    <a:pt x="67" y="198"/>
                  </a:cubicBezTo>
                  <a:cubicBezTo>
                    <a:pt x="67" y="197"/>
                    <a:pt x="67" y="197"/>
                    <a:pt x="67" y="197"/>
                  </a:cubicBezTo>
                  <a:cubicBezTo>
                    <a:pt x="67" y="196"/>
                    <a:pt x="67" y="195"/>
                    <a:pt x="67" y="195"/>
                  </a:cubicBezTo>
                  <a:cubicBezTo>
                    <a:pt x="67" y="194"/>
                    <a:pt x="66" y="193"/>
                    <a:pt x="66" y="193"/>
                  </a:cubicBezTo>
                  <a:cubicBezTo>
                    <a:pt x="66" y="192"/>
                    <a:pt x="65" y="191"/>
                    <a:pt x="65" y="190"/>
                  </a:cubicBezTo>
                  <a:cubicBezTo>
                    <a:pt x="65" y="190"/>
                    <a:pt x="64" y="190"/>
                    <a:pt x="64" y="190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8"/>
                    <a:pt x="64" y="188"/>
                    <a:pt x="66" y="187"/>
                  </a:cubicBezTo>
                  <a:cubicBezTo>
                    <a:pt x="67" y="187"/>
                    <a:pt x="69" y="186"/>
                    <a:pt x="70" y="186"/>
                  </a:cubicBezTo>
                  <a:cubicBezTo>
                    <a:pt x="73" y="185"/>
                    <a:pt x="74" y="184"/>
                    <a:pt x="76" y="183"/>
                  </a:cubicBezTo>
                  <a:cubicBezTo>
                    <a:pt x="84" y="180"/>
                    <a:pt x="92" y="175"/>
                    <a:pt x="100" y="171"/>
                  </a:cubicBezTo>
                  <a:cubicBezTo>
                    <a:pt x="109" y="166"/>
                    <a:pt x="118" y="161"/>
                    <a:pt x="127" y="156"/>
                  </a:cubicBezTo>
                  <a:cubicBezTo>
                    <a:pt x="136" y="151"/>
                    <a:pt x="145" y="146"/>
                    <a:pt x="154" y="141"/>
                  </a:cubicBezTo>
                  <a:cubicBezTo>
                    <a:pt x="172" y="131"/>
                    <a:pt x="190" y="122"/>
                    <a:pt x="209" y="113"/>
                  </a:cubicBezTo>
                  <a:cubicBezTo>
                    <a:pt x="218" y="108"/>
                    <a:pt x="227" y="104"/>
                    <a:pt x="236" y="100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54" y="90"/>
                    <a:pt x="260" y="90"/>
                    <a:pt x="278" y="116"/>
                  </a:cubicBezTo>
                  <a:cubicBezTo>
                    <a:pt x="281" y="121"/>
                    <a:pt x="281" y="121"/>
                    <a:pt x="281" y="121"/>
                  </a:cubicBezTo>
                  <a:cubicBezTo>
                    <a:pt x="290" y="152"/>
                    <a:pt x="287" y="157"/>
                    <a:pt x="282" y="158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59" y="169"/>
                    <a:pt x="250" y="174"/>
                    <a:pt x="240" y="178"/>
                  </a:cubicBezTo>
                  <a:cubicBezTo>
                    <a:pt x="222" y="187"/>
                    <a:pt x="203" y="195"/>
                    <a:pt x="185" y="204"/>
                  </a:cubicBezTo>
                  <a:cubicBezTo>
                    <a:pt x="175" y="208"/>
                    <a:pt x="166" y="212"/>
                    <a:pt x="156" y="216"/>
                  </a:cubicBezTo>
                  <a:cubicBezTo>
                    <a:pt x="147" y="220"/>
                    <a:pt x="138" y="224"/>
                    <a:pt x="128" y="228"/>
                  </a:cubicBezTo>
                  <a:cubicBezTo>
                    <a:pt x="118" y="232"/>
                    <a:pt x="108" y="236"/>
                    <a:pt x="96" y="239"/>
                  </a:cubicBezTo>
                  <a:cubicBezTo>
                    <a:pt x="93" y="240"/>
                    <a:pt x="89" y="241"/>
                    <a:pt x="87" y="241"/>
                  </a:cubicBezTo>
                  <a:cubicBezTo>
                    <a:pt x="83" y="242"/>
                    <a:pt x="80" y="243"/>
                    <a:pt x="76" y="243"/>
                  </a:cubicBezTo>
                  <a:cubicBezTo>
                    <a:pt x="69" y="244"/>
                    <a:pt x="60" y="245"/>
                    <a:pt x="49" y="241"/>
                  </a:cubicBezTo>
                  <a:cubicBezTo>
                    <a:pt x="48" y="241"/>
                    <a:pt x="48" y="241"/>
                    <a:pt x="48" y="241"/>
                  </a:cubicBezTo>
                  <a:cubicBezTo>
                    <a:pt x="46" y="241"/>
                    <a:pt x="47" y="241"/>
                    <a:pt x="47" y="241"/>
                  </a:cubicBezTo>
                  <a:cubicBezTo>
                    <a:pt x="47" y="241"/>
                    <a:pt x="47" y="241"/>
                    <a:pt x="47" y="241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4" y="240"/>
                    <a:pt x="42" y="239"/>
                    <a:pt x="41" y="238"/>
                  </a:cubicBezTo>
                  <a:cubicBezTo>
                    <a:pt x="38" y="237"/>
                    <a:pt x="36" y="235"/>
                    <a:pt x="34" y="233"/>
                  </a:cubicBezTo>
                  <a:cubicBezTo>
                    <a:pt x="29" y="230"/>
                    <a:pt x="25" y="226"/>
                    <a:pt x="22" y="220"/>
                  </a:cubicBezTo>
                  <a:cubicBezTo>
                    <a:pt x="20" y="217"/>
                    <a:pt x="19" y="214"/>
                    <a:pt x="18" y="211"/>
                  </a:cubicBezTo>
                  <a:cubicBezTo>
                    <a:pt x="18" y="209"/>
                    <a:pt x="17" y="207"/>
                    <a:pt x="17" y="206"/>
                  </a:cubicBezTo>
                  <a:cubicBezTo>
                    <a:pt x="17" y="205"/>
                    <a:pt x="17" y="204"/>
                    <a:pt x="17" y="203"/>
                  </a:cubicBezTo>
                  <a:cubicBezTo>
                    <a:pt x="16" y="201"/>
                    <a:pt x="16" y="200"/>
                    <a:pt x="16" y="199"/>
                  </a:cubicBezTo>
                  <a:cubicBezTo>
                    <a:pt x="16" y="197"/>
                    <a:pt x="17" y="192"/>
                    <a:pt x="18" y="190"/>
                  </a:cubicBezTo>
                  <a:cubicBezTo>
                    <a:pt x="18" y="187"/>
                    <a:pt x="19" y="186"/>
                    <a:pt x="20" y="184"/>
                  </a:cubicBezTo>
                  <a:cubicBezTo>
                    <a:pt x="21" y="180"/>
                    <a:pt x="23" y="177"/>
                    <a:pt x="24" y="174"/>
                  </a:cubicBezTo>
                  <a:cubicBezTo>
                    <a:pt x="25" y="172"/>
                    <a:pt x="26" y="171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34" y="160"/>
                    <a:pt x="38" y="156"/>
                    <a:pt x="42" y="152"/>
                  </a:cubicBezTo>
                  <a:cubicBezTo>
                    <a:pt x="49" y="144"/>
                    <a:pt x="56" y="137"/>
                    <a:pt x="64" y="129"/>
                  </a:cubicBezTo>
                  <a:cubicBezTo>
                    <a:pt x="72" y="122"/>
                    <a:pt x="80" y="115"/>
                    <a:pt x="87" y="108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7" y="80"/>
                    <a:pt x="125" y="74"/>
                    <a:pt x="132" y="67"/>
                  </a:cubicBezTo>
                  <a:cubicBezTo>
                    <a:pt x="135" y="63"/>
                    <a:pt x="139" y="60"/>
                    <a:pt x="142" y="56"/>
                  </a:cubicBezTo>
                  <a:cubicBezTo>
                    <a:pt x="145" y="52"/>
                    <a:pt x="148" y="49"/>
                    <a:pt x="150" y="45"/>
                  </a:cubicBezTo>
                  <a:cubicBezTo>
                    <a:pt x="153" y="41"/>
                    <a:pt x="155" y="37"/>
                    <a:pt x="157" y="33"/>
                  </a:cubicBezTo>
                  <a:cubicBezTo>
                    <a:pt x="157" y="31"/>
                    <a:pt x="158" y="29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9" y="29"/>
                    <a:pt x="159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2" y="30"/>
                    <a:pt x="161" y="30"/>
                    <a:pt x="160" y="30"/>
                  </a:cubicBezTo>
                  <a:cubicBezTo>
                    <a:pt x="159" y="30"/>
                    <a:pt x="158" y="30"/>
                    <a:pt x="156" y="30"/>
                  </a:cubicBezTo>
                  <a:cubicBezTo>
                    <a:pt x="154" y="30"/>
                    <a:pt x="151" y="31"/>
                    <a:pt x="149" y="31"/>
                  </a:cubicBezTo>
                  <a:cubicBezTo>
                    <a:pt x="143" y="33"/>
                    <a:pt x="137" y="34"/>
                    <a:pt x="132" y="36"/>
                  </a:cubicBezTo>
                  <a:cubicBezTo>
                    <a:pt x="121" y="39"/>
                    <a:pt x="110" y="44"/>
                    <a:pt x="99" y="48"/>
                  </a:cubicBezTo>
                  <a:cubicBezTo>
                    <a:pt x="88" y="52"/>
                    <a:pt x="77" y="56"/>
                    <a:pt x="66" y="61"/>
                  </a:cubicBezTo>
                  <a:cubicBezTo>
                    <a:pt x="55" y="66"/>
                    <a:pt x="44" y="70"/>
                    <a:pt x="33" y="74"/>
                  </a:cubicBezTo>
                  <a:cubicBezTo>
                    <a:pt x="27" y="76"/>
                    <a:pt x="21" y="78"/>
                    <a:pt x="15" y="79"/>
                  </a:cubicBezTo>
                  <a:cubicBezTo>
                    <a:pt x="12" y="79"/>
                    <a:pt x="9" y="80"/>
                    <a:pt x="4" y="78"/>
                  </a:cubicBezTo>
                  <a:cubicBezTo>
                    <a:pt x="4" y="78"/>
                    <a:pt x="3" y="77"/>
                    <a:pt x="3" y="77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5"/>
                    <a:pt x="0" y="73"/>
                    <a:pt x="0" y="72"/>
                  </a:cubicBezTo>
                  <a:cubicBezTo>
                    <a:pt x="0" y="70"/>
                    <a:pt x="1" y="68"/>
                    <a:pt x="1" y="67"/>
                  </a:cubicBezTo>
                  <a:cubicBezTo>
                    <a:pt x="4" y="60"/>
                    <a:pt x="9" y="56"/>
                    <a:pt x="13" y="52"/>
                  </a:cubicBezTo>
                  <a:cubicBezTo>
                    <a:pt x="17" y="48"/>
                    <a:pt x="22" y="44"/>
                    <a:pt x="27" y="4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01" name="Oval 756"/>
          <p:cNvSpPr>
            <a:spLocks noChangeArrowheads="1"/>
          </p:cNvSpPr>
          <p:nvPr/>
        </p:nvSpPr>
        <p:spPr bwMode="auto">
          <a:xfrm>
            <a:off x="4845241" y="2212021"/>
            <a:ext cx="1113596" cy="111359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7" name="组合 3806"/>
          <p:cNvGrpSpPr/>
          <p:nvPr/>
        </p:nvGrpSpPr>
        <p:grpSpPr>
          <a:xfrm>
            <a:off x="5067201" y="2415009"/>
            <a:ext cx="692441" cy="690543"/>
            <a:chOff x="5303838" y="495300"/>
            <a:chExt cx="579438" cy="577851"/>
          </a:xfrm>
        </p:grpSpPr>
        <p:sp>
          <p:nvSpPr>
            <p:cNvPr id="3602" name="Freeform 757"/>
            <p:cNvSpPr/>
            <p:nvPr/>
          </p:nvSpPr>
          <p:spPr bwMode="auto">
            <a:xfrm>
              <a:off x="5589588" y="495300"/>
              <a:ext cx="293688" cy="280988"/>
            </a:xfrm>
            <a:custGeom>
              <a:avLst/>
              <a:gdLst>
                <a:gd name="T0" fmla="*/ 185 w 185"/>
                <a:gd name="T1" fmla="*/ 92 h 177"/>
                <a:gd name="T2" fmla="*/ 83 w 185"/>
                <a:gd name="T3" fmla="*/ 0 h 177"/>
                <a:gd name="T4" fmla="*/ 0 w 185"/>
                <a:gd name="T5" fmla="*/ 85 h 177"/>
                <a:gd name="T6" fmla="*/ 102 w 185"/>
                <a:gd name="T7" fmla="*/ 177 h 177"/>
                <a:gd name="T8" fmla="*/ 185 w 185"/>
                <a:gd name="T9" fmla="*/ 9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77">
                  <a:moveTo>
                    <a:pt x="185" y="92"/>
                  </a:moveTo>
                  <a:lnTo>
                    <a:pt x="83" y="0"/>
                  </a:lnTo>
                  <a:lnTo>
                    <a:pt x="0" y="85"/>
                  </a:lnTo>
                  <a:lnTo>
                    <a:pt x="102" y="177"/>
                  </a:lnTo>
                  <a:lnTo>
                    <a:pt x="185" y="92"/>
                  </a:lnTo>
                  <a:close/>
                </a:path>
              </a:pathLst>
            </a:custGeom>
            <a:solidFill>
              <a:srgbClr val="97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3" name="Freeform 758"/>
            <p:cNvSpPr/>
            <p:nvPr/>
          </p:nvSpPr>
          <p:spPr bwMode="auto">
            <a:xfrm>
              <a:off x="5667376" y="619125"/>
              <a:ext cx="215900" cy="157163"/>
            </a:xfrm>
            <a:custGeom>
              <a:avLst/>
              <a:gdLst>
                <a:gd name="T0" fmla="*/ 0 w 235"/>
                <a:gd name="T1" fmla="*/ 87 h 170"/>
                <a:gd name="T2" fmla="*/ 92 w 235"/>
                <a:gd name="T3" fmla="*/ 170 h 170"/>
                <a:gd name="T4" fmla="*/ 235 w 235"/>
                <a:gd name="T5" fmla="*/ 24 h 170"/>
                <a:gd name="T6" fmla="*/ 208 w 235"/>
                <a:gd name="T7" fmla="*/ 0 h 170"/>
                <a:gd name="T8" fmla="*/ 0 w 235"/>
                <a:gd name="T9" fmla="*/ 8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70">
                  <a:moveTo>
                    <a:pt x="0" y="87"/>
                  </a:moveTo>
                  <a:cubicBezTo>
                    <a:pt x="92" y="170"/>
                    <a:pt x="92" y="170"/>
                    <a:pt x="92" y="170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150" y="51"/>
                    <a:pt x="77" y="90"/>
                    <a:pt x="0" y="87"/>
                  </a:cubicBezTo>
                  <a:close/>
                </a:path>
              </a:pathLst>
            </a:custGeom>
            <a:solidFill>
              <a:srgbClr val="9048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4" name="Freeform 759"/>
            <p:cNvSpPr>
              <a:spLocks noEditPoints="1"/>
            </p:cNvSpPr>
            <p:nvPr/>
          </p:nvSpPr>
          <p:spPr bwMode="auto">
            <a:xfrm>
              <a:off x="5303838" y="647700"/>
              <a:ext cx="425450" cy="425450"/>
            </a:xfrm>
            <a:custGeom>
              <a:avLst/>
              <a:gdLst>
                <a:gd name="T0" fmla="*/ 433 w 464"/>
                <a:gd name="T1" fmla="*/ 94 h 463"/>
                <a:gd name="T2" fmla="*/ 402 w 464"/>
                <a:gd name="T3" fmla="*/ 66 h 463"/>
                <a:gd name="T4" fmla="*/ 390 w 464"/>
                <a:gd name="T5" fmla="*/ 56 h 463"/>
                <a:gd name="T6" fmla="*/ 351 w 464"/>
                <a:gd name="T7" fmla="*/ 20 h 463"/>
                <a:gd name="T8" fmla="*/ 329 w 464"/>
                <a:gd name="T9" fmla="*/ 0 h 463"/>
                <a:gd name="T10" fmla="*/ 99 w 464"/>
                <a:gd name="T11" fmla="*/ 129 h 463"/>
                <a:gd name="T12" fmla="*/ 73 w 464"/>
                <a:gd name="T13" fmla="*/ 370 h 463"/>
                <a:gd name="T14" fmla="*/ 17 w 464"/>
                <a:gd name="T15" fmla="*/ 376 h 463"/>
                <a:gd name="T16" fmla="*/ 18 w 464"/>
                <a:gd name="T17" fmla="*/ 436 h 463"/>
                <a:gd name="T18" fmla="*/ 31 w 464"/>
                <a:gd name="T19" fmla="*/ 447 h 463"/>
                <a:gd name="T20" fmla="*/ 93 w 464"/>
                <a:gd name="T21" fmla="*/ 445 h 463"/>
                <a:gd name="T22" fmla="*/ 96 w 464"/>
                <a:gd name="T23" fmla="*/ 391 h 463"/>
                <a:gd name="T24" fmla="*/ 345 w 464"/>
                <a:gd name="T25" fmla="*/ 351 h 463"/>
                <a:gd name="T26" fmla="*/ 464 w 464"/>
                <a:gd name="T27" fmla="*/ 122 h 463"/>
                <a:gd name="T28" fmla="*/ 433 w 464"/>
                <a:gd name="T29" fmla="*/ 94 h 463"/>
                <a:gd name="T30" fmla="*/ 251 w 464"/>
                <a:gd name="T31" fmla="*/ 253 h 463"/>
                <a:gd name="T32" fmla="*/ 199 w 464"/>
                <a:gd name="T33" fmla="*/ 202 h 463"/>
                <a:gd name="T34" fmla="*/ 251 w 464"/>
                <a:gd name="T35" fmla="*/ 152 h 463"/>
                <a:gd name="T36" fmla="*/ 304 w 464"/>
                <a:gd name="T37" fmla="*/ 202 h 463"/>
                <a:gd name="T38" fmla="*/ 251 w 464"/>
                <a:gd name="T39" fmla="*/ 25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4" h="463">
                  <a:moveTo>
                    <a:pt x="433" y="94"/>
                  </a:moveTo>
                  <a:cubicBezTo>
                    <a:pt x="402" y="66"/>
                    <a:pt x="402" y="66"/>
                    <a:pt x="402" y="66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8" y="32"/>
                    <a:pt x="99" y="129"/>
                    <a:pt x="99" y="129"/>
                  </a:cubicBezTo>
                  <a:cubicBezTo>
                    <a:pt x="122" y="243"/>
                    <a:pt x="92" y="329"/>
                    <a:pt x="73" y="370"/>
                  </a:cubicBezTo>
                  <a:cubicBezTo>
                    <a:pt x="55" y="359"/>
                    <a:pt x="31" y="361"/>
                    <a:pt x="17" y="376"/>
                  </a:cubicBezTo>
                  <a:cubicBezTo>
                    <a:pt x="0" y="393"/>
                    <a:pt x="1" y="420"/>
                    <a:pt x="18" y="436"/>
                  </a:cubicBezTo>
                  <a:cubicBezTo>
                    <a:pt x="31" y="447"/>
                    <a:pt x="31" y="447"/>
                    <a:pt x="31" y="447"/>
                  </a:cubicBezTo>
                  <a:cubicBezTo>
                    <a:pt x="49" y="463"/>
                    <a:pt x="77" y="463"/>
                    <a:pt x="93" y="445"/>
                  </a:cubicBezTo>
                  <a:cubicBezTo>
                    <a:pt x="108" y="430"/>
                    <a:pt x="109" y="407"/>
                    <a:pt x="96" y="391"/>
                  </a:cubicBezTo>
                  <a:cubicBezTo>
                    <a:pt x="137" y="370"/>
                    <a:pt x="225" y="336"/>
                    <a:pt x="345" y="351"/>
                  </a:cubicBezTo>
                  <a:cubicBezTo>
                    <a:pt x="345" y="351"/>
                    <a:pt x="435" y="182"/>
                    <a:pt x="464" y="122"/>
                  </a:cubicBezTo>
                  <a:lnTo>
                    <a:pt x="433" y="94"/>
                  </a:lnTo>
                  <a:close/>
                  <a:moveTo>
                    <a:pt x="251" y="253"/>
                  </a:moveTo>
                  <a:cubicBezTo>
                    <a:pt x="223" y="253"/>
                    <a:pt x="199" y="230"/>
                    <a:pt x="199" y="202"/>
                  </a:cubicBezTo>
                  <a:cubicBezTo>
                    <a:pt x="199" y="175"/>
                    <a:pt x="223" y="152"/>
                    <a:pt x="251" y="152"/>
                  </a:cubicBezTo>
                  <a:cubicBezTo>
                    <a:pt x="280" y="152"/>
                    <a:pt x="304" y="175"/>
                    <a:pt x="304" y="202"/>
                  </a:cubicBezTo>
                  <a:cubicBezTo>
                    <a:pt x="304" y="230"/>
                    <a:pt x="280" y="253"/>
                    <a:pt x="251" y="253"/>
                  </a:cubicBez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5" name="Freeform 760"/>
            <p:cNvSpPr/>
            <p:nvPr/>
          </p:nvSpPr>
          <p:spPr bwMode="auto">
            <a:xfrm>
              <a:off x="5303838" y="725488"/>
              <a:ext cx="425450" cy="347663"/>
            </a:xfrm>
            <a:custGeom>
              <a:avLst/>
              <a:gdLst>
                <a:gd name="T0" fmla="*/ 433 w 464"/>
                <a:gd name="T1" fmla="*/ 9 h 378"/>
                <a:gd name="T2" fmla="*/ 423 w 464"/>
                <a:gd name="T3" fmla="*/ 0 h 378"/>
                <a:gd name="T4" fmla="*/ 255 w 464"/>
                <a:gd name="T5" fmla="*/ 217 h 378"/>
                <a:gd name="T6" fmla="*/ 73 w 464"/>
                <a:gd name="T7" fmla="*/ 283 h 378"/>
                <a:gd name="T8" fmla="*/ 73 w 464"/>
                <a:gd name="T9" fmla="*/ 285 h 378"/>
                <a:gd name="T10" fmla="*/ 71 w 464"/>
                <a:gd name="T11" fmla="*/ 284 h 378"/>
                <a:gd name="T12" fmla="*/ 26 w 464"/>
                <a:gd name="T13" fmla="*/ 284 h 378"/>
                <a:gd name="T14" fmla="*/ 17 w 464"/>
                <a:gd name="T15" fmla="*/ 291 h 378"/>
                <a:gd name="T16" fmla="*/ 18 w 464"/>
                <a:gd name="T17" fmla="*/ 351 h 378"/>
                <a:gd name="T18" fmla="*/ 31 w 464"/>
                <a:gd name="T19" fmla="*/ 362 h 378"/>
                <a:gd name="T20" fmla="*/ 93 w 464"/>
                <a:gd name="T21" fmla="*/ 360 h 378"/>
                <a:gd name="T22" fmla="*/ 96 w 464"/>
                <a:gd name="T23" fmla="*/ 306 h 378"/>
                <a:gd name="T24" fmla="*/ 345 w 464"/>
                <a:gd name="T25" fmla="*/ 266 h 378"/>
                <a:gd name="T26" fmla="*/ 464 w 464"/>
                <a:gd name="T27" fmla="*/ 37 h 378"/>
                <a:gd name="T28" fmla="*/ 433 w 464"/>
                <a:gd name="T29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4" h="378">
                  <a:moveTo>
                    <a:pt x="433" y="9"/>
                  </a:moveTo>
                  <a:cubicBezTo>
                    <a:pt x="423" y="0"/>
                    <a:pt x="423" y="0"/>
                    <a:pt x="423" y="0"/>
                  </a:cubicBezTo>
                  <a:cubicBezTo>
                    <a:pt x="372" y="76"/>
                    <a:pt x="334" y="165"/>
                    <a:pt x="255" y="217"/>
                  </a:cubicBezTo>
                  <a:cubicBezTo>
                    <a:pt x="201" y="252"/>
                    <a:pt x="138" y="278"/>
                    <a:pt x="73" y="283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2" y="284"/>
                    <a:pt x="72" y="284"/>
                    <a:pt x="71" y="284"/>
                  </a:cubicBezTo>
                  <a:cubicBezTo>
                    <a:pt x="56" y="285"/>
                    <a:pt x="41" y="285"/>
                    <a:pt x="26" y="284"/>
                  </a:cubicBezTo>
                  <a:cubicBezTo>
                    <a:pt x="23" y="286"/>
                    <a:pt x="19" y="288"/>
                    <a:pt x="17" y="291"/>
                  </a:cubicBezTo>
                  <a:cubicBezTo>
                    <a:pt x="0" y="308"/>
                    <a:pt x="1" y="335"/>
                    <a:pt x="18" y="35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49" y="378"/>
                    <a:pt x="77" y="378"/>
                    <a:pt x="93" y="360"/>
                  </a:cubicBezTo>
                  <a:cubicBezTo>
                    <a:pt x="108" y="345"/>
                    <a:pt x="109" y="322"/>
                    <a:pt x="96" y="306"/>
                  </a:cubicBezTo>
                  <a:cubicBezTo>
                    <a:pt x="137" y="285"/>
                    <a:pt x="225" y="251"/>
                    <a:pt x="345" y="266"/>
                  </a:cubicBezTo>
                  <a:cubicBezTo>
                    <a:pt x="345" y="266"/>
                    <a:pt x="435" y="97"/>
                    <a:pt x="464" y="37"/>
                  </a:cubicBezTo>
                  <a:lnTo>
                    <a:pt x="433" y="9"/>
                  </a:lnTo>
                  <a:close/>
                </a:path>
              </a:pathLst>
            </a:custGeom>
            <a:solidFill>
              <a:srgbClr val="EDB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23" name="矩形 822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24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88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25" name="矩形 824"/>
          <p:cNvSpPr/>
          <p:nvPr/>
        </p:nvSpPr>
        <p:spPr>
          <a:xfrm>
            <a:off x="4565306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val 9"/>
          <p:cNvSpPr>
            <a:spLocks noChangeArrowheads="1"/>
          </p:cNvSpPr>
          <p:nvPr/>
        </p:nvSpPr>
        <p:spPr bwMode="auto">
          <a:xfrm>
            <a:off x="7584165" y="2229271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9" name="组合 438"/>
          <p:cNvGrpSpPr/>
          <p:nvPr/>
        </p:nvGrpSpPr>
        <p:grpSpPr>
          <a:xfrm>
            <a:off x="7717610" y="2531635"/>
            <a:ext cx="853035" cy="513510"/>
            <a:chOff x="7442201" y="284163"/>
            <a:chExt cx="801688" cy="482600"/>
          </a:xfrm>
        </p:grpSpPr>
        <p:sp>
          <p:nvSpPr>
            <p:cNvPr id="242" name="Rectangle 10"/>
            <p:cNvSpPr>
              <a:spLocks noChangeArrowheads="1"/>
            </p:cNvSpPr>
            <p:nvPr/>
          </p:nvSpPr>
          <p:spPr bwMode="auto">
            <a:xfrm>
              <a:off x="7510463" y="284163"/>
              <a:ext cx="666750" cy="48260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Rectangle 11"/>
            <p:cNvSpPr>
              <a:spLocks noChangeArrowheads="1"/>
            </p:cNvSpPr>
            <p:nvPr/>
          </p:nvSpPr>
          <p:spPr bwMode="auto">
            <a:xfrm>
              <a:off x="7442201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Rectangle 12"/>
            <p:cNvSpPr>
              <a:spLocks noChangeArrowheads="1"/>
            </p:cNvSpPr>
            <p:nvPr/>
          </p:nvSpPr>
          <p:spPr bwMode="auto">
            <a:xfrm>
              <a:off x="7577138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Rectangle 13"/>
            <p:cNvSpPr>
              <a:spLocks noChangeArrowheads="1"/>
            </p:cNvSpPr>
            <p:nvPr/>
          </p:nvSpPr>
          <p:spPr bwMode="auto">
            <a:xfrm>
              <a:off x="7712076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Rectangle 14"/>
            <p:cNvSpPr>
              <a:spLocks noChangeArrowheads="1"/>
            </p:cNvSpPr>
            <p:nvPr/>
          </p:nvSpPr>
          <p:spPr bwMode="auto">
            <a:xfrm>
              <a:off x="7845426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Rectangle 15"/>
            <p:cNvSpPr>
              <a:spLocks noChangeArrowheads="1"/>
            </p:cNvSpPr>
            <p:nvPr/>
          </p:nvSpPr>
          <p:spPr bwMode="auto">
            <a:xfrm>
              <a:off x="7980363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Rectangle 16"/>
            <p:cNvSpPr>
              <a:spLocks noChangeArrowheads="1"/>
            </p:cNvSpPr>
            <p:nvPr/>
          </p:nvSpPr>
          <p:spPr bwMode="auto">
            <a:xfrm>
              <a:off x="8115301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Rectangle 17"/>
            <p:cNvSpPr>
              <a:spLocks noChangeArrowheads="1"/>
            </p:cNvSpPr>
            <p:nvPr/>
          </p:nvSpPr>
          <p:spPr bwMode="auto">
            <a:xfrm>
              <a:off x="7510463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Rectangle 18"/>
            <p:cNvSpPr>
              <a:spLocks noChangeArrowheads="1"/>
            </p:cNvSpPr>
            <p:nvPr/>
          </p:nvSpPr>
          <p:spPr bwMode="auto">
            <a:xfrm>
              <a:off x="7643813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Rectangle 19"/>
            <p:cNvSpPr>
              <a:spLocks noChangeArrowheads="1"/>
            </p:cNvSpPr>
            <p:nvPr/>
          </p:nvSpPr>
          <p:spPr bwMode="auto">
            <a:xfrm>
              <a:off x="7778751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Rectangle 20"/>
            <p:cNvSpPr>
              <a:spLocks noChangeArrowheads="1"/>
            </p:cNvSpPr>
            <p:nvPr/>
          </p:nvSpPr>
          <p:spPr bwMode="auto">
            <a:xfrm>
              <a:off x="7913688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Rectangle 21"/>
            <p:cNvSpPr>
              <a:spLocks noChangeArrowheads="1"/>
            </p:cNvSpPr>
            <p:nvPr/>
          </p:nvSpPr>
          <p:spPr bwMode="auto">
            <a:xfrm>
              <a:off x="8047038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Rectangle 22"/>
            <p:cNvSpPr>
              <a:spLocks noChangeArrowheads="1"/>
            </p:cNvSpPr>
            <p:nvPr/>
          </p:nvSpPr>
          <p:spPr bwMode="auto">
            <a:xfrm>
              <a:off x="7442201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Rectangle 23"/>
            <p:cNvSpPr>
              <a:spLocks noChangeArrowheads="1"/>
            </p:cNvSpPr>
            <p:nvPr/>
          </p:nvSpPr>
          <p:spPr bwMode="auto">
            <a:xfrm>
              <a:off x="7577138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Rectangle 24"/>
            <p:cNvSpPr>
              <a:spLocks noChangeArrowheads="1"/>
            </p:cNvSpPr>
            <p:nvPr/>
          </p:nvSpPr>
          <p:spPr bwMode="auto">
            <a:xfrm>
              <a:off x="7712076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Rectangle 25"/>
            <p:cNvSpPr>
              <a:spLocks noChangeArrowheads="1"/>
            </p:cNvSpPr>
            <p:nvPr/>
          </p:nvSpPr>
          <p:spPr bwMode="auto">
            <a:xfrm>
              <a:off x="7845426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Rectangle 26"/>
            <p:cNvSpPr>
              <a:spLocks noChangeArrowheads="1"/>
            </p:cNvSpPr>
            <p:nvPr/>
          </p:nvSpPr>
          <p:spPr bwMode="auto">
            <a:xfrm>
              <a:off x="7980363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Rectangle 27"/>
            <p:cNvSpPr>
              <a:spLocks noChangeArrowheads="1"/>
            </p:cNvSpPr>
            <p:nvPr/>
          </p:nvSpPr>
          <p:spPr bwMode="auto">
            <a:xfrm>
              <a:off x="8115301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Rectangle 28"/>
            <p:cNvSpPr>
              <a:spLocks noChangeArrowheads="1"/>
            </p:cNvSpPr>
            <p:nvPr/>
          </p:nvSpPr>
          <p:spPr bwMode="auto">
            <a:xfrm>
              <a:off x="7510463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Rectangle 29"/>
            <p:cNvSpPr>
              <a:spLocks noChangeArrowheads="1"/>
            </p:cNvSpPr>
            <p:nvPr/>
          </p:nvSpPr>
          <p:spPr bwMode="auto">
            <a:xfrm>
              <a:off x="7643813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Rectangle 30"/>
            <p:cNvSpPr>
              <a:spLocks noChangeArrowheads="1"/>
            </p:cNvSpPr>
            <p:nvPr/>
          </p:nvSpPr>
          <p:spPr bwMode="auto">
            <a:xfrm>
              <a:off x="7778751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Rectangle 31"/>
            <p:cNvSpPr>
              <a:spLocks noChangeArrowheads="1"/>
            </p:cNvSpPr>
            <p:nvPr/>
          </p:nvSpPr>
          <p:spPr bwMode="auto">
            <a:xfrm>
              <a:off x="7913688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Rectangle 32"/>
            <p:cNvSpPr>
              <a:spLocks noChangeArrowheads="1"/>
            </p:cNvSpPr>
            <p:nvPr/>
          </p:nvSpPr>
          <p:spPr bwMode="auto">
            <a:xfrm>
              <a:off x="8047038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Rectangle 33"/>
            <p:cNvSpPr>
              <a:spLocks noChangeArrowheads="1"/>
            </p:cNvSpPr>
            <p:nvPr/>
          </p:nvSpPr>
          <p:spPr bwMode="auto">
            <a:xfrm>
              <a:off x="7442201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Rectangle 34"/>
            <p:cNvSpPr>
              <a:spLocks noChangeArrowheads="1"/>
            </p:cNvSpPr>
            <p:nvPr/>
          </p:nvSpPr>
          <p:spPr bwMode="auto">
            <a:xfrm>
              <a:off x="7577138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Rectangle 35"/>
            <p:cNvSpPr>
              <a:spLocks noChangeArrowheads="1"/>
            </p:cNvSpPr>
            <p:nvPr/>
          </p:nvSpPr>
          <p:spPr bwMode="auto">
            <a:xfrm>
              <a:off x="7712076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Rectangle 36"/>
            <p:cNvSpPr>
              <a:spLocks noChangeArrowheads="1"/>
            </p:cNvSpPr>
            <p:nvPr/>
          </p:nvSpPr>
          <p:spPr bwMode="auto">
            <a:xfrm>
              <a:off x="7845426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Rectangle 37"/>
            <p:cNvSpPr>
              <a:spLocks noChangeArrowheads="1"/>
            </p:cNvSpPr>
            <p:nvPr/>
          </p:nvSpPr>
          <p:spPr bwMode="auto">
            <a:xfrm>
              <a:off x="7980363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Rectangle 38"/>
            <p:cNvSpPr>
              <a:spLocks noChangeArrowheads="1"/>
            </p:cNvSpPr>
            <p:nvPr/>
          </p:nvSpPr>
          <p:spPr bwMode="auto">
            <a:xfrm>
              <a:off x="8115301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Rectangle 39"/>
            <p:cNvSpPr>
              <a:spLocks noChangeArrowheads="1"/>
            </p:cNvSpPr>
            <p:nvPr/>
          </p:nvSpPr>
          <p:spPr bwMode="auto">
            <a:xfrm>
              <a:off x="7510463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Rectangle 40"/>
            <p:cNvSpPr>
              <a:spLocks noChangeArrowheads="1"/>
            </p:cNvSpPr>
            <p:nvPr/>
          </p:nvSpPr>
          <p:spPr bwMode="auto">
            <a:xfrm>
              <a:off x="7643813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Rectangle 41"/>
            <p:cNvSpPr>
              <a:spLocks noChangeArrowheads="1"/>
            </p:cNvSpPr>
            <p:nvPr/>
          </p:nvSpPr>
          <p:spPr bwMode="auto">
            <a:xfrm>
              <a:off x="7778751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Rectangle 42"/>
            <p:cNvSpPr>
              <a:spLocks noChangeArrowheads="1"/>
            </p:cNvSpPr>
            <p:nvPr/>
          </p:nvSpPr>
          <p:spPr bwMode="auto">
            <a:xfrm>
              <a:off x="7913688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Rectangle 43"/>
            <p:cNvSpPr>
              <a:spLocks noChangeArrowheads="1"/>
            </p:cNvSpPr>
            <p:nvPr/>
          </p:nvSpPr>
          <p:spPr bwMode="auto">
            <a:xfrm>
              <a:off x="8047038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Rectangle 44"/>
            <p:cNvSpPr>
              <a:spLocks noChangeArrowheads="1"/>
            </p:cNvSpPr>
            <p:nvPr/>
          </p:nvSpPr>
          <p:spPr bwMode="auto">
            <a:xfrm>
              <a:off x="7442201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Rectangle 45"/>
            <p:cNvSpPr>
              <a:spLocks noChangeArrowheads="1"/>
            </p:cNvSpPr>
            <p:nvPr/>
          </p:nvSpPr>
          <p:spPr bwMode="auto">
            <a:xfrm>
              <a:off x="7577138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Rectangle 46"/>
            <p:cNvSpPr>
              <a:spLocks noChangeArrowheads="1"/>
            </p:cNvSpPr>
            <p:nvPr/>
          </p:nvSpPr>
          <p:spPr bwMode="auto">
            <a:xfrm>
              <a:off x="7712076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Rectangle 47"/>
            <p:cNvSpPr>
              <a:spLocks noChangeArrowheads="1"/>
            </p:cNvSpPr>
            <p:nvPr/>
          </p:nvSpPr>
          <p:spPr bwMode="auto">
            <a:xfrm>
              <a:off x="7845426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Rectangle 48"/>
            <p:cNvSpPr>
              <a:spLocks noChangeArrowheads="1"/>
            </p:cNvSpPr>
            <p:nvPr/>
          </p:nvSpPr>
          <p:spPr bwMode="auto">
            <a:xfrm>
              <a:off x="7980363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Rectangle 49"/>
            <p:cNvSpPr>
              <a:spLocks noChangeArrowheads="1"/>
            </p:cNvSpPr>
            <p:nvPr/>
          </p:nvSpPr>
          <p:spPr bwMode="auto">
            <a:xfrm>
              <a:off x="8115301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Rectangle 50"/>
            <p:cNvSpPr>
              <a:spLocks noChangeArrowheads="1"/>
            </p:cNvSpPr>
            <p:nvPr/>
          </p:nvSpPr>
          <p:spPr bwMode="auto">
            <a:xfrm>
              <a:off x="7510463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Rectangle 51"/>
            <p:cNvSpPr>
              <a:spLocks noChangeArrowheads="1"/>
            </p:cNvSpPr>
            <p:nvPr/>
          </p:nvSpPr>
          <p:spPr bwMode="auto">
            <a:xfrm>
              <a:off x="7643813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Rectangle 52"/>
            <p:cNvSpPr>
              <a:spLocks noChangeArrowheads="1"/>
            </p:cNvSpPr>
            <p:nvPr/>
          </p:nvSpPr>
          <p:spPr bwMode="auto">
            <a:xfrm>
              <a:off x="7778751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Rectangle 53"/>
            <p:cNvSpPr>
              <a:spLocks noChangeArrowheads="1"/>
            </p:cNvSpPr>
            <p:nvPr/>
          </p:nvSpPr>
          <p:spPr bwMode="auto">
            <a:xfrm>
              <a:off x="7913688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Rectangle 54"/>
            <p:cNvSpPr>
              <a:spLocks noChangeArrowheads="1"/>
            </p:cNvSpPr>
            <p:nvPr/>
          </p:nvSpPr>
          <p:spPr bwMode="auto">
            <a:xfrm>
              <a:off x="8047038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Rectangle 55"/>
            <p:cNvSpPr>
              <a:spLocks noChangeArrowheads="1"/>
            </p:cNvSpPr>
            <p:nvPr/>
          </p:nvSpPr>
          <p:spPr bwMode="auto">
            <a:xfrm>
              <a:off x="7442201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Rectangle 56"/>
            <p:cNvSpPr>
              <a:spLocks noChangeArrowheads="1"/>
            </p:cNvSpPr>
            <p:nvPr/>
          </p:nvSpPr>
          <p:spPr bwMode="auto">
            <a:xfrm>
              <a:off x="7577138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Rectangle 57"/>
            <p:cNvSpPr>
              <a:spLocks noChangeArrowheads="1"/>
            </p:cNvSpPr>
            <p:nvPr/>
          </p:nvSpPr>
          <p:spPr bwMode="auto">
            <a:xfrm>
              <a:off x="7712076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Rectangle 58"/>
            <p:cNvSpPr>
              <a:spLocks noChangeArrowheads="1"/>
            </p:cNvSpPr>
            <p:nvPr/>
          </p:nvSpPr>
          <p:spPr bwMode="auto">
            <a:xfrm>
              <a:off x="7845426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Rectangle 59"/>
            <p:cNvSpPr>
              <a:spLocks noChangeArrowheads="1"/>
            </p:cNvSpPr>
            <p:nvPr/>
          </p:nvSpPr>
          <p:spPr bwMode="auto">
            <a:xfrm>
              <a:off x="7980363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Rectangle 60"/>
            <p:cNvSpPr>
              <a:spLocks noChangeArrowheads="1"/>
            </p:cNvSpPr>
            <p:nvPr/>
          </p:nvSpPr>
          <p:spPr bwMode="auto">
            <a:xfrm>
              <a:off x="8115301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Rectangle 61"/>
            <p:cNvSpPr>
              <a:spLocks noChangeArrowheads="1"/>
            </p:cNvSpPr>
            <p:nvPr/>
          </p:nvSpPr>
          <p:spPr bwMode="auto">
            <a:xfrm>
              <a:off x="7510463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Rectangle 62"/>
            <p:cNvSpPr>
              <a:spLocks noChangeArrowheads="1"/>
            </p:cNvSpPr>
            <p:nvPr/>
          </p:nvSpPr>
          <p:spPr bwMode="auto">
            <a:xfrm>
              <a:off x="7643813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Rectangle 63"/>
            <p:cNvSpPr>
              <a:spLocks noChangeArrowheads="1"/>
            </p:cNvSpPr>
            <p:nvPr/>
          </p:nvSpPr>
          <p:spPr bwMode="auto">
            <a:xfrm>
              <a:off x="7778751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Rectangle 64"/>
            <p:cNvSpPr>
              <a:spLocks noChangeArrowheads="1"/>
            </p:cNvSpPr>
            <p:nvPr/>
          </p:nvSpPr>
          <p:spPr bwMode="auto">
            <a:xfrm>
              <a:off x="7913688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7" name="Rectangle 65"/>
            <p:cNvSpPr>
              <a:spLocks noChangeArrowheads="1"/>
            </p:cNvSpPr>
            <p:nvPr/>
          </p:nvSpPr>
          <p:spPr bwMode="auto">
            <a:xfrm>
              <a:off x="8047038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66"/>
            <p:cNvSpPr/>
            <p:nvPr/>
          </p:nvSpPr>
          <p:spPr bwMode="auto">
            <a:xfrm>
              <a:off x="7635876" y="373063"/>
              <a:ext cx="390525" cy="303213"/>
            </a:xfrm>
            <a:custGeom>
              <a:avLst/>
              <a:gdLst>
                <a:gd name="T0" fmla="*/ 176 w 378"/>
                <a:gd name="T1" fmla="*/ 22 h 292"/>
                <a:gd name="T2" fmla="*/ 209 w 378"/>
                <a:gd name="T3" fmla="*/ 30 h 292"/>
                <a:gd name="T4" fmla="*/ 235 w 378"/>
                <a:gd name="T5" fmla="*/ 19 h 292"/>
                <a:gd name="T6" fmla="*/ 282 w 378"/>
                <a:gd name="T7" fmla="*/ 2 h 292"/>
                <a:gd name="T8" fmla="*/ 327 w 378"/>
                <a:gd name="T9" fmla="*/ 19 h 292"/>
                <a:gd name="T10" fmla="*/ 335 w 378"/>
                <a:gd name="T11" fmla="*/ 28 h 292"/>
                <a:gd name="T12" fmla="*/ 342 w 378"/>
                <a:gd name="T13" fmla="*/ 31 h 292"/>
                <a:gd name="T14" fmla="*/ 354 w 378"/>
                <a:gd name="T15" fmla="*/ 53 h 292"/>
                <a:gd name="T16" fmla="*/ 352 w 378"/>
                <a:gd name="T17" fmla="*/ 80 h 292"/>
                <a:gd name="T18" fmla="*/ 372 w 378"/>
                <a:gd name="T19" fmla="*/ 149 h 292"/>
                <a:gd name="T20" fmla="*/ 369 w 378"/>
                <a:gd name="T21" fmla="*/ 163 h 292"/>
                <a:gd name="T22" fmla="*/ 353 w 378"/>
                <a:gd name="T23" fmla="*/ 178 h 292"/>
                <a:gd name="T24" fmla="*/ 362 w 378"/>
                <a:gd name="T25" fmla="*/ 208 h 292"/>
                <a:gd name="T26" fmla="*/ 376 w 378"/>
                <a:gd name="T27" fmla="*/ 242 h 292"/>
                <a:gd name="T28" fmla="*/ 368 w 378"/>
                <a:gd name="T29" fmla="*/ 277 h 292"/>
                <a:gd name="T30" fmla="*/ 338 w 378"/>
                <a:gd name="T31" fmla="*/ 291 h 292"/>
                <a:gd name="T32" fmla="*/ 304 w 378"/>
                <a:gd name="T33" fmla="*/ 288 h 292"/>
                <a:gd name="T34" fmla="*/ 274 w 378"/>
                <a:gd name="T35" fmla="*/ 283 h 292"/>
                <a:gd name="T36" fmla="*/ 258 w 378"/>
                <a:gd name="T37" fmla="*/ 284 h 292"/>
                <a:gd name="T38" fmla="*/ 244 w 378"/>
                <a:gd name="T39" fmla="*/ 276 h 292"/>
                <a:gd name="T40" fmla="*/ 239 w 378"/>
                <a:gd name="T41" fmla="*/ 266 h 292"/>
                <a:gd name="T42" fmla="*/ 229 w 378"/>
                <a:gd name="T43" fmla="*/ 267 h 292"/>
                <a:gd name="T44" fmla="*/ 221 w 378"/>
                <a:gd name="T45" fmla="*/ 275 h 292"/>
                <a:gd name="T46" fmla="*/ 174 w 378"/>
                <a:gd name="T47" fmla="*/ 283 h 292"/>
                <a:gd name="T48" fmla="*/ 158 w 378"/>
                <a:gd name="T49" fmla="*/ 277 h 292"/>
                <a:gd name="T50" fmla="*/ 141 w 378"/>
                <a:gd name="T51" fmla="*/ 275 h 292"/>
                <a:gd name="T52" fmla="*/ 82 w 378"/>
                <a:gd name="T53" fmla="*/ 276 h 292"/>
                <a:gd name="T54" fmla="*/ 77 w 378"/>
                <a:gd name="T55" fmla="*/ 275 h 292"/>
                <a:gd name="T56" fmla="*/ 75 w 378"/>
                <a:gd name="T57" fmla="*/ 273 h 292"/>
                <a:gd name="T58" fmla="*/ 60 w 378"/>
                <a:gd name="T59" fmla="*/ 271 h 292"/>
                <a:gd name="T60" fmla="*/ 18 w 378"/>
                <a:gd name="T61" fmla="*/ 269 h 292"/>
                <a:gd name="T62" fmla="*/ 5 w 378"/>
                <a:gd name="T63" fmla="*/ 244 h 292"/>
                <a:gd name="T64" fmla="*/ 2 w 378"/>
                <a:gd name="T65" fmla="*/ 218 h 292"/>
                <a:gd name="T66" fmla="*/ 20 w 378"/>
                <a:gd name="T67" fmla="*/ 177 h 292"/>
                <a:gd name="T68" fmla="*/ 5 w 378"/>
                <a:gd name="T69" fmla="*/ 128 h 292"/>
                <a:gd name="T70" fmla="*/ 32 w 378"/>
                <a:gd name="T71" fmla="*/ 62 h 292"/>
                <a:gd name="T72" fmla="*/ 57 w 378"/>
                <a:gd name="T73" fmla="*/ 31 h 292"/>
                <a:gd name="T74" fmla="*/ 73 w 378"/>
                <a:gd name="T75" fmla="*/ 15 h 292"/>
                <a:gd name="T76" fmla="*/ 116 w 378"/>
                <a:gd name="T77" fmla="*/ 10 h 292"/>
                <a:gd name="T78" fmla="*/ 160 w 378"/>
                <a:gd name="T79" fmla="*/ 21 h 292"/>
                <a:gd name="T80" fmla="*/ 176 w 378"/>
                <a:gd name="T81" fmla="*/ 2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292">
                  <a:moveTo>
                    <a:pt x="176" y="22"/>
                  </a:moveTo>
                  <a:cubicBezTo>
                    <a:pt x="187" y="24"/>
                    <a:pt x="198" y="31"/>
                    <a:pt x="209" y="30"/>
                  </a:cubicBezTo>
                  <a:cubicBezTo>
                    <a:pt x="219" y="30"/>
                    <a:pt x="227" y="24"/>
                    <a:pt x="235" y="19"/>
                  </a:cubicBezTo>
                  <a:cubicBezTo>
                    <a:pt x="249" y="10"/>
                    <a:pt x="265" y="3"/>
                    <a:pt x="282" y="2"/>
                  </a:cubicBezTo>
                  <a:cubicBezTo>
                    <a:pt x="298" y="0"/>
                    <a:pt x="316" y="6"/>
                    <a:pt x="327" y="19"/>
                  </a:cubicBezTo>
                  <a:cubicBezTo>
                    <a:pt x="329" y="22"/>
                    <a:pt x="332" y="26"/>
                    <a:pt x="335" y="28"/>
                  </a:cubicBezTo>
                  <a:cubicBezTo>
                    <a:pt x="337" y="29"/>
                    <a:pt x="340" y="30"/>
                    <a:pt x="342" y="31"/>
                  </a:cubicBezTo>
                  <a:cubicBezTo>
                    <a:pt x="350" y="35"/>
                    <a:pt x="354" y="44"/>
                    <a:pt x="354" y="53"/>
                  </a:cubicBezTo>
                  <a:cubicBezTo>
                    <a:pt x="354" y="62"/>
                    <a:pt x="352" y="71"/>
                    <a:pt x="352" y="80"/>
                  </a:cubicBezTo>
                  <a:cubicBezTo>
                    <a:pt x="353" y="104"/>
                    <a:pt x="370" y="125"/>
                    <a:pt x="372" y="149"/>
                  </a:cubicBezTo>
                  <a:cubicBezTo>
                    <a:pt x="372" y="154"/>
                    <a:pt x="372" y="159"/>
                    <a:pt x="369" y="163"/>
                  </a:cubicBezTo>
                  <a:cubicBezTo>
                    <a:pt x="365" y="169"/>
                    <a:pt x="357" y="171"/>
                    <a:pt x="353" y="178"/>
                  </a:cubicBezTo>
                  <a:cubicBezTo>
                    <a:pt x="348" y="187"/>
                    <a:pt x="355" y="199"/>
                    <a:pt x="362" y="208"/>
                  </a:cubicBezTo>
                  <a:cubicBezTo>
                    <a:pt x="369" y="218"/>
                    <a:pt x="374" y="230"/>
                    <a:pt x="376" y="242"/>
                  </a:cubicBezTo>
                  <a:cubicBezTo>
                    <a:pt x="378" y="254"/>
                    <a:pt x="376" y="267"/>
                    <a:pt x="368" y="277"/>
                  </a:cubicBezTo>
                  <a:cubicBezTo>
                    <a:pt x="361" y="285"/>
                    <a:pt x="349" y="290"/>
                    <a:pt x="338" y="291"/>
                  </a:cubicBezTo>
                  <a:cubicBezTo>
                    <a:pt x="327" y="292"/>
                    <a:pt x="315" y="290"/>
                    <a:pt x="304" y="288"/>
                  </a:cubicBezTo>
                  <a:cubicBezTo>
                    <a:pt x="294" y="286"/>
                    <a:pt x="285" y="283"/>
                    <a:pt x="274" y="283"/>
                  </a:cubicBezTo>
                  <a:cubicBezTo>
                    <a:pt x="269" y="283"/>
                    <a:pt x="263" y="285"/>
                    <a:pt x="258" y="284"/>
                  </a:cubicBezTo>
                  <a:cubicBezTo>
                    <a:pt x="252" y="283"/>
                    <a:pt x="246" y="281"/>
                    <a:pt x="244" y="276"/>
                  </a:cubicBezTo>
                  <a:cubicBezTo>
                    <a:pt x="242" y="273"/>
                    <a:pt x="242" y="269"/>
                    <a:pt x="239" y="266"/>
                  </a:cubicBezTo>
                  <a:cubicBezTo>
                    <a:pt x="236" y="264"/>
                    <a:pt x="232" y="265"/>
                    <a:pt x="229" y="267"/>
                  </a:cubicBezTo>
                  <a:cubicBezTo>
                    <a:pt x="225" y="269"/>
                    <a:pt x="223" y="272"/>
                    <a:pt x="221" y="275"/>
                  </a:cubicBezTo>
                  <a:cubicBezTo>
                    <a:pt x="209" y="287"/>
                    <a:pt x="189" y="289"/>
                    <a:pt x="174" y="283"/>
                  </a:cubicBezTo>
                  <a:cubicBezTo>
                    <a:pt x="168" y="281"/>
                    <a:pt x="163" y="278"/>
                    <a:pt x="158" y="277"/>
                  </a:cubicBezTo>
                  <a:cubicBezTo>
                    <a:pt x="152" y="275"/>
                    <a:pt x="147" y="275"/>
                    <a:pt x="141" y="275"/>
                  </a:cubicBezTo>
                  <a:cubicBezTo>
                    <a:pt x="122" y="275"/>
                    <a:pt x="102" y="275"/>
                    <a:pt x="82" y="276"/>
                  </a:cubicBezTo>
                  <a:cubicBezTo>
                    <a:pt x="81" y="276"/>
                    <a:pt x="79" y="276"/>
                    <a:pt x="77" y="275"/>
                  </a:cubicBezTo>
                  <a:cubicBezTo>
                    <a:pt x="76" y="275"/>
                    <a:pt x="76" y="274"/>
                    <a:pt x="75" y="273"/>
                  </a:cubicBezTo>
                  <a:cubicBezTo>
                    <a:pt x="72" y="269"/>
                    <a:pt x="65" y="270"/>
                    <a:pt x="60" y="271"/>
                  </a:cubicBezTo>
                  <a:cubicBezTo>
                    <a:pt x="46" y="275"/>
                    <a:pt x="29" y="278"/>
                    <a:pt x="18" y="269"/>
                  </a:cubicBezTo>
                  <a:cubicBezTo>
                    <a:pt x="11" y="263"/>
                    <a:pt x="7" y="253"/>
                    <a:pt x="5" y="244"/>
                  </a:cubicBezTo>
                  <a:cubicBezTo>
                    <a:pt x="3" y="236"/>
                    <a:pt x="0" y="227"/>
                    <a:pt x="2" y="218"/>
                  </a:cubicBezTo>
                  <a:cubicBezTo>
                    <a:pt x="5" y="204"/>
                    <a:pt x="18" y="192"/>
                    <a:pt x="20" y="177"/>
                  </a:cubicBezTo>
                  <a:cubicBezTo>
                    <a:pt x="22" y="160"/>
                    <a:pt x="9" y="145"/>
                    <a:pt x="5" y="128"/>
                  </a:cubicBezTo>
                  <a:cubicBezTo>
                    <a:pt x="1" y="104"/>
                    <a:pt x="17" y="81"/>
                    <a:pt x="32" y="62"/>
                  </a:cubicBezTo>
                  <a:cubicBezTo>
                    <a:pt x="41" y="51"/>
                    <a:pt x="49" y="41"/>
                    <a:pt x="57" y="31"/>
                  </a:cubicBezTo>
                  <a:cubicBezTo>
                    <a:pt x="62" y="25"/>
                    <a:pt x="66" y="19"/>
                    <a:pt x="73" y="15"/>
                  </a:cubicBezTo>
                  <a:cubicBezTo>
                    <a:pt x="85" y="7"/>
                    <a:pt x="102" y="7"/>
                    <a:pt x="116" y="10"/>
                  </a:cubicBezTo>
                  <a:cubicBezTo>
                    <a:pt x="131" y="14"/>
                    <a:pt x="145" y="20"/>
                    <a:pt x="160" y="21"/>
                  </a:cubicBezTo>
                  <a:cubicBezTo>
                    <a:pt x="165" y="21"/>
                    <a:pt x="171" y="21"/>
                    <a:pt x="176" y="22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67"/>
            <p:cNvSpPr/>
            <p:nvPr/>
          </p:nvSpPr>
          <p:spPr bwMode="auto">
            <a:xfrm>
              <a:off x="7683501" y="407988"/>
              <a:ext cx="125413" cy="225425"/>
            </a:xfrm>
            <a:custGeom>
              <a:avLst/>
              <a:gdLst>
                <a:gd name="T0" fmla="*/ 33 w 122"/>
                <a:gd name="T1" fmla="*/ 198 h 217"/>
                <a:gd name="T2" fmla="*/ 45 w 122"/>
                <a:gd name="T3" fmla="*/ 111 h 217"/>
                <a:gd name="T4" fmla="*/ 54 w 122"/>
                <a:gd name="T5" fmla="*/ 73 h 217"/>
                <a:gd name="T6" fmla="*/ 73 w 122"/>
                <a:gd name="T7" fmla="*/ 30 h 217"/>
                <a:gd name="T8" fmla="*/ 62 w 122"/>
                <a:gd name="T9" fmla="*/ 32 h 217"/>
                <a:gd name="T10" fmla="*/ 75 w 122"/>
                <a:gd name="T11" fmla="*/ 67 h 217"/>
                <a:gd name="T12" fmla="*/ 79 w 122"/>
                <a:gd name="T13" fmla="*/ 115 h 217"/>
                <a:gd name="T14" fmla="*/ 89 w 122"/>
                <a:gd name="T15" fmla="*/ 198 h 217"/>
                <a:gd name="T16" fmla="*/ 117 w 122"/>
                <a:gd name="T17" fmla="*/ 190 h 217"/>
                <a:gd name="T18" fmla="*/ 106 w 122"/>
                <a:gd name="T19" fmla="*/ 73 h 217"/>
                <a:gd name="T20" fmla="*/ 66 w 122"/>
                <a:gd name="T21" fmla="*/ 2 h 217"/>
                <a:gd name="T22" fmla="*/ 22 w 122"/>
                <a:gd name="T23" fmla="*/ 79 h 217"/>
                <a:gd name="T24" fmla="*/ 3 w 122"/>
                <a:gd name="T25" fmla="*/ 198 h 217"/>
                <a:gd name="T26" fmla="*/ 33 w 122"/>
                <a:gd name="T27" fmla="*/ 19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217">
                  <a:moveTo>
                    <a:pt x="33" y="198"/>
                  </a:moveTo>
                  <a:cubicBezTo>
                    <a:pt x="36" y="169"/>
                    <a:pt x="39" y="140"/>
                    <a:pt x="45" y="111"/>
                  </a:cubicBezTo>
                  <a:cubicBezTo>
                    <a:pt x="47" y="98"/>
                    <a:pt x="51" y="86"/>
                    <a:pt x="54" y="73"/>
                  </a:cubicBezTo>
                  <a:cubicBezTo>
                    <a:pt x="57" y="63"/>
                    <a:pt x="63" y="35"/>
                    <a:pt x="73" y="30"/>
                  </a:cubicBezTo>
                  <a:cubicBezTo>
                    <a:pt x="69" y="31"/>
                    <a:pt x="66" y="31"/>
                    <a:pt x="62" y="32"/>
                  </a:cubicBezTo>
                  <a:cubicBezTo>
                    <a:pt x="70" y="33"/>
                    <a:pt x="74" y="60"/>
                    <a:pt x="75" y="67"/>
                  </a:cubicBezTo>
                  <a:cubicBezTo>
                    <a:pt x="78" y="83"/>
                    <a:pt x="78" y="99"/>
                    <a:pt x="79" y="115"/>
                  </a:cubicBezTo>
                  <a:cubicBezTo>
                    <a:pt x="80" y="143"/>
                    <a:pt x="82" y="171"/>
                    <a:pt x="89" y="198"/>
                  </a:cubicBezTo>
                  <a:cubicBezTo>
                    <a:pt x="93" y="217"/>
                    <a:pt x="122" y="209"/>
                    <a:pt x="117" y="190"/>
                  </a:cubicBezTo>
                  <a:cubicBezTo>
                    <a:pt x="108" y="152"/>
                    <a:pt x="111" y="112"/>
                    <a:pt x="106" y="73"/>
                  </a:cubicBezTo>
                  <a:cubicBezTo>
                    <a:pt x="103" y="52"/>
                    <a:pt x="97" y="0"/>
                    <a:pt x="66" y="2"/>
                  </a:cubicBezTo>
                  <a:cubicBezTo>
                    <a:pt x="37" y="4"/>
                    <a:pt x="27" y="57"/>
                    <a:pt x="22" y="79"/>
                  </a:cubicBezTo>
                  <a:cubicBezTo>
                    <a:pt x="12" y="118"/>
                    <a:pt x="7" y="158"/>
                    <a:pt x="3" y="198"/>
                  </a:cubicBezTo>
                  <a:cubicBezTo>
                    <a:pt x="0" y="217"/>
                    <a:pt x="31" y="217"/>
                    <a:pt x="33" y="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68"/>
            <p:cNvSpPr/>
            <p:nvPr/>
          </p:nvSpPr>
          <p:spPr bwMode="auto">
            <a:xfrm>
              <a:off x="7689851" y="536575"/>
              <a:ext cx="101600" cy="30163"/>
            </a:xfrm>
            <a:custGeom>
              <a:avLst/>
              <a:gdLst>
                <a:gd name="T0" fmla="*/ 20 w 99"/>
                <a:gd name="T1" fmla="*/ 30 h 30"/>
                <a:gd name="T2" fmla="*/ 80 w 99"/>
                <a:gd name="T3" fmla="*/ 30 h 30"/>
                <a:gd name="T4" fmla="*/ 80 w 99"/>
                <a:gd name="T5" fmla="*/ 0 h 30"/>
                <a:gd name="T6" fmla="*/ 20 w 99"/>
                <a:gd name="T7" fmla="*/ 0 h 30"/>
                <a:gd name="T8" fmla="*/ 20 w 9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0">
                  <a:moveTo>
                    <a:pt x="20" y="30"/>
                  </a:moveTo>
                  <a:cubicBezTo>
                    <a:pt x="40" y="30"/>
                    <a:pt x="60" y="30"/>
                    <a:pt x="80" y="30"/>
                  </a:cubicBezTo>
                  <a:cubicBezTo>
                    <a:pt x="99" y="30"/>
                    <a:pt x="99" y="0"/>
                    <a:pt x="80" y="0"/>
                  </a:cubicBezTo>
                  <a:cubicBezTo>
                    <a:pt x="60" y="0"/>
                    <a:pt x="40" y="0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69"/>
            <p:cNvSpPr/>
            <p:nvPr/>
          </p:nvSpPr>
          <p:spPr bwMode="auto">
            <a:xfrm>
              <a:off x="7812088" y="438150"/>
              <a:ext cx="46038" cy="188913"/>
            </a:xfrm>
            <a:custGeom>
              <a:avLst/>
              <a:gdLst>
                <a:gd name="T0" fmla="*/ 32 w 44"/>
                <a:gd name="T1" fmla="*/ 163 h 182"/>
                <a:gd name="T2" fmla="*/ 31 w 44"/>
                <a:gd name="T3" fmla="*/ 92 h 182"/>
                <a:gd name="T4" fmla="*/ 37 w 44"/>
                <a:gd name="T5" fmla="*/ 26 h 182"/>
                <a:gd name="T6" fmla="*/ 8 w 44"/>
                <a:gd name="T7" fmla="*/ 18 h 182"/>
                <a:gd name="T8" fmla="*/ 1 w 44"/>
                <a:gd name="T9" fmla="*/ 85 h 182"/>
                <a:gd name="T10" fmla="*/ 2 w 44"/>
                <a:gd name="T11" fmla="*/ 163 h 182"/>
                <a:gd name="T12" fmla="*/ 32 w 44"/>
                <a:gd name="T13" fmla="*/ 16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82">
                  <a:moveTo>
                    <a:pt x="32" y="163"/>
                  </a:moveTo>
                  <a:cubicBezTo>
                    <a:pt x="31" y="139"/>
                    <a:pt x="31" y="116"/>
                    <a:pt x="31" y="92"/>
                  </a:cubicBezTo>
                  <a:cubicBezTo>
                    <a:pt x="31" y="70"/>
                    <a:pt x="29" y="47"/>
                    <a:pt x="37" y="26"/>
                  </a:cubicBezTo>
                  <a:cubicBezTo>
                    <a:pt x="44" y="8"/>
                    <a:pt x="15" y="0"/>
                    <a:pt x="8" y="18"/>
                  </a:cubicBezTo>
                  <a:cubicBezTo>
                    <a:pt x="0" y="40"/>
                    <a:pt x="1" y="62"/>
                    <a:pt x="1" y="85"/>
                  </a:cubicBezTo>
                  <a:cubicBezTo>
                    <a:pt x="1" y="111"/>
                    <a:pt x="1" y="137"/>
                    <a:pt x="2" y="163"/>
                  </a:cubicBezTo>
                  <a:cubicBezTo>
                    <a:pt x="2" y="182"/>
                    <a:pt x="32" y="182"/>
                    <a:pt x="32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70"/>
            <p:cNvSpPr/>
            <p:nvPr/>
          </p:nvSpPr>
          <p:spPr bwMode="auto">
            <a:xfrm>
              <a:off x="7807326" y="465138"/>
              <a:ext cx="92075" cy="76200"/>
            </a:xfrm>
            <a:custGeom>
              <a:avLst/>
              <a:gdLst>
                <a:gd name="T0" fmla="*/ 35 w 89"/>
                <a:gd name="T1" fmla="*/ 58 h 75"/>
                <a:gd name="T2" fmla="*/ 42 w 89"/>
                <a:gd name="T3" fmla="*/ 45 h 75"/>
                <a:gd name="T4" fmla="*/ 48 w 89"/>
                <a:gd name="T5" fmla="*/ 34 h 75"/>
                <a:gd name="T6" fmla="*/ 61 w 89"/>
                <a:gd name="T7" fmla="*/ 33 h 75"/>
                <a:gd name="T8" fmla="*/ 83 w 89"/>
                <a:gd name="T9" fmla="*/ 33 h 75"/>
                <a:gd name="T10" fmla="*/ 83 w 89"/>
                <a:gd name="T11" fmla="*/ 12 h 75"/>
                <a:gd name="T12" fmla="*/ 40 w 89"/>
                <a:gd name="T13" fmla="*/ 4 h 75"/>
                <a:gd name="T14" fmla="*/ 9 w 89"/>
                <a:gd name="T15" fmla="*/ 43 h 75"/>
                <a:gd name="T16" fmla="*/ 35 w 89"/>
                <a:gd name="T1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5">
                  <a:moveTo>
                    <a:pt x="35" y="58"/>
                  </a:moveTo>
                  <a:cubicBezTo>
                    <a:pt x="37" y="53"/>
                    <a:pt x="39" y="49"/>
                    <a:pt x="42" y="45"/>
                  </a:cubicBezTo>
                  <a:cubicBezTo>
                    <a:pt x="43" y="42"/>
                    <a:pt x="45" y="36"/>
                    <a:pt x="48" y="34"/>
                  </a:cubicBezTo>
                  <a:cubicBezTo>
                    <a:pt x="50" y="32"/>
                    <a:pt x="59" y="31"/>
                    <a:pt x="61" y="33"/>
                  </a:cubicBezTo>
                  <a:cubicBezTo>
                    <a:pt x="67" y="39"/>
                    <a:pt x="77" y="38"/>
                    <a:pt x="83" y="33"/>
                  </a:cubicBezTo>
                  <a:cubicBezTo>
                    <a:pt x="89" y="27"/>
                    <a:pt x="88" y="18"/>
                    <a:pt x="83" y="12"/>
                  </a:cubicBezTo>
                  <a:cubicBezTo>
                    <a:pt x="73" y="0"/>
                    <a:pt x="53" y="0"/>
                    <a:pt x="40" y="4"/>
                  </a:cubicBezTo>
                  <a:cubicBezTo>
                    <a:pt x="22" y="10"/>
                    <a:pt x="17" y="28"/>
                    <a:pt x="9" y="43"/>
                  </a:cubicBezTo>
                  <a:cubicBezTo>
                    <a:pt x="0" y="60"/>
                    <a:pt x="26" y="75"/>
                    <a:pt x="3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71"/>
            <p:cNvSpPr/>
            <p:nvPr/>
          </p:nvSpPr>
          <p:spPr bwMode="auto">
            <a:xfrm>
              <a:off x="7927976" y="411163"/>
              <a:ext cx="82550" cy="242888"/>
            </a:xfrm>
            <a:custGeom>
              <a:avLst/>
              <a:gdLst>
                <a:gd name="T0" fmla="*/ 11 w 80"/>
                <a:gd name="T1" fmla="*/ 19 h 234"/>
                <a:gd name="T2" fmla="*/ 4 w 80"/>
                <a:gd name="T3" fmla="*/ 170 h 234"/>
                <a:gd name="T4" fmla="*/ 63 w 80"/>
                <a:gd name="T5" fmla="*/ 217 h 234"/>
                <a:gd name="T6" fmla="*/ 48 w 80"/>
                <a:gd name="T7" fmla="*/ 191 h 234"/>
                <a:gd name="T8" fmla="*/ 34 w 80"/>
                <a:gd name="T9" fmla="*/ 110 h 234"/>
                <a:gd name="T10" fmla="*/ 41 w 80"/>
                <a:gd name="T11" fmla="*/ 19 h 234"/>
                <a:gd name="T12" fmla="*/ 11 w 80"/>
                <a:gd name="T13" fmla="*/ 1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34">
                  <a:moveTo>
                    <a:pt x="11" y="19"/>
                  </a:moveTo>
                  <a:cubicBezTo>
                    <a:pt x="6" y="69"/>
                    <a:pt x="0" y="120"/>
                    <a:pt x="4" y="170"/>
                  </a:cubicBezTo>
                  <a:cubicBezTo>
                    <a:pt x="6" y="201"/>
                    <a:pt x="29" y="234"/>
                    <a:pt x="63" y="217"/>
                  </a:cubicBezTo>
                  <a:cubicBezTo>
                    <a:pt x="80" y="208"/>
                    <a:pt x="65" y="182"/>
                    <a:pt x="48" y="191"/>
                  </a:cubicBezTo>
                  <a:cubicBezTo>
                    <a:pt x="29" y="200"/>
                    <a:pt x="34" y="118"/>
                    <a:pt x="34" y="110"/>
                  </a:cubicBezTo>
                  <a:cubicBezTo>
                    <a:pt x="35" y="80"/>
                    <a:pt x="38" y="50"/>
                    <a:pt x="41" y="19"/>
                  </a:cubicBezTo>
                  <a:cubicBezTo>
                    <a:pt x="43" y="0"/>
                    <a:pt x="13" y="0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72"/>
            <p:cNvSpPr/>
            <p:nvPr/>
          </p:nvSpPr>
          <p:spPr bwMode="auto">
            <a:xfrm>
              <a:off x="7900988" y="468313"/>
              <a:ext cx="98425" cy="33338"/>
            </a:xfrm>
            <a:custGeom>
              <a:avLst/>
              <a:gdLst>
                <a:gd name="T0" fmla="*/ 20 w 95"/>
                <a:gd name="T1" fmla="*/ 30 h 33"/>
                <a:gd name="T2" fmla="*/ 76 w 95"/>
                <a:gd name="T3" fmla="*/ 32 h 33"/>
                <a:gd name="T4" fmla="*/ 76 w 95"/>
                <a:gd name="T5" fmla="*/ 2 h 33"/>
                <a:gd name="T6" fmla="*/ 20 w 95"/>
                <a:gd name="T7" fmla="*/ 0 h 33"/>
                <a:gd name="T8" fmla="*/ 20 w 95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">
                  <a:moveTo>
                    <a:pt x="20" y="30"/>
                  </a:moveTo>
                  <a:cubicBezTo>
                    <a:pt x="38" y="31"/>
                    <a:pt x="57" y="31"/>
                    <a:pt x="76" y="32"/>
                  </a:cubicBezTo>
                  <a:cubicBezTo>
                    <a:pt x="95" y="33"/>
                    <a:pt x="95" y="3"/>
                    <a:pt x="76" y="2"/>
                  </a:cubicBezTo>
                  <a:cubicBezTo>
                    <a:pt x="57" y="1"/>
                    <a:pt x="38" y="1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5" name="Oval 73"/>
          <p:cNvSpPr>
            <a:spLocks noChangeArrowheads="1"/>
          </p:cNvSpPr>
          <p:nvPr/>
        </p:nvSpPr>
        <p:spPr bwMode="auto">
          <a:xfrm>
            <a:off x="3430864" y="2229271"/>
            <a:ext cx="1118236" cy="1118236"/>
          </a:xfrm>
          <a:prstGeom prst="ellipse">
            <a:avLst/>
          </a:pr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7" name="组合 436"/>
          <p:cNvGrpSpPr/>
          <p:nvPr/>
        </p:nvGrpSpPr>
        <p:grpSpPr>
          <a:xfrm>
            <a:off x="3755186" y="2433662"/>
            <a:ext cx="471281" cy="741550"/>
            <a:chOff x="4127501" y="192088"/>
            <a:chExt cx="442913" cy="696913"/>
          </a:xfrm>
        </p:grpSpPr>
        <p:sp>
          <p:nvSpPr>
            <p:cNvPr id="306" name="Freeform 74"/>
            <p:cNvSpPr/>
            <p:nvPr/>
          </p:nvSpPr>
          <p:spPr bwMode="auto">
            <a:xfrm>
              <a:off x="4127501" y="192088"/>
              <a:ext cx="442913" cy="501650"/>
            </a:xfrm>
            <a:custGeom>
              <a:avLst/>
              <a:gdLst>
                <a:gd name="T0" fmla="*/ 422 w 428"/>
                <a:gd name="T1" fmla="*/ 0 h 485"/>
                <a:gd name="T2" fmla="*/ 6 w 428"/>
                <a:gd name="T3" fmla="*/ 0 h 485"/>
                <a:gd name="T4" fmla="*/ 0 w 428"/>
                <a:gd name="T5" fmla="*/ 6 h 485"/>
                <a:gd name="T6" fmla="*/ 0 w 428"/>
                <a:gd name="T7" fmla="*/ 479 h 485"/>
                <a:gd name="T8" fmla="*/ 6 w 428"/>
                <a:gd name="T9" fmla="*/ 485 h 485"/>
                <a:gd name="T10" fmla="*/ 422 w 428"/>
                <a:gd name="T11" fmla="*/ 485 h 485"/>
                <a:gd name="T12" fmla="*/ 428 w 428"/>
                <a:gd name="T13" fmla="*/ 479 h 485"/>
                <a:gd name="T14" fmla="*/ 428 w 428"/>
                <a:gd name="T15" fmla="*/ 6 h 485"/>
                <a:gd name="T16" fmla="*/ 422 w 428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85">
                  <a:moveTo>
                    <a:pt x="4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2"/>
                    <a:pt x="3" y="485"/>
                    <a:pt x="6" y="485"/>
                  </a:cubicBezTo>
                  <a:cubicBezTo>
                    <a:pt x="422" y="485"/>
                    <a:pt x="422" y="485"/>
                    <a:pt x="422" y="485"/>
                  </a:cubicBezTo>
                  <a:cubicBezTo>
                    <a:pt x="426" y="485"/>
                    <a:pt x="428" y="482"/>
                    <a:pt x="428" y="479"/>
                  </a:cubicBezTo>
                  <a:cubicBezTo>
                    <a:pt x="428" y="6"/>
                    <a:pt x="428" y="6"/>
                    <a:pt x="428" y="6"/>
                  </a:cubicBezTo>
                  <a:cubicBezTo>
                    <a:pt x="428" y="3"/>
                    <a:pt x="426" y="0"/>
                    <a:pt x="422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Rectangle 75"/>
            <p:cNvSpPr>
              <a:spLocks noChangeArrowheads="1"/>
            </p:cNvSpPr>
            <p:nvPr/>
          </p:nvSpPr>
          <p:spPr bwMode="auto">
            <a:xfrm>
              <a:off x="4167188" y="230188"/>
              <a:ext cx="363538" cy="423863"/>
            </a:xfrm>
            <a:prstGeom prst="rect">
              <a:avLst/>
            </a:prstGeom>
            <a:solidFill>
              <a:srgbClr val="DC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76"/>
            <p:cNvSpPr/>
            <p:nvPr/>
          </p:nvSpPr>
          <p:spPr bwMode="auto">
            <a:xfrm>
              <a:off x="4141788" y="693738"/>
              <a:ext cx="120650" cy="195263"/>
            </a:xfrm>
            <a:custGeom>
              <a:avLst/>
              <a:gdLst>
                <a:gd name="T0" fmla="*/ 49 w 76"/>
                <a:gd name="T1" fmla="*/ 0 h 123"/>
                <a:gd name="T2" fmla="*/ 0 w 76"/>
                <a:gd name="T3" fmla="*/ 123 h 123"/>
                <a:gd name="T4" fmla="*/ 28 w 76"/>
                <a:gd name="T5" fmla="*/ 123 h 123"/>
                <a:gd name="T6" fmla="*/ 76 w 76"/>
                <a:gd name="T7" fmla="*/ 0 h 123"/>
                <a:gd name="T8" fmla="*/ 49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49" y="0"/>
                  </a:moveTo>
                  <a:lnTo>
                    <a:pt x="0" y="123"/>
                  </a:lnTo>
                  <a:lnTo>
                    <a:pt x="28" y="123"/>
                  </a:lnTo>
                  <a:lnTo>
                    <a:pt x="7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77"/>
            <p:cNvSpPr/>
            <p:nvPr/>
          </p:nvSpPr>
          <p:spPr bwMode="auto">
            <a:xfrm>
              <a:off x="4433888" y="693738"/>
              <a:ext cx="120650" cy="195263"/>
            </a:xfrm>
            <a:custGeom>
              <a:avLst/>
              <a:gdLst>
                <a:gd name="T0" fmla="*/ 0 w 76"/>
                <a:gd name="T1" fmla="*/ 0 h 123"/>
                <a:gd name="T2" fmla="*/ 49 w 76"/>
                <a:gd name="T3" fmla="*/ 123 h 123"/>
                <a:gd name="T4" fmla="*/ 76 w 76"/>
                <a:gd name="T5" fmla="*/ 123 h 123"/>
                <a:gd name="T6" fmla="*/ 28 w 76"/>
                <a:gd name="T7" fmla="*/ 0 h 123"/>
                <a:gd name="T8" fmla="*/ 0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0" y="0"/>
                  </a:moveTo>
                  <a:lnTo>
                    <a:pt x="49" y="123"/>
                  </a:lnTo>
                  <a:lnTo>
                    <a:pt x="76" y="123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Rectangle 78"/>
            <p:cNvSpPr>
              <a:spLocks noChangeArrowheads="1"/>
            </p:cNvSpPr>
            <p:nvPr/>
          </p:nvSpPr>
          <p:spPr bwMode="auto">
            <a:xfrm>
              <a:off x="4202113" y="766763"/>
              <a:ext cx="292100" cy="39688"/>
            </a:xfrm>
            <a:prstGeom prst="rect">
              <a:avLst/>
            </a:pr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79"/>
            <p:cNvSpPr/>
            <p:nvPr/>
          </p:nvSpPr>
          <p:spPr bwMode="auto">
            <a:xfrm>
              <a:off x="4260851" y="288925"/>
              <a:ext cx="238125" cy="274638"/>
            </a:xfrm>
            <a:custGeom>
              <a:avLst/>
              <a:gdLst>
                <a:gd name="T0" fmla="*/ 186 w 229"/>
                <a:gd name="T1" fmla="*/ 18 h 265"/>
                <a:gd name="T2" fmla="*/ 213 w 229"/>
                <a:gd name="T3" fmla="*/ 66 h 265"/>
                <a:gd name="T4" fmla="*/ 214 w 229"/>
                <a:gd name="T5" fmla="*/ 79 h 265"/>
                <a:gd name="T6" fmla="*/ 211 w 229"/>
                <a:gd name="T7" fmla="*/ 97 h 265"/>
                <a:gd name="T8" fmla="*/ 227 w 229"/>
                <a:gd name="T9" fmla="*/ 128 h 265"/>
                <a:gd name="T10" fmla="*/ 228 w 229"/>
                <a:gd name="T11" fmla="*/ 135 h 265"/>
                <a:gd name="T12" fmla="*/ 219 w 229"/>
                <a:gd name="T13" fmla="*/ 141 h 265"/>
                <a:gd name="T14" fmla="*/ 212 w 229"/>
                <a:gd name="T15" fmla="*/ 148 h 265"/>
                <a:gd name="T16" fmla="*/ 214 w 229"/>
                <a:gd name="T17" fmla="*/ 152 h 265"/>
                <a:gd name="T18" fmla="*/ 212 w 229"/>
                <a:gd name="T19" fmla="*/ 160 h 265"/>
                <a:gd name="T20" fmla="*/ 204 w 229"/>
                <a:gd name="T21" fmla="*/ 164 h 265"/>
                <a:gd name="T22" fmla="*/ 209 w 229"/>
                <a:gd name="T23" fmla="*/ 170 h 265"/>
                <a:gd name="T24" fmla="*/ 207 w 229"/>
                <a:gd name="T25" fmla="*/ 177 h 265"/>
                <a:gd name="T26" fmla="*/ 205 w 229"/>
                <a:gd name="T27" fmla="*/ 179 h 265"/>
                <a:gd name="T28" fmla="*/ 206 w 229"/>
                <a:gd name="T29" fmla="*/ 190 h 265"/>
                <a:gd name="T30" fmla="*/ 196 w 229"/>
                <a:gd name="T31" fmla="*/ 202 h 265"/>
                <a:gd name="T32" fmla="*/ 179 w 229"/>
                <a:gd name="T33" fmla="*/ 200 h 265"/>
                <a:gd name="T34" fmla="*/ 149 w 229"/>
                <a:gd name="T35" fmla="*/ 200 h 265"/>
                <a:gd name="T36" fmla="*/ 135 w 229"/>
                <a:gd name="T37" fmla="*/ 231 h 265"/>
                <a:gd name="T38" fmla="*/ 124 w 229"/>
                <a:gd name="T39" fmla="*/ 265 h 265"/>
                <a:gd name="T40" fmla="*/ 96 w 229"/>
                <a:gd name="T41" fmla="*/ 261 h 265"/>
                <a:gd name="T42" fmla="*/ 0 w 229"/>
                <a:gd name="T43" fmla="*/ 257 h 265"/>
                <a:gd name="T44" fmla="*/ 36 w 229"/>
                <a:gd name="T45" fmla="*/ 234 h 265"/>
                <a:gd name="T46" fmla="*/ 49 w 229"/>
                <a:gd name="T47" fmla="*/ 186 h 265"/>
                <a:gd name="T48" fmla="*/ 47 w 229"/>
                <a:gd name="T49" fmla="*/ 169 h 265"/>
                <a:gd name="T50" fmla="*/ 39 w 229"/>
                <a:gd name="T51" fmla="*/ 153 h 265"/>
                <a:gd name="T52" fmla="*/ 29 w 229"/>
                <a:gd name="T53" fmla="*/ 129 h 265"/>
                <a:gd name="T54" fmla="*/ 37 w 229"/>
                <a:gd name="T55" fmla="*/ 79 h 265"/>
                <a:gd name="T56" fmla="*/ 44 w 229"/>
                <a:gd name="T57" fmla="*/ 61 h 265"/>
                <a:gd name="T58" fmla="*/ 91 w 229"/>
                <a:gd name="T59" fmla="*/ 16 h 265"/>
                <a:gd name="T60" fmla="*/ 131 w 229"/>
                <a:gd name="T61" fmla="*/ 1 h 265"/>
                <a:gd name="T62" fmla="*/ 145 w 229"/>
                <a:gd name="T63" fmla="*/ 0 h 265"/>
                <a:gd name="T64" fmla="*/ 169 w 229"/>
                <a:gd name="T65" fmla="*/ 6 h 265"/>
                <a:gd name="T66" fmla="*/ 186 w 229"/>
                <a:gd name="T67" fmla="*/ 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" h="265">
                  <a:moveTo>
                    <a:pt x="186" y="18"/>
                  </a:moveTo>
                  <a:cubicBezTo>
                    <a:pt x="200" y="31"/>
                    <a:pt x="209" y="48"/>
                    <a:pt x="213" y="66"/>
                  </a:cubicBezTo>
                  <a:cubicBezTo>
                    <a:pt x="214" y="70"/>
                    <a:pt x="215" y="75"/>
                    <a:pt x="214" y="79"/>
                  </a:cubicBezTo>
                  <a:cubicBezTo>
                    <a:pt x="214" y="85"/>
                    <a:pt x="211" y="91"/>
                    <a:pt x="211" y="97"/>
                  </a:cubicBezTo>
                  <a:cubicBezTo>
                    <a:pt x="211" y="109"/>
                    <a:pt x="220" y="118"/>
                    <a:pt x="227" y="128"/>
                  </a:cubicBezTo>
                  <a:cubicBezTo>
                    <a:pt x="228" y="130"/>
                    <a:pt x="229" y="132"/>
                    <a:pt x="228" y="135"/>
                  </a:cubicBezTo>
                  <a:cubicBezTo>
                    <a:pt x="228" y="138"/>
                    <a:pt x="223" y="140"/>
                    <a:pt x="219" y="141"/>
                  </a:cubicBezTo>
                  <a:cubicBezTo>
                    <a:pt x="215" y="142"/>
                    <a:pt x="211" y="144"/>
                    <a:pt x="212" y="148"/>
                  </a:cubicBezTo>
                  <a:cubicBezTo>
                    <a:pt x="212" y="150"/>
                    <a:pt x="213" y="151"/>
                    <a:pt x="214" y="152"/>
                  </a:cubicBezTo>
                  <a:cubicBezTo>
                    <a:pt x="215" y="155"/>
                    <a:pt x="214" y="158"/>
                    <a:pt x="212" y="160"/>
                  </a:cubicBezTo>
                  <a:cubicBezTo>
                    <a:pt x="209" y="162"/>
                    <a:pt x="207" y="163"/>
                    <a:pt x="204" y="164"/>
                  </a:cubicBezTo>
                  <a:cubicBezTo>
                    <a:pt x="206" y="166"/>
                    <a:pt x="208" y="168"/>
                    <a:pt x="209" y="170"/>
                  </a:cubicBezTo>
                  <a:cubicBezTo>
                    <a:pt x="209" y="173"/>
                    <a:pt x="209" y="176"/>
                    <a:pt x="207" y="177"/>
                  </a:cubicBezTo>
                  <a:cubicBezTo>
                    <a:pt x="206" y="178"/>
                    <a:pt x="205" y="178"/>
                    <a:pt x="205" y="179"/>
                  </a:cubicBezTo>
                  <a:cubicBezTo>
                    <a:pt x="202" y="182"/>
                    <a:pt x="205" y="186"/>
                    <a:pt x="206" y="190"/>
                  </a:cubicBezTo>
                  <a:cubicBezTo>
                    <a:pt x="207" y="195"/>
                    <a:pt x="201" y="200"/>
                    <a:pt x="196" y="202"/>
                  </a:cubicBezTo>
                  <a:cubicBezTo>
                    <a:pt x="190" y="203"/>
                    <a:pt x="184" y="201"/>
                    <a:pt x="179" y="200"/>
                  </a:cubicBezTo>
                  <a:cubicBezTo>
                    <a:pt x="167" y="197"/>
                    <a:pt x="159" y="194"/>
                    <a:pt x="149" y="200"/>
                  </a:cubicBezTo>
                  <a:cubicBezTo>
                    <a:pt x="143" y="204"/>
                    <a:pt x="138" y="225"/>
                    <a:pt x="135" y="231"/>
                  </a:cubicBezTo>
                  <a:cubicBezTo>
                    <a:pt x="129" y="241"/>
                    <a:pt x="129" y="252"/>
                    <a:pt x="124" y="265"/>
                  </a:cubicBezTo>
                  <a:cubicBezTo>
                    <a:pt x="115" y="264"/>
                    <a:pt x="105" y="263"/>
                    <a:pt x="96" y="261"/>
                  </a:cubicBezTo>
                  <a:cubicBezTo>
                    <a:pt x="65" y="256"/>
                    <a:pt x="32" y="263"/>
                    <a:pt x="0" y="257"/>
                  </a:cubicBezTo>
                  <a:cubicBezTo>
                    <a:pt x="13" y="251"/>
                    <a:pt x="27" y="245"/>
                    <a:pt x="36" y="234"/>
                  </a:cubicBezTo>
                  <a:cubicBezTo>
                    <a:pt x="46" y="221"/>
                    <a:pt x="49" y="203"/>
                    <a:pt x="49" y="186"/>
                  </a:cubicBezTo>
                  <a:cubicBezTo>
                    <a:pt x="49" y="181"/>
                    <a:pt x="49" y="175"/>
                    <a:pt x="47" y="169"/>
                  </a:cubicBezTo>
                  <a:cubicBezTo>
                    <a:pt x="45" y="163"/>
                    <a:pt x="42" y="158"/>
                    <a:pt x="39" y="153"/>
                  </a:cubicBezTo>
                  <a:cubicBezTo>
                    <a:pt x="34" y="145"/>
                    <a:pt x="31" y="137"/>
                    <a:pt x="29" y="129"/>
                  </a:cubicBezTo>
                  <a:cubicBezTo>
                    <a:pt x="26" y="112"/>
                    <a:pt x="32" y="95"/>
                    <a:pt x="37" y="79"/>
                  </a:cubicBezTo>
                  <a:cubicBezTo>
                    <a:pt x="39" y="73"/>
                    <a:pt x="40" y="67"/>
                    <a:pt x="44" y="61"/>
                  </a:cubicBezTo>
                  <a:cubicBezTo>
                    <a:pt x="55" y="43"/>
                    <a:pt x="72" y="27"/>
                    <a:pt x="91" y="16"/>
                  </a:cubicBezTo>
                  <a:cubicBezTo>
                    <a:pt x="103" y="9"/>
                    <a:pt x="116" y="3"/>
                    <a:pt x="131" y="1"/>
                  </a:cubicBezTo>
                  <a:cubicBezTo>
                    <a:pt x="135" y="1"/>
                    <a:pt x="140" y="0"/>
                    <a:pt x="145" y="0"/>
                  </a:cubicBezTo>
                  <a:cubicBezTo>
                    <a:pt x="153" y="1"/>
                    <a:pt x="161" y="3"/>
                    <a:pt x="169" y="6"/>
                  </a:cubicBezTo>
                  <a:cubicBezTo>
                    <a:pt x="176" y="7"/>
                    <a:pt x="185" y="12"/>
                    <a:pt x="186" y="18"/>
                  </a:cubicBezTo>
                  <a:close/>
                </a:path>
              </a:pathLst>
            </a:cu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80"/>
            <p:cNvSpPr/>
            <p:nvPr/>
          </p:nvSpPr>
          <p:spPr bwMode="auto">
            <a:xfrm>
              <a:off x="4195763" y="266700"/>
              <a:ext cx="274638" cy="200025"/>
            </a:xfrm>
            <a:custGeom>
              <a:avLst/>
              <a:gdLst>
                <a:gd name="T0" fmla="*/ 65 w 265"/>
                <a:gd name="T1" fmla="*/ 161 h 193"/>
                <a:gd name="T2" fmla="*/ 41 w 265"/>
                <a:gd name="T3" fmla="*/ 150 h 193"/>
                <a:gd name="T4" fmla="*/ 6 w 265"/>
                <a:gd name="T5" fmla="*/ 124 h 193"/>
                <a:gd name="T6" fmla="*/ 6 w 265"/>
                <a:gd name="T7" fmla="*/ 99 h 193"/>
                <a:gd name="T8" fmla="*/ 6 w 265"/>
                <a:gd name="T9" fmla="*/ 56 h 193"/>
                <a:gd name="T10" fmla="*/ 30 w 265"/>
                <a:gd name="T11" fmla="*/ 40 h 193"/>
                <a:gd name="T12" fmla="*/ 58 w 265"/>
                <a:gd name="T13" fmla="*/ 52 h 193"/>
                <a:gd name="T14" fmla="*/ 75 w 265"/>
                <a:gd name="T15" fmla="*/ 34 h 193"/>
                <a:gd name="T16" fmla="*/ 104 w 265"/>
                <a:gd name="T17" fmla="*/ 8 h 193"/>
                <a:gd name="T18" fmla="*/ 141 w 265"/>
                <a:gd name="T19" fmla="*/ 6 h 193"/>
                <a:gd name="T20" fmla="*/ 156 w 265"/>
                <a:gd name="T21" fmla="*/ 13 h 193"/>
                <a:gd name="T22" fmla="*/ 168 w 265"/>
                <a:gd name="T23" fmla="*/ 11 h 193"/>
                <a:gd name="T24" fmla="*/ 193 w 265"/>
                <a:gd name="T25" fmla="*/ 4 h 193"/>
                <a:gd name="T26" fmla="*/ 219 w 265"/>
                <a:gd name="T27" fmla="*/ 13 h 193"/>
                <a:gd name="T28" fmla="*/ 256 w 265"/>
                <a:gd name="T29" fmla="*/ 33 h 193"/>
                <a:gd name="T30" fmla="*/ 263 w 265"/>
                <a:gd name="T31" fmla="*/ 38 h 193"/>
                <a:gd name="T32" fmla="*/ 263 w 265"/>
                <a:gd name="T33" fmla="*/ 47 h 193"/>
                <a:gd name="T34" fmla="*/ 259 w 265"/>
                <a:gd name="T35" fmla="*/ 49 h 193"/>
                <a:gd name="T36" fmla="*/ 237 w 265"/>
                <a:gd name="T37" fmla="*/ 53 h 193"/>
                <a:gd name="T38" fmla="*/ 220 w 265"/>
                <a:gd name="T39" fmla="*/ 66 h 193"/>
                <a:gd name="T40" fmla="*/ 217 w 265"/>
                <a:gd name="T41" fmla="*/ 75 h 193"/>
                <a:gd name="T42" fmla="*/ 193 w 265"/>
                <a:gd name="T43" fmla="*/ 87 h 193"/>
                <a:gd name="T44" fmla="*/ 191 w 265"/>
                <a:gd name="T45" fmla="*/ 108 h 193"/>
                <a:gd name="T46" fmla="*/ 163 w 265"/>
                <a:gd name="T47" fmla="*/ 131 h 193"/>
                <a:gd name="T48" fmla="*/ 153 w 265"/>
                <a:gd name="T49" fmla="*/ 151 h 193"/>
                <a:gd name="T50" fmla="*/ 145 w 265"/>
                <a:gd name="T51" fmla="*/ 156 h 193"/>
                <a:gd name="T52" fmla="*/ 128 w 265"/>
                <a:gd name="T53" fmla="*/ 176 h 193"/>
                <a:gd name="T54" fmla="*/ 108 w 265"/>
                <a:gd name="T55" fmla="*/ 192 h 193"/>
                <a:gd name="T56" fmla="*/ 94 w 265"/>
                <a:gd name="T57" fmla="*/ 191 h 193"/>
                <a:gd name="T58" fmla="*/ 77 w 265"/>
                <a:gd name="T59" fmla="*/ 183 h 193"/>
                <a:gd name="T60" fmla="*/ 65 w 265"/>
                <a:gd name="T61" fmla="*/ 16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5" h="193">
                  <a:moveTo>
                    <a:pt x="65" y="161"/>
                  </a:moveTo>
                  <a:cubicBezTo>
                    <a:pt x="59" y="154"/>
                    <a:pt x="50" y="152"/>
                    <a:pt x="41" y="150"/>
                  </a:cubicBezTo>
                  <a:cubicBezTo>
                    <a:pt x="26" y="146"/>
                    <a:pt x="11" y="138"/>
                    <a:pt x="6" y="124"/>
                  </a:cubicBezTo>
                  <a:cubicBezTo>
                    <a:pt x="4" y="116"/>
                    <a:pt x="6" y="107"/>
                    <a:pt x="6" y="99"/>
                  </a:cubicBezTo>
                  <a:cubicBezTo>
                    <a:pt x="6" y="84"/>
                    <a:pt x="0" y="69"/>
                    <a:pt x="6" y="56"/>
                  </a:cubicBezTo>
                  <a:cubicBezTo>
                    <a:pt x="10" y="46"/>
                    <a:pt x="20" y="40"/>
                    <a:pt x="30" y="40"/>
                  </a:cubicBezTo>
                  <a:cubicBezTo>
                    <a:pt x="41" y="39"/>
                    <a:pt x="51" y="44"/>
                    <a:pt x="58" y="52"/>
                  </a:cubicBezTo>
                  <a:cubicBezTo>
                    <a:pt x="63" y="46"/>
                    <a:pt x="69" y="40"/>
                    <a:pt x="75" y="34"/>
                  </a:cubicBezTo>
                  <a:cubicBezTo>
                    <a:pt x="83" y="24"/>
                    <a:pt x="92" y="14"/>
                    <a:pt x="104" y="8"/>
                  </a:cubicBezTo>
                  <a:cubicBezTo>
                    <a:pt x="115" y="2"/>
                    <a:pt x="130" y="0"/>
                    <a:pt x="141" y="6"/>
                  </a:cubicBezTo>
                  <a:cubicBezTo>
                    <a:pt x="146" y="8"/>
                    <a:pt x="150" y="12"/>
                    <a:pt x="156" y="13"/>
                  </a:cubicBezTo>
                  <a:cubicBezTo>
                    <a:pt x="160" y="14"/>
                    <a:pt x="164" y="12"/>
                    <a:pt x="168" y="11"/>
                  </a:cubicBezTo>
                  <a:cubicBezTo>
                    <a:pt x="176" y="7"/>
                    <a:pt x="184" y="4"/>
                    <a:pt x="193" y="4"/>
                  </a:cubicBezTo>
                  <a:cubicBezTo>
                    <a:pt x="202" y="4"/>
                    <a:pt x="211" y="9"/>
                    <a:pt x="219" y="13"/>
                  </a:cubicBezTo>
                  <a:cubicBezTo>
                    <a:pt x="231" y="20"/>
                    <a:pt x="243" y="26"/>
                    <a:pt x="256" y="33"/>
                  </a:cubicBezTo>
                  <a:cubicBezTo>
                    <a:pt x="258" y="35"/>
                    <a:pt x="261" y="36"/>
                    <a:pt x="263" y="38"/>
                  </a:cubicBezTo>
                  <a:cubicBezTo>
                    <a:pt x="265" y="41"/>
                    <a:pt x="265" y="44"/>
                    <a:pt x="263" y="47"/>
                  </a:cubicBezTo>
                  <a:cubicBezTo>
                    <a:pt x="262" y="48"/>
                    <a:pt x="260" y="49"/>
                    <a:pt x="259" y="49"/>
                  </a:cubicBezTo>
                  <a:cubicBezTo>
                    <a:pt x="252" y="51"/>
                    <a:pt x="244" y="51"/>
                    <a:pt x="237" y="53"/>
                  </a:cubicBezTo>
                  <a:cubicBezTo>
                    <a:pt x="230" y="55"/>
                    <a:pt x="223" y="59"/>
                    <a:pt x="220" y="66"/>
                  </a:cubicBezTo>
                  <a:cubicBezTo>
                    <a:pt x="219" y="69"/>
                    <a:pt x="219" y="72"/>
                    <a:pt x="217" y="75"/>
                  </a:cubicBezTo>
                  <a:cubicBezTo>
                    <a:pt x="212" y="82"/>
                    <a:pt x="199" y="79"/>
                    <a:pt x="193" y="87"/>
                  </a:cubicBezTo>
                  <a:cubicBezTo>
                    <a:pt x="189" y="92"/>
                    <a:pt x="193" y="101"/>
                    <a:pt x="191" y="108"/>
                  </a:cubicBezTo>
                  <a:cubicBezTo>
                    <a:pt x="188" y="120"/>
                    <a:pt x="171" y="121"/>
                    <a:pt x="163" y="131"/>
                  </a:cubicBezTo>
                  <a:cubicBezTo>
                    <a:pt x="159" y="137"/>
                    <a:pt x="159" y="146"/>
                    <a:pt x="153" y="151"/>
                  </a:cubicBezTo>
                  <a:cubicBezTo>
                    <a:pt x="151" y="153"/>
                    <a:pt x="148" y="154"/>
                    <a:pt x="145" y="156"/>
                  </a:cubicBezTo>
                  <a:cubicBezTo>
                    <a:pt x="138" y="161"/>
                    <a:pt x="133" y="169"/>
                    <a:pt x="128" y="176"/>
                  </a:cubicBezTo>
                  <a:cubicBezTo>
                    <a:pt x="123" y="183"/>
                    <a:pt x="117" y="190"/>
                    <a:pt x="108" y="192"/>
                  </a:cubicBezTo>
                  <a:cubicBezTo>
                    <a:pt x="104" y="193"/>
                    <a:pt x="99" y="192"/>
                    <a:pt x="94" y="191"/>
                  </a:cubicBezTo>
                  <a:cubicBezTo>
                    <a:pt x="88" y="190"/>
                    <a:pt x="81" y="188"/>
                    <a:pt x="77" y="183"/>
                  </a:cubicBezTo>
                  <a:cubicBezTo>
                    <a:pt x="71" y="177"/>
                    <a:pt x="70" y="168"/>
                    <a:pt x="65" y="16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81"/>
            <p:cNvSpPr/>
            <p:nvPr/>
          </p:nvSpPr>
          <p:spPr bwMode="auto">
            <a:xfrm>
              <a:off x="4230688" y="511175"/>
              <a:ext cx="244475" cy="104775"/>
            </a:xfrm>
            <a:custGeom>
              <a:avLst/>
              <a:gdLst>
                <a:gd name="T0" fmla="*/ 145 w 236"/>
                <a:gd name="T1" fmla="*/ 39 h 101"/>
                <a:gd name="T2" fmla="*/ 236 w 236"/>
                <a:gd name="T3" fmla="*/ 101 h 101"/>
                <a:gd name="T4" fmla="*/ 65 w 236"/>
                <a:gd name="T5" fmla="*/ 55 h 101"/>
                <a:gd name="T6" fmla="*/ 0 w 236"/>
                <a:gd name="T7" fmla="*/ 72 h 101"/>
                <a:gd name="T8" fmla="*/ 145 w 236"/>
                <a:gd name="T9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1">
                  <a:moveTo>
                    <a:pt x="145" y="39"/>
                  </a:moveTo>
                  <a:cubicBezTo>
                    <a:pt x="179" y="52"/>
                    <a:pt x="211" y="73"/>
                    <a:pt x="236" y="101"/>
                  </a:cubicBezTo>
                  <a:cubicBezTo>
                    <a:pt x="185" y="68"/>
                    <a:pt x="125" y="52"/>
                    <a:pt x="65" y="55"/>
                  </a:cubicBezTo>
                  <a:cubicBezTo>
                    <a:pt x="42" y="56"/>
                    <a:pt x="19" y="59"/>
                    <a:pt x="0" y="72"/>
                  </a:cubicBezTo>
                  <a:cubicBezTo>
                    <a:pt x="9" y="58"/>
                    <a:pt x="46" y="0"/>
                    <a:pt x="145" y="39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4" name="Oval 82"/>
          <p:cNvSpPr>
            <a:spLocks noChangeArrowheads="1"/>
          </p:cNvSpPr>
          <p:nvPr/>
        </p:nvSpPr>
        <p:spPr bwMode="auto">
          <a:xfrm>
            <a:off x="6200858" y="2229271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0" name="组合 439"/>
          <p:cNvGrpSpPr/>
          <p:nvPr/>
        </p:nvGrpSpPr>
        <p:grpSpPr>
          <a:xfrm>
            <a:off x="6433964" y="2462378"/>
            <a:ext cx="652023" cy="653712"/>
            <a:chOff x="6372226" y="219075"/>
            <a:chExt cx="612775" cy="614363"/>
          </a:xfrm>
        </p:grpSpPr>
        <p:sp>
          <p:nvSpPr>
            <p:cNvPr id="315" name="Freeform 83"/>
            <p:cNvSpPr/>
            <p:nvPr/>
          </p:nvSpPr>
          <p:spPr bwMode="auto">
            <a:xfrm>
              <a:off x="6629401" y="477838"/>
              <a:ext cx="355600" cy="355600"/>
            </a:xfrm>
            <a:custGeom>
              <a:avLst/>
              <a:gdLst>
                <a:gd name="T0" fmla="*/ 0 w 224"/>
                <a:gd name="T1" fmla="*/ 0 h 224"/>
                <a:gd name="T2" fmla="*/ 64 w 224"/>
                <a:gd name="T3" fmla="*/ 224 h 224"/>
                <a:gd name="T4" fmla="*/ 119 w 224"/>
                <a:gd name="T5" fmla="*/ 119 h 224"/>
                <a:gd name="T6" fmla="*/ 224 w 224"/>
                <a:gd name="T7" fmla="*/ 64 h 224"/>
                <a:gd name="T8" fmla="*/ 0 w 22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4">
                  <a:moveTo>
                    <a:pt x="0" y="0"/>
                  </a:moveTo>
                  <a:lnTo>
                    <a:pt x="64" y="224"/>
                  </a:lnTo>
                  <a:lnTo>
                    <a:pt x="119" y="119"/>
                  </a:lnTo>
                  <a:lnTo>
                    <a:pt x="2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84"/>
            <p:cNvSpPr/>
            <p:nvPr/>
          </p:nvSpPr>
          <p:spPr bwMode="auto">
            <a:xfrm>
              <a:off x="6408738" y="254000"/>
              <a:ext cx="414338" cy="415925"/>
            </a:xfrm>
            <a:custGeom>
              <a:avLst/>
              <a:gdLst>
                <a:gd name="T0" fmla="*/ 31 w 402"/>
                <a:gd name="T1" fmla="*/ 402 h 402"/>
                <a:gd name="T2" fmla="*/ 0 w 402"/>
                <a:gd name="T3" fmla="*/ 402 h 402"/>
                <a:gd name="T4" fmla="*/ 402 w 402"/>
                <a:gd name="T5" fmla="*/ 0 h 402"/>
                <a:gd name="T6" fmla="*/ 402 w 402"/>
                <a:gd name="T7" fmla="*/ 32 h 402"/>
                <a:gd name="T8" fmla="*/ 31 w 402"/>
                <a:gd name="T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402">
                  <a:moveTo>
                    <a:pt x="31" y="402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0" y="181"/>
                    <a:pt x="180" y="0"/>
                    <a:pt x="402" y="0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197" y="32"/>
                    <a:pt x="31" y="198"/>
                    <a:pt x="31" y="402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Rectangle 85"/>
            <p:cNvSpPr>
              <a:spLocks noChangeArrowheads="1"/>
            </p:cNvSpPr>
            <p:nvPr/>
          </p:nvSpPr>
          <p:spPr bwMode="auto">
            <a:xfrm>
              <a:off x="6494463" y="339725"/>
              <a:ext cx="104775" cy="10636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Rectangle 86"/>
            <p:cNvSpPr>
              <a:spLocks noChangeArrowheads="1"/>
            </p:cNvSpPr>
            <p:nvPr/>
          </p:nvSpPr>
          <p:spPr bwMode="auto">
            <a:xfrm>
              <a:off x="6791326" y="219075"/>
              <a:ext cx="115888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Rectangle 87"/>
            <p:cNvSpPr>
              <a:spLocks noChangeArrowheads="1"/>
            </p:cNvSpPr>
            <p:nvPr/>
          </p:nvSpPr>
          <p:spPr bwMode="auto">
            <a:xfrm>
              <a:off x="6372226" y="655638"/>
              <a:ext cx="114300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0" name="Oval 88"/>
          <p:cNvSpPr>
            <a:spLocks noChangeArrowheads="1"/>
          </p:cNvSpPr>
          <p:nvPr/>
        </p:nvSpPr>
        <p:spPr bwMode="auto">
          <a:xfrm>
            <a:off x="4815861" y="2229271"/>
            <a:ext cx="1118236" cy="1118236"/>
          </a:xfrm>
          <a:prstGeom prst="ellipse">
            <a:avLst/>
          </a:prstGeom>
          <a:solidFill>
            <a:srgbClr val="8AD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8" name="组合 437"/>
          <p:cNvGrpSpPr/>
          <p:nvPr/>
        </p:nvGrpSpPr>
        <p:grpSpPr>
          <a:xfrm>
            <a:off x="5013494" y="2404946"/>
            <a:ext cx="670604" cy="697631"/>
            <a:chOff x="5173663" y="165100"/>
            <a:chExt cx="630238" cy="655638"/>
          </a:xfrm>
        </p:grpSpPr>
        <p:sp>
          <p:nvSpPr>
            <p:cNvPr id="321" name="Freeform 89"/>
            <p:cNvSpPr/>
            <p:nvPr/>
          </p:nvSpPr>
          <p:spPr bwMode="auto">
            <a:xfrm>
              <a:off x="5173663" y="669925"/>
              <a:ext cx="506413" cy="150813"/>
            </a:xfrm>
            <a:custGeom>
              <a:avLst/>
              <a:gdLst>
                <a:gd name="T0" fmla="*/ 81 w 489"/>
                <a:gd name="T1" fmla="*/ 62 h 147"/>
                <a:gd name="T2" fmla="*/ 89 w 489"/>
                <a:gd name="T3" fmla="*/ 76 h 147"/>
                <a:gd name="T4" fmla="*/ 85 w 489"/>
                <a:gd name="T5" fmla="*/ 79 h 147"/>
                <a:gd name="T6" fmla="*/ 50 w 489"/>
                <a:gd name="T7" fmla="*/ 85 h 147"/>
                <a:gd name="T8" fmla="*/ 19 w 489"/>
                <a:gd name="T9" fmla="*/ 88 h 147"/>
                <a:gd name="T10" fmla="*/ 2 w 489"/>
                <a:gd name="T11" fmla="*/ 113 h 147"/>
                <a:gd name="T12" fmla="*/ 18 w 489"/>
                <a:gd name="T13" fmla="*/ 127 h 147"/>
                <a:gd name="T14" fmla="*/ 51 w 489"/>
                <a:gd name="T15" fmla="*/ 130 h 147"/>
                <a:gd name="T16" fmla="*/ 117 w 489"/>
                <a:gd name="T17" fmla="*/ 127 h 147"/>
                <a:gd name="T18" fmla="*/ 124 w 489"/>
                <a:gd name="T19" fmla="*/ 129 h 147"/>
                <a:gd name="T20" fmla="*/ 130 w 489"/>
                <a:gd name="T21" fmla="*/ 137 h 147"/>
                <a:gd name="T22" fmla="*/ 158 w 489"/>
                <a:gd name="T23" fmla="*/ 147 h 147"/>
                <a:gd name="T24" fmla="*/ 183 w 489"/>
                <a:gd name="T25" fmla="*/ 145 h 147"/>
                <a:gd name="T26" fmla="*/ 230 w 489"/>
                <a:gd name="T27" fmla="*/ 131 h 147"/>
                <a:gd name="T28" fmla="*/ 299 w 489"/>
                <a:gd name="T29" fmla="*/ 130 h 147"/>
                <a:gd name="T30" fmla="*/ 374 w 489"/>
                <a:gd name="T31" fmla="*/ 131 h 147"/>
                <a:gd name="T32" fmla="*/ 400 w 489"/>
                <a:gd name="T33" fmla="*/ 127 h 147"/>
                <a:gd name="T34" fmla="*/ 409 w 489"/>
                <a:gd name="T35" fmla="*/ 105 h 147"/>
                <a:gd name="T36" fmla="*/ 392 w 489"/>
                <a:gd name="T37" fmla="*/ 82 h 147"/>
                <a:gd name="T38" fmla="*/ 414 w 489"/>
                <a:gd name="T39" fmla="*/ 71 h 147"/>
                <a:gd name="T40" fmla="*/ 463 w 489"/>
                <a:gd name="T41" fmla="*/ 61 h 147"/>
                <a:gd name="T42" fmla="*/ 485 w 489"/>
                <a:gd name="T43" fmla="*/ 31 h 147"/>
                <a:gd name="T44" fmla="*/ 453 w 489"/>
                <a:gd name="T45" fmla="*/ 15 h 147"/>
                <a:gd name="T46" fmla="*/ 382 w 489"/>
                <a:gd name="T47" fmla="*/ 28 h 147"/>
                <a:gd name="T48" fmla="*/ 348 w 489"/>
                <a:gd name="T49" fmla="*/ 38 h 147"/>
                <a:gd name="T50" fmla="*/ 298 w 489"/>
                <a:gd name="T51" fmla="*/ 16 h 147"/>
                <a:gd name="T52" fmla="*/ 209 w 489"/>
                <a:gd name="T53" fmla="*/ 0 h 147"/>
                <a:gd name="T54" fmla="*/ 177 w 489"/>
                <a:gd name="T55" fmla="*/ 6 h 147"/>
                <a:gd name="T56" fmla="*/ 167 w 489"/>
                <a:gd name="T57" fmla="*/ 26 h 147"/>
                <a:gd name="T58" fmla="*/ 183 w 489"/>
                <a:gd name="T59" fmla="*/ 37 h 147"/>
                <a:gd name="T60" fmla="*/ 210 w 489"/>
                <a:gd name="T61" fmla="*/ 47 h 147"/>
                <a:gd name="T62" fmla="*/ 107 w 489"/>
                <a:gd name="T63" fmla="*/ 42 h 147"/>
                <a:gd name="T64" fmla="*/ 87 w 489"/>
                <a:gd name="T65" fmla="*/ 45 h 147"/>
                <a:gd name="T66" fmla="*/ 81 w 489"/>
                <a:gd name="T67" fmla="*/ 6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9" h="147">
                  <a:moveTo>
                    <a:pt x="81" y="62"/>
                  </a:moveTo>
                  <a:cubicBezTo>
                    <a:pt x="84" y="67"/>
                    <a:pt x="92" y="71"/>
                    <a:pt x="89" y="76"/>
                  </a:cubicBezTo>
                  <a:cubicBezTo>
                    <a:pt x="88" y="77"/>
                    <a:pt x="86" y="78"/>
                    <a:pt x="85" y="79"/>
                  </a:cubicBezTo>
                  <a:cubicBezTo>
                    <a:pt x="74" y="82"/>
                    <a:pt x="62" y="84"/>
                    <a:pt x="50" y="85"/>
                  </a:cubicBezTo>
                  <a:cubicBezTo>
                    <a:pt x="40" y="85"/>
                    <a:pt x="29" y="84"/>
                    <a:pt x="19" y="88"/>
                  </a:cubicBezTo>
                  <a:cubicBezTo>
                    <a:pt x="8" y="92"/>
                    <a:pt x="0" y="102"/>
                    <a:pt x="2" y="113"/>
                  </a:cubicBezTo>
                  <a:cubicBezTo>
                    <a:pt x="4" y="120"/>
                    <a:pt x="11" y="125"/>
                    <a:pt x="18" y="127"/>
                  </a:cubicBezTo>
                  <a:cubicBezTo>
                    <a:pt x="28" y="132"/>
                    <a:pt x="40" y="131"/>
                    <a:pt x="51" y="130"/>
                  </a:cubicBezTo>
                  <a:cubicBezTo>
                    <a:pt x="73" y="129"/>
                    <a:pt x="95" y="128"/>
                    <a:pt x="117" y="127"/>
                  </a:cubicBezTo>
                  <a:cubicBezTo>
                    <a:pt x="119" y="127"/>
                    <a:pt x="122" y="127"/>
                    <a:pt x="124" y="129"/>
                  </a:cubicBezTo>
                  <a:cubicBezTo>
                    <a:pt x="127" y="130"/>
                    <a:pt x="128" y="134"/>
                    <a:pt x="130" y="137"/>
                  </a:cubicBezTo>
                  <a:cubicBezTo>
                    <a:pt x="136" y="146"/>
                    <a:pt x="148" y="147"/>
                    <a:pt x="158" y="147"/>
                  </a:cubicBezTo>
                  <a:cubicBezTo>
                    <a:pt x="166" y="147"/>
                    <a:pt x="175" y="147"/>
                    <a:pt x="183" y="145"/>
                  </a:cubicBezTo>
                  <a:cubicBezTo>
                    <a:pt x="199" y="143"/>
                    <a:pt x="214" y="134"/>
                    <a:pt x="230" y="131"/>
                  </a:cubicBezTo>
                  <a:cubicBezTo>
                    <a:pt x="252" y="125"/>
                    <a:pt x="276" y="129"/>
                    <a:pt x="299" y="130"/>
                  </a:cubicBezTo>
                  <a:cubicBezTo>
                    <a:pt x="324" y="132"/>
                    <a:pt x="349" y="132"/>
                    <a:pt x="374" y="131"/>
                  </a:cubicBezTo>
                  <a:cubicBezTo>
                    <a:pt x="383" y="131"/>
                    <a:pt x="392" y="131"/>
                    <a:pt x="400" y="127"/>
                  </a:cubicBezTo>
                  <a:cubicBezTo>
                    <a:pt x="407" y="122"/>
                    <a:pt x="413" y="113"/>
                    <a:pt x="409" y="105"/>
                  </a:cubicBezTo>
                  <a:cubicBezTo>
                    <a:pt x="405" y="96"/>
                    <a:pt x="391" y="91"/>
                    <a:pt x="392" y="82"/>
                  </a:cubicBezTo>
                  <a:cubicBezTo>
                    <a:pt x="393" y="73"/>
                    <a:pt x="405" y="71"/>
                    <a:pt x="414" y="71"/>
                  </a:cubicBezTo>
                  <a:cubicBezTo>
                    <a:pt x="431" y="71"/>
                    <a:pt x="447" y="67"/>
                    <a:pt x="463" y="61"/>
                  </a:cubicBezTo>
                  <a:cubicBezTo>
                    <a:pt x="475" y="56"/>
                    <a:pt x="489" y="44"/>
                    <a:pt x="485" y="31"/>
                  </a:cubicBezTo>
                  <a:cubicBezTo>
                    <a:pt x="482" y="18"/>
                    <a:pt x="466" y="15"/>
                    <a:pt x="453" y="15"/>
                  </a:cubicBezTo>
                  <a:cubicBezTo>
                    <a:pt x="429" y="15"/>
                    <a:pt x="405" y="19"/>
                    <a:pt x="382" y="28"/>
                  </a:cubicBezTo>
                  <a:cubicBezTo>
                    <a:pt x="371" y="32"/>
                    <a:pt x="360" y="38"/>
                    <a:pt x="348" y="38"/>
                  </a:cubicBezTo>
                  <a:cubicBezTo>
                    <a:pt x="330" y="37"/>
                    <a:pt x="314" y="24"/>
                    <a:pt x="298" y="16"/>
                  </a:cubicBezTo>
                  <a:cubicBezTo>
                    <a:pt x="271" y="2"/>
                    <a:pt x="240" y="0"/>
                    <a:pt x="209" y="0"/>
                  </a:cubicBezTo>
                  <a:cubicBezTo>
                    <a:pt x="198" y="0"/>
                    <a:pt x="186" y="0"/>
                    <a:pt x="177" y="6"/>
                  </a:cubicBezTo>
                  <a:cubicBezTo>
                    <a:pt x="170" y="10"/>
                    <a:pt x="164" y="18"/>
                    <a:pt x="167" y="26"/>
                  </a:cubicBezTo>
                  <a:cubicBezTo>
                    <a:pt x="169" y="32"/>
                    <a:pt x="176" y="35"/>
                    <a:pt x="183" y="37"/>
                  </a:cubicBezTo>
                  <a:cubicBezTo>
                    <a:pt x="192" y="41"/>
                    <a:pt x="201" y="44"/>
                    <a:pt x="210" y="47"/>
                  </a:cubicBezTo>
                  <a:cubicBezTo>
                    <a:pt x="176" y="45"/>
                    <a:pt x="142" y="44"/>
                    <a:pt x="107" y="42"/>
                  </a:cubicBezTo>
                  <a:cubicBezTo>
                    <a:pt x="100" y="41"/>
                    <a:pt x="93" y="41"/>
                    <a:pt x="87" y="45"/>
                  </a:cubicBezTo>
                  <a:cubicBezTo>
                    <a:pt x="81" y="48"/>
                    <a:pt x="77" y="56"/>
                    <a:pt x="81" y="62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90"/>
            <p:cNvSpPr/>
            <p:nvPr/>
          </p:nvSpPr>
          <p:spPr bwMode="auto">
            <a:xfrm>
              <a:off x="5370513" y="574675"/>
              <a:ext cx="200025" cy="209550"/>
            </a:xfrm>
            <a:custGeom>
              <a:avLst/>
              <a:gdLst>
                <a:gd name="T0" fmla="*/ 183 w 193"/>
                <a:gd name="T1" fmla="*/ 37 h 202"/>
                <a:gd name="T2" fmla="*/ 190 w 193"/>
                <a:gd name="T3" fmla="*/ 88 h 202"/>
                <a:gd name="T4" fmla="*/ 128 w 193"/>
                <a:gd name="T5" fmla="*/ 176 h 202"/>
                <a:gd name="T6" fmla="*/ 0 w 193"/>
                <a:gd name="T7" fmla="*/ 170 h 202"/>
                <a:gd name="T8" fmla="*/ 50 w 193"/>
                <a:gd name="T9" fmla="*/ 118 h 202"/>
                <a:gd name="T10" fmla="*/ 69 w 193"/>
                <a:gd name="T11" fmla="*/ 43 h 202"/>
                <a:gd name="T12" fmla="*/ 116 w 193"/>
                <a:gd name="T13" fmla="*/ 5 h 202"/>
                <a:gd name="T14" fmla="*/ 173 w 193"/>
                <a:gd name="T15" fmla="*/ 22 h 202"/>
                <a:gd name="T16" fmla="*/ 183 w 193"/>
                <a:gd name="T17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02">
                  <a:moveTo>
                    <a:pt x="183" y="37"/>
                  </a:moveTo>
                  <a:cubicBezTo>
                    <a:pt x="191" y="53"/>
                    <a:pt x="193" y="71"/>
                    <a:pt x="190" y="88"/>
                  </a:cubicBezTo>
                  <a:cubicBezTo>
                    <a:pt x="183" y="125"/>
                    <a:pt x="160" y="154"/>
                    <a:pt x="128" y="176"/>
                  </a:cubicBezTo>
                  <a:cubicBezTo>
                    <a:pt x="90" y="202"/>
                    <a:pt x="41" y="186"/>
                    <a:pt x="0" y="170"/>
                  </a:cubicBezTo>
                  <a:cubicBezTo>
                    <a:pt x="26" y="168"/>
                    <a:pt x="44" y="143"/>
                    <a:pt x="50" y="118"/>
                  </a:cubicBezTo>
                  <a:cubicBezTo>
                    <a:pt x="57" y="93"/>
                    <a:pt x="57" y="66"/>
                    <a:pt x="69" y="43"/>
                  </a:cubicBezTo>
                  <a:cubicBezTo>
                    <a:pt x="78" y="25"/>
                    <a:pt x="95" y="10"/>
                    <a:pt x="116" y="5"/>
                  </a:cubicBezTo>
                  <a:cubicBezTo>
                    <a:pt x="136" y="0"/>
                    <a:pt x="159" y="6"/>
                    <a:pt x="173" y="22"/>
                  </a:cubicBezTo>
                  <a:cubicBezTo>
                    <a:pt x="177" y="26"/>
                    <a:pt x="181" y="32"/>
                    <a:pt x="183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91"/>
            <p:cNvSpPr/>
            <p:nvPr/>
          </p:nvSpPr>
          <p:spPr bwMode="auto">
            <a:xfrm>
              <a:off x="5489576" y="568325"/>
              <a:ext cx="77788" cy="60325"/>
            </a:xfrm>
            <a:custGeom>
              <a:avLst/>
              <a:gdLst>
                <a:gd name="T0" fmla="*/ 70 w 76"/>
                <a:gd name="T1" fmla="*/ 49 h 59"/>
                <a:gd name="T2" fmla="*/ 28 w 76"/>
                <a:gd name="T3" fmla="*/ 47 h 59"/>
                <a:gd name="T4" fmla="*/ 6 w 76"/>
                <a:gd name="T5" fmla="*/ 10 h 59"/>
                <a:gd name="T6" fmla="*/ 49 w 76"/>
                <a:gd name="T7" fmla="*/ 12 h 59"/>
                <a:gd name="T8" fmla="*/ 70 w 76"/>
                <a:gd name="T9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9">
                  <a:moveTo>
                    <a:pt x="70" y="49"/>
                  </a:moveTo>
                  <a:cubicBezTo>
                    <a:pt x="64" y="59"/>
                    <a:pt x="45" y="58"/>
                    <a:pt x="28" y="47"/>
                  </a:cubicBezTo>
                  <a:cubicBezTo>
                    <a:pt x="10" y="36"/>
                    <a:pt x="0" y="20"/>
                    <a:pt x="6" y="10"/>
                  </a:cubicBezTo>
                  <a:cubicBezTo>
                    <a:pt x="12" y="0"/>
                    <a:pt x="31" y="1"/>
                    <a:pt x="49" y="12"/>
                  </a:cubicBezTo>
                  <a:cubicBezTo>
                    <a:pt x="66" y="23"/>
                    <a:pt x="76" y="39"/>
                    <a:pt x="70" y="49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92"/>
            <p:cNvSpPr/>
            <p:nvPr/>
          </p:nvSpPr>
          <p:spPr bwMode="auto">
            <a:xfrm>
              <a:off x="5568951" y="165100"/>
              <a:ext cx="234950" cy="338138"/>
            </a:xfrm>
            <a:custGeom>
              <a:avLst/>
              <a:gdLst>
                <a:gd name="T0" fmla="*/ 214 w 227"/>
                <a:gd name="T1" fmla="*/ 6 h 328"/>
                <a:gd name="T2" fmla="*/ 0 w 227"/>
                <a:gd name="T3" fmla="*/ 296 h 328"/>
                <a:gd name="T4" fmla="*/ 54 w 227"/>
                <a:gd name="T5" fmla="*/ 328 h 328"/>
                <a:gd name="T6" fmla="*/ 214 w 227"/>
                <a:gd name="T7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328">
                  <a:moveTo>
                    <a:pt x="214" y="6"/>
                  </a:moveTo>
                  <a:cubicBezTo>
                    <a:pt x="198" y="0"/>
                    <a:pt x="103" y="128"/>
                    <a:pt x="0" y="296"/>
                  </a:cubicBezTo>
                  <a:cubicBezTo>
                    <a:pt x="54" y="328"/>
                    <a:pt x="54" y="328"/>
                    <a:pt x="54" y="328"/>
                  </a:cubicBezTo>
                  <a:cubicBezTo>
                    <a:pt x="156" y="160"/>
                    <a:pt x="227" y="17"/>
                    <a:pt x="214" y="6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93"/>
            <p:cNvSpPr/>
            <p:nvPr/>
          </p:nvSpPr>
          <p:spPr bwMode="auto">
            <a:xfrm>
              <a:off x="5503863" y="469900"/>
              <a:ext cx="120650" cy="147638"/>
            </a:xfrm>
            <a:custGeom>
              <a:avLst/>
              <a:gdLst>
                <a:gd name="T0" fmla="*/ 63 w 117"/>
                <a:gd name="T1" fmla="*/ 0 h 142"/>
                <a:gd name="T2" fmla="*/ 46 w 117"/>
                <a:gd name="T3" fmla="*/ 27 h 142"/>
                <a:gd name="T4" fmla="*/ 2 w 117"/>
                <a:gd name="T5" fmla="*/ 101 h 142"/>
                <a:gd name="T6" fmla="*/ 20 w 117"/>
                <a:gd name="T7" fmla="*/ 131 h 142"/>
                <a:gd name="T8" fmla="*/ 55 w 117"/>
                <a:gd name="T9" fmla="*/ 133 h 142"/>
                <a:gd name="T10" fmla="*/ 100 w 117"/>
                <a:gd name="T11" fmla="*/ 60 h 142"/>
                <a:gd name="T12" fmla="*/ 117 w 117"/>
                <a:gd name="T13" fmla="*/ 32 h 142"/>
                <a:gd name="T14" fmla="*/ 63 w 117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42">
                  <a:moveTo>
                    <a:pt x="63" y="0"/>
                  </a:moveTo>
                  <a:cubicBezTo>
                    <a:pt x="57" y="9"/>
                    <a:pt x="52" y="18"/>
                    <a:pt x="46" y="27"/>
                  </a:cubicBezTo>
                  <a:cubicBezTo>
                    <a:pt x="31" y="52"/>
                    <a:pt x="16" y="77"/>
                    <a:pt x="2" y="101"/>
                  </a:cubicBezTo>
                  <a:cubicBezTo>
                    <a:pt x="0" y="117"/>
                    <a:pt x="10" y="124"/>
                    <a:pt x="20" y="131"/>
                  </a:cubicBezTo>
                  <a:cubicBezTo>
                    <a:pt x="30" y="137"/>
                    <a:pt x="41" y="142"/>
                    <a:pt x="55" y="133"/>
                  </a:cubicBezTo>
                  <a:cubicBezTo>
                    <a:pt x="70" y="109"/>
                    <a:pt x="85" y="85"/>
                    <a:pt x="100" y="60"/>
                  </a:cubicBezTo>
                  <a:cubicBezTo>
                    <a:pt x="106" y="51"/>
                    <a:pt x="111" y="42"/>
                    <a:pt x="117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6" name="Freeform 94"/>
          <p:cNvSpPr/>
          <p:nvPr/>
        </p:nvSpPr>
        <p:spPr bwMode="auto">
          <a:xfrm>
            <a:off x="6251533" y="3465749"/>
            <a:ext cx="1118236" cy="893576"/>
          </a:xfrm>
          <a:custGeom>
            <a:avLst/>
            <a:gdLst>
              <a:gd name="T0" fmla="*/ 1016 w 1016"/>
              <a:gd name="T1" fmla="*/ 508 h 812"/>
              <a:gd name="T2" fmla="*/ 984 w 1016"/>
              <a:gd name="T3" fmla="*/ 330 h 812"/>
              <a:gd name="T4" fmla="*/ 904 w 1016"/>
              <a:gd name="T5" fmla="*/ 190 h 812"/>
              <a:gd name="T6" fmla="*/ 508 w 1016"/>
              <a:gd name="T7" fmla="*/ 0 h 812"/>
              <a:gd name="T8" fmla="*/ 37 w 1016"/>
              <a:gd name="T9" fmla="*/ 318 h 812"/>
              <a:gd name="T10" fmla="*/ 0 w 1016"/>
              <a:gd name="T11" fmla="*/ 508 h 812"/>
              <a:gd name="T12" fmla="*/ 36 w 1016"/>
              <a:gd name="T13" fmla="*/ 697 h 812"/>
              <a:gd name="T14" fmla="*/ 100 w 1016"/>
              <a:gd name="T15" fmla="*/ 812 h 812"/>
              <a:gd name="T16" fmla="*/ 915 w 1016"/>
              <a:gd name="T17" fmla="*/ 812 h 812"/>
              <a:gd name="T18" fmla="*/ 1016 w 1016"/>
              <a:gd name="T19" fmla="*/ 508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6" h="812">
                <a:moveTo>
                  <a:pt x="1016" y="508"/>
                </a:moveTo>
                <a:cubicBezTo>
                  <a:pt x="1016" y="445"/>
                  <a:pt x="1004" y="385"/>
                  <a:pt x="984" y="330"/>
                </a:cubicBezTo>
                <a:cubicBezTo>
                  <a:pt x="965" y="279"/>
                  <a:pt x="937" y="232"/>
                  <a:pt x="904" y="190"/>
                </a:cubicBezTo>
                <a:cubicBezTo>
                  <a:pt x="811" y="74"/>
                  <a:pt x="668" y="0"/>
                  <a:pt x="508" y="0"/>
                </a:cubicBezTo>
                <a:cubicBezTo>
                  <a:pt x="295" y="0"/>
                  <a:pt x="112" y="132"/>
                  <a:pt x="37" y="318"/>
                </a:cubicBezTo>
                <a:cubicBezTo>
                  <a:pt x="13" y="377"/>
                  <a:pt x="0" y="441"/>
                  <a:pt x="0" y="508"/>
                </a:cubicBezTo>
                <a:cubicBezTo>
                  <a:pt x="0" y="575"/>
                  <a:pt x="13" y="638"/>
                  <a:pt x="36" y="697"/>
                </a:cubicBezTo>
                <a:cubicBezTo>
                  <a:pt x="52" y="738"/>
                  <a:pt x="74" y="777"/>
                  <a:pt x="100" y="812"/>
                </a:cubicBezTo>
                <a:cubicBezTo>
                  <a:pt x="915" y="812"/>
                  <a:pt x="915" y="812"/>
                  <a:pt x="915" y="812"/>
                </a:cubicBezTo>
                <a:cubicBezTo>
                  <a:pt x="978" y="727"/>
                  <a:pt x="1016" y="622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7" name="Freeform 95"/>
          <p:cNvSpPr/>
          <p:nvPr/>
        </p:nvSpPr>
        <p:spPr bwMode="auto">
          <a:xfrm>
            <a:off x="6361329" y="4359325"/>
            <a:ext cx="896954" cy="224661"/>
          </a:xfrm>
          <a:custGeom>
            <a:avLst/>
            <a:gdLst>
              <a:gd name="T0" fmla="*/ 0 w 815"/>
              <a:gd name="T1" fmla="*/ 0 h 204"/>
              <a:gd name="T2" fmla="*/ 408 w 815"/>
              <a:gd name="T3" fmla="*/ 204 h 204"/>
              <a:gd name="T4" fmla="*/ 815 w 815"/>
              <a:gd name="T5" fmla="*/ 0 h 204"/>
              <a:gd name="T6" fmla="*/ 0 w 815"/>
              <a:gd name="T7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5" h="204">
                <a:moveTo>
                  <a:pt x="0" y="0"/>
                </a:moveTo>
                <a:cubicBezTo>
                  <a:pt x="93" y="124"/>
                  <a:pt x="241" y="204"/>
                  <a:pt x="408" y="204"/>
                </a:cubicBezTo>
                <a:cubicBezTo>
                  <a:pt x="575" y="204"/>
                  <a:pt x="723" y="124"/>
                  <a:pt x="81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87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2" name="组合 441"/>
          <p:cNvGrpSpPr/>
          <p:nvPr/>
        </p:nvGrpSpPr>
        <p:grpSpPr>
          <a:xfrm>
            <a:off x="6601192" y="3590748"/>
            <a:ext cx="420606" cy="866549"/>
            <a:chOff x="6529388" y="1279525"/>
            <a:chExt cx="395288" cy="814388"/>
          </a:xfrm>
        </p:grpSpPr>
        <p:sp>
          <p:nvSpPr>
            <p:cNvPr id="328" name="Freeform 96"/>
            <p:cNvSpPr/>
            <p:nvPr/>
          </p:nvSpPr>
          <p:spPr bwMode="auto">
            <a:xfrm>
              <a:off x="6553201" y="1443038"/>
              <a:ext cx="346075" cy="650875"/>
            </a:xfrm>
            <a:custGeom>
              <a:avLst/>
              <a:gdLst>
                <a:gd name="T0" fmla="*/ 311 w 334"/>
                <a:gd name="T1" fmla="*/ 0 h 630"/>
                <a:gd name="T2" fmla="*/ 22 w 334"/>
                <a:gd name="T3" fmla="*/ 0 h 630"/>
                <a:gd name="T4" fmla="*/ 0 w 334"/>
                <a:gd name="T5" fmla="*/ 18 h 630"/>
                <a:gd name="T6" fmla="*/ 0 w 334"/>
                <a:gd name="T7" fmla="*/ 609 h 630"/>
                <a:gd name="T8" fmla="*/ 26 w 334"/>
                <a:gd name="T9" fmla="*/ 630 h 630"/>
                <a:gd name="T10" fmla="*/ 308 w 334"/>
                <a:gd name="T11" fmla="*/ 630 h 630"/>
                <a:gd name="T12" fmla="*/ 334 w 334"/>
                <a:gd name="T13" fmla="*/ 609 h 630"/>
                <a:gd name="T14" fmla="*/ 334 w 334"/>
                <a:gd name="T15" fmla="*/ 18 h 630"/>
                <a:gd name="T16" fmla="*/ 311 w 334"/>
                <a:gd name="T1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630">
                  <a:moveTo>
                    <a:pt x="31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8"/>
                    <a:pt x="0" y="18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0" y="621"/>
                    <a:pt x="11" y="630"/>
                    <a:pt x="26" y="630"/>
                  </a:cubicBezTo>
                  <a:cubicBezTo>
                    <a:pt x="308" y="630"/>
                    <a:pt x="308" y="630"/>
                    <a:pt x="308" y="630"/>
                  </a:cubicBezTo>
                  <a:cubicBezTo>
                    <a:pt x="322" y="630"/>
                    <a:pt x="334" y="621"/>
                    <a:pt x="334" y="609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8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97"/>
            <p:cNvSpPr/>
            <p:nvPr/>
          </p:nvSpPr>
          <p:spPr bwMode="auto">
            <a:xfrm>
              <a:off x="6529388" y="1476375"/>
              <a:ext cx="395288" cy="41275"/>
            </a:xfrm>
            <a:custGeom>
              <a:avLst/>
              <a:gdLst>
                <a:gd name="T0" fmla="*/ 362 w 382"/>
                <a:gd name="T1" fmla="*/ 0 h 39"/>
                <a:gd name="T2" fmla="*/ 19 w 382"/>
                <a:gd name="T3" fmla="*/ 0 h 39"/>
                <a:gd name="T4" fmla="*/ 0 w 382"/>
                <a:gd name="T5" fmla="*/ 20 h 39"/>
                <a:gd name="T6" fmla="*/ 19 w 382"/>
                <a:gd name="T7" fmla="*/ 39 h 39"/>
                <a:gd name="T8" fmla="*/ 362 w 382"/>
                <a:gd name="T9" fmla="*/ 39 h 39"/>
                <a:gd name="T10" fmla="*/ 382 w 382"/>
                <a:gd name="T11" fmla="*/ 20 h 39"/>
                <a:gd name="T12" fmla="*/ 362 w 38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39">
                  <a:moveTo>
                    <a:pt x="36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73" y="39"/>
                    <a:pt x="382" y="31"/>
                    <a:pt x="382" y="20"/>
                  </a:cubicBezTo>
                  <a:cubicBezTo>
                    <a:pt x="382" y="9"/>
                    <a:pt x="373" y="0"/>
                    <a:pt x="362" y="0"/>
                  </a:cubicBezTo>
                  <a:close/>
                </a:path>
              </a:pathLst>
            </a:custGeom>
            <a:solidFill>
              <a:srgbClr val="0C6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98"/>
            <p:cNvSpPr/>
            <p:nvPr/>
          </p:nvSpPr>
          <p:spPr bwMode="auto">
            <a:xfrm>
              <a:off x="6577013" y="1387475"/>
              <a:ext cx="300038" cy="57150"/>
            </a:xfrm>
            <a:custGeom>
              <a:avLst/>
              <a:gdLst>
                <a:gd name="T0" fmla="*/ 290 w 290"/>
                <a:gd name="T1" fmla="*/ 55 h 55"/>
                <a:gd name="T2" fmla="*/ 145 w 290"/>
                <a:gd name="T3" fmla="*/ 0 h 55"/>
                <a:gd name="T4" fmla="*/ 0 w 290"/>
                <a:gd name="T5" fmla="*/ 55 h 55"/>
                <a:gd name="T6" fmla="*/ 290 w 29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55">
                  <a:moveTo>
                    <a:pt x="290" y="55"/>
                  </a:moveTo>
                  <a:cubicBezTo>
                    <a:pt x="255" y="22"/>
                    <a:pt x="203" y="0"/>
                    <a:pt x="145" y="0"/>
                  </a:cubicBezTo>
                  <a:cubicBezTo>
                    <a:pt x="87" y="0"/>
                    <a:pt x="35" y="22"/>
                    <a:pt x="0" y="55"/>
                  </a:cubicBezTo>
                  <a:lnTo>
                    <a:pt x="290" y="55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99"/>
            <p:cNvSpPr/>
            <p:nvPr/>
          </p:nvSpPr>
          <p:spPr bwMode="auto">
            <a:xfrm>
              <a:off x="6691313" y="1311275"/>
              <a:ext cx="69850" cy="79375"/>
            </a:xfrm>
            <a:custGeom>
              <a:avLst/>
              <a:gdLst>
                <a:gd name="T0" fmla="*/ 64 w 67"/>
                <a:gd name="T1" fmla="*/ 46 h 77"/>
                <a:gd name="T2" fmla="*/ 55 w 67"/>
                <a:gd name="T3" fmla="*/ 37 h 77"/>
                <a:gd name="T4" fmla="*/ 64 w 67"/>
                <a:gd name="T5" fmla="*/ 29 h 77"/>
                <a:gd name="T6" fmla="*/ 64 w 67"/>
                <a:gd name="T7" fmla="*/ 29 h 77"/>
                <a:gd name="T8" fmla="*/ 63 w 67"/>
                <a:gd name="T9" fmla="*/ 11 h 77"/>
                <a:gd name="T10" fmla="*/ 50 w 67"/>
                <a:gd name="T11" fmla="*/ 0 h 77"/>
                <a:gd name="T12" fmla="*/ 18 w 67"/>
                <a:gd name="T13" fmla="*/ 0 h 77"/>
                <a:gd name="T14" fmla="*/ 4 w 67"/>
                <a:gd name="T15" fmla="*/ 11 h 77"/>
                <a:gd name="T16" fmla="*/ 0 w 67"/>
                <a:gd name="T17" fmla="*/ 77 h 77"/>
                <a:gd name="T18" fmla="*/ 67 w 67"/>
                <a:gd name="T19" fmla="*/ 77 h 77"/>
                <a:gd name="T20" fmla="*/ 65 w 67"/>
                <a:gd name="T21" fmla="*/ 46 h 77"/>
                <a:gd name="T22" fmla="*/ 64 w 67"/>
                <a:gd name="T23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7">
                  <a:moveTo>
                    <a:pt x="64" y="46"/>
                  </a:moveTo>
                  <a:cubicBezTo>
                    <a:pt x="59" y="46"/>
                    <a:pt x="55" y="42"/>
                    <a:pt x="55" y="37"/>
                  </a:cubicBezTo>
                  <a:cubicBezTo>
                    <a:pt x="55" y="33"/>
                    <a:pt x="59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5"/>
                    <a:pt x="57" y="0"/>
                    <a:pt x="5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5"/>
                    <a:pt x="4" y="1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5" y="46"/>
                    <a:pt x="65" y="46"/>
                    <a:pt x="65" y="46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100"/>
            <p:cNvSpPr/>
            <p:nvPr/>
          </p:nvSpPr>
          <p:spPr bwMode="auto">
            <a:xfrm>
              <a:off x="6764338" y="1279525"/>
              <a:ext cx="158750" cy="61913"/>
            </a:xfrm>
            <a:custGeom>
              <a:avLst/>
              <a:gdLst>
                <a:gd name="T0" fmla="*/ 0 w 100"/>
                <a:gd name="T1" fmla="*/ 38 h 39"/>
                <a:gd name="T2" fmla="*/ 0 w 100"/>
                <a:gd name="T3" fmla="*/ 39 h 39"/>
                <a:gd name="T4" fmla="*/ 100 w 100"/>
                <a:gd name="T5" fmla="*/ 7 h 39"/>
                <a:gd name="T6" fmla="*/ 100 w 100"/>
                <a:gd name="T7" fmla="*/ 0 h 39"/>
                <a:gd name="T8" fmla="*/ 0 w 100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9">
                  <a:moveTo>
                    <a:pt x="0" y="38"/>
                  </a:moveTo>
                  <a:lnTo>
                    <a:pt x="0" y="39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101"/>
            <p:cNvSpPr/>
            <p:nvPr/>
          </p:nvSpPr>
          <p:spPr bwMode="auto">
            <a:xfrm>
              <a:off x="6764338" y="1312863"/>
              <a:ext cx="158750" cy="33338"/>
            </a:xfrm>
            <a:custGeom>
              <a:avLst/>
              <a:gdLst>
                <a:gd name="T0" fmla="*/ 0 w 100"/>
                <a:gd name="T1" fmla="*/ 21 h 21"/>
                <a:gd name="T2" fmla="*/ 100 w 100"/>
                <a:gd name="T3" fmla="*/ 8 h 21"/>
                <a:gd name="T4" fmla="*/ 100 w 100"/>
                <a:gd name="T5" fmla="*/ 0 h 21"/>
                <a:gd name="T6" fmla="*/ 0 w 100"/>
                <a:gd name="T7" fmla="*/ 20 h 21"/>
                <a:gd name="T8" fmla="*/ 0 w 10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1">
                  <a:moveTo>
                    <a:pt x="0" y="21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102"/>
            <p:cNvSpPr/>
            <p:nvPr/>
          </p:nvSpPr>
          <p:spPr bwMode="auto">
            <a:xfrm>
              <a:off x="6764338" y="1357313"/>
              <a:ext cx="158750" cy="63500"/>
            </a:xfrm>
            <a:custGeom>
              <a:avLst/>
              <a:gdLst>
                <a:gd name="T0" fmla="*/ 0 w 100"/>
                <a:gd name="T1" fmla="*/ 1 h 40"/>
                <a:gd name="T2" fmla="*/ 100 w 100"/>
                <a:gd name="T3" fmla="*/ 40 h 40"/>
                <a:gd name="T4" fmla="*/ 100 w 100"/>
                <a:gd name="T5" fmla="*/ 32 h 40"/>
                <a:gd name="T6" fmla="*/ 0 w 100"/>
                <a:gd name="T7" fmla="*/ 0 h 40"/>
                <a:gd name="T8" fmla="*/ 0 w 100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0">
                  <a:moveTo>
                    <a:pt x="0" y="1"/>
                  </a:moveTo>
                  <a:lnTo>
                    <a:pt x="100" y="40"/>
                  </a:lnTo>
                  <a:lnTo>
                    <a:pt x="100" y="3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103"/>
            <p:cNvSpPr/>
            <p:nvPr/>
          </p:nvSpPr>
          <p:spPr bwMode="auto">
            <a:xfrm>
              <a:off x="6764338" y="1352550"/>
              <a:ext cx="158750" cy="31750"/>
            </a:xfrm>
            <a:custGeom>
              <a:avLst/>
              <a:gdLst>
                <a:gd name="T0" fmla="*/ 0 w 100"/>
                <a:gd name="T1" fmla="*/ 1 h 20"/>
                <a:gd name="T2" fmla="*/ 100 w 100"/>
                <a:gd name="T3" fmla="*/ 20 h 20"/>
                <a:gd name="T4" fmla="*/ 100 w 100"/>
                <a:gd name="T5" fmla="*/ 14 h 20"/>
                <a:gd name="T6" fmla="*/ 0 w 100"/>
                <a:gd name="T7" fmla="*/ 0 h 20"/>
                <a:gd name="T8" fmla="*/ 0 w 10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0">
                  <a:moveTo>
                    <a:pt x="0" y="1"/>
                  </a:moveTo>
                  <a:lnTo>
                    <a:pt x="100" y="20"/>
                  </a:lnTo>
                  <a:lnTo>
                    <a:pt x="100" y="1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104"/>
            <p:cNvSpPr/>
            <p:nvPr/>
          </p:nvSpPr>
          <p:spPr bwMode="auto">
            <a:xfrm>
              <a:off x="6764338" y="1343025"/>
              <a:ext cx="158750" cy="12700"/>
            </a:xfrm>
            <a:custGeom>
              <a:avLst/>
              <a:gdLst>
                <a:gd name="T0" fmla="*/ 0 w 100"/>
                <a:gd name="T1" fmla="*/ 4 h 8"/>
                <a:gd name="T2" fmla="*/ 100 w 100"/>
                <a:gd name="T3" fmla="*/ 8 h 8"/>
                <a:gd name="T4" fmla="*/ 100 w 100"/>
                <a:gd name="T5" fmla="*/ 0 h 8"/>
                <a:gd name="T6" fmla="*/ 0 w 100"/>
                <a:gd name="T7" fmla="*/ 4 h 8"/>
                <a:gd name="T8" fmla="*/ 0 w 100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">
                  <a:moveTo>
                    <a:pt x="0" y="4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7" name="Freeform 105"/>
          <p:cNvSpPr/>
          <p:nvPr/>
        </p:nvSpPr>
        <p:spPr bwMode="auto">
          <a:xfrm>
            <a:off x="3430864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3"/>
                  <a:pt x="285" y="1016"/>
                  <a:pt x="508" y="1016"/>
                </a:cubicBezTo>
                <a:cubicBezTo>
                  <a:pt x="731" y="1016"/>
                  <a:pt x="921" y="873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4" name="组合 443"/>
          <p:cNvGrpSpPr/>
          <p:nvPr/>
        </p:nvGrpSpPr>
        <p:grpSpPr>
          <a:xfrm>
            <a:off x="3630187" y="3665072"/>
            <a:ext cx="719590" cy="719590"/>
            <a:chOff x="4010026" y="1349375"/>
            <a:chExt cx="676275" cy="676275"/>
          </a:xfrm>
        </p:grpSpPr>
        <p:sp>
          <p:nvSpPr>
            <p:cNvPr id="338" name="Freeform 106"/>
            <p:cNvSpPr/>
            <p:nvPr/>
          </p:nvSpPr>
          <p:spPr bwMode="auto">
            <a:xfrm>
              <a:off x="4259263" y="1349375"/>
              <a:ext cx="303213" cy="246063"/>
            </a:xfrm>
            <a:custGeom>
              <a:avLst/>
              <a:gdLst>
                <a:gd name="T0" fmla="*/ 0 w 293"/>
                <a:gd name="T1" fmla="*/ 239 h 239"/>
                <a:gd name="T2" fmla="*/ 87 w 293"/>
                <a:gd name="T3" fmla="*/ 189 h 239"/>
                <a:gd name="T4" fmla="*/ 293 w 293"/>
                <a:gd name="T5" fmla="*/ 74 h 239"/>
                <a:gd name="T6" fmla="*/ 86 w 293"/>
                <a:gd name="T7" fmla="*/ 0 h 239"/>
                <a:gd name="T8" fmla="*/ 0 w 293"/>
                <a:gd name="T9" fmla="*/ 12 h 239"/>
                <a:gd name="T10" fmla="*/ 0 w 293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39">
                  <a:moveTo>
                    <a:pt x="0" y="239"/>
                  </a:moveTo>
                  <a:cubicBezTo>
                    <a:pt x="87" y="189"/>
                    <a:pt x="87" y="189"/>
                    <a:pt x="87" y="189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37" y="28"/>
                    <a:pt x="165" y="0"/>
                    <a:pt x="86" y="0"/>
                  </a:cubicBezTo>
                  <a:cubicBezTo>
                    <a:pt x="56" y="0"/>
                    <a:pt x="27" y="4"/>
                    <a:pt x="0" y="12"/>
                  </a:cubicBezTo>
                  <a:lnTo>
                    <a:pt x="0" y="23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07"/>
            <p:cNvSpPr/>
            <p:nvPr/>
          </p:nvSpPr>
          <p:spPr bwMode="auto">
            <a:xfrm>
              <a:off x="4383088" y="1449388"/>
              <a:ext cx="303213" cy="290513"/>
            </a:xfrm>
            <a:custGeom>
              <a:avLst/>
              <a:gdLst>
                <a:gd name="T0" fmla="*/ 0 w 293"/>
                <a:gd name="T1" fmla="*/ 112 h 281"/>
                <a:gd name="T2" fmla="*/ 86 w 293"/>
                <a:gd name="T3" fmla="*/ 162 h 281"/>
                <a:gd name="T4" fmla="*/ 289 w 293"/>
                <a:gd name="T5" fmla="*/ 281 h 281"/>
                <a:gd name="T6" fmla="*/ 293 w 293"/>
                <a:gd name="T7" fmla="*/ 230 h 281"/>
                <a:gd name="T8" fmla="*/ 199 w 293"/>
                <a:gd name="T9" fmla="*/ 0 h 281"/>
                <a:gd name="T10" fmla="*/ 0 w 293"/>
                <a:gd name="T11" fmla="*/ 11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1">
                  <a:moveTo>
                    <a:pt x="0" y="112"/>
                  </a:moveTo>
                  <a:cubicBezTo>
                    <a:pt x="86" y="162"/>
                    <a:pt x="86" y="162"/>
                    <a:pt x="86" y="162"/>
                  </a:cubicBezTo>
                  <a:cubicBezTo>
                    <a:pt x="289" y="281"/>
                    <a:pt x="289" y="281"/>
                    <a:pt x="289" y="281"/>
                  </a:cubicBezTo>
                  <a:cubicBezTo>
                    <a:pt x="292" y="264"/>
                    <a:pt x="293" y="247"/>
                    <a:pt x="293" y="230"/>
                  </a:cubicBezTo>
                  <a:cubicBezTo>
                    <a:pt x="293" y="140"/>
                    <a:pt x="257" y="59"/>
                    <a:pt x="199" y="0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108"/>
            <p:cNvSpPr/>
            <p:nvPr/>
          </p:nvSpPr>
          <p:spPr bwMode="auto">
            <a:xfrm>
              <a:off x="4021138" y="1373188"/>
              <a:ext cx="204788" cy="346075"/>
            </a:xfrm>
            <a:custGeom>
              <a:avLst/>
              <a:gdLst>
                <a:gd name="T0" fmla="*/ 197 w 197"/>
                <a:gd name="T1" fmla="*/ 335 h 335"/>
                <a:gd name="T2" fmla="*/ 197 w 197"/>
                <a:gd name="T3" fmla="*/ 264 h 335"/>
                <a:gd name="T4" fmla="*/ 197 w 197"/>
                <a:gd name="T5" fmla="*/ 0 h 335"/>
                <a:gd name="T6" fmla="*/ 0 w 197"/>
                <a:gd name="T7" fmla="*/ 220 h 335"/>
                <a:gd name="T8" fmla="*/ 197 w 197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35">
                  <a:moveTo>
                    <a:pt x="197" y="335"/>
                  </a:moveTo>
                  <a:cubicBezTo>
                    <a:pt x="197" y="264"/>
                    <a:pt x="197" y="264"/>
                    <a:pt x="197" y="264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01" y="38"/>
                    <a:pt x="27" y="119"/>
                    <a:pt x="0" y="220"/>
                  </a:cubicBezTo>
                  <a:lnTo>
                    <a:pt x="197" y="335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109"/>
            <p:cNvSpPr/>
            <p:nvPr/>
          </p:nvSpPr>
          <p:spPr bwMode="auto">
            <a:xfrm>
              <a:off x="4471988" y="1655763"/>
              <a:ext cx="203200" cy="346075"/>
            </a:xfrm>
            <a:custGeom>
              <a:avLst/>
              <a:gdLst>
                <a:gd name="T0" fmla="*/ 0 w 196"/>
                <a:gd name="T1" fmla="*/ 0 h 334"/>
                <a:gd name="T2" fmla="*/ 0 w 196"/>
                <a:gd name="T3" fmla="*/ 71 h 334"/>
                <a:gd name="T4" fmla="*/ 0 w 196"/>
                <a:gd name="T5" fmla="*/ 71 h 334"/>
                <a:gd name="T6" fmla="*/ 0 w 196"/>
                <a:gd name="T7" fmla="*/ 334 h 334"/>
                <a:gd name="T8" fmla="*/ 196 w 196"/>
                <a:gd name="T9" fmla="*/ 115 h 334"/>
                <a:gd name="T10" fmla="*/ 0 w 196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34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96" y="297"/>
                    <a:pt x="169" y="215"/>
                    <a:pt x="196" y="1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110"/>
            <p:cNvSpPr/>
            <p:nvPr/>
          </p:nvSpPr>
          <p:spPr bwMode="auto">
            <a:xfrm>
              <a:off x="4133851" y="1778000"/>
              <a:ext cx="304800" cy="247650"/>
            </a:xfrm>
            <a:custGeom>
              <a:avLst/>
              <a:gdLst>
                <a:gd name="T0" fmla="*/ 294 w 294"/>
                <a:gd name="T1" fmla="*/ 0 h 239"/>
                <a:gd name="T2" fmla="*/ 206 w 294"/>
                <a:gd name="T3" fmla="*/ 50 h 239"/>
                <a:gd name="T4" fmla="*/ 0 w 294"/>
                <a:gd name="T5" fmla="*/ 165 h 239"/>
                <a:gd name="T6" fmla="*/ 207 w 294"/>
                <a:gd name="T7" fmla="*/ 239 h 239"/>
                <a:gd name="T8" fmla="*/ 294 w 294"/>
                <a:gd name="T9" fmla="*/ 227 h 239"/>
                <a:gd name="T10" fmla="*/ 294 w 294"/>
                <a:gd name="T1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9">
                  <a:moveTo>
                    <a:pt x="294" y="0"/>
                  </a:moveTo>
                  <a:cubicBezTo>
                    <a:pt x="206" y="50"/>
                    <a:pt x="206" y="50"/>
                    <a:pt x="206" y="5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57" y="211"/>
                    <a:pt x="129" y="239"/>
                    <a:pt x="207" y="239"/>
                  </a:cubicBezTo>
                  <a:cubicBezTo>
                    <a:pt x="237" y="239"/>
                    <a:pt x="266" y="235"/>
                    <a:pt x="294" y="227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111"/>
            <p:cNvSpPr/>
            <p:nvPr/>
          </p:nvSpPr>
          <p:spPr bwMode="auto">
            <a:xfrm>
              <a:off x="4010026" y="1635125"/>
              <a:ext cx="303213" cy="290513"/>
            </a:xfrm>
            <a:custGeom>
              <a:avLst/>
              <a:gdLst>
                <a:gd name="T0" fmla="*/ 293 w 293"/>
                <a:gd name="T1" fmla="*/ 168 h 280"/>
                <a:gd name="T2" fmla="*/ 208 w 293"/>
                <a:gd name="T3" fmla="*/ 119 h 280"/>
                <a:gd name="T4" fmla="*/ 4 w 293"/>
                <a:gd name="T5" fmla="*/ 0 h 280"/>
                <a:gd name="T6" fmla="*/ 0 w 293"/>
                <a:gd name="T7" fmla="*/ 50 h 280"/>
                <a:gd name="T8" fmla="*/ 95 w 293"/>
                <a:gd name="T9" fmla="*/ 280 h 280"/>
                <a:gd name="T10" fmla="*/ 293 w 293"/>
                <a:gd name="T11" fmla="*/ 16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0">
                  <a:moveTo>
                    <a:pt x="293" y="168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6"/>
                    <a:pt x="0" y="33"/>
                    <a:pt x="0" y="50"/>
                  </a:cubicBezTo>
                  <a:cubicBezTo>
                    <a:pt x="0" y="140"/>
                    <a:pt x="36" y="221"/>
                    <a:pt x="95" y="280"/>
                  </a:cubicBezTo>
                  <a:lnTo>
                    <a:pt x="293" y="168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4" name="Oval 112"/>
          <p:cNvSpPr>
            <a:spLocks noChangeArrowheads="1"/>
          </p:cNvSpPr>
          <p:nvPr/>
        </p:nvSpPr>
        <p:spPr bwMode="auto">
          <a:xfrm>
            <a:off x="7584165" y="3465749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1" name="组合 440"/>
          <p:cNvGrpSpPr/>
          <p:nvPr/>
        </p:nvGrpSpPr>
        <p:grpSpPr>
          <a:xfrm>
            <a:off x="7830785" y="3710681"/>
            <a:ext cx="628375" cy="628374"/>
            <a:chOff x="7548563" y="1392238"/>
            <a:chExt cx="590551" cy="590550"/>
          </a:xfrm>
        </p:grpSpPr>
        <p:sp>
          <p:nvSpPr>
            <p:cNvPr id="345" name="Freeform 113"/>
            <p:cNvSpPr/>
            <p:nvPr/>
          </p:nvSpPr>
          <p:spPr bwMode="auto">
            <a:xfrm>
              <a:off x="7548563" y="1392238"/>
              <a:ext cx="79375" cy="80963"/>
            </a:xfrm>
            <a:custGeom>
              <a:avLst/>
              <a:gdLst>
                <a:gd name="T0" fmla="*/ 2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50 w 50"/>
                <a:gd name="T7" fmla="*/ 0 h 51"/>
                <a:gd name="T8" fmla="*/ 50 w 50"/>
                <a:gd name="T9" fmla="*/ 20 h 51"/>
                <a:gd name="T10" fmla="*/ 20 w 50"/>
                <a:gd name="T11" fmla="*/ 20 h 51"/>
                <a:gd name="T12" fmla="*/ 2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2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20" y="20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114"/>
            <p:cNvSpPr/>
            <p:nvPr/>
          </p:nvSpPr>
          <p:spPr bwMode="auto">
            <a:xfrm>
              <a:off x="7548563" y="1901825"/>
              <a:ext cx="79375" cy="80963"/>
            </a:xfrm>
            <a:custGeom>
              <a:avLst/>
              <a:gdLst>
                <a:gd name="T0" fmla="*/ 5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20 w 50"/>
                <a:gd name="T7" fmla="*/ 0 h 51"/>
                <a:gd name="T8" fmla="*/ 20 w 50"/>
                <a:gd name="T9" fmla="*/ 31 h 51"/>
                <a:gd name="T10" fmla="*/ 50 w 50"/>
                <a:gd name="T11" fmla="*/ 31 h 51"/>
                <a:gd name="T12" fmla="*/ 5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5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1"/>
                  </a:lnTo>
                  <a:lnTo>
                    <a:pt x="50" y="31"/>
                  </a:lnTo>
                  <a:lnTo>
                    <a:pt x="5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115"/>
            <p:cNvSpPr/>
            <p:nvPr/>
          </p:nvSpPr>
          <p:spPr bwMode="auto">
            <a:xfrm>
              <a:off x="8058151" y="1392238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31 w 51"/>
                <a:gd name="T3" fmla="*/ 51 h 51"/>
                <a:gd name="T4" fmla="*/ 31 w 51"/>
                <a:gd name="T5" fmla="*/ 20 h 51"/>
                <a:gd name="T6" fmla="*/ 0 w 51"/>
                <a:gd name="T7" fmla="*/ 20 h 51"/>
                <a:gd name="T8" fmla="*/ 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31" y="51"/>
                  </a:lnTo>
                  <a:lnTo>
                    <a:pt x="31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116"/>
            <p:cNvSpPr/>
            <p:nvPr/>
          </p:nvSpPr>
          <p:spPr bwMode="auto">
            <a:xfrm>
              <a:off x="8058151" y="1901825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0 w 51"/>
                <a:gd name="T3" fmla="*/ 51 h 51"/>
                <a:gd name="T4" fmla="*/ 0 w 51"/>
                <a:gd name="T5" fmla="*/ 31 h 51"/>
                <a:gd name="T6" fmla="*/ 31 w 51"/>
                <a:gd name="T7" fmla="*/ 31 h 51"/>
                <a:gd name="T8" fmla="*/ 31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0" y="5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31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117"/>
            <p:cNvSpPr/>
            <p:nvPr/>
          </p:nvSpPr>
          <p:spPr bwMode="auto">
            <a:xfrm>
              <a:off x="7777163" y="1646238"/>
              <a:ext cx="134938" cy="123825"/>
            </a:xfrm>
            <a:custGeom>
              <a:avLst/>
              <a:gdLst>
                <a:gd name="T0" fmla="*/ 3 w 130"/>
                <a:gd name="T1" fmla="*/ 55 h 119"/>
                <a:gd name="T2" fmla="*/ 1 w 130"/>
                <a:gd name="T3" fmla="*/ 68 h 119"/>
                <a:gd name="T4" fmla="*/ 2 w 130"/>
                <a:gd name="T5" fmla="*/ 90 h 119"/>
                <a:gd name="T6" fmla="*/ 8 w 130"/>
                <a:gd name="T7" fmla="*/ 100 h 119"/>
                <a:gd name="T8" fmla="*/ 16 w 130"/>
                <a:gd name="T9" fmla="*/ 109 h 119"/>
                <a:gd name="T10" fmla="*/ 51 w 130"/>
                <a:gd name="T11" fmla="*/ 118 h 119"/>
                <a:gd name="T12" fmla="*/ 79 w 130"/>
                <a:gd name="T13" fmla="*/ 119 h 119"/>
                <a:gd name="T14" fmla="*/ 96 w 130"/>
                <a:gd name="T15" fmla="*/ 117 h 119"/>
                <a:gd name="T16" fmla="*/ 107 w 130"/>
                <a:gd name="T17" fmla="*/ 103 h 119"/>
                <a:gd name="T18" fmla="*/ 122 w 130"/>
                <a:gd name="T19" fmla="*/ 85 h 119"/>
                <a:gd name="T20" fmla="*/ 130 w 130"/>
                <a:gd name="T21" fmla="*/ 63 h 119"/>
                <a:gd name="T22" fmla="*/ 123 w 130"/>
                <a:gd name="T23" fmla="*/ 43 h 119"/>
                <a:gd name="T24" fmla="*/ 121 w 130"/>
                <a:gd name="T25" fmla="*/ 0 h 119"/>
                <a:gd name="T26" fmla="*/ 13 w 130"/>
                <a:gd name="T27" fmla="*/ 12 h 119"/>
                <a:gd name="T28" fmla="*/ 8 w 130"/>
                <a:gd name="T29" fmla="*/ 11 h 119"/>
                <a:gd name="T30" fmla="*/ 8 w 130"/>
                <a:gd name="T31" fmla="*/ 7 h 119"/>
                <a:gd name="T32" fmla="*/ 1 w 130"/>
                <a:gd name="T33" fmla="*/ 3 h 119"/>
                <a:gd name="T34" fmla="*/ 6 w 130"/>
                <a:gd name="T35" fmla="*/ 40 h 119"/>
                <a:gd name="T36" fmla="*/ 6 w 130"/>
                <a:gd name="T37" fmla="*/ 47 h 119"/>
                <a:gd name="T38" fmla="*/ 3 w 130"/>
                <a:gd name="T39" fmla="*/ 5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19">
                  <a:moveTo>
                    <a:pt x="3" y="55"/>
                  </a:moveTo>
                  <a:cubicBezTo>
                    <a:pt x="2" y="59"/>
                    <a:pt x="1" y="63"/>
                    <a:pt x="1" y="68"/>
                  </a:cubicBezTo>
                  <a:cubicBezTo>
                    <a:pt x="1" y="75"/>
                    <a:pt x="0" y="83"/>
                    <a:pt x="2" y="90"/>
                  </a:cubicBezTo>
                  <a:cubicBezTo>
                    <a:pt x="4" y="94"/>
                    <a:pt x="6" y="97"/>
                    <a:pt x="8" y="100"/>
                  </a:cubicBezTo>
                  <a:cubicBezTo>
                    <a:pt x="10" y="103"/>
                    <a:pt x="13" y="107"/>
                    <a:pt x="16" y="109"/>
                  </a:cubicBezTo>
                  <a:cubicBezTo>
                    <a:pt x="26" y="116"/>
                    <a:pt x="39" y="117"/>
                    <a:pt x="51" y="118"/>
                  </a:cubicBezTo>
                  <a:cubicBezTo>
                    <a:pt x="60" y="118"/>
                    <a:pt x="70" y="118"/>
                    <a:pt x="79" y="119"/>
                  </a:cubicBezTo>
                  <a:cubicBezTo>
                    <a:pt x="85" y="119"/>
                    <a:pt x="91" y="119"/>
                    <a:pt x="96" y="117"/>
                  </a:cubicBezTo>
                  <a:cubicBezTo>
                    <a:pt x="101" y="114"/>
                    <a:pt x="104" y="108"/>
                    <a:pt x="107" y="103"/>
                  </a:cubicBezTo>
                  <a:cubicBezTo>
                    <a:pt x="112" y="97"/>
                    <a:pt x="118" y="91"/>
                    <a:pt x="122" y="85"/>
                  </a:cubicBezTo>
                  <a:cubicBezTo>
                    <a:pt x="127" y="78"/>
                    <a:pt x="130" y="71"/>
                    <a:pt x="130" y="63"/>
                  </a:cubicBezTo>
                  <a:cubicBezTo>
                    <a:pt x="129" y="56"/>
                    <a:pt x="125" y="50"/>
                    <a:pt x="123" y="43"/>
                  </a:cubicBezTo>
                  <a:cubicBezTo>
                    <a:pt x="118" y="29"/>
                    <a:pt x="120" y="15"/>
                    <a:pt x="121" y="0"/>
                  </a:cubicBezTo>
                  <a:cubicBezTo>
                    <a:pt x="85" y="5"/>
                    <a:pt x="49" y="9"/>
                    <a:pt x="13" y="12"/>
                  </a:cubicBezTo>
                  <a:cubicBezTo>
                    <a:pt x="11" y="12"/>
                    <a:pt x="9" y="12"/>
                    <a:pt x="8" y="11"/>
                  </a:cubicBezTo>
                  <a:cubicBezTo>
                    <a:pt x="8" y="10"/>
                    <a:pt x="8" y="9"/>
                    <a:pt x="8" y="7"/>
                  </a:cubicBezTo>
                  <a:cubicBezTo>
                    <a:pt x="7" y="4"/>
                    <a:pt x="4" y="2"/>
                    <a:pt x="1" y="3"/>
                  </a:cubicBezTo>
                  <a:cubicBezTo>
                    <a:pt x="5" y="15"/>
                    <a:pt x="7" y="28"/>
                    <a:pt x="6" y="40"/>
                  </a:cubicBezTo>
                  <a:cubicBezTo>
                    <a:pt x="6" y="42"/>
                    <a:pt x="6" y="45"/>
                    <a:pt x="6" y="47"/>
                  </a:cubicBezTo>
                  <a:cubicBezTo>
                    <a:pt x="5" y="50"/>
                    <a:pt x="4" y="52"/>
                    <a:pt x="3" y="55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118"/>
            <p:cNvSpPr/>
            <p:nvPr/>
          </p:nvSpPr>
          <p:spPr bwMode="auto">
            <a:xfrm>
              <a:off x="7799388" y="1789113"/>
              <a:ext cx="34925" cy="111125"/>
            </a:xfrm>
            <a:custGeom>
              <a:avLst/>
              <a:gdLst>
                <a:gd name="T0" fmla="*/ 21 w 34"/>
                <a:gd name="T1" fmla="*/ 0 h 107"/>
                <a:gd name="T2" fmla="*/ 5 w 34"/>
                <a:gd name="T3" fmla="*/ 24 h 107"/>
                <a:gd name="T4" fmla="*/ 0 w 34"/>
                <a:gd name="T5" fmla="*/ 36 h 107"/>
                <a:gd name="T6" fmla="*/ 20 w 34"/>
                <a:gd name="T7" fmla="*/ 107 h 107"/>
                <a:gd name="T8" fmla="*/ 34 w 34"/>
                <a:gd name="T9" fmla="*/ 16 h 107"/>
                <a:gd name="T10" fmla="*/ 21 w 34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7">
                  <a:moveTo>
                    <a:pt x="21" y="0"/>
                  </a:moveTo>
                  <a:cubicBezTo>
                    <a:pt x="15" y="8"/>
                    <a:pt x="9" y="16"/>
                    <a:pt x="5" y="24"/>
                  </a:cubicBezTo>
                  <a:cubicBezTo>
                    <a:pt x="3" y="30"/>
                    <a:pt x="1" y="34"/>
                    <a:pt x="0" y="36"/>
                  </a:cubicBezTo>
                  <a:cubicBezTo>
                    <a:pt x="5" y="56"/>
                    <a:pt x="12" y="80"/>
                    <a:pt x="20" y="107"/>
                  </a:cubicBezTo>
                  <a:cubicBezTo>
                    <a:pt x="34" y="16"/>
                    <a:pt x="34" y="16"/>
                    <a:pt x="34" y="16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119"/>
            <p:cNvSpPr/>
            <p:nvPr/>
          </p:nvSpPr>
          <p:spPr bwMode="auto">
            <a:xfrm>
              <a:off x="7854951" y="1789113"/>
              <a:ext cx="36513" cy="106363"/>
            </a:xfrm>
            <a:custGeom>
              <a:avLst/>
              <a:gdLst>
                <a:gd name="T0" fmla="*/ 13 w 36"/>
                <a:gd name="T1" fmla="*/ 0 h 104"/>
                <a:gd name="T2" fmla="*/ 0 w 36"/>
                <a:gd name="T3" fmla="*/ 17 h 104"/>
                <a:gd name="T4" fmla="*/ 17 w 36"/>
                <a:gd name="T5" fmla="*/ 104 h 104"/>
                <a:gd name="T6" fmla="*/ 36 w 36"/>
                <a:gd name="T7" fmla="*/ 37 h 104"/>
                <a:gd name="T8" fmla="*/ 30 w 36"/>
                <a:gd name="T9" fmla="*/ 25 h 104"/>
                <a:gd name="T10" fmla="*/ 13 w 36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04">
                  <a:moveTo>
                    <a:pt x="13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24" y="78"/>
                    <a:pt x="31" y="56"/>
                    <a:pt x="36" y="37"/>
                  </a:cubicBezTo>
                  <a:cubicBezTo>
                    <a:pt x="35" y="35"/>
                    <a:pt x="33" y="31"/>
                    <a:pt x="30" y="25"/>
                  </a:cubicBezTo>
                  <a:cubicBezTo>
                    <a:pt x="27" y="17"/>
                    <a:pt x="20" y="8"/>
                    <a:pt x="13" y="0"/>
                  </a:cubicBez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120"/>
            <p:cNvSpPr/>
            <p:nvPr/>
          </p:nvSpPr>
          <p:spPr bwMode="auto">
            <a:xfrm>
              <a:off x="7821613" y="1765300"/>
              <a:ext cx="46038" cy="41275"/>
            </a:xfrm>
            <a:custGeom>
              <a:avLst/>
              <a:gdLst>
                <a:gd name="T0" fmla="*/ 32 w 45"/>
                <a:gd name="T1" fmla="*/ 40 h 40"/>
                <a:gd name="T2" fmla="*/ 45 w 45"/>
                <a:gd name="T3" fmla="*/ 23 h 40"/>
                <a:gd name="T4" fmla="*/ 23 w 45"/>
                <a:gd name="T5" fmla="*/ 0 h 40"/>
                <a:gd name="T6" fmla="*/ 0 w 45"/>
                <a:gd name="T7" fmla="*/ 24 h 40"/>
                <a:gd name="T8" fmla="*/ 13 w 45"/>
                <a:gd name="T9" fmla="*/ 40 h 40"/>
                <a:gd name="T10" fmla="*/ 32 w 45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0">
                  <a:moveTo>
                    <a:pt x="32" y="40"/>
                  </a:moveTo>
                  <a:cubicBezTo>
                    <a:pt x="45" y="23"/>
                    <a:pt x="45" y="23"/>
                    <a:pt x="45" y="23"/>
                  </a:cubicBezTo>
                  <a:cubicBezTo>
                    <a:pt x="35" y="10"/>
                    <a:pt x="23" y="0"/>
                    <a:pt x="23" y="0"/>
                  </a:cubicBezTo>
                  <a:cubicBezTo>
                    <a:pt x="23" y="0"/>
                    <a:pt x="11" y="11"/>
                    <a:pt x="0" y="24"/>
                  </a:cubicBezTo>
                  <a:cubicBezTo>
                    <a:pt x="13" y="40"/>
                    <a:pt x="13" y="40"/>
                    <a:pt x="13" y="40"/>
                  </a:cubicBezTo>
                  <a:lnTo>
                    <a:pt x="32" y="40"/>
                  </a:ln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Rectangle 121"/>
            <p:cNvSpPr>
              <a:spLocks noChangeArrowheads="1"/>
            </p:cNvSpPr>
            <p:nvPr/>
          </p:nvSpPr>
          <p:spPr bwMode="auto">
            <a:xfrm>
              <a:off x="7845426" y="1765300"/>
              <a:ext cx="1588" cy="1588"/>
            </a:xfrm>
            <a:prstGeom prst="rect">
              <a:avLst/>
            </a:prstGeom>
            <a:solidFill>
              <a:srgbClr val="1F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122"/>
            <p:cNvSpPr/>
            <p:nvPr/>
          </p:nvSpPr>
          <p:spPr bwMode="auto">
            <a:xfrm>
              <a:off x="7770813" y="1698625"/>
              <a:ext cx="74613" cy="128588"/>
            </a:xfrm>
            <a:custGeom>
              <a:avLst/>
              <a:gdLst>
                <a:gd name="T0" fmla="*/ 27 w 71"/>
                <a:gd name="T1" fmla="*/ 124 h 124"/>
                <a:gd name="T2" fmla="*/ 32 w 71"/>
                <a:gd name="T3" fmla="*/ 112 h 124"/>
                <a:gd name="T4" fmla="*/ 48 w 71"/>
                <a:gd name="T5" fmla="*/ 88 h 124"/>
                <a:gd name="T6" fmla="*/ 71 w 71"/>
                <a:gd name="T7" fmla="*/ 64 h 124"/>
                <a:gd name="T8" fmla="*/ 71 w 71"/>
                <a:gd name="T9" fmla="*/ 64 h 124"/>
                <a:gd name="T10" fmla="*/ 11 w 71"/>
                <a:gd name="T11" fmla="*/ 0 h 124"/>
                <a:gd name="T12" fmla="*/ 5 w 71"/>
                <a:gd name="T13" fmla="*/ 4 h 124"/>
                <a:gd name="T14" fmla="*/ 27 w 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7" y="124"/>
                  </a:moveTo>
                  <a:cubicBezTo>
                    <a:pt x="28" y="122"/>
                    <a:pt x="30" y="118"/>
                    <a:pt x="32" y="112"/>
                  </a:cubicBezTo>
                  <a:cubicBezTo>
                    <a:pt x="36" y="104"/>
                    <a:pt x="42" y="96"/>
                    <a:pt x="48" y="88"/>
                  </a:cubicBezTo>
                  <a:cubicBezTo>
                    <a:pt x="59" y="75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0" y="18"/>
                    <a:pt x="11" y="0"/>
                    <a:pt x="11" y="0"/>
                  </a:cubicBezTo>
                  <a:cubicBezTo>
                    <a:pt x="8" y="0"/>
                    <a:pt x="6" y="2"/>
                    <a:pt x="5" y="4"/>
                  </a:cubicBezTo>
                  <a:cubicBezTo>
                    <a:pt x="4" y="7"/>
                    <a:pt x="1" y="28"/>
                    <a:pt x="27" y="124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123"/>
            <p:cNvSpPr/>
            <p:nvPr/>
          </p:nvSpPr>
          <p:spPr bwMode="auto">
            <a:xfrm>
              <a:off x="7845426" y="1698625"/>
              <a:ext cx="73025" cy="128588"/>
            </a:xfrm>
            <a:custGeom>
              <a:avLst/>
              <a:gdLst>
                <a:gd name="T0" fmla="*/ 22 w 71"/>
                <a:gd name="T1" fmla="*/ 87 h 124"/>
                <a:gd name="T2" fmla="*/ 39 w 71"/>
                <a:gd name="T3" fmla="*/ 112 h 124"/>
                <a:gd name="T4" fmla="*/ 45 w 71"/>
                <a:gd name="T5" fmla="*/ 124 h 124"/>
                <a:gd name="T6" fmla="*/ 66 w 71"/>
                <a:gd name="T7" fmla="*/ 4 h 124"/>
                <a:gd name="T8" fmla="*/ 61 w 71"/>
                <a:gd name="T9" fmla="*/ 0 h 124"/>
                <a:gd name="T10" fmla="*/ 1 w 71"/>
                <a:gd name="T11" fmla="*/ 64 h 124"/>
                <a:gd name="T12" fmla="*/ 0 w 71"/>
                <a:gd name="T13" fmla="*/ 64 h 124"/>
                <a:gd name="T14" fmla="*/ 22 w 71"/>
                <a:gd name="T1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2" y="87"/>
                  </a:moveTo>
                  <a:cubicBezTo>
                    <a:pt x="29" y="95"/>
                    <a:pt x="36" y="104"/>
                    <a:pt x="39" y="112"/>
                  </a:cubicBezTo>
                  <a:cubicBezTo>
                    <a:pt x="42" y="118"/>
                    <a:pt x="44" y="122"/>
                    <a:pt x="45" y="124"/>
                  </a:cubicBezTo>
                  <a:cubicBezTo>
                    <a:pt x="70" y="28"/>
                    <a:pt x="67" y="7"/>
                    <a:pt x="66" y="4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61" y="0"/>
                    <a:pt x="71" y="18"/>
                    <a:pt x="1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2" y="74"/>
                    <a:pt x="22" y="87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124"/>
            <p:cNvSpPr/>
            <p:nvPr/>
          </p:nvSpPr>
          <p:spPr bwMode="auto">
            <a:xfrm>
              <a:off x="7920038" y="1558925"/>
              <a:ext cx="31750" cy="69850"/>
            </a:xfrm>
            <a:custGeom>
              <a:avLst/>
              <a:gdLst>
                <a:gd name="T0" fmla="*/ 2 w 30"/>
                <a:gd name="T1" fmla="*/ 66 h 67"/>
                <a:gd name="T2" fmla="*/ 0 w 30"/>
                <a:gd name="T3" fmla="*/ 60 h 67"/>
                <a:gd name="T4" fmla="*/ 5 w 30"/>
                <a:gd name="T5" fmla="*/ 45 h 67"/>
                <a:gd name="T6" fmla="*/ 9 w 30"/>
                <a:gd name="T7" fmla="*/ 21 h 67"/>
                <a:gd name="T8" fmla="*/ 21 w 30"/>
                <a:gd name="T9" fmla="*/ 1 h 67"/>
                <a:gd name="T10" fmla="*/ 26 w 30"/>
                <a:gd name="T11" fmla="*/ 1 h 67"/>
                <a:gd name="T12" fmla="*/ 29 w 30"/>
                <a:gd name="T13" fmla="*/ 5 h 67"/>
                <a:gd name="T14" fmla="*/ 29 w 30"/>
                <a:gd name="T15" fmla="*/ 11 h 67"/>
                <a:gd name="T16" fmla="*/ 24 w 30"/>
                <a:gd name="T17" fmla="*/ 41 h 67"/>
                <a:gd name="T18" fmla="*/ 19 w 30"/>
                <a:gd name="T19" fmla="*/ 58 h 67"/>
                <a:gd name="T20" fmla="*/ 5 w 30"/>
                <a:gd name="T21" fmla="*/ 67 h 67"/>
                <a:gd name="T22" fmla="*/ 2 w 30"/>
                <a:gd name="T23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7">
                  <a:moveTo>
                    <a:pt x="2" y="66"/>
                  </a:moveTo>
                  <a:cubicBezTo>
                    <a:pt x="0" y="65"/>
                    <a:pt x="0" y="62"/>
                    <a:pt x="0" y="60"/>
                  </a:cubicBezTo>
                  <a:cubicBezTo>
                    <a:pt x="1" y="55"/>
                    <a:pt x="4" y="50"/>
                    <a:pt x="5" y="45"/>
                  </a:cubicBezTo>
                  <a:cubicBezTo>
                    <a:pt x="7" y="37"/>
                    <a:pt x="7" y="29"/>
                    <a:pt x="9" y="21"/>
                  </a:cubicBezTo>
                  <a:cubicBezTo>
                    <a:pt x="10" y="13"/>
                    <a:pt x="14" y="5"/>
                    <a:pt x="21" y="1"/>
                  </a:cubicBezTo>
                  <a:cubicBezTo>
                    <a:pt x="22" y="1"/>
                    <a:pt x="24" y="0"/>
                    <a:pt x="26" y="1"/>
                  </a:cubicBezTo>
                  <a:cubicBezTo>
                    <a:pt x="28" y="1"/>
                    <a:pt x="29" y="3"/>
                    <a:pt x="29" y="5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27" y="21"/>
                    <a:pt x="26" y="31"/>
                    <a:pt x="24" y="41"/>
                  </a:cubicBezTo>
                  <a:cubicBezTo>
                    <a:pt x="23" y="47"/>
                    <a:pt x="22" y="53"/>
                    <a:pt x="19" y="58"/>
                  </a:cubicBezTo>
                  <a:cubicBezTo>
                    <a:pt x="16" y="63"/>
                    <a:pt x="11" y="67"/>
                    <a:pt x="5" y="67"/>
                  </a:cubicBezTo>
                  <a:cubicBezTo>
                    <a:pt x="4" y="67"/>
                    <a:pt x="3" y="67"/>
                    <a:pt x="2" y="66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125"/>
            <p:cNvSpPr/>
            <p:nvPr/>
          </p:nvSpPr>
          <p:spPr bwMode="auto">
            <a:xfrm>
              <a:off x="7740651" y="1560513"/>
              <a:ext cx="28575" cy="65088"/>
            </a:xfrm>
            <a:custGeom>
              <a:avLst/>
              <a:gdLst>
                <a:gd name="T0" fmla="*/ 12 w 28"/>
                <a:gd name="T1" fmla="*/ 57 h 63"/>
                <a:gd name="T2" fmla="*/ 22 w 28"/>
                <a:gd name="T3" fmla="*/ 62 h 63"/>
                <a:gd name="T4" fmla="*/ 27 w 28"/>
                <a:gd name="T5" fmla="*/ 57 h 63"/>
                <a:gd name="T6" fmla="*/ 27 w 28"/>
                <a:gd name="T7" fmla="*/ 49 h 63"/>
                <a:gd name="T8" fmla="*/ 13 w 28"/>
                <a:gd name="T9" fmla="*/ 2 h 63"/>
                <a:gd name="T10" fmla="*/ 3 w 28"/>
                <a:gd name="T11" fmla="*/ 0 h 63"/>
                <a:gd name="T12" fmla="*/ 2 w 28"/>
                <a:gd name="T13" fmla="*/ 1 h 63"/>
                <a:gd name="T14" fmla="*/ 1 w 28"/>
                <a:gd name="T15" fmla="*/ 3 h 63"/>
                <a:gd name="T16" fmla="*/ 1 w 28"/>
                <a:gd name="T17" fmla="*/ 31 h 63"/>
                <a:gd name="T18" fmla="*/ 12 w 28"/>
                <a:gd name="T1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63">
                  <a:moveTo>
                    <a:pt x="12" y="57"/>
                  </a:moveTo>
                  <a:cubicBezTo>
                    <a:pt x="14" y="60"/>
                    <a:pt x="18" y="63"/>
                    <a:pt x="22" y="62"/>
                  </a:cubicBezTo>
                  <a:cubicBezTo>
                    <a:pt x="24" y="62"/>
                    <a:pt x="26" y="59"/>
                    <a:pt x="27" y="57"/>
                  </a:cubicBezTo>
                  <a:cubicBezTo>
                    <a:pt x="28" y="54"/>
                    <a:pt x="28" y="51"/>
                    <a:pt x="27" y="49"/>
                  </a:cubicBezTo>
                  <a:cubicBezTo>
                    <a:pt x="25" y="32"/>
                    <a:pt x="14" y="18"/>
                    <a:pt x="13" y="2"/>
                  </a:cubicBezTo>
                  <a:cubicBezTo>
                    <a:pt x="10" y="1"/>
                    <a:pt x="6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0" y="12"/>
                    <a:pt x="0" y="22"/>
                    <a:pt x="1" y="31"/>
                  </a:cubicBezTo>
                  <a:cubicBezTo>
                    <a:pt x="3" y="41"/>
                    <a:pt x="6" y="50"/>
                    <a:pt x="12" y="57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126"/>
            <p:cNvSpPr/>
            <p:nvPr/>
          </p:nvSpPr>
          <p:spPr bwMode="auto">
            <a:xfrm>
              <a:off x="7747001" y="1438275"/>
              <a:ext cx="187325" cy="285750"/>
            </a:xfrm>
            <a:custGeom>
              <a:avLst/>
              <a:gdLst>
                <a:gd name="T0" fmla="*/ 162 w 182"/>
                <a:gd name="T1" fmla="*/ 28 h 276"/>
                <a:gd name="T2" fmla="*/ 92 w 182"/>
                <a:gd name="T3" fmla="*/ 4 h 276"/>
                <a:gd name="T4" fmla="*/ 18 w 182"/>
                <a:gd name="T5" fmla="*/ 24 h 276"/>
                <a:gd name="T6" fmla="*/ 15 w 182"/>
                <a:gd name="T7" fmla="*/ 25 h 276"/>
                <a:gd name="T8" fmla="*/ 0 w 182"/>
                <a:gd name="T9" fmla="*/ 113 h 276"/>
                <a:gd name="T10" fmla="*/ 91 w 182"/>
                <a:gd name="T11" fmla="*/ 276 h 276"/>
                <a:gd name="T12" fmla="*/ 182 w 182"/>
                <a:gd name="T13" fmla="*/ 113 h 276"/>
                <a:gd name="T14" fmla="*/ 169 w 182"/>
                <a:gd name="T15" fmla="*/ 31 h 276"/>
                <a:gd name="T16" fmla="*/ 162 w 182"/>
                <a:gd name="T17" fmla="*/ 2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276">
                  <a:moveTo>
                    <a:pt x="162" y="28"/>
                  </a:moveTo>
                  <a:cubicBezTo>
                    <a:pt x="143" y="14"/>
                    <a:pt x="115" y="7"/>
                    <a:pt x="92" y="4"/>
                  </a:cubicBezTo>
                  <a:cubicBezTo>
                    <a:pt x="64" y="0"/>
                    <a:pt x="42" y="11"/>
                    <a:pt x="18" y="24"/>
                  </a:cubicBezTo>
                  <a:cubicBezTo>
                    <a:pt x="17" y="24"/>
                    <a:pt x="16" y="25"/>
                    <a:pt x="15" y="25"/>
                  </a:cubicBezTo>
                  <a:cubicBezTo>
                    <a:pt x="6" y="51"/>
                    <a:pt x="0" y="81"/>
                    <a:pt x="0" y="113"/>
                  </a:cubicBezTo>
                  <a:cubicBezTo>
                    <a:pt x="0" y="203"/>
                    <a:pt x="41" y="276"/>
                    <a:pt x="91" y="276"/>
                  </a:cubicBezTo>
                  <a:cubicBezTo>
                    <a:pt x="141" y="276"/>
                    <a:pt x="182" y="203"/>
                    <a:pt x="182" y="113"/>
                  </a:cubicBezTo>
                  <a:cubicBezTo>
                    <a:pt x="182" y="83"/>
                    <a:pt x="177" y="55"/>
                    <a:pt x="169" y="31"/>
                  </a:cubicBezTo>
                  <a:cubicBezTo>
                    <a:pt x="167" y="30"/>
                    <a:pt x="164" y="29"/>
                    <a:pt x="162" y="28"/>
                  </a:cubicBezTo>
                  <a:close/>
                </a:path>
              </a:pathLst>
            </a:custGeom>
            <a:solidFill>
              <a:srgbClr val="EDC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127"/>
            <p:cNvSpPr/>
            <p:nvPr/>
          </p:nvSpPr>
          <p:spPr bwMode="auto">
            <a:xfrm>
              <a:off x="7726363" y="1416050"/>
              <a:ext cx="228600" cy="165100"/>
            </a:xfrm>
            <a:custGeom>
              <a:avLst/>
              <a:gdLst>
                <a:gd name="T0" fmla="*/ 29 w 221"/>
                <a:gd name="T1" fmla="*/ 153 h 159"/>
                <a:gd name="T2" fmla="*/ 27 w 221"/>
                <a:gd name="T3" fmla="*/ 116 h 159"/>
                <a:gd name="T4" fmla="*/ 28 w 221"/>
                <a:gd name="T5" fmla="*/ 91 h 159"/>
                <a:gd name="T6" fmla="*/ 40 w 221"/>
                <a:gd name="T7" fmla="*/ 72 h 159"/>
                <a:gd name="T8" fmla="*/ 59 w 221"/>
                <a:gd name="T9" fmla="*/ 61 h 159"/>
                <a:gd name="T10" fmla="*/ 68 w 221"/>
                <a:gd name="T11" fmla="*/ 65 h 159"/>
                <a:gd name="T12" fmla="*/ 91 w 221"/>
                <a:gd name="T13" fmla="*/ 69 h 159"/>
                <a:gd name="T14" fmla="*/ 118 w 221"/>
                <a:gd name="T15" fmla="*/ 65 h 159"/>
                <a:gd name="T16" fmla="*/ 140 w 221"/>
                <a:gd name="T17" fmla="*/ 54 h 159"/>
                <a:gd name="T18" fmla="*/ 172 w 221"/>
                <a:gd name="T19" fmla="*/ 61 h 159"/>
                <a:gd name="T20" fmla="*/ 186 w 221"/>
                <a:gd name="T21" fmla="*/ 110 h 159"/>
                <a:gd name="T22" fmla="*/ 197 w 221"/>
                <a:gd name="T23" fmla="*/ 159 h 159"/>
                <a:gd name="T24" fmla="*/ 217 w 221"/>
                <a:gd name="T25" fmla="*/ 119 h 159"/>
                <a:gd name="T26" fmla="*/ 213 w 221"/>
                <a:gd name="T27" fmla="*/ 66 h 159"/>
                <a:gd name="T28" fmla="*/ 186 w 221"/>
                <a:gd name="T29" fmla="*/ 32 h 159"/>
                <a:gd name="T30" fmla="*/ 168 w 221"/>
                <a:gd name="T31" fmla="*/ 17 h 159"/>
                <a:gd name="T32" fmla="*/ 152 w 221"/>
                <a:gd name="T33" fmla="*/ 9 h 159"/>
                <a:gd name="T34" fmla="*/ 93 w 221"/>
                <a:gd name="T35" fmla="*/ 2 h 159"/>
                <a:gd name="T36" fmla="*/ 16 w 221"/>
                <a:gd name="T37" fmla="*/ 46 h 159"/>
                <a:gd name="T38" fmla="*/ 3 w 221"/>
                <a:gd name="T39" fmla="*/ 93 h 159"/>
                <a:gd name="T40" fmla="*/ 2 w 221"/>
                <a:gd name="T41" fmla="*/ 121 h 159"/>
                <a:gd name="T42" fmla="*/ 17 w 221"/>
                <a:gd name="T43" fmla="*/ 145 h 159"/>
                <a:gd name="T44" fmla="*/ 29 w 221"/>
                <a:gd name="T45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1" h="159">
                  <a:moveTo>
                    <a:pt x="29" y="153"/>
                  </a:moveTo>
                  <a:cubicBezTo>
                    <a:pt x="28" y="140"/>
                    <a:pt x="27" y="128"/>
                    <a:pt x="27" y="116"/>
                  </a:cubicBezTo>
                  <a:cubicBezTo>
                    <a:pt x="26" y="108"/>
                    <a:pt x="25" y="99"/>
                    <a:pt x="28" y="91"/>
                  </a:cubicBezTo>
                  <a:cubicBezTo>
                    <a:pt x="30" y="84"/>
                    <a:pt x="35" y="78"/>
                    <a:pt x="40" y="72"/>
                  </a:cubicBezTo>
                  <a:cubicBezTo>
                    <a:pt x="45" y="66"/>
                    <a:pt x="52" y="58"/>
                    <a:pt x="59" y="61"/>
                  </a:cubicBezTo>
                  <a:cubicBezTo>
                    <a:pt x="63" y="62"/>
                    <a:pt x="65" y="64"/>
                    <a:pt x="68" y="65"/>
                  </a:cubicBezTo>
                  <a:cubicBezTo>
                    <a:pt x="75" y="69"/>
                    <a:pt x="83" y="69"/>
                    <a:pt x="91" y="69"/>
                  </a:cubicBezTo>
                  <a:cubicBezTo>
                    <a:pt x="100" y="69"/>
                    <a:pt x="110" y="68"/>
                    <a:pt x="118" y="65"/>
                  </a:cubicBezTo>
                  <a:cubicBezTo>
                    <a:pt x="126" y="62"/>
                    <a:pt x="132" y="57"/>
                    <a:pt x="140" y="54"/>
                  </a:cubicBezTo>
                  <a:cubicBezTo>
                    <a:pt x="151" y="51"/>
                    <a:pt x="164" y="53"/>
                    <a:pt x="172" y="61"/>
                  </a:cubicBezTo>
                  <a:cubicBezTo>
                    <a:pt x="185" y="73"/>
                    <a:pt x="186" y="92"/>
                    <a:pt x="186" y="110"/>
                  </a:cubicBezTo>
                  <a:cubicBezTo>
                    <a:pt x="186" y="127"/>
                    <a:pt x="186" y="146"/>
                    <a:pt x="197" y="159"/>
                  </a:cubicBezTo>
                  <a:cubicBezTo>
                    <a:pt x="206" y="142"/>
                    <a:pt x="213" y="138"/>
                    <a:pt x="217" y="119"/>
                  </a:cubicBezTo>
                  <a:cubicBezTo>
                    <a:pt x="220" y="105"/>
                    <a:pt x="221" y="78"/>
                    <a:pt x="213" y="66"/>
                  </a:cubicBezTo>
                  <a:cubicBezTo>
                    <a:pt x="206" y="53"/>
                    <a:pt x="196" y="42"/>
                    <a:pt x="186" y="32"/>
                  </a:cubicBezTo>
                  <a:cubicBezTo>
                    <a:pt x="180" y="26"/>
                    <a:pt x="175" y="21"/>
                    <a:pt x="168" y="17"/>
                  </a:cubicBezTo>
                  <a:cubicBezTo>
                    <a:pt x="163" y="13"/>
                    <a:pt x="158" y="11"/>
                    <a:pt x="152" y="9"/>
                  </a:cubicBezTo>
                  <a:cubicBezTo>
                    <a:pt x="133" y="3"/>
                    <a:pt x="113" y="0"/>
                    <a:pt x="93" y="2"/>
                  </a:cubicBezTo>
                  <a:cubicBezTo>
                    <a:pt x="63" y="5"/>
                    <a:pt x="31" y="20"/>
                    <a:pt x="16" y="46"/>
                  </a:cubicBezTo>
                  <a:cubicBezTo>
                    <a:pt x="8" y="61"/>
                    <a:pt x="5" y="77"/>
                    <a:pt x="3" y="93"/>
                  </a:cubicBezTo>
                  <a:cubicBezTo>
                    <a:pt x="1" y="102"/>
                    <a:pt x="0" y="112"/>
                    <a:pt x="2" y="121"/>
                  </a:cubicBezTo>
                  <a:cubicBezTo>
                    <a:pt x="4" y="131"/>
                    <a:pt x="9" y="140"/>
                    <a:pt x="17" y="145"/>
                  </a:cubicBezTo>
                  <a:cubicBezTo>
                    <a:pt x="22" y="147"/>
                    <a:pt x="27" y="148"/>
                    <a:pt x="29" y="15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128"/>
            <p:cNvSpPr/>
            <p:nvPr/>
          </p:nvSpPr>
          <p:spPr bwMode="auto">
            <a:xfrm>
              <a:off x="7739063" y="1547813"/>
              <a:ext cx="17463" cy="38100"/>
            </a:xfrm>
            <a:custGeom>
              <a:avLst/>
              <a:gdLst>
                <a:gd name="T0" fmla="*/ 5 w 17"/>
                <a:gd name="T1" fmla="*/ 0 h 37"/>
                <a:gd name="T2" fmla="*/ 6 w 17"/>
                <a:gd name="T3" fmla="*/ 0 h 37"/>
                <a:gd name="T4" fmla="*/ 7 w 17"/>
                <a:gd name="T5" fmla="*/ 1 h 37"/>
                <a:gd name="T6" fmla="*/ 16 w 17"/>
                <a:gd name="T7" fmla="*/ 18 h 37"/>
                <a:gd name="T8" fmla="*/ 17 w 17"/>
                <a:gd name="T9" fmla="*/ 24 h 37"/>
                <a:gd name="T10" fmla="*/ 17 w 17"/>
                <a:gd name="T11" fmla="*/ 27 h 37"/>
                <a:gd name="T12" fmla="*/ 17 w 17"/>
                <a:gd name="T13" fmla="*/ 36 h 37"/>
                <a:gd name="T14" fmla="*/ 17 w 17"/>
                <a:gd name="T15" fmla="*/ 37 h 37"/>
                <a:gd name="T16" fmla="*/ 16 w 17"/>
                <a:gd name="T17" fmla="*/ 37 h 37"/>
                <a:gd name="T18" fmla="*/ 11 w 17"/>
                <a:gd name="T19" fmla="*/ 37 h 37"/>
                <a:gd name="T20" fmla="*/ 8 w 17"/>
                <a:gd name="T21" fmla="*/ 23 h 37"/>
                <a:gd name="T22" fmla="*/ 7 w 17"/>
                <a:gd name="T23" fmla="*/ 19 h 37"/>
                <a:gd name="T24" fmla="*/ 2 w 17"/>
                <a:gd name="T25" fmla="*/ 15 h 37"/>
                <a:gd name="T26" fmla="*/ 0 w 17"/>
                <a:gd name="T27" fmla="*/ 7 h 37"/>
                <a:gd name="T28" fmla="*/ 1 w 17"/>
                <a:gd name="T29" fmla="*/ 4 h 37"/>
                <a:gd name="T30" fmla="*/ 3 w 17"/>
                <a:gd name="T31" fmla="*/ 2 h 37"/>
                <a:gd name="T32" fmla="*/ 5 w 17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37">
                  <a:moveTo>
                    <a:pt x="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6"/>
                    <a:pt x="13" y="12"/>
                    <a:pt x="16" y="18"/>
                  </a:cubicBezTo>
                  <a:cubicBezTo>
                    <a:pt x="16" y="20"/>
                    <a:pt x="17" y="22"/>
                    <a:pt x="17" y="24"/>
                  </a:cubicBezTo>
                  <a:cubicBezTo>
                    <a:pt x="17" y="25"/>
                    <a:pt x="17" y="26"/>
                    <a:pt x="17" y="27"/>
                  </a:cubicBezTo>
                  <a:cubicBezTo>
                    <a:pt x="17" y="30"/>
                    <a:pt x="17" y="33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4" y="37"/>
                    <a:pt x="12" y="37"/>
                    <a:pt x="11" y="37"/>
                  </a:cubicBezTo>
                  <a:cubicBezTo>
                    <a:pt x="10" y="33"/>
                    <a:pt x="9" y="28"/>
                    <a:pt x="8" y="23"/>
                  </a:cubicBezTo>
                  <a:cubicBezTo>
                    <a:pt x="8" y="21"/>
                    <a:pt x="8" y="20"/>
                    <a:pt x="7" y="19"/>
                  </a:cubicBezTo>
                  <a:cubicBezTo>
                    <a:pt x="6" y="17"/>
                    <a:pt x="4" y="17"/>
                    <a:pt x="2" y="15"/>
                  </a:cubicBezTo>
                  <a:cubicBezTo>
                    <a:pt x="0" y="13"/>
                    <a:pt x="0" y="10"/>
                    <a:pt x="0" y="7"/>
                  </a:cubicBezTo>
                  <a:cubicBezTo>
                    <a:pt x="0" y="6"/>
                    <a:pt x="0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0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129"/>
            <p:cNvSpPr/>
            <p:nvPr/>
          </p:nvSpPr>
          <p:spPr bwMode="auto">
            <a:xfrm>
              <a:off x="7921626" y="1557338"/>
              <a:ext cx="20638" cy="33338"/>
            </a:xfrm>
            <a:custGeom>
              <a:avLst/>
              <a:gdLst>
                <a:gd name="T0" fmla="*/ 1 w 20"/>
                <a:gd name="T1" fmla="*/ 3 h 31"/>
                <a:gd name="T2" fmla="*/ 4 w 20"/>
                <a:gd name="T3" fmla="*/ 1 h 31"/>
                <a:gd name="T4" fmla="*/ 20 w 20"/>
                <a:gd name="T5" fmla="*/ 2 h 31"/>
                <a:gd name="T6" fmla="*/ 16 w 20"/>
                <a:gd name="T7" fmla="*/ 9 h 31"/>
                <a:gd name="T8" fmla="*/ 11 w 20"/>
                <a:gd name="T9" fmla="*/ 29 h 31"/>
                <a:gd name="T10" fmla="*/ 11 w 20"/>
                <a:gd name="T11" fmla="*/ 30 h 31"/>
                <a:gd name="T12" fmla="*/ 10 w 20"/>
                <a:gd name="T13" fmla="*/ 31 h 31"/>
                <a:gd name="T14" fmla="*/ 4 w 20"/>
                <a:gd name="T15" fmla="*/ 31 h 31"/>
                <a:gd name="T16" fmla="*/ 3 w 20"/>
                <a:gd name="T17" fmla="*/ 15 h 31"/>
                <a:gd name="T18" fmla="*/ 2 w 20"/>
                <a:gd name="T19" fmla="*/ 11 h 31"/>
                <a:gd name="T20" fmla="*/ 1 w 20"/>
                <a:gd name="T21" fmla="*/ 7 h 31"/>
                <a:gd name="T22" fmla="*/ 1 w 20"/>
                <a:gd name="T2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1">
                  <a:moveTo>
                    <a:pt x="1" y="3"/>
                  </a:moveTo>
                  <a:cubicBezTo>
                    <a:pt x="2" y="2"/>
                    <a:pt x="3" y="2"/>
                    <a:pt x="4" y="1"/>
                  </a:cubicBezTo>
                  <a:cubicBezTo>
                    <a:pt x="9" y="0"/>
                    <a:pt x="14" y="0"/>
                    <a:pt x="20" y="2"/>
                  </a:cubicBezTo>
                  <a:cubicBezTo>
                    <a:pt x="19" y="4"/>
                    <a:pt x="18" y="7"/>
                    <a:pt x="16" y="9"/>
                  </a:cubicBezTo>
                  <a:cubicBezTo>
                    <a:pt x="13" y="15"/>
                    <a:pt x="11" y="22"/>
                    <a:pt x="11" y="29"/>
                  </a:cubicBezTo>
                  <a:cubicBezTo>
                    <a:pt x="11" y="29"/>
                    <a:pt x="11" y="30"/>
                    <a:pt x="11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8" y="31"/>
                    <a:pt x="6" y="31"/>
                    <a:pt x="4" y="31"/>
                  </a:cubicBezTo>
                  <a:cubicBezTo>
                    <a:pt x="5" y="25"/>
                    <a:pt x="5" y="20"/>
                    <a:pt x="3" y="15"/>
                  </a:cubicBezTo>
                  <a:cubicBezTo>
                    <a:pt x="3" y="14"/>
                    <a:pt x="3" y="12"/>
                    <a:pt x="2" y="11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130"/>
            <p:cNvSpPr/>
            <p:nvPr/>
          </p:nvSpPr>
          <p:spPr bwMode="auto">
            <a:xfrm>
              <a:off x="7820026" y="1806575"/>
              <a:ext cx="52388" cy="150813"/>
            </a:xfrm>
            <a:custGeom>
              <a:avLst/>
              <a:gdLst>
                <a:gd name="T0" fmla="*/ 18 w 50"/>
                <a:gd name="T1" fmla="*/ 146 h 146"/>
                <a:gd name="T2" fmla="*/ 32 w 50"/>
                <a:gd name="T3" fmla="*/ 146 h 146"/>
                <a:gd name="T4" fmla="*/ 50 w 50"/>
                <a:gd name="T5" fmla="*/ 87 h 146"/>
                <a:gd name="T6" fmla="*/ 33 w 50"/>
                <a:gd name="T7" fmla="*/ 0 h 146"/>
                <a:gd name="T8" fmla="*/ 14 w 50"/>
                <a:gd name="T9" fmla="*/ 0 h 146"/>
                <a:gd name="T10" fmla="*/ 0 w 50"/>
                <a:gd name="T11" fmla="*/ 91 h 146"/>
                <a:gd name="T12" fmla="*/ 17 w 50"/>
                <a:gd name="T13" fmla="*/ 146 h 146"/>
                <a:gd name="T14" fmla="*/ 18 w 50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46">
                  <a:moveTo>
                    <a:pt x="18" y="146"/>
                  </a:moveTo>
                  <a:cubicBezTo>
                    <a:pt x="23" y="146"/>
                    <a:pt x="27" y="146"/>
                    <a:pt x="32" y="146"/>
                  </a:cubicBezTo>
                  <a:cubicBezTo>
                    <a:pt x="39" y="124"/>
                    <a:pt x="45" y="105"/>
                    <a:pt x="50" y="8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108"/>
                    <a:pt x="10" y="126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131"/>
            <p:cNvSpPr/>
            <p:nvPr/>
          </p:nvSpPr>
          <p:spPr bwMode="auto">
            <a:xfrm>
              <a:off x="7602538" y="1728788"/>
              <a:ext cx="190500" cy="225425"/>
            </a:xfrm>
            <a:custGeom>
              <a:avLst/>
              <a:gdLst>
                <a:gd name="T0" fmla="*/ 184 w 184"/>
                <a:gd name="T1" fmla="*/ 218 h 218"/>
                <a:gd name="T2" fmla="*/ 139 w 184"/>
                <a:gd name="T3" fmla="*/ 122 h 218"/>
                <a:gd name="T4" fmla="*/ 162 w 184"/>
                <a:gd name="T5" fmla="*/ 87 h 218"/>
                <a:gd name="T6" fmla="*/ 134 w 184"/>
                <a:gd name="T7" fmla="*/ 91 h 218"/>
                <a:gd name="T8" fmla="*/ 128 w 184"/>
                <a:gd name="T9" fmla="*/ 46 h 218"/>
                <a:gd name="T10" fmla="*/ 146 w 184"/>
                <a:gd name="T11" fmla="*/ 0 h 218"/>
                <a:gd name="T12" fmla="*/ 18 w 184"/>
                <a:gd name="T13" fmla="*/ 56 h 218"/>
                <a:gd name="T14" fmla="*/ 0 w 184"/>
                <a:gd name="T15" fmla="*/ 109 h 218"/>
                <a:gd name="T16" fmla="*/ 184 w 184"/>
                <a:gd name="T1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18">
                  <a:moveTo>
                    <a:pt x="184" y="218"/>
                  </a:moveTo>
                  <a:cubicBezTo>
                    <a:pt x="159" y="169"/>
                    <a:pt x="139" y="122"/>
                    <a:pt x="139" y="122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28" y="80"/>
                    <a:pt x="128" y="46"/>
                  </a:cubicBezTo>
                  <a:cubicBezTo>
                    <a:pt x="128" y="30"/>
                    <a:pt x="137" y="13"/>
                    <a:pt x="146" y="0"/>
                  </a:cubicBezTo>
                  <a:cubicBezTo>
                    <a:pt x="119" y="9"/>
                    <a:pt x="28" y="40"/>
                    <a:pt x="18" y="56"/>
                  </a:cubicBezTo>
                  <a:cubicBezTo>
                    <a:pt x="14" y="62"/>
                    <a:pt x="8" y="83"/>
                    <a:pt x="0" y="109"/>
                  </a:cubicBezTo>
                  <a:cubicBezTo>
                    <a:pt x="44" y="166"/>
                    <a:pt x="109" y="206"/>
                    <a:pt x="184" y="218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132"/>
            <p:cNvSpPr/>
            <p:nvPr/>
          </p:nvSpPr>
          <p:spPr bwMode="auto">
            <a:xfrm>
              <a:off x="7735888" y="1703388"/>
              <a:ext cx="101600" cy="254000"/>
            </a:xfrm>
            <a:custGeom>
              <a:avLst/>
              <a:gdLst>
                <a:gd name="T0" fmla="*/ 6 w 99"/>
                <a:gd name="T1" fmla="*/ 116 h 246"/>
                <a:gd name="T2" fmla="*/ 34 w 99"/>
                <a:gd name="T3" fmla="*/ 112 h 246"/>
                <a:gd name="T4" fmla="*/ 11 w 99"/>
                <a:gd name="T5" fmla="*/ 147 h 246"/>
                <a:gd name="T6" fmla="*/ 56 w 99"/>
                <a:gd name="T7" fmla="*/ 243 h 246"/>
                <a:gd name="T8" fmla="*/ 99 w 99"/>
                <a:gd name="T9" fmla="*/ 246 h 246"/>
                <a:gd name="T10" fmla="*/ 82 w 99"/>
                <a:gd name="T11" fmla="*/ 191 h 246"/>
                <a:gd name="T12" fmla="*/ 62 w 99"/>
                <a:gd name="T13" fmla="*/ 120 h 246"/>
                <a:gd name="T14" fmla="*/ 40 w 99"/>
                <a:gd name="T15" fmla="*/ 0 h 246"/>
                <a:gd name="T16" fmla="*/ 40 w 99"/>
                <a:gd name="T17" fmla="*/ 0 h 246"/>
                <a:gd name="T18" fmla="*/ 18 w 99"/>
                <a:gd name="T19" fmla="*/ 25 h 246"/>
                <a:gd name="T20" fmla="*/ 0 w 99"/>
                <a:gd name="T21" fmla="*/ 71 h 246"/>
                <a:gd name="T22" fmla="*/ 6 w 99"/>
                <a:gd name="T23" fmla="*/ 11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6" y="116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7"/>
                    <a:pt x="31" y="194"/>
                    <a:pt x="56" y="243"/>
                  </a:cubicBezTo>
                  <a:cubicBezTo>
                    <a:pt x="70" y="245"/>
                    <a:pt x="84" y="246"/>
                    <a:pt x="99" y="246"/>
                  </a:cubicBezTo>
                  <a:cubicBezTo>
                    <a:pt x="92" y="226"/>
                    <a:pt x="87" y="208"/>
                    <a:pt x="82" y="191"/>
                  </a:cubicBezTo>
                  <a:cubicBezTo>
                    <a:pt x="74" y="164"/>
                    <a:pt x="67" y="140"/>
                    <a:pt x="62" y="120"/>
                  </a:cubicBezTo>
                  <a:cubicBezTo>
                    <a:pt x="36" y="24"/>
                    <a:pt x="39" y="3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29" y="10"/>
                    <a:pt x="18" y="25"/>
                  </a:cubicBezTo>
                  <a:cubicBezTo>
                    <a:pt x="9" y="38"/>
                    <a:pt x="0" y="55"/>
                    <a:pt x="0" y="71"/>
                  </a:cubicBezTo>
                  <a:cubicBezTo>
                    <a:pt x="0" y="105"/>
                    <a:pt x="6" y="116"/>
                    <a:pt x="6" y="116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133"/>
            <p:cNvSpPr/>
            <p:nvPr/>
          </p:nvSpPr>
          <p:spPr bwMode="auto">
            <a:xfrm>
              <a:off x="7899401" y="1728788"/>
              <a:ext cx="184150" cy="222250"/>
            </a:xfrm>
            <a:custGeom>
              <a:avLst/>
              <a:gdLst>
                <a:gd name="T0" fmla="*/ 48 w 179"/>
                <a:gd name="T1" fmla="*/ 91 h 215"/>
                <a:gd name="T2" fmla="*/ 21 w 179"/>
                <a:gd name="T3" fmla="*/ 87 h 215"/>
                <a:gd name="T4" fmla="*/ 43 w 179"/>
                <a:gd name="T5" fmla="*/ 122 h 215"/>
                <a:gd name="T6" fmla="*/ 0 w 179"/>
                <a:gd name="T7" fmla="*/ 215 h 215"/>
                <a:gd name="T8" fmla="*/ 179 w 179"/>
                <a:gd name="T9" fmla="*/ 97 h 215"/>
                <a:gd name="T10" fmla="*/ 164 w 179"/>
                <a:gd name="T11" fmla="*/ 56 h 215"/>
                <a:gd name="T12" fmla="*/ 36 w 179"/>
                <a:gd name="T13" fmla="*/ 0 h 215"/>
                <a:gd name="T14" fmla="*/ 55 w 179"/>
                <a:gd name="T15" fmla="*/ 46 h 215"/>
                <a:gd name="T16" fmla="*/ 48 w 179"/>
                <a:gd name="T17" fmla="*/ 9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5">
                  <a:moveTo>
                    <a:pt x="48" y="91"/>
                  </a:moveTo>
                  <a:cubicBezTo>
                    <a:pt x="21" y="87"/>
                    <a:pt x="21" y="87"/>
                    <a:pt x="21" y="87"/>
                  </a:cubicBezTo>
                  <a:cubicBezTo>
                    <a:pt x="43" y="122"/>
                    <a:pt x="43" y="122"/>
                    <a:pt x="43" y="122"/>
                  </a:cubicBezTo>
                  <a:cubicBezTo>
                    <a:pt x="43" y="122"/>
                    <a:pt x="24" y="168"/>
                    <a:pt x="0" y="215"/>
                  </a:cubicBezTo>
                  <a:cubicBezTo>
                    <a:pt x="74" y="200"/>
                    <a:pt x="137" y="157"/>
                    <a:pt x="179" y="97"/>
                  </a:cubicBezTo>
                  <a:cubicBezTo>
                    <a:pt x="173" y="77"/>
                    <a:pt x="167" y="61"/>
                    <a:pt x="164" y="56"/>
                  </a:cubicBezTo>
                  <a:cubicBezTo>
                    <a:pt x="155" y="40"/>
                    <a:pt x="63" y="9"/>
                    <a:pt x="36" y="0"/>
                  </a:cubicBezTo>
                  <a:cubicBezTo>
                    <a:pt x="45" y="13"/>
                    <a:pt x="55" y="30"/>
                    <a:pt x="55" y="46"/>
                  </a:cubicBezTo>
                  <a:cubicBezTo>
                    <a:pt x="55" y="80"/>
                    <a:pt x="48" y="91"/>
                    <a:pt x="48" y="91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134"/>
            <p:cNvSpPr/>
            <p:nvPr/>
          </p:nvSpPr>
          <p:spPr bwMode="auto">
            <a:xfrm>
              <a:off x="7853363" y="1703388"/>
              <a:ext cx="101600" cy="254000"/>
            </a:xfrm>
            <a:custGeom>
              <a:avLst/>
              <a:gdLst>
                <a:gd name="T0" fmla="*/ 44 w 99"/>
                <a:gd name="T1" fmla="*/ 240 h 246"/>
                <a:gd name="T2" fmla="*/ 87 w 99"/>
                <a:gd name="T3" fmla="*/ 147 h 246"/>
                <a:gd name="T4" fmla="*/ 65 w 99"/>
                <a:gd name="T5" fmla="*/ 112 h 246"/>
                <a:gd name="T6" fmla="*/ 92 w 99"/>
                <a:gd name="T7" fmla="*/ 116 h 246"/>
                <a:gd name="T8" fmla="*/ 99 w 99"/>
                <a:gd name="T9" fmla="*/ 71 h 246"/>
                <a:gd name="T10" fmla="*/ 80 w 99"/>
                <a:gd name="T11" fmla="*/ 25 h 246"/>
                <a:gd name="T12" fmla="*/ 58 w 99"/>
                <a:gd name="T13" fmla="*/ 0 h 246"/>
                <a:gd name="T14" fmla="*/ 58 w 99"/>
                <a:gd name="T15" fmla="*/ 0 h 246"/>
                <a:gd name="T16" fmla="*/ 37 w 99"/>
                <a:gd name="T17" fmla="*/ 120 h 246"/>
                <a:gd name="T18" fmla="*/ 18 w 99"/>
                <a:gd name="T19" fmla="*/ 187 h 246"/>
                <a:gd name="T20" fmla="*/ 0 w 99"/>
                <a:gd name="T21" fmla="*/ 246 h 246"/>
                <a:gd name="T22" fmla="*/ 44 w 99"/>
                <a:gd name="T23" fmla="*/ 24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44" y="240"/>
                  </a:moveTo>
                  <a:cubicBezTo>
                    <a:pt x="68" y="193"/>
                    <a:pt x="87" y="147"/>
                    <a:pt x="87" y="147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9" y="105"/>
                    <a:pt x="99" y="71"/>
                  </a:cubicBezTo>
                  <a:cubicBezTo>
                    <a:pt x="99" y="55"/>
                    <a:pt x="89" y="38"/>
                    <a:pt x="80" y="25"/>
                  </a:cubicBezTo>
                  <a:cubicBezTo>
                    <a:pt x="69" y="1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3"/>
                    <a:pt x="62" y="24"/>
                    <a:pt x="37" y="120"/>
                  </a:cubicBezTo>
                  <a:cubicBezTo>
                    <a:pt x="32" y="139"/>
                    <a:pt x="25" y="161"/>
                    <a:pt x="18" y="187"/>
                  </a:cubicBezTo>
                  <a:cubicBezTo>
                    <a:pt x="13" y="205"/>
                    <a:pt x="7" y="224"/>
                    <a:pt x="0" y="246"/>
                  </a:cubicBezTo>
                  <a:cubicBezTo>
                    <a:pt x="15" y="245"/>
                    <a:pt x="30" y="243"/>
                    <a:pt x="44" y="240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7" name="Freeform 135"/>
          <p:cNvSpPr/>
          <p:nvPr/>
        </p:nvSpPr>
        <p:spPr bwMode="auto">
          <a:xfrm>
            <a:off x="4815861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45 w 1016"/>
              <a:gd name="T5" fmla="*/ 716 h 1016"/>
              <a:gd name="T6" fmla="*/ 508 w 1016"/>
              <a:gd name="T7" fmla="*/ 1016 h 1016"/>
              <a:gd name="T8" fmla="*/ 972 w 1016"/>
              <a:gd name="T9" fmla="*/ 71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82"/>
                  <a:pt x="16" y="652"/>
                  <a:pt x="45" y="716"/>
                </a:cubicBezTo>
                <a:cubicBezTo>
                  <a:pt x="124" y="893"/>
                  <a:pt x="302" y="1016"/>
                  <a:pt x="508" y="1016"/>
                </a:cubicBezTo>
                <a:cubicBezTo>
                  <a:pt x="715" y="1016"/>
                  <a:pt x="893" y="893"/>
                  <a:pt x="972" y="716"/>
                </a:cubicBezTo>
                <a:cubicBezTo>
                  <a:pt x="1001" y="652"/>
                  <a:pt x="1016" y="582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3" name="组合 442"/>
          <p:cNvGrpSpPr/>
          <p:nvPr/>
        </p:nvGrpSpPr>
        <p:grpSpPr>
          <a:xfrm>
            <a:off x="5084440" y="3734329"/>
            <a:ext cx="581077" cy="581077"/>
            <a:chOff x="5240338" y="1414463"/>
            <a:chExt cx="546100" cy="546100"/>
          </a:xfrm>
        </p:grpSpPr>
        <p:sp>
          <p:nvSpPr>
            <p:cNvPr id="368" name="Freeform 136"/>
            <p:cNvSpPr/>
            <p:nvPr/>
          </p:nvSpPr>
          <p:spPr bwMode="auto">
            <a:xfrm>
              <a:off x="5303838" y="1414463"/>
              <a:ext cx="482600" cy="482600"/>
            </a:xfrm>
            <a:custGeom>
              <a:avLst/>
              <a:gdLst>
                <a:gd name="T0" fmla="*/ 0 w 304"/>
                <a:gd name="T1" fmla="*/ 0 h 304"/>
                <a:gd name="T2" fmla="*/ 44 w 304"/>
                <a:gd name="T3" fmla="*/ 0 h 304"/>
                <a:gd name="T4" fmla="*/ 44 w 304"/>
                <a:gd name="T5" fmla="*/ 260 h 304"/>
                <a:gd name="T6" fmla="*/ 304 w 304"/>
                <a:gd name="T7" fmla="*/ 260 h 304"/>
                <a:gd name="T8" fmla="*/ 304 w 304"/>
                <a:gd name="T9" fmla="*/ 304 h 304"/>
                <a:gd name="T10" fmla="*/ 0 w 304"/>
                <a:gd name="T11" fmla="*/ 304 h 304"/>
                <a:gd name="T12" fmla="*/ 0 w 304"/>
                <a:gd name="T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4">
                  <a:moveTo>
                    <a:pt x="0" y="0"/>
                  </a:moveTo>
                  <a:lnTo>
                    <a:pt x="44" y="0"/>
                  </a:lnTo>
                  <a:lnTo>
                    <a:pt x="44" y="260"/>
                  </a:lnTo>
                  <a:lnTo>
                    <a:pt x="304" y="260"/>
                  </a:lnTo>
                  <a:lnTo>
                    <a:pt x="304" y="304"/>
                  </a:lnTo>
                  <a:lnTo>
                    <a:pt x="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137"/>
            <p:cNvSpPr/>
            <p:nvPr/>
          </p:nvSpPr>
          <p:spPr bwMode="auto">
            <a:xfrm>
              <a:off x="5240338" y="1476375"/>
              <a:ext cx="482600" cy="484188"/>
            </a:xfrm>
            <a:custGeom>
              <a:avLst/>
              <a:gdLst>
                <a:gd name="T0" fmla="*/ 304 w 304"/>
                <a:gd name="T1" fmla="*/ 305 h 305"/>
                <a:gd name="T2" fmla="*/ 260 w 304"/>
                <a:gd name="T3" fmla="*/ 305 h 305"/>
                <a:gd name="T4" fmla="*/ 260 w 304"/>
                <a:gd name="T5" fmla="*/ 44 h 305"/>
                <a:gd name="T6" fmla="*/ 0 w 304"/>
                <a:gd name="T7" fmla="*/ 44 h 305"/>
                <a:gd name="T8" fmla="*/ 0 w 304"/>
                <a:gd name="T9" fmla="*/ 0 h 305"/>
                <a:gd name="T10" fmla="*/ 304 w 304"/>
                <a:gd name="T11" fmla="*/ 0 h 305"/>
                <a:gd name="T12" fmla="*/ 304 w 304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5">
                  <a:moveTo>
                    <a:pt x="304" y="305"/>
                  </a:moveTo>
                  <a:lnTo>
                    <a:pt x="260" y="305"/>
                  </a:lnTo>
                  <a:lnTo>
                    <a:pt x="260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" name="Oval 138"/>
          <p:cNvSpPr>
            <a:spLocks noChangeArrowheads="1"/>
          </p:cNvSpPr>
          <p:nvPr/>
        </p:nvSpPr>
        <p:spPr bwMode="auto">
          <a:xfrm>
            <a:off x="4819239" y="4702228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7" name="组合 446"/>
          <p:cNvGrpSpPr/>
          <p:nvPr/>
        </p:nvGrpSpPr>
        <p:grpSpPr>
          <a:xfrm>
            <a:off x="5047278" y="4876213"/>
            <a:ext cx="631754" cy="706076"/>
            <a:chOff x="5205413" y="2487613"/>
            <a:chExt cx="593726" cy="663575"/>
          </a:xfrm>
        </p:grpSpPr>
        <p:sp>
          <p:nvSpPr>
            <p:cNvPr id="371" name="Freeform 139"/>
            <p:cNvSpPr/>
            <p:nvPr/>
          </p:nvSpPr>
          <p:spPr bwMode="auto">
            <a:xfrm>
              <a:off x="5205413" y="2487613"/>
              <a:ext cx="501650" cy="611188"/>
            </a:xfrm>
            <a:custGeom>
              <a:avLst/>
              <a:gdLst>
                <a:gd name="T0" fmla="*/ 190 w 486"/>
                <a:gd name="T1" fmla="*/ 418 h 590"/>
                <a:gd name="T2" fmla="*/ 255 w 486"/>
                <a:gd name="T3" fmla="*/ 436 h 590"/>
                <a:gd name="T4" fmla="*/ 209 w 486"/>
                <a:gd name="T5" fmla="*/ 454 h 590"/>
                <a:gd name="T6" fmla="*/ 153 w 486"/>
                <a:gd name="T7" fmla="*/ 493 h 590"/>
                <a:gd name="T8" fmla="*/ 116 w 486"/>
                <a:gd name="T9" fmla="*/ 505 h 590"/>
                <a:gd name="T10" fmla="*/ 77 w 486"/>
                <a:gd name="T11" fmla="*/ 517 h 590"/>
                <a:gd name="T12" fmla="*/ 0 w 486"/>
                <a:gd name="T13" fmla="*/ 590 h 590"/>
                <a:gd name="T14" fmla="*/ 93 w 486"/>
                <a:gd name="T15" fmla="*/ 455 h 590"/>
                <a:gd name="T16" fmla="*/ 145 w 486"/>
                <a:gd name="T17" fmla="*/ 393 h 590"/>
                <a:gd name="T18" fmla="*/ 238 w 486"/>
                <a:gd name="T19" fmla="*/ 280 h 590"/>
                <a:gd name="T20" fmla="*/ 364 w 486"/>
                <a:gd name="T21" fmla="*/ 149 h 590"/>
                <a:gd name="T22" fmla="*/ 242 w 486"/>
                <a:gd name="T23" fmla="*/ 257 h 590"/>
                <a:gd name="T24" fmla="*/ 57 w 486"/>
                <a:gd name="T25" fmla="*/ 481 h 590"/>
                <a:gd name="T26" fmla="*/ 125 w 486"/>
                <a:gd name="T27" fmla="*/ 246 h 590"/>
                <a:gd name="T28" fmla="*/ 174 w 486"/>
                <a:gd name="T29" fmla="*/ 163 h 590"/>
                <a:gd name="T30" fmla="*/ 188 w 486"/>
                <a:gd name="T31" fmla="*/ 256 h 590"/>
                <a:gd name="T32" fmla="*/ 206 w 486"/>
                <a:gd name="T33" fmla="*/ 224 h 590"/>
                <a:gd name="T34" fmla="*/ 225 w 486"/>
                <a:gd name="T35" fmla="*/ 181 h 590"/>
                <a:gd name="T36" fmla="*/ 367 w 486"/>
                <a:gd name="T37" fmla="*/ 36 h 590"/>
                <a:gd name="T38" fmla="*/ 486 w 486"/>
                <a:gd name="T39" fmla="*/ 0 h 590"/>
                <a:gd name="T40" fmla="*/ 457 w 486"/>
                <a:gd name="T41" fmla="*/ 94 h 590"/>
                <a:gd name="T42" fmla="*/ 442 w 486"/>
                <a:gd name="T43" fmla="*/ 193 h 590"/>
                <a:gd name="T44" fmla="*/ 352 w 486"/>
                <a:gd name="T45" fmla="*/ 270 h 590"/>
                <a:gd name="T46" fmla="*/ 412 w 486"/>
                <a:gd name="T47" fmla="*/ 269 h 590"/>
                <a:gd name="T48" fmla="*/ 371 w 486"/>
                <a:gd name="T49" fmla="*/ 296 h 590"/>
                <a:gd name="T50" fmla="*/ 332 w 486"/>
                <a:gd name="T51" fmla="*/ 353 h 590"/>
                <a:gd name="T52" fmla="*/ 190 w 486"/>
                <a:gd name="T53" fmla="*/ 41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6" h="590">
                  <a:moveTo>
                    <a:pt x="190" y="418"/>
                  </a:moveTo>
                  <a:cubicBezTo>
                    <a:pt x="209" y="430"/>
                    <a:pt x="232" y="436"/>
                    <a:pt x="255" y="436"/>
                  </a:cubicBezTo>
                  <a:cubicBezTo>
                    <a:pt x="239" y="439"/>
                    <a:pt x="223" y="445"/>
                    <a:pt x="209" y="454"/>
                  </a:cubicBezTo>
                  <a:cubicBezTo>
                    <a:pt x="190" y="467"/>
                    <a:pt x="174" y="484"/>
                    <a:pt x="153" y="493"/>
                  </a:cubicBezTo>
                  <a:cubicBezTo>
                    <a:pt x="140" y="498"/>
                    <a:pt x="129" y="501"/>
                    <a:pt x="116" y="505"/>
                  </a:cubicBezTo>
                  <a:cubicBezTo>
                    <a:pt x="103" y="509"/>
                    <a:pt x="90" y="511"/>
                    <a:pt x="77" y="517"/>
                  </a:cubicBezTo>
                  <a:cubicBezTo>
                    <a:pt x="46" y="530"/>
                    <a:pt x="40" y="540"/>
                    <a:pt x="0" y="590"/>
                  </a:cubicBezTo>
                  <a:cubicBezTo>
                    <a:pt x="23" y="540"/>
                    <a:pt x="55" y="494"/>
                    <a:pt x="93" y="455"/>
                  </a:cubicBezTo>
                  <a:cubicBezTo>
                    <a:pt x="108" y="438"/>
                    <a:pt x="129" y="410"/>
                    <a:pt x="145" y="393"/>
                  </a:cubicBezTo>
                  <a:cubicBezTo>
                    <a:pt x="179" y="354"/>
                    <a:pt x="206" y="320"/>
                    <a:pt x="238" y="280"/>
                  </a:cubicBezTo>
                  <a:cubicBezTo>
                    <a:pt x="278" y="230"/>
                    <a:pt x="313" y="185"/>
                    <a:pt x="364" y="149"/>
                  </a:cubicBezTo>
                  <a:cubicBezTo>
                    <a:pt x="316" y="174"/>
                    <a:pt x="279" y="216"/>
                    <a:pt x="242" y="257"/>
                  </a:cubicBezTo>
                  <a:cubicBezTo>
                    <a:pt x="178" y="330"/>
                    <a:pt x="114" y="403"/>
                    <a:pt x="57" y="481"/>
                  </a:cubicBezTo>
                  <a:cubicBezTo>
                    <a:pt x="36" y="398"/>
                    <a:pt x="69" y="310"/>
                    <a:pt x="125" y="246"/>
                  </a:cubicBezTo>
                  <a:cubicBezTo>
                    <a:pt x="146" y="221"/>
                    <a:pt x="172" y="196"/>
                    <a:pt x="174" y="163"/>
                  </a:cubicBezTo>
                  <a:cubicBezTo>
                    <a:pt x="189" y="191"/>
                    <a:pt x="194" y="225"/>
                    <a:pt x="188" y="256"/>
                  </a:cubicBezTo>
                  <a:cubicBezTo>
                    <a:pt x="194" y="246"/>
                    <a:pt x="200" y="235"/>
                    <a:pt x="206" y="224"/>
                  </a:cubicBezTo>
                  <a:cubicBezTo>
                    <a:pt x="212" y="210"/>
                    <a:pt x="218" y="195"/>
                    <a:pt x="225" y="181"/>
                  </a:cubicBezTo>
                  <a:cubicBezTo>
                    <a:pt x="253" y="117"/>
                    <a:pt x="301" y="58"/>
                    <a:pt x="367" y="36"/>
                  </a:cubicBezTo>
                  <a:cubicBezTo>
                    <a:pt x="406" y="23"/>
                    <a:pt x="451" y="22"/>
                    <a:pt x="486" y="0"/>
                  </a:cubicBezTo>
                  <a:cubicBezTo>
                    <a:pt x="463" y="25"/>
                    <a:pt x="458" y="61"/>
                    <a:pt x="457" y="94"/>
                  </a:cubicBezTo>
                  <a:cubicBezTo>
                    <a:pt x="455" y="128"/>
                    <a:pt x="456" y="163"/>
                    <a:pt x="442" y="193"/>
                  </a:cubicBezTo>
                  <a:cubicBezTo>
                    <a:pt x="425" y="229"/>
                    <a:pt x="389" y="253"/>
                    <a:pt x="352" y="270"/>
                  </a:cubicBezTo>
                  <a:cubicBezTo>
                    <a:pt x="372" y="268"/>
                    <a:pt x="392" y="267"/>
                    <a:pt x="412" y="269"/>
                  </a:cubicBezTo>
                  <a:cubicBezTo>
                    <a:pt x="398" y="277"/>
                    <a:pt x="383" y="284"/>
                    <a:pt x="371" y="296"/>
                  </a:cubicBezTo>
                  <a:cubicBezTo>
                    <a:pt x="355" y="312"/>
                    <a:pt x="345" y="334"/>
                    <a:pt x="332" y="353"/>
                  </a:cubicBezTo>
                  <a:cubicBezTo>
                    <a:pt x="300" y="397"/>
                    <a:pt x="244" y="423"/>
                    <a:pt x="190" y="418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140"/>
            <p:cNvSpPr/>
            <p:nvPr/>
          </p:nvSpPr>
          <p:spPr bwMode="auto">
            <a:xfrm>
              <a:off x="5534026" y="2978150"/>
              <a:ext cx="265113" cy="173038"/>
            </a:xfrm>
            <a:custGeom>
              <a:avLst/>
              <a:gdLst>
                <a:gd name="T0" fmla="*/ 237 w 256"/>
                <a:gd name="T1" fmla="*/ 18 h 168"/>
                <a:gd name="T2" fmla="*/ 219 w 256"/>
                <a:gd name="T3" fmla="*/ 0 h 168"/>
                <a:gd name="T4" fmla="*/ 37 w 256"/>
                <a:gd name="T5" fmla="*/ 0 h 168"/>
                <a:gd name="T6" fmla="*/ 19 w 256"/>
                <a:gd name="T7" fmla="*/ 18 h 168"/>
                <a:gd name="T8" fmla="*/ 0 w 256"/>
                <a:gd name="T9" fmla="*/ 168 h 168"/>
                <a:gd name="T10" fmla="*/ 256 w 256"/>
                <a:gd name="T11" fmla="*/ 168 h 168"/>
                <a:gd name="T12" fmla="*/ 237 w 256"/>
                <a:gd name="T13" fmla="*/ 1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68">
                  <a:moveTo>
                    <a:pt x="237" y="18"/>
                  </a:moveTo>
                  <a:cubicBezTo>
                    <a:pt x="236" y="8"/>
                    <a:pt x="228" y="0"/>
                    <a:pt x="21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20" y="8"/>
                    <a:pt x="19" y="1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56" y="168"/>
                    <a:pt x="256" y="168"/>
                    <a:pt x="256" y="168"/>
                  </a:cubicBezTo>
                  <a:lnTo>
                    <a:pt x="237" y="1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Rectangle 141"/>
            <p:cNvSpPr>
              <a:spLocks noChangeArrowheads="1"/>
            </p:cNvSpPr>
            <p:nvPr/>
          </p:nvSpPr>
          <p:spPr bwMode="auto">
            <a:xfrm>
              <a:off x="5621338" y="2935288"/>
              <a:ext cx="92075" cy="444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142"/>
            <p:cNvSpPr/>
            <p:nvPr/>
          </p:nvSpPr>
          <p:spPr bwMode="auto">
            <a:xfrm>
              <a:off x="5605463" y="2916238"/>
              <a:ext cx="122238" cy="22225"/>
            </a:xfrm>
            <a:custGeom>
              <a:avLst/>
              <a:gdLst>
                <a:gd name="T0" fmla="*/ 110 w 118"/>
                <a:gd name="T1" fmla="*/ 0 h 20"/>
                <a:gd name="T2" fmla="*/ 9 w 118"/>
                <a:gd name="T3" fmla="*/ 0 h 20"/>
                <a:gd name="T4" fmla="*/ 0 w 118"/>
                <a:gd name="T5" fmla="*/ 10 h 20"/>
                <a:gd name="T6" fmla="*/ 9 w 118"/>
                <a:gd name="T7" fmla="*/ 20 h 20"/>
                <a:gd name="T8" fmla="*/ 110 w 118"/>
                <a:gd name="T9" fmla="*/ 20 h 20"/>
                <a:gd name="T10" fmla="*/ 118 w 118"/>
                <a:gd name="T11" fmla="*/ 10 h 20"/>
                <a:gd name="T12" fmla="*/ 110 w 118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0">
                  <a:moveTo>
                    <a:pt x="1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9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4" y="20"/>
                    <a:pt x="118" y="15"/>
                    <a:pt x="118" y="10"/>
                  </a:cubicBezTo>
                  <a:cubicBezTo>
                    <a:pt x="118" y="4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" name="Freeform 143"/>
          <p:cNvSpPr/>
          <p:nvPr/>
        </p:nvSpPr>
        <p:spPr bwMode="auto">
          <a:xfrm>
            <a:off x="3429174" y="4698849"/>
            <a:ext cx="1121614" cy="1123304"/>
          </a:xfrm>
          <a:custGeom>
            <a:avLst/>
            <a:gdLst>
              <a:gd name="T0" fmla="*/ 1017 w 1019"/>
              <a:gd name="T1" fmla="*/ 513 h 1020"/>
              <a:gd name="T2" fmla="*/ 506 w 1019"/>
              <a:gd name="T3" fmla="*/ 1018 h 1020"/>
              <a:gd name="T4" fmla="*/ 1 w 1019"/>
              <a:gd name="T5" fmla="*/ 507 h 1020"/>
              <a:gd name="T6" fmla="*/ 513 w 1019"/>
              <a:gd name="T7" fmla="*/ 2 h 1020"/>
              <a:gd name="T8" fmla="*/ 1017 w 1019"/>
              <a:gd name="T9" fmla="*/ 513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9" h="1020">
                <a:moveTo>
                  <a:pt x="1017" y="513"/>
                </a:moveTo>
                <a:cubicBezTo>
                  <a:pt x="1016" y="794"/>
                  <a:pt x="787" y="1020"/>
                  <a:pt x="506" y="1018"/>
                </a:cubicBezTo>
                <a:cubicBezTo>
                  <a:pt x="226" y="1016"/>
                  <a:pt x="0" y="787"/>
                  <a:pt x="1" y="507"/>
                </a:cubicBezTo>
                <a:cubicBezTo>
                  <a:pt x="3" y="226"/>
                  <a:pt x="232" y="0"/>
                  <a:pt x="513" y="2"/>
                </a:cubicBezTo>
                <a:cubicBezTo>
                  <a:pt x="793" y="4"/>
                  <a:pt x="1019" y="233"/>
                  <a:pt x="1017" y="513"/>
                </a:cubicBezTo>
                <a:close/>
              </a:path>
            </a:pathLst>
          </a:cu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8" name="组合 447"/>
          <p:cNvGrpSpPr/>
          <p:nvPr/>
        </p:nvGrpSpPr>
        <p:grpSpPr>
          <a:xfrm>
            <a:off x="3692686" y="4962361"/>
            <a:ext cx="679051" cy="679050"/>
            <a:chOff x="4068763" y="2568575"/>
            <a:chExt cx="638176" cy="638175"/>
          </a:xfrm>
        </p:grpSpPr>
        <p:sp>
          <p:nvSpPr>
            <p:cNvPr id="376" name="Freeform 144"/>
            <p:cNvSpPr>
              <a:spLocks noEditPoints="1"/>
            </p:cNvSpPr>
            <p:nvPr/>
          </p:nvSpPr>
          <p:spPr bwMode="auto">
            <a:xfrm>
              <a:off x="4083051" y="2584450"/>
              <a:ext cx="190500" cy="190500"/>
            </a:xfrm>
            <a:custGeom>
              <a:avLst/>
              <a:gdLst>
                <a:gd name="T0" fmla="*/ 33 w 184"/>
                <a:gd name="T1" fmla="*/ 33 h 184"/>
                <a:gd name="T2" fmla="*/ 33 w 184"/>
                <a:gd name="T3" fmla="*/ 151 h 184"/>
                <a:gd name="T4" fmla="*/ 152 w 184"/>
                <a:gd name="T5" fmla="*/ 151 h 184"/>
                <a:gd name="T6" fmla="*/ 152 w 184"/>
                <a:gd name="T7" fmla="*/ 33 h 184"/>
                <a:gd name="T8" fmla="*/ 33 w 184"/>
                <a:gd name="T9" fmla="*/ 33 h 184"/>
                <a:gd name="T10" fmla="*/ 136 w 184"/>
                <a:gd name="T11" fmla="*/ 135 h 184"/>
                <a:gd name="T12" fmla="*/ 49 w 184"/>
                <a:gd name="T13" fmla="*/ 135 h 184"/>
                <a:gd name="T14" fmla="*/ 49 w 184"/>
                <a:gd name="T15" fmla="*/ 49 h 184"/>
                <a:gd name="T16" fmla="*/ 136 w 184"/>
                <a:gd name="T17" fmla="*/ 49 h 184"/>
                <a:gd name="T18" fmla="*/ 136 w 184"/>
                <a:gd name="T19" fmla="*/ 13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33" y="33"/>
                  </a:moveTo>
                  <a:cubicBezTo>
                    <a:pt x="0" y="65"/>
                    <a:pt x="0" y="118"/>
                    <a:pt x="33" y="151"/>
                  </a:cubicBezTo>
                  <a:cubicBezTo>
                    <a:pt x="66" y="184"/>
                    <a:pt x="119" y="184"/>
                    <a:pt x="152" y="151"/>
                  </a:cubicBezTo>
                  <a:cubicBezTo>
                    <a:pt x="184" y="118"/>
                    <a:pt x="184" y="65"/>
                    <a:pt x="152" y="33"/>
                  </a:cubicBezTo>
                  <a:cubicBezTo>
                    <a:pt x="119" y="0"/>
                    <a:pt x="66" y="0"/>
                    <a:pt x="33" y="33"/>
                  </a:cubicBezTo>
                  <a:close/>
                  <a:moveTo>
                    <a:pt x="136" y="135"/>
                  </a:moveTo>
                  <a:cubicBezTo>
                    <a:pt x="112" y="159"/>
                    <a:pt x="73" y="159"/>
                    <a:pt x="49" y="135"/>
                  </a:cubicBezTo>
                  <a:cubicBezTo>
                    <a:pt x="25" y="111"/>
                    <a:pt x="25" y="73"/>
                    <a:pt x="49" y="49"/>
                  </a:cubicBezTo>
                  <a:cubicBezTo>
                    <a:pt x="73" y="25"/>
                    <a:pt x="112" y="25"/>
                    <a:pt x="136" y="49"/>
                  </a:cubicBezTo>
                  <a:cubicBezTo>
                    <a:pt x="160" y="73"/>
                    <a:pt x="160" y="111"/>
                    <a:pt x="136" y="13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145"/>
            <p:cNvSpPr/>
            <p:nvPr/>
          </p:nvSpPr>
          <p:spPr bwMode="auto">
            <a:xfrm>
              <a:off x="4068763" y="2568575"/>
              <a:ext cx="57150" cy="57150"/>
            </a:xfrm>
            <a:custGeom>
              <a:avLst/>
              <a:gdLst>
                <a:gd name="T0" fmla="*/ 55 w 55"/>
                <a:gd name="T1" fmla="*/ 34 h 56"/>
                <a:gd name="T2" fmla="*/ 33 w 55"/>
                <a:gd name="T3" fmla="*/ 56 h 56"/>
                <a:gd name="T4" fmla="*/ 6 w 55"/>
                <a:gd name="T5" fmla="*/ 29 h 56"/>
                <a:gd name="T6" fmla="*/ 6 w 55"/>
                <a:gd name="T7" fmla="*/ 7 h 56"/>
                <a:gd name="T8" fmla="*/ 28 w 55"/>
                <a:gd name="T9" fmla="*/ 7 h 56"/>
                <a:gd name="T10" fmla="*/ 55 w 55"/>
                <a:gd name="T1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6">
                  <a:moveTo>
                    <a:pt x="55" y="34"/>
                  </a:moveTo>
                  <a:cubicBezTo>
                    <a:pt x="33" y="56"/>
                    <a:pt x="33" y="56"/>
                    <a:pt x="33" y="5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0"/>
                    <a:pt x="22" y="0"/>
                    <a:pt x="28" y="7"/>
                  </a:cubicBezTo>
                  <a:lnTo>
                    <a:pt x="55" y="34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146"/>
            <p:cNvSpPr/>
            <p:nvPr/>
          </p:nvSpPr>
          <p:spPr bwMode="auto">
            <a:xfrm>
              <a:off x="4227513" y="2727325"/>
              <a:ext cx="77788" cy="77788"/>
            </a:xfrm>
            <a:custGeom>
              <a:avLst/>
              <a:gdLst>
                <a:gd name="T0" fmla="*/ 66 w 76"/>
                <a:gd name="T1" fmla="*/ 66 h 75"/>
                <a:gd name="T2" fmla="*/ 66 w 76"/>
                <a:gd name="T3" fmla="*/ 66 h 75"/>
                <a:gd name="T4" fmla="*/ 31 w 76"/>
                <a:gd name="T5" fmla="*/ 66 h 75"/>
                <a:gd name="T6" fmla="*/ 0 w 76"/>
                <a:gd name="T7" fmla="*/ 35 h 75"/>
                <a:gd name="T8" fmla="*/ 35 w 76"/>
                <a:gd name="T9" fmla="*/ 0 h 75"/>
                <a:gd name="T10" fmla="*/ 66 w 76"/>
                <a:gd name="T11" fmla="*/ 30 h 75"/>
                <a:gd name="T12" fmla="*/ 66 w 7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5">
                  <a:moveTo>
                    <a:pt x="66" y="66"/>
                  </a:moveTo>
                  <a:cubicBezTo>
                    <a:pt x="66" y="66"/>
                    <a:pt x="66" y="66"/>
                    <a:pt x="66" y="66"/>
                  </a:cubicBezTo>
                  <a:cubicBezTo>
                    <a:pt x="56" y="75"/>
                    <a:pt x="40" y="75"/>
                    <a:pt x="31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76" y="40"/>
                    <a:pt x="76" y="56"/>
                    <a:pt x="66" y="6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147"/>
            <p:cNvSpPr/>
            <p:nvPr/>
          </p:nvSpPr>
          <p:spPr bwMode="auto">
            <a:xfrm>
              <a:off x="4127501" y="3035300"/>
              <a:ext cx="31750" cy="158750"/>
            </a:xfrm>
            <a:custGeom>
              <a:avLst/>
              <a:gdLst>
                <a:gd name="T0" fmla="*/ 0 w 31"/>
                <a:gd name="T1" fmla="*/ 0 h 154"/>
                <a:gd name="T2" fmla="*/ 25 w 31"/>
                <a:gd name="T3" fmla="*/ 151 h 154"/>
                <a:gd name="T4" fmla="*/ 30 w 31"/>
                <a:gd name="T5" fmla="*/ 151 h 154"/>
                <a:gd name="T6" fmla="*/ 31 w 31"/>
                <a:gd name="T7" fmla="*/ 25 h 154"/>
                <a:gd name="T8" fmla="*/ 0 w 31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0" y="0"/>
                  </a:moveTo>
                  <a:cubicBezTo>
                    <a:pt x="25" y="151"/>
                    <a:pt x="25" y="151"/>
                    <a:pt x="25" y="151"/>
                  </a:cubicBezTo>
                  <a:cubicBezTo>
                    <a:pt x="25" y="154"/>
                    <a:pt x="30" y="154"/>
                    <a:pt x="30" y="151"/>
                  </a:cubicBezTo>
                  <a:cubicBezTo>
                    <a:pt x="31" y="25"/>
                    <a:pt x="31" y="25"/>
                    <a:pt x="31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148"/>
            <p:cNvSpPr/>
            <p:nvPr/>
          </p:nvSpPr>
          <p:spPr bwMode="auto">
            <a:xfrm>
              <a:off x="4113213" y="2713038"/>
              <a:ext cx="49213" cy="374650"/>
            </a:xfrm>
            <a:custGeom>
              <a:avLst/>
              <a:gdLst>
                <a:gd name="T0" fmla="*/ 31 w 31"/>
                <a:gd name="T1" fmla="*/ 236 h 236"/>
                <a:gd name="T2" fmla="*/ 0 w 31"/>
                <a:gd name="T3" fmla="*/ 201 h 236"/>
                <a:gd name="T4" fmla="*/ 0 w 31"/>
                <a:gd name="T5" fmla="*/ 0 h 236"/>
                <a:gd name="T6" fmla="*/ 31 w 31"/>
                <a:gd name="T7" fmla="*/ 26 h 236"/>
                <a:gd name="T8" fmla="*/ 31 w 31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6">
                  <a:moveTo>
                    <a:pt x="31" y="236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31" y="26"/>
                  </a:lnTo>
                  <a:lnTo>
                    <a:pt x="31" y="23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Oval 149"/>
            <p:cNvSpPr>
              <a:spLocks noChangeArrowheads="1"/>
            </p:cNvSpPr>
            <p:nvPr/>
          </p:nvSpPr>
          <p:spPr bwMode="auto">
            <a:xfrm>
              <a:off x="4102101" y="3000375"/>
              <a:ext cx="46038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150"/>
            <p:cNvSpPr/>
            <p:nvPr/>
          </p:nvSpPr>
          <p:spPr bwMode="auto">
            <a:xfrm>
              <a:off x="4543426" y="2632075"/>
              <a:ext cx="158750" cy="31750"/>
            </a:xfrm>
            <a:custGeom>
              <a:avLst/>
              <a:gdLst>
                <a:gd name="T0" fmla="*/ 0 w 154"/>
                <a:gd name="T1" fmla="*/ 0 h 31"/>
                <a:gd name="T2" fmla="*/ 151 w 154"/>
                <a:gd name="T3" fmla="*/ 25 h 31"/>
                <a:gd name="T4" fmla="*/ 151 w 154"/>
                <a:gd name="T5" fmla="*/ 30 h 31"/>
                <a:gd name="T6" fmla="*/ 25 w 154"/>
                <a:gd name="T7" fmla="*/ 31 h 31"/>
                <a:gd name="T8" fmla="*/ 0 w 15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31">
                  <a:moveTo>
                    <a:pt x="0" y="0"/>
                  </a:moveTo>
                  <a:cubicBezTo>
                    <a:pt x="151" y="25"/>
                    <a:pt x="151" y="25"/>
                    <a:pt x="151" y="25"/>
                  </a:cubicBezTo>
                  <a:cubicBezTo>
                    <a:pt x="154" y="25"/>
                    <a:pt x="154" y="30"/>
                    <a:pt x="151" y="30"/>
                  </a:cubicBezTo>
                  <a:cubicBezTo>
                    <a:pt x="25" y="31"/>
                    <a:pt x="25" y="31"/>
                    <a:pt x="25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151"/>
            <p:cNvSpPr/>
            <p:nvPr/>
          </p:nvSpPr>
          <p:spPr bwMode="auto">
            <a:xfrm>
              <a:off x="4221163" y="2617788"/>
              <a:ext cx="374650" cy="49213"/>
            </a:xfrm>
            <a:custGeom>
              <a:avLst/>
              <a:gdLst>
                <a:gd name="T0" fmla="*/ 236 w 236"/>
                <a:gd name="T1" fmla="*/ 31 h 31"/>
                <a:gd name="T2" fmla="*/ 201 w 236"/>
                <a:gd name="T3" fmla="*/ 0 h 31"/>
                <a:gd name="T4" fmla="*/ 0 w 236"/>
                <a:gd name="T5" fmla="*/ 0 h 31"/>
                <a:gd name="T6" fmla="*/ 27 w 236"/>
                <a:gd name="T7" fmla="*/ 31 h 31"/>
                <a:gd name="T8" fmla="*/ 236 w 2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31">
                  <a:moveTo>
                    <a:pt x="236" y="31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236" y="3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Oval 152"/>
            <p:cNvSpPr>
              <a:spLocks noChangeArrowheads="1"/>
            </p:cNvSpPr>
            <p:nvPr/>
          </p:nvSpPr>
          <p:spPr bwMode="auto">
            <a:xfrm>
              <a:off x="4506913" y="2606675"/>
              <a:ext cx="47625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153"/>
            <p:cNvSpPr/>
            <p:nvPr/>
          </p:nvSpPr>
          <p:spPr bwMode="auto">
            <a:xfrm>
              <a:off x="4178301" y="2679700"/>
              <a:ext cx="528638" cy="527050"/>
            </a:xfrm>
            <a:custGeom>
              <a:avLst/>
              <a:gdLst>
                <a:gd name="T0" fmla="*/ 0 w 511"/>
                <a:gd name="T1" fmla="*/ 510 h 510"/>
                <a:gd name="T2" fmla="*/ 0 w 511"/>
                <a:gd name="T3" fmla="*/ 503 h 510"/>
                <a:gd name="T4" fmla="*/ 503 w 511"/>
                <a:gd name="T5" fmla="*/ 0 h 510"/>
                <a:gd name="T6" fmla="*/ 511 w 511"/>
                <a:gd name="T7" fmla="*/ 0 h 510"/>
                <a:gd name="T8" fmla="*/ 0 w 511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10">
                  <a:moveTo>
                    <a:pt x="0" y="510"/>
                  </a:moveTo>
                  <a:cubicBezTo>
                    <a:pt x="0" y="503"/>
                    <a:pt x="0" y="503"/>
                    <a:pt x="0" y="503"/>
                  </a:cubicBezTo>
                  <a:cubicBezTo>
                    <a:pt x="278" y="503"/>
                    <a:pt x="503" y="277"/>
                    <a:pt x="503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281"/>
                    <a:pt x="282" y="510"/>
                    <a:pt x="0" y="51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6" name="Freeform 154"/>
          <p:cNvSpPr/>
          <p:nvPr/>
        </p:nvSpPr>
        <p:spPr bwMode="auto">
          <a:xfrm>
            <a:off x="10359506" y="2212379"/>
            <a:ext cx="1119926" cy="739860"/>
          </a:xfrm>
          <a:custGeom>
            <a:avLst/>
            <a:gdLst>
              <a:gd name="T0" fmla="*/ 1017 w 1018"/>
              <a:gd name="T1" fmla="*/ 507 h 673"/>
              <a:gd name="T2" fmla="*/ 506 w 1018"/>
              <a:gd name="T3" fmla="*/ 2 h 673"/>
              <a:gd name="T4" fmla="*/ 2 w 1018"/>
              <a:gd name="T5" fmla="*/ 513 h 673"/>
              <a:gd name="T6" fmla="*/ 28 w 1018"/>
              <a:gd name="T7" fmla="*/ 673 h 673"/>
              <a:gd name="T8" fmla="*/ 991 w 1018"/>
              <a:gd name="T9" fmla="*/ 673 h 673"/>
              <a:gd name="T10" fmla="*/ 1017 w 1018"/>
              <a:gd name="T11" fmla="*/ 507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673">
                <a:moveTo>
                  <a:pt x="1017" y="507"/>
                </a:moveTo>
                <a:cubicBezTo>
                  <a:pt x="1016" y="226"/>
                  <a:pt x="787" y="0"/>
                  <a:pt x="506" y="2"/>
                </a:cubicBezTo>
                <a:cubicBezTo>
                  <a:pt x="226" y="4"/>
                  <a:pt x="0" y="233"/>
                  <a:pt x="2" y="513"/>
                </a:cubicBezTo>
                <a:cubicBezTo>
                  <a:pt x="2" y="569"/>
                  <a:pt x="11" y="623"/>
                  <a:pt x="28" y="673"/>
                </a:cubicBezTo>
                <a:cubicBezTo>
                  <a:pt x="991" y="673"/>
                  <a:pt x="991" y="673"/>
                  <a:pt x="991" y="673"/>
                </a:cubicBezTo>
                <a:cubicBezTo>
                  <a:pt x="1008" y="621"/>
                  <a:pt x="1018" y="565"/>
                  <a:pt x="1017" y="507"/>
                </a:cubicBezTo>
                <a:close/>
              </a:path>
            </a:pathLst>
          </a:custGeom>
          <a:solidFill>
            <a:srgbClr val="EEC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7" name="Freeform 155"/>
          <p:cNvSpPr/>
          <p:nvPr/>
        </p:nvSpPr>
        <p:spPr bwMode="auto">
          <a:xfrm>
            <a:off x="10389912" y="2952239"/>
            <a:ext cx="1059115" cy="381754"/>
          </a:xfrm>
          <a:custGeom>
            <a:avLst/>
            <a:gdLst>
              <a:gd name="T0" fmla="*/ 0 w 963"/>
              <a:gd name="T1" fmla="*/ 0 h 346"/>
              <a:gd name="T2" fmla="*/ 485 w 963"/>
              <a:gd name="T3" fmla="*/ 345 h 346"/>
              <a:gd name="T4" fmla="*/ 963 w 963"/>
              <a:gd name="T5" fmla="*/ 0 h 346"/>
              <a:gd name="T6" fmla="*/ 0 w 963"/>
              <a:gd name="T7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3" h="346">
                <a:moveTo>
                  <a:pt x="0" y="0"/>
                </a:moveTo>
                <a:cubicBezTo>
                  <a:pt x="69" y="202"/>
                  <a:pt x="260" y="346"/>
                  <a:pt x="485" y="345"/>
                </a:cubicBezTo>
                <a:cubicBezTo>
                  <a:pt x="707" y="343"/>
                  <a:pt x="895" y="200"/>
                  <a:pt x="9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4A1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9" name="组合 448"/>
          <p:cNvGrpSpPr/>
          <p:nvPr/>
        </p:nvGrpSpPr>
        <p:grpSpPr>
          <a:xfrm>
            <a:off x="10595991" y="2347514"/>
            <a:ext cx="648645" cy="768576"/>
            <a:chOff x="7539038" y="3609975"/>
            <a:chExt cx="609601" cy="722313"/>
          </a:xfrm>
        </p:grpSpPr>
        <p:sp>
          <p:nvSpPr>
            <p:cNvPr id="388" name="Freeform 156"/>
            <p:cNvSpPr/>
            <p:nvPr/>
          </p:nvSpPr>
          <p:spPr bwMode="auto">
            <a:xfrm>
              <a:off x="7550151" y="3609975"/>
              <a:ext cx="585788" cy="295275"/>
            </a:xfrm>
            <a:custGeom>
              <a:avLst/>
              <a:gdLst>
                <a:gd name="T0" fmla="*/ 567 w 567"/>
                <a:gd name="T1" fmla="*/ 285 h 285"/>
                <a:gd name="T2" fmla="*/ 547 w 567"/>
                <a:gd name="T3" fmla="*/ 285 h 285"/>
                <a:gd name="T4" fmla="*/ 283 w 567"/>
                <a:gd name="T5" fmla="*/ 18 h 285"/>
                <a:gd name="T6" fmla="*/ 20 w 567"/>
                <a:gd name="T7" fmla="*/ 285 h 285"/>
                <a:gd name="T8" fmla="*/ 0 w 567"/>
                <a:gd name="T9" fmla="*/ 285 h 285"/>
                <a:gd name="T10" fmla="*/ 283 w 567"/>
                <a:gd name="T11" fmla="*/ 0 h 285"/>
                <a:gd name="T12" fmla="*/ 567 w 567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285">
                  <a:moveTo>
                    <a:pt x="567" y="285"/>
                  </a:moveTo>
                  <a:cubicBezTo>
                    <a:pt x="547" y="285"/>
                    <a:pt x="547" y="285"/>
                    <a:pt x="547" y="285"/>
                  </a:cubicBezTo>
                  <a:cubicBezTo>
                    <a:pt x="547" y="138"/>
                    <a:pt x="429" y="18"/>
                    <a:pt x="283" y="18"/>
                  </a:cubicBezTo>
                  <a:cubicBezTo>
                    <a:pt x="138" y="18"/>
                    <a:pt x="20" y="138"/>
                    <a:pt x="2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128"/>
                    <a:pt x="127" y="0"/>
                    <a:pt x="283" y="0"/>
                  </a:cubicBezTo>
                  <a:cubicBezTo>
                    <a:pt x="440" y="0"/>
                    <a:pt x="567" y="128"/>
                    <a:pt x="567" y="285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157"/>
            <p:cNvSpPr/>
            <p:nvPr/>
          </p:nvSpPr>
          <p:spPr bwMode="auto">
            <a:xfrm>
              <a:off x="7564438" y="3913188"/>
              <a:ext cx="557213" cy="419100"/>
            </a:xfrm>
            <a:custGeom>
              <a:avLst/>
              <a:gdLst>
                <a:gd name="T0" fmla="*/ 300 w 351"/>
                <a:gd name="T1" fmla="*/ 264 h 264"/>
                <a:gd name="T2" fmla="*/ 52 w 351"/>
                <a:gd name="T3" fmla="*/ 264 h 264"/>
                <a:gd name="T4" fmla="*/ 0 w 351"/>
                <a:gd name="T5" fmla="*/ 0 h 264"/>
                <a:gd name="T6" fmla="*/ 351 w 351"/>
                <a:gd name="T7" fmla="*/ 0 h 264"/>
                <a:gd name="T8" fmla="*/ 300 w 35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64">
                  <a:moveTo>
                    <a:pt x="300" y="264"/>
                  </a:moveTo>
                  <a:lnTo>
                    <a:pt x="52" y="264"/>
                  </a:lnTo>
                  <a:lnTo>
                    <a:pt x="0" y="0"/>
                  </a:lnTo>
                  <a:lnTo>
                    <a:pt x="351" y="0"/>
                  </a:lnTo>
                  <a:lnTo>
                    <a:pt x="300" y="26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158"/>
            <p:cNvSpPr/>
            <p:nvPr/>
          </p:nvSpPr>
          <p:spPr bwMode="auto">
            <a:xfrm>
              <a:off x="7620001" y="3921125"/>
              <a:ext cx="482600" cy="290513"/>
            </a:xfrm>
            <a:custGeom>
              <a:avLst/>
              <a:gdLst>
                <a:gd name="T0" fmla="*/ 0 w 466"/>
                <a:gd name="T1" fmla="*/ 0 h 281"/>
                <a:gd name="T2" fmla="*/ 6 w 466"/>
                <a:gd name="T3" fmla="*/ 21 h 281"/>
                <a:gd name="T4" fmla="*/ 24 w 466"/>
                <a:gd name="T5" fmla="*/ 121 h 281"/>
                <a:gd name="T6" fmla="*/ 47 w 466"/>
                <a:gd name="T7" fmla="*/ 173 h 281"/>
                <a:gd name="T8" fmla="*/ 110 w 466"/>
                <a:gd name="T9" fmla="*/ 177 h 281"/>
                <a:gd name="T10" fmla="*/ 138 w 466"/>
                <a:gd name="T11" fmla="*/ 169 h 281"/>
                <a:gd name="T12" fmla="*/ 149 w 466"/>
                <a:gd name="T13" fmla="*/ 185 h 281"/>
                <a:gd name="T14" fmla="*/ 187 w 466"/>
                <a:gd name="T15" fmla="*/ 183 h 281"/>
                <a:gd name="T16" fmla="*/ 200 w 466"/>
                <a:gd name="T17" fmla="*/ 147 h 281"/>
                <a:gd name="T18" fmla="*/ 211 w 466"/>
                <a:gd name="T19" fmla="*/ 111 h 281"/>
                <a:gd name="T20" fmla="*/ 249 w 466"/>
                <a:gd name="T21" fmla="*/ 105 h 281"/>
                <a:gd name="T22" fmla="*/ 257 w 466"/>
                <a:gd name="T23" fmla="*/ 122 h 281"/>
                <a:gd name="T24" fmla="*/ 258 w 466"/>
                <a:gd name="T25" fmla="*/ 198 h 281"/>
                <a:gd name="T26" fmla="*/ 271 w 466"/>
                <a:gd name="T27" fmla="*/ 270 h 281"/>
                <a:gd name="T28" fmla="*/ 329 w 466"/>
                <a:gd name="T29" fmla="*/ 267 h 281"/>
                <a:gd name="T30" fmla="*/ 354 w 466"/>
                <a:gd name="T31" fmla="*/ 220 h 281"/>
                <a:gd name="T32" fmla="*/ 348 w 466"/>
                <a:gd name="T33" fmla="*/ 167 h 281"/>
                <a:gd name="T34" fmla="*/ 360 w 466"/>
                <a:gd name="T35" fmla="*/ 132 h 281"/>
                <a:gd name="T36" fmla="*/ 379 w 466"/>
                <a:gd name="T37" fmla="*/ 130 h 281"/>
                <a:gd name="T38" fmla="*/ 408 w 466"/>
                <a:gd name="T39" fmla="*/ 77 h 281"/>
                <a:gd name="T40" fmla="*/ 422 w 466"/>
                <a:gd name="T41" fmla="*/ 75 h 281"/>
                <a:gd name="T42" fmla="*/ 454 w 466"/>
                <a:gd name="T43" fmla="*/ 39 h 281"/>
                <a:gd name="T44" fmla="*/ 466 w 466"/>
                <a:gd name="T45" fmla="*/ 0 h 281"/>
                <a:gd name="T46" fmla="*/ 0 w 466"/>
                <a:gd name="T4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6" h="281">
                  <a:moveTo>
                    <a:pt x="0" y="0"/>
                  </a:moveTo>
                  <a:cubicBezTo>
                    <a:pt x="3" y="6"/>
                    <a:pt x="5" y="14"/>
                    <a:pt x="6" y="21"/>
                  </a:cubicBezTo>
                  <a:cubicBezTo>
                    <a:pt x="12" y="54"/>
                    <a:pt x="18" y="88"/>
                    <a:pt x="24" y="121"/>
                  </a:cubicBezTo>
                  <a:cubicBezTo>
                    <a:pt x="27" y="140"/>
                    <a:pt x="31" y="160"/>
                    <a:pt x="47" y="173"/>
                  </a:cubicBezTo>
                  <a:cubicBezTo>
                    <a:pt x="63" y="187"/>
                    <a:pt x="92" y="189"/>
                    <a:pt x="110" y="177"/>
                  </a:cubicBezTo>
                  <a:cubicBezTo>
                    <a:pt x="119" y="172"/>
                    <a:pt x="129" y="164"/>
                    <a:pt x="138" y="169"/>
                  </a:cubicBezTo>
                  <a:cubicBezTo>
                    <a:pt x="144" y="172"/>
                    <a:pt x="145" y="179"/>
                    <a:pt x="149" y="185"/>
                  </a:cubicBezTo>
                  <a:cubicBezTo>
                    <a:pt x="157" y="195"/>
                    <a:pt x="178" y="193"/>
                    <a:pt x="187" y="183"/>
                  </a:cubicBezTo>
                  <a:cubicBezTo>
                    <a:pt x="197" y="174"/>
                    <a:pt x="199" y="160"/>
                    <a:pt x="200" y="147"/>
                  </a:cubicBezTo>
                  <a:cubicBezTo>
                    <a:pt x="201" y="135"/>
                    <a:pt x="202" y="121"/>
                    <a:pt x="211" y="111"/>
                  </a:cubicBezTo>
                  <a:cubicBezTo>
                    <a:pt x="220" y="100"/>
                    <a:pt x="239" y="96"/>
                    <a:pt x="249" y="105"/>
                  </a:cubicBezTo>
                  <a:cubicBezTo>
                    <a:pt x="254" y="109"/>
                    <a:pt x="256" y="116"/>
                    <a:pt x="257" y="122"/>
                  </a:cubicBezTo>
                  <a:cubicBezTo>
                    <a:pt x="262" y="147"/>
                    <a:pt x="262" y="172"/>
                    <a:pt x="258" y="198"/>
                  </a:cubicBezTo>
                  <a:cubicBezTo>
                    <a:pt x="254" y="223"/>
                    <a:pt x="248" y="254"/>
                    <a:pt x="271" y="270"/>
                  </a:cubicBezTo>
                  <a:cubicBezTo>
                    <a:pt x="288" y="281"/>
                    <a:pt x="313" y="279"/>
                    <a:pt x="329" y="267"/>
                  </a:cubicBezTo>
                  <a:cubicBezTo>
                    <a:pt x="345" y="256"/>
                    <a:pt x="352" y="238"/>
                    <a:pt x="354" y="220"/>
                  </a:cubicBezTo>
                  <a:cubicBezTo>
                    <a:pt x="355" y="202"/>
                    <a:pt x="351" y="184"/>
                    <a:pt x="348" y="167"/>
                  </a:cubicBezTo>
                  <a:cubicBezTo>
                    <a:pt x="345" y="154"/>
                    <a:pt x="345" y="136"/>
                    <a:pt x="360" y="132"/>
                  </a:cubicBezTo>
                  <a:cubicBezTo>
                    <a:pt x="366" y="130"/>
                    <a:pt x="373" y="132"/>
                    <a:pt x="379" y="130"/>
                  </a:cubicBezTo>
                  <a:cubicBezTo>
                    <a:pt x="401" y="123"/>
                    <a:pt x="385" y="83"/>
                    <a:pt x="408" y="77"/>
                  </a:cubicBezTo>
                  <a:cubicBezTo>
                    <a:pt x="412" y="75"/>
                    <a:pt x="417" y="76"/>
                    <a:pt x="422" y="75"/>
                  </a:cubicBezTo>
                  <a:cubicBezTo>
                    <a:pt x="440" y="73"/>
                    <a:pt x="449" y="54"/>
                    <a:pt x="454" y="39"/>
                  </a:cubicBezTo>
                  <a:cubicBezTo>
                    <a:pt x="458" y="26"/>
                    <a:pt x="462" y="13"/>
                    <a:pt x="4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Rectangle 159"/>
            <p:cNvSpPr>
              <a:spLocks noChangeArrowheads="1"/>
            </p:cNvSpPr>
            <p:nvPr/>
          </p:nvSpPr>
          <p:spPr bwMode="auto">
            <a:xfrm>
              <a:off x="8105776" y="3900488"/>
              <a:ext cx="42863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Rectangle 160"/>
            <p:cNvSpPr>
              <a:spLocks noChangeArrowheads="1"/>
            </p:cNvSpPr>
            <p:nvPr/>
          </p:nvSpPr>
          <p:spPr bwMode="auto">
            <a:xfrm>
              <a:off x="7539038" y="3900488"/>
              <a:ext cx="41275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3" name="Oval 161"/>
          <p:cNvSpPr>
            <a:spLocks noChangeArrowheads="1"/>
          </p:cNvSpPr>
          <p:nvPr/>
        </p:nvSpPr>
        <p:spPr bwMode="auto">
          <a:xfrm>
            <a:off x="6200858" y="4700539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6" name="组合 445"/>
          <p:cNvGrpSpPr/>
          <p:nvPr/>
        </p:nvGrpSpPr>
        <p:grpSpPr>
          <a:xfrm>
            <a:off x="6390046" y="4820470"/>
            <a:ext cx="739860" cy="783779"/>
            <a:chOff x="6330951" y="2435225"/>
            <a:chExt cx="695325" cy="736600"/>
          </a:xfrm>
        </p:grpSpPr>
        <p:sp>
          <p:nvSpPr>
            <p:cNvPr id="394" name="Freeform 162"/>
            <p:cNvSpPr/>
            <p:nvPr/>
          </p:nvSpPr>
          <p:spPr bwMode="auto">
            <a:xfrm>
              <a:off x="6435726" y="2435225"/>
              <a:ext cx="484188" cy="247650"/>
            </a:xfrm>
            <a:custGeom>
              <a:avLst/>
              <a:gdLst>
                <a:gd name="T0" fmla="*/ 450 w 468"/>
                <a:gd name="T1" fmla="*/ 240 h 240"/>
                <a:gd name="T2" fmla="*/ 237 w 468"/>
                <a:gd name="T3" fmla="*/ 28 h 240"/>
                <a:gd name="T4" fmla="*/ 234 w 468"/>
                <a:gd name="T5" fmla="*/ 27 h 240"/>
                <a:gd name="T6" fmla="*/ 232 w 468"/>
                <a:gd name="T7" fmla="*/ 28 h 240"/>
                <a:gd name="T8" fmla="*/ 19 w 468"/>
                <a:gd name="T9" fmla="*/ 240 h 240"/>
                <a:gd name="T10" fmla="*/ 0 w 468"/>
                <a:gd name="T11" fmla="*/ 222 h 240"/>
                <a:gd name="T12" fmla="*/ 213 w 468"/>
                <a:gd name="T13" fmla="*/ 9 h 240"/>
                <a:gd name="T14" fmla="*/ 234 w 468"/>
                <a:gd name="T15" fmla="*/ 0 h 240"/>
                <a:gd name="T16" fmla="*/ 256 w 468"/>
                <a:gd name="T17" fmla="*/ 9 h 240"/>
                <a:gd name="T18" fmla="*/ 468 w 468"/>
                <a:gd name="T19" fmla="*/ 222 h 240"/>
                <a:gd name="T20" fmla="*/ 450 w 468"/>
                <a:gd name="T2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8" h="240">
                  <a:moveTo>
                    <a:pt x="450" y="240"/>
                  </a:moveTo>
                  <a:cubicBezTo>
                    <a:pt x="237" y="28"/>
                    <a:pt x="237" y="28"/>
                    <a:pt x="237" y="28"/>
                  </a:cubicBezTo>
                  <a:cubicBezTo>
                    <a:pt x="236" y="27"/>
                    <a:pt x="235" y="27"/>
                    <a:pt x="234" y="27"/>
                  </a:cubicBezTo>
                  <a:cubicBezTo>
                    <a:pt x="234" y="27"/>
                    <a:pt x="233" y="27"/>
                    <a:pt x="232" y="28"/>
                  </a:cubicBezTo>
                  <a:cubicBezTo>
                    <a:pt x="19" y="240"/>
                    <a:pt x="19" y="240"/>
                    <a:pt x="19" y="24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9" y="4"/>
                    <a:pt x="226" y="0"/>
                    <a:pt x="234" y="0"/>
                  </a:cubicBezTo>
                  <a:cubicBezTo>
                    <a:pt x="243" y="0"/>
                    <a:pt x="250" y="4"/>
                    <a:pt x="256" y="9"/>
                  </a:cubicBezTo>
                  <a:cubicBezTo>
                    <a:pt x="468" y="222"/>
                    <a:pt x="468" y="222"/>
                    <a:pt x="468" y="222"/>
                  </a:cubicBezTo>
                  <a:lnTo>
                    <a:pt x="450" y="24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163"/>
            <p:cNvSpPr/>
            <p:nvPr/>
          </p:nvSpPr>
          <p:spPr bwMode="auto">
            <a:xfrm>
              <a:off x="6362701" y="2614613"/>
              <a:ext cx="630238" cy="90488"/>
            </a:xfrm>
            <a:custGeom>
              <a:avLst/>
              <a:gdLst>
                <a:gd name="T0" fmla="*/ 606 w 609"/>
                <a:gd name="T1" fmla="*/ 25 h 87"/>
                <a:gd name="T2" fmla="*/ 591 w 609"/>
                <a:gd name="T3" fmla="*/ 0 h 87"/>
                <a:gd name="T4" fmla="*/ 538 w 609"/>
                <a:gd name="T5" fmla="*/ 35 h 87"/>
                <a:gd name="T6" fmla="*/ 459 w 609"/>
                <a:gd name="T7" fmla="*/ 30 h 87"/>
                <a:gd name="T8" fmla="*/ 411 w 609"/>
                <a:gd name="T9" fmla="*/ 15 h 87"/>
                <a:gd name="T10" fmla="*/ 365 w 609"/>
                <a:gd name="T11" fmla="*/ 29 h 87"/>
                <a:gd name="T12" fmla="*/ 320 w 609"/>
                <a:gd name="T13" fmla="*/ 26 h 87"/>
                <a:gd name="T14" fmla="*/ 304 w 609"/>
                <a:gd name="T15" fmla="*/ 40 h 87"/>
                <a:gd name="T16" fmla="*/ 289 w 609"/>
                <a:gd name="T17" fmla="*/ 26 h 87"/>
                <a:gd name="T18" fmla="*/ 244 w 609"/>
                <a:gd name="T19" fmla="*/ 29 h 87"/>
                <a:gd name="T20" fmla="*/ 198 w 609"/>
                <a:gd name="T21" fmla="*/ 15 h 87"/>
                <a:gd name="T22" fmla="*/ 150 w 609"/>
                <a:gd name="T23" fmla="*/ 30 h 87"/>
                <a:gd name="T24" fmla="*/ 71 w 609"/>
                <a:gd name="T25" fmla="*/ 35 h 87"/>
                <a:gd name="T26" fmla="*/ 18 w 609"/>
                <a:gd name="T27" fmla="*/ 0 h 87"/>
                <a:gd name="T28" fmla="*/ 3 w 609"/>
                <a:gd name="T29" fmla="*/ 25 h 87"/>
                <a:gd name="T30" fmla="*/ 0 w 609"/>
                <a:gd name="T31" fmla="*/ 32 h 87"/>
                <a:gd name="T32" fmla="*/ 3 w 609"/>
                <a:gd name="T33" fmla="*/ 38 h 87"/>
                <a:gd name="T34" fmla="*/ 58 w 609"/>
                <a:gd name="T35" fmla="*/ 81 h 87"/>
                <a:gd name="T36" fmla="*/ 105 w 609"/>
                <a:gd name="T37" fmla="*/ 86 h 87"/>
                <a:gd name="T38" fmla="*/ 224 w 609"/>
                <a:gd name="T39" fmla="*/ 87 h 87"/>
                <a:gd name="T40" fmla="*/ 304 w 609"/>
                <a:gd name="T41" fmla="*/ 72 h 87"/>
                <a:gd name="T42" fmla="*/ 385 w 609"/>
                <a:gd name="T43" fmla="*/ 87 h 87"/>
                <a:gd name="T44" fmla="*/ 504 w 609"/>
                <a:gd name="T45" fmla="*/ 86 h 87"/>
                <a:gd name="T46" fmla="*/ 551 w 609"/>
                <a:gd name="T47" fmla="*/ 81 h 87"/>
                <a:gd name="T48" fmla="*/ 606 w 609"/>
                <a:gd name="T49" fmla="*/ 38 h 87"/>
                <a:gd name="T50" fmla="*/ 609 w 609"/>
                <a:gd name="T51" fmla="*/ 32 h 87"/>
                <a:gd name="T52" fmla="*/ 606 w 609"/>
                <a:gd name="T53" fmla="*/ 2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606" y="25"/>
                  </a:moveTo>
                  <a:cubicBezTo>
                    <a:pt x="601" y="17"/>
                    <a:pt x="596" y="8"/>
                    <a:pt x="591" y="0"/>
                  </a:cubicBezTo>
                  <a:cubicBezTo>
                    <a:pt x="583" y="22"/>
                    <a:pt x="559" y="31"/>
                    <a:pt x="538" y="35"/>
                  </a:cubicBezTo>
                  <a:cubicBezTo>
                    <a:pt x="512" y="39"/>
                    <a:pt x="485" y="37"/>
                    <a:pt x="459" y="30"/>
                  </a:cubicBezTo>
                  <a:cubicBezTo>
                    <a:pt x="443" y="25"/>
                    <a:pt x="428" y="18"/>
                    <a:pt x="411" y="15"/>
                  </a:cubicBezTo>
                  <a:cubicBezTo>
                    <a:pt x="395" y="13"/>
                    <a:pt x="377" y="16"/>
                    <a:pt x="365" y="29"/>
                  </a:cubicBezTo>
                  <a:cubicBezTo>
                    <a:pt x="352" y="20"/>
                    <a:pt x="334" y="19"/>
                    <a:pt x="320" y="26"/>
                  </a:cubicBezTo>
                  <a:cubicBezTo>
                    <a:pt x="314" y="29"/>
                    <a:pt x="309" y="34"/>
                    <a:pt x="304" y="40"/>
                  </a:cubicBezTo>
                  <a:cubicBezTo>
                    <a:pt x="300" y="34"/>
                    <a:pt x="295" y="29"/>
                    <a:pt x="289" y="26"/>
                  </a:cubicBezTo>
                  <a:cubicBezTo>
                    <a:pt x="275" y="19"/>
                    <a:pt x="257" y="20"/>
                    <a:pt x="244" y="29"/>
                  </a:cubicBezTo>
                  <a:cubicBezTo>
                    <a:pt x="232" y="16"/>
                    <a:pt x="214" y="13"/>
                    <a:pt x="198" y="15"/>
                  </a:cubicBezTo>
                  <a:cubicBezTo>
                    <a:pt x="181" y="18"/>
                    <a:pt x="166" y="25"/>
                    <a:pt x="150" y="30"/>
                  </a:cubicBezTo>
                  <a:cubicBezTo>
                    <a:pt x="124" y="37"/>
                    <a:pt x="97" y="39"/>
                    <a:pt x="71" y="35"/>
                  </a:cubicBezTo>
                  <a:cubicBezTo>
                    <a:pt x="50" y="31"/>
                    <a:pt x="26" y="22"/>
                    <a:pt x="18" y="0"/>
                  </a:cubicBezTo>
                  <a:cubicBezTo>
                    <a:pt x="13" y="8"/>
                    <a:pt x="8" y="17"/>
                    <a:pt x="3" y="25"/>
                  </a:cubicBezTo>
                  <a:cubicBezTo>
                    <a:pt x="2" y="27"/>
                    <a:pt x="0" y="29"/>
                    <a:pt x="0" y="32"/>
                  </a:cubicBezTo>
                  <a:cubicBezTo>
                    <a:pt x="0" y="34"/>
                    <a:pt x="1" y="36"/>
                    <a:pt x="3" y="38"/>
                  </a:cubicBezTo>
                  <a:cubicBezTo>
                    <a:pt x="15" y="59"/>
                    <a:pt x="35" y="75"/>
                    <a:pt x="58" y="81"/>
                  </a:cubicBezTo>
                  <a:cubicBezTo>
                    <a:pt x="73" y="86"/>
                    <a:pt x="89" y="86"/>
                    <a:pt x="105" y="86"/>
                  </a:cubicBezTo>
                  <a:cubicBezTo>
                    <a:pt x="145" y="87"/>
                    <a:pt x="184" y="87"/>
                    <a:pt x="224" y="87"/>
                  </a:cubicBezTo>
                  <a:cubicBezTo>
                    <a:pt x="251" y="86"/>
                    <a:pt x="281" y="86"/>
                    <a:pt x="304" y="72"/>
                  </a:cubicBezTo>
                  <a:cubicBezTo>
                    <a:pt x="328" y="86"/>
                    <a:pt x="358" y="86"/>
                    <a:pt x="385" y="87"/>
                  </a:cubicBezTo>
                  <a:cubicBezTo>
                    <a:pt x="425" y="87"/>
                    <a:pt x="464" y="87"/>
                    <a:pt x="504" y="86"/>
                  </a:cubicBezTo>
                  <a:cubicBezTo>
                    <a:pt x="520" y="86"/>
                    <a:pt x="536" y="86"/>
                    <a:pt x="551" y="81"/>
                  </a:cubicBezTo>
                  <a:cubicBezTo>
                    <a:pt x="574" y="75"/>
                    <a:pt x="594" y="59"/>
                    <a:pt x="606" y="38"/>
                  </a:cubicBezTo>
                  <a:cubicBezTo>
                    <a:pt x="607" y="36"/>
                    <a:pt x="609" y="34"/>
                    <a:pt x="609" y="32"/>
                  </a:cubicBezTo>
                  <a:cubicBezTo>
                    <a:pt x="609" y="29"/>
                    <a:pt x="607" y="27"/>
                    <a:pt x="606" y="25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164"/>
            <p:cNvSpPr/>
            <p:nvPr/>
          </p:nvSpPr>
          <p:spPr bwMode="auto">
            <a:xfrm>
              <a:off x="6362701" y="3082925"/>
              <a:ext cx="630238" cy="88900"/>
            </a:xfrm>
            <a:custGeom>
              <a:avLst/>
              <a:gdLst>
                <a:gd name="T0" fmla="*/ 3 w 609"/>
                <a:gd name="T1" fmla="*/ 62 h 87"/>
                <a:gd name="T2" fmla="*/ 18 w 609"/>
                <a:gd name="T3" fmla="*/ 87 h 87"/>
                <a:gd name="T4" fmla="*/ 71 w 609"/>
                <a:gd name="T5" fmla="*/ 52 h 87"/>
                <a:gd name="T6" fmla="*/ 150 w 609"/>
                <a:gd name="T7" fmla="*/ 58 h 87"/>
                <a:gd name="T8" fmla="*/ 198 w 609"/>
                <a:gd name="T9" fmla="*/ 72 h 87"/>
                <a:gd name="T10" fmla="*/ 244 w 609"/>
                <a:gd name="T11" fmla="*/ 59 h 87"/>
                <a:gd name="T12" fmla="*/ 289 w 609"/>
                <a:gd name="T13" fmla="*/ 61 h 87"/>
                <a:gd name="T14" fmla="*/ 304 w 609"/>
                <a:gd name="T15" fmla="*/ 47 h 87"/>
                <a:gd name="T16" fmla="*/ 320 w 609"/>
                <a:gd name="T17" fmla="*/ 61 h 87"/>
                <a:gd name="T18" fmla="*/ 365 w 609"/>
                <a:gd name="T19" fmla="*/ 59 h 87"/>
                <a:gd name="T20" fmla="*/ 411 w 609"/>
                <a:gd name="T21" fmla="*/ 72 h 87"/>
                <a:gd name="T22" fmla="*/ 459 w 609"/>
                <a:gd name="T23" fmla="*/ 58 h 87"/>
                <a:gd name="T24" fmla="*/ 538 w 609"/>
                <a:gd name="T25" fmla="*/ 52 h 87"/>
                <a:gd name="T26" fmla="*/ 591 w 609"/>
                <a:gd name="T27" fmla="*/ 87 h 87"/>
                <a:gd name="T28" fmla="*/ 606 w 609"/>
                <a:gd name="T29" fmla="*/ 62 h 87"/>
                <a:gd name="T30" fmla="*/ 609 w 609"/>
                <a:gd name="T31" fmla="*/ 55 h 87"/>
                <a:gd name="T32" fmla="*/ 606 w 609"/>
                <a:gd name="T33" fmla="*/ 49 h 87"/>
                <a:gd name="T34" fmla="*/ 551 w 609"/>
                <a:gd name="T35" fmla="*/ 6 h 87"/>
                <a:gd name="T36" fmla="*/ 504 w 609"/>
                <a:gd name="T37" fmla="*/ 1 h 87"/>
                <a:gd name="T38" fmla="*/ 385 w 609"/>
                <a:gd name="T39" fmla="*/ 1 h 87"/>
                <a:gd name="T40" fmla="*/ 304 w 609"/>
                <a:gd name="T41" fmla="*/ 15 h 87"/>
                <a:gd name="T42" fmla="*/ 224 w 609"/>
                <a:gd name="T43" fmla="*/ 1 h 87"/>
                <a:gd name="T44" fmla="*/ 105 w 609"/>
                <a:gd name="T45" fmla="*/ 1 h 87"/>
                <a:gd name="T46" fmla="*/ 58 w 609"/>
                <a:gd name="T47" fmla="*/ 6 h 87"/>
                <a:gd name="T48" fmla="*/ 3 w 609"/>
                <a:gd name="T49" fmla="*/ 49 h 87"/>
                <a:gd name="T50" fmla="*/ 0 w 609"/>
                <a:gd name="T51" fmla="*/ 55 h 87"/>
                <a:gd name="T52" fmla="*/ 3 w 609"/>
                <a:gd name="T53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3" y="62"/>
                  </a:moveTo>
                  <a:cubicBezTo>
                    <a:pt x="8" y="71"/>
                    <a:pt x="13" y="79"/>
                    <a:pt x="18" y="87"/>
                  </a:cubicBezTo>
                  <a:cubicBezTo>
                    <a:pt x="26" y="66"/>
                    <a:pt x="50" y="56"/>
                    <a:pt x="71" y="52"/>
                  </a:cubicBezTo>
                  <a:cubicBezTo>
                    <a:pt x="97" y="48"/>
                    <a:pt x="124" y="50"/>
                    <a:pt x="150" y="58"/>
                  </a:cubicBezTo>
                  <a:cubicBezTo>
                    <a:pt x="166" y="62"/>
                    <a:pt x="181" y="70"/>
                    <a:pt x="198" y="72"/>
                  </a:cubicBezTo>
                  <a:cubicBezTo>
                    <a:pt x="214" y="74"/>
                    <a:pt x="232" y="71"/>
                    <a:pt x="244" y="59"/>
                  </a:cubicBezTo>
                  <a:cubicBezTo>
                    <a:pt x="257" y="68"/>
                    <a:pt x="275" y="69"/>
                    <a:pt x="289" y="61"/>
                  </a:cubicBezTo>
                  <a:cubicBezTo>
                    <a:pt x="295" y="58"/>
                    <a:pt x="300" y="53"/>
                    <a:pt x="304" y="47"/>
                  </a:cubicBezTo>
                  <a:cubicBezTo>
                    <a:pt x="309" y="53"/>
                    <a:pt x="314" y="58"/>
                    <a:pt x="320" y="61"/>
                  </a:cubicBezTo>
                  <a:cubicBezTo>
                    <a:pt x="334" y="69"/>
                    <a:pt x="352" y="68"/>
                    <a:pt x="365" y="59"/>
                  </a:cubicBezTo>
                  <a:cubicBezTo>
                    <a:pt x="377" y="71"/>
                    <a:pt x="395" y="74"/>
                    <a:pt x="411" y="72"/>
                  </a:cubicBezTo>
                  <a:cubicBezTo>
                    <a:pt x="428" y="70"/>
                    <a:pt x="443" y="62"/>
                    <a:pt x="459" y="58"/>
                  </a:cubicBezTo>
                  <a:cubicBezTo>
                    <a:pt x="485" y="50"/>
                    <a:pt x="512" y="48"/>
                    <a:pt x="538" y="52"/>
                  </a:cubicBezTo>
                  <a:cubicBezTo>
                    <a:pt x="559" y="56"/>
                    <a:pt x="583" y="66"/>
                    <a:pt x="591" y="87"/>
                  </a:cubicBezTo>
                  <a:cubicBezTo>
                    <a:pt x="596" y="79"/>
                    <a:pt x="601" y="71"/>
                    <a:pt x="606" y="62"/>
                  </a:cubicBezTo>
                  <a:cubicBezTo>
                    <a:pt x="607" y="60"/>
                    <a:pt x="609" y="58"/>
                    <a:pt x="609" y="55"/>
                  </a:cubicBezTo>
                  <a:cubicBezTo>
                    <a:pt x="609" y="53"/>
                    <a:pt x="607" y="51"/>
                    <a:pt x="606" y="49"/>
                  </a:cubicBezTo>
                  <a:cubicBezTo>
                    <a:pt x="594" y="28"/>
                    <a:pt x="574" y="13"/>
                    <a:pt x="551" y="6"/>
                  </a:cubicBezTo>
                  <a:cubicBezTo>
                    <a:pt x="536" y="1"/>
                    <a:pt x="520" y="1"/>
                    <a:pt x="504" y="1"/>
                  </a:cubicBezTo>
                  <a:cubicBezTo>
                    <a:pt x="464" y="0"/>
                    <a:pt x="425" y="0"/>
                    <a:pt x="385" y="1"/>
                  </a:cubicBezTo>
                  <a:cubicBezTo>
                    <a:pt x="358" y="1"/>
                    <a:pt x="328" y="2"/>
                    <a:pt x="304" y="15"/>
                  </a:cubicBezTo>
                  <a:cubicBezTo>
                    <a:pt x="281" y="2"/>
                    <a:pt x="251" y="1"/>
                    <a:pt x="224" y="1"/>
                  </a:cubicBezTo>
                  <a:cubicBezTo>
                    <a:pt x="184" y="0"/>
                    <a:pt x="145" y="0"/>
                    <a:pt x="105" y="1"/>
                  </a:cubicBezTo>
                  <a:cubicBezTo>
                    <a:pt x="89" y="1"/>
                    <a:pt x="73" y="1"/>
                    <a:pt x="58" y="6"/>
                  </a:cubicBezTo>
                  <a:cubicBezTo>
                    <a:pt x="35" y="13"/>
                    <a:pt x="15" y="28"/>
                    <a:pt x="3" y="49"/>
                  </a:cubicBezTo>
                  <a:cubicBezTo>
                    <a:pt x="1" y="51"/>
                    <a:pt x="0" y="53"/>
                    <a:pt x="0" y="55"/>
                  </a:cubicBezTo>
                  <a:cubicBezTo>
                    <a:pt x="0" y="58"/>
                    <a:pt x="2" y="60"/>
                    <a:pt x="3" y="6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165"/>
            <p:cNvSpPr/>
            <p:nvPr/>
          </p:nvSpPr>
          <p:spPr bwMode="auto">
            <a:xfrm>
              <a:off x="6935788" y="2649538"/>
              <a:ext cx="90488" cy="487363"/>
            </a:xfrm>
            <a:custGeom>
              <a:avLst/>
              <a:gdLst>
                <a:gd name="T0" fmla="*/ 62 w 87"/>
                <a:gd name="T1" fmla="*/ 469 h 471"/>
                <a:gd name="T2" fmla="*/ 87 w 87"/>
                <a:gd name="T3" fmla="*/ 458 h 471"/>
                <a:gd name="T4" fmla="*/ 52 w 87"/>
                <a:gd name="T5" fmla="*/ 416 h 471"/>
                <a:gd name="T6" fmla="*/ 57 w 87"/>
                <a:gd name="T7" fmla="*/ 356 h 471"/>
                <a:gd name="T8" fmla="*/ 72 w 87"/>
                <a:gd name="T9" fmla="*/ 318 h 471"/>
                <a:gd name="T10" fmla="*/ 58 w 87"/>
                <a:gd name="T11" fmla="*/ 282 h 471"/>
                <a:gd name="T12" fmla="*/ 61 w 87"/>
                <a:gd name="T13" fmla="*/ 248 h 471"/>
                <a:gd name="T14" fmla="*/ 47 w 87"/>
                <a:gd name="T15" fmla="*/ 236 h 471"/>
                <a:gd name="T16" fmla="*/ 61 w 87"/>
                <a:gd name="T17" fmla="*/ 223 h 471"/>
                <a:gd name="T18" fmla="*/ 58 w 87"/>
                <a:gd name="T19" fmla="*/ 189 h 471"/>
                <a:gd name="T20" fmla="*/ 72 w 87"/>
                <a:gd name="T21" fmla="*/ 153 h 471"/>
                <a:gd name="T22" fmla="*/ 57 w 87"/>
                <a:gd name="T23" fmla="*/ 116 h 471"/>
                <a:gd name="T24" fmla="*/ 52 w 87"/>
                <a:gd name="T25" fmla="*/ 55 h 471"/>
                <a:gd name="T26" fmla="*/ 87 w 87"/>
                <a:gd name="T27" fmla="*/ 14 h 471"/>
                <a:gd name="T28" fmla="*/ 62 w 87"/>
                <a:gd name="T29" fmla="*/ 2 h 471"/>
                <a:gd name="T30" fmla="*/ 55 w 87"/>
                <a:gd name="T31" fmla="*/ 0 h 471"/>
                <a:gd name="T32" fmla="*/ 49 w 87"/>
                <a:gd name="T33" fmla="*/ 2 h 471"/>
                <a:gd name="T34" fmla="*/ 6 w 87"/>
                <a:gd name="T35" fmla="*/ 44 h 471"/>
                <a:gd name="T36" fmla="*/ 1 w 87"/>
                <a:gd name="T37" fmla="*/ 81 h 471"/>
                <a:gd name="T38" fmla="*/ 0 w 87"/>
                <a:gd name="T39" fmla="*/ 173 h 471"/>
                <a:gd name="T40" fmla="*/ 15 w 87"/>
                <a:gd name="T41" fmla="*/ 236 h 471"/>
                <a:gd name="T42" fmla="*/ 0 w 87"/>
                <a:gd name="T43" fmla="*/ 298 h 471"/>
                <a:gd name="T44" fmla="*/ 1 w 87"/>
                <a:gd name="T45" fmla="*/ 390 h 471"/>
                <a:gd name="T46" fmla="*/ 6 w 87"/>
                <a:gd name="T47" fmla="*/ 427 h 471"/>
                <a:gd name="T48" fmla="*/ 49 w 87"/>
                <a:gd name="T49" fmla="*/ 469 h 471"/>
                <a:gd name="T50" fmla="*/ 55 w 87"/>
                <a:gd name="T51" fmla="*/ 471 h 471"/>
                <a:gd name="T52" fmla="*/ 62 w 87"/>
                <a:gd name="T53" fmla="*/ 469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62" y="469"/>
                  </a:moveTo>
                  <a:cubicBezTo>
                    <a:pt x="70" y="465"/>
                    <a:pt x="79" y="462"/>
                    <a:pt x="87" y="458"/>
                  </a:cubicBezTo>
                  <a:cubicBezTo>
                    <a:pt x="65" y="451"/>
                    <a:pt x="56" y="433"/>
                    <a:pt x="52" y="416"/>
                  </a:cubicBezTo>
                  <a:cubicBezTo>
                    <a:pt x="48" y="396"/>
                    <a:pt x="50" y="375"/>
                    <a:pt x="57" y="356"/>
                  </a:cubicBezTo>
                  <a:cubicBezTo>
                    <a:pt x="62" y="343"/>
                    <a:pt x="69" y="331"/>
                    <a:pt x="72" y="318"/>
                  </a:cubicBezTo>
                  <a:cubicBezTo>
                    <a:pt x="74" y="306"/>
                    <a:pt x="71" y="291"/>
                    <a:pt x="58" y="282"/>
                  </a:cubicBezTo>
                  <a:cubicBezTo>
                    <a:pt x="67" y="272"/>
                    <a:pt x="68" y="259"/>
                    <a:pt x="61" y="248"/>
                  </a:cubicBezTo>
                  <a:cubicBezTo>
                    <a:pt x="58" y="243"/>
                    <a:pt x="53" y="239"/>
                    <a:pt x="47" y="236"/>
                  </a:cubicBezTo>
                  <a:cubicBezTo>
                    <a:pt x="53" y="232"/>
                    <a:pt x="58" y="228"/>
                    <a:pt x="61" y="223"/>
                  </a:cubicBezTo>
                  <a:cubicBezTo>
                    <a:pt x="68" y="213"/>
                    <a:pt x="67" y="199"/>
                    <a:pt x="58" y="189"/>
                  </a:cubicBezTo>
                  <a:cubicBezTo>
                    <a:pt x="71" y="180"/>
                    <a:pt x="74" y="166"/>
                    <a:pt x="72" y="153"/>
                  </a:cubicBezTo>
                  <a:cubicBezTo>
                    <a:pt x="69" y="140"/>
                    <a:pt x="62" y="128"/>
                    <a:pt x="57" y="116"/>
                  </a:cubicBezTo>
                  <a:cubicBezTo>
                    <a:pt x="50" y="96"/>
                    <a:pt x="48" y="75"/>
                    <a:pt x="52" y="55"/>
                  </a:cubicBezTo>
                  <a:cubicBezTo>
                    <a:pt x="56" y="38"/>
                    <a:pt x="65" y="20"/>
                    <a:pt x="87" y="14"/>
                  </a:cubicBezTo>
                  <a:cubicBezTo>
                    <a:pt x="79" y="10"/>
                    <a:pt x="70" y="6"/>
                    <a:pt x="62" y="2"/>
                  </a:cubicBezTo>
                  <a:cubicBezTo>
                    <a:pt x="60" y="1"/>
                    <a:pt x="58" y="0"/>
                    <a:pt x="55" y="0"/>
                  </a:cubicBezTo>
                  <a:cubicBezTo>
                    <a:pt x="53" y="0"/>
                    <a:pt x="51" y="1"/>
                    <a:pt x="49" y="2"/>
                  </a:cubicBezTo>
                  <a:cubicBezTo>
                    <a:pt x="28" y="12"/>
                    <a:pt x="12" y="27"/>
                    <a:pt x="6" y="44"/>
                  </a:cubicBezTo>
                  <a:cubicBezTo>
                    <a:pt x="1" y="56"/>
                    <a:pt x="1" y="69"/>
                    <a:pt x="1" y="81"/>
                  </a:cubicBezTo>
                  <a:cubicBezTo>
                    <a:pt x="0" y="112"/>
                    <a:pt x="0" y="142"/>
                    <a:pt x="0" y="173"/>
                  </a:cubicBezTo>
                  <a:cubicBezTo>
                    <a:pt x="1" y="194"/>
                    <a:pt x="1" y="217"/>
                    <a:pt x="15" y="236"/>
                  </a:cubicBezTo>
                  <a:cubicBezTo>
                    <a:pt x="1" y="254"/>
                    <a:pt x="1" y="277"/>
                    <a:pt x="0" y="298"/>
                  </a:cubicBezTo>
                  <a:cubicBezTo>
                    <a:pt x="0" y="329"/>
                    <a:pt x="0" y="359"/>
                    <a:pt x="1" y="390"/>
                  </a:cubicBezTo>
                  <a:cubicBezTo>
                    <a:pt x="1" y="402"/>
                    <a:pt x="1" y="415"/>
                    <a:pt x="6" y="427"/>
                  </a:cubicBezTo>
                  <a:cubicBezTo>
                    <a:pt x="12" y="444"/>
                    <a:pt x="28" y="460"/>
                    <a:pt x="49" y="469"/>
                  </a:cubicBezTo>
                  <a:cubicBezTo>
                    <a:pt x="51" y="470"/>
                    <a:pt x="53" y="471"/>
                    <a:pt x="55" y="471"/>
                  </a:cubicBezTo>
                  <a:cubicBezTo>
                    <a:pt x="58" y="471"/>
                    <a:pt x="60" y="470"/>
                    <a:pt x="62" y="469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166"/>
            <p:cNvSpPr/>
            <p:nvPr/>
          </p:nvSpPr>
          <p:spPr bwMode="auto">
            <a:xfrm>
              <a:off x="6330951" y="2649538"/>
              <a:ext cx="90488" cy="487363"/>
            </a:xfrm>
            <a:custGeom>
              <a:avLst/>
              <a:gdLst>
                <a:gd name="T0" fmla="*/ 25 w 87"/>
                <a:gd name="T1" fmla="*/ 2 h 471"/>
                <a:gd name="T2" fmla="*/ 0 w 87"/>
                <a:gd name="T3" fmla="*/ 14 h 471"/>
                <a:gd name="T4" fmla="*/ 35 w 87"/>
                <a:gd name="T5" fmla="*/ 55 h 471"/>
                <a:gd name="T6" fmla="*/ 29 w 87"/>
                <a:gd name="T7" fmla="*/ 116 h 471"/>
                <a:gd name="T8" fmla="*/ 15 w 87"/>
                <a:gd name="T9" fmla="*/ 153 h 471"/>
                <a:gd name="T10" fmla="*/ 29 w 87"/>
                <a:gd name="T11" fmla="*/ 189 h 471"/>
                <a:gd name="T12" fmla="*/ 26 w 87"/>
                <a:gd name="T13" fmla="*/ 223 h 471"/>
                <a:gd name="T14" fmla="*/ 40 w 87"/>
                <a:gd name="T15" fmla="*/ 236 h 471"/>
                <a:gd name="T16" fmla="*/ 26 w 87"/>
                <a:gd name="T17" fmla="*/ 248 h 471"/>
                <a:gd name="T18" fmla="*/ 29 w 87"/>
                <a:gd name="T19" fmla="*/ 282 h 471"/>
                <a:gd name="T20" fmla="*/ 15 w 87"/>
                <a:gd name="T21" fmla="*/ 318 h 471"/>
                <a:gd name="T22" fmla="*/ 29 w 87"/>
                <a:gd name="T23" fmla="*/ 356 h 471"/>
                <a:gd name="T24" fmla="*/ 35 w 87"/>
                <a:gd name="T25" fmla="*/ 416 h 471"/>
                <a:gd name="T26" fmla="*/ 0 w 87"/>
                <a:gd name="T27" fmla="*/ 458 h 471"/>
                <a:gd name="T28" fmla="*/ 25 w 87"/>
                <a:gd name="T29" fmla="*/ 469 h 471"/>
                <a:gd name="T30" fmla="*/ 32 w 87"/>
                <a:gd name="T31" fmla="*/ 471 h 471"/>
                <a:gd name="T32" fmla="*/ 38 w 87"/>
                <a:gd name="T33" fmla="*/ 469 h 471"/>
                <a:gd name="T34" fmla="*/ 81 w 87"/>
                <a:gd name="T35" fmla="*/ 427 h 471"/>
                <a:gd name="T36" fmla="*/ 86 w 87"/>
                <a:gd name="T37" fmla="*/ 390 h 471"/>
                <a:gd name="T38" fmla="*/ 86 w 87"/>
                <a:gd name="T39" fmla="*/ 298 h 471"/>
                <a:gd name="T40" fmla="*/ 72 w 87"/>
                <a:gd name="T41" fmla="*/ 236 h 471"/>
                <a:gd name="T42" fmla="*/ 86 w 87"/>
                <a:gd name="T43" fmla="*/ 173 h 471"/>
                <a:gd name="T44" fmla="*/ 86 w 87"/>
                <a:gd name="T45" fmla="*/ 81 h 471"/>
                <a:gd name="T46" fmla="*/ 81 w 87"/>
                <a:gd name="T47" fmla="*/ 44 h 471"/>
                <a:gd name="T48" fmla="*/ 38 w 87"/>
                <a:gd name="T49" fmla="*/ 2 h 471"/>
                <a:gd name="T50" fmla="*/ 32 w 87"/>
                <a:gd name="T51" fmla="*/ 0 h 471"/>
                <a:gd name="T52" fmla="*/ 25 w 87"/>
                <a:gd name="T53" fmla="*/ 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25" y="2"/>
                  </a:moveTo>
                  <a:cubicBezTo>
                    <a:pt x="17" y="6"/>
                    <a:pt x="8" y="10"/>
                    <a:pt x="0" y="14"/>
                  </a:cubicBezTo>
                  <a:cubicBezTo>
                    <a:pt x="22" y="20"/>
                    <a:pt x="31" y="38"/>
                    <a:pt x="35" y="55"/>
                  </a:cubicBezTo>
                  <a:cubicBezTo>
                    <a:pt x="39" y="75"/>
                    <a:pt x="37" y="96"/>
                    <a:pt x="29" y="116"/>
                  </a:cubicBezTo>
                  <a:cubicBezTo>
                    <a:pt x="25" y="128"/>
                    <a:pt x="18" y="140"/>
                    <a:pt x="15" y="153"/>
                  </a:cubicBezTo>
                  <a:cubicBezTo>
                    <a:pt x="13" y="166"/>
                    <a:pt x="16" y="180"/>
                    <a:pt x="29" y="189"/>
                  </a:cubicBezTo>
                  <a:cubicBezTo>
                    <a:pt x="19" y="199"/>
                    <a:pt x="18" y="213"/>
                    <a:pt x="26" y="223"/>
                  </a:cubicBezTo>
                  <a:cubicBezTo>
                    <a:pt x="29" y="228"/>
                    <a:pt x="34" y="232"/>
                    <a:pt x="40" y="236"/>
                  </a:cubicBezTo>
                  <a:cubicBezTo>
                    <a:pt x="34" y="239"/>
                    <a:pt x="29" y="243"/>
                    <a:pt x="26" y="248"/>
                  </a:cubicBezTo>
                  <a:cubicBezTo>
                    <a:pt x="18" y="259"/>
                    <a:pt x="19" y="272"/>
                    <a:pt x="29" y="282"/>
                  </a:cubicBezTo>
                  <a:cubicBezTo>
                    <a:pt x="16" y="291"/>
                    <a:pt x="13" y="306"/>
                    <a:pt x="15" y="318"/>
                  </a:cubicBezTo>
                  <a:cubicBezTo>
                    <a:pt x="18" y="331"/>
                    <a:pt x="25" y="343"/>
                    <a:pt x="29" y="356"/>
                  </a:cubicBezTo>
                  <a:cubicBezTo>
                    <a:pt x="37" y="375"/>
                    <a:pt x="39" y="396"/>
                    <a:pt x="35" y="416"/>
                  </a:cubicBezTo>
                  <a:cubicBezTo>
                    <a:pt x="31" y="433"/>
                    <a:pt x="22" y="451"/>
                    <a:pt x="0" y="458"/>
                  </a:cubicBezTo>
                  <a:cubicBezTo>
                    <a:pt x="8" y="461"/>
                    <a:pt x="17" y="465"/>
                    <a:pt x="25" y="469"/>
                  </a:cubicBezTo>
                  <a:cubicBezTo>
                    <a:pt x="27" y="470"/>
                    <a:pt x="29" y="471"/>
                    <a:pt x="32" y="471"/>
                  </a:cubicBezTo>
                  <a:cubicBezTo>
                    <a:pt x="34" y="471"/>
                    <a:pt x="36" y="470"/>
                    <a:pt x="38" y="469"/>
                  </a:cubicBezTo>
                  <a:cubicBezTo>
                    <a:pt x="59" y="460"/>
                    <a:pt x="74" y="444"/>
                    <a:pt x="81" y="427"/>
                  </a:cubicBezTo>
                  <a:cubicBezTo>
                    <a:pt x="86" y="415"/>
                    <a:pt x="86" y="402"/>
                    <a:pt x="86" y="390"/>
                  </a:cubicBezTo>
                  <a:cubicBezTo>
                    <a:pt x="87" y="359"/>
                    <a:pt x="87" y="329"/>
                    <a:pt x="86" y="298"/>
                  </a:cubicBezTo>
                  <a:cubicBezTo>
                    <a:pt x="86" y="277"/>
                    <a:pt x="85" y="254"/>
                    <a:pt x="72" y="236"/>
                  </a:cubicBezTo>
                  <a:cubicBezTo>
                    <a:pt x="85" y="217"/>
                    <a:pt x="86" y="194"/>
                    <a:pt x="86" y="173"/>
                  </a:cubicBezTo>
                  <a:cubicBezTo>
                    <a:pt x="87" y="142"/>
                    <a:pt x="87" y="112"/>
                    <a:pt x="86" y="81"/>
                  </a:cubicBezTo>
                  <a:cubicBezTo>
                    <a:pt x="86" y="69"/>
                    <a:pt x="86" y="56"/>
                    <a:pt x="81" y="44"/>
                  </a:cubicBezTo>
                  <a:cubicBezTo>
                    <a:pt x="74" y="27"/>
                    <a:pt x="59" y="12"/>
                    <a:pt x="38" y="2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29" y="0"/>
                    <a:pt x="27" y="1"/>
                    <a:pt x="25" y="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Rectangle 167"/>
            <p:cNvSpPr>
              <a:spLocks noChangeArrowheads="1"/>
            </p:cNvSpPr>
            <p:nvPr/>
          </p:nvSpPr>
          <p:spPr bwMode="auto">
            <a:xfrm>
              <a:off x="6397626" y="2678113"/>
              <a:ext cx="561975" cy="431800"/>
            </a:xfrm>
            <a:prstGeom prst="rect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Oval 168"/>
            <p:cNvSpPr>
              <a:spLocks noChangeArrowheads="1"/>
            </p:cNvSpPr>
            <p:nvPr/>
          </p:nvSpPr>
          <p:spPr bwMode="auto">
            <a:xfrm>
              <a:off x="6648451" y="2447925"/>
              <a:ext cx="60325" cy="60325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1" name="Oval 169"/>
          <p:cNvSpPr>
            <a:spLocks noChangeArrowheads="1"/>
          </p:cNvSpPr>
          <p:nvPr/>
        </p:nvSpPr>
        <p:spPr bwMode="auto">
          <a:xfrm>
            <a:off x="2012614" y="2214069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1" name="组合 450"/>
          <p:cNvGrpSpPr/>
          <p:nvPr/>
        </p:nvGrpSpPr>
        <p:grpSpPr>
          <a:xfrm>
            <a:off x="2196734" y="2513053"/>
            <a:ext cx="751685" cy="521956"/>
            <a:chOff x="5164138" y="3765550"/>
            <a:chExt cx="706438" cy="490538"/>
          </a:xfrm>
        </p:grpSpPr>
        <p:sp>
          <p:nvSpPr>
            <p:cNvPr id="402" name="Freeform 170"/>
            <p:cNvSpPr/>
            <p:nvPr/>
          </p:nvSpPr>
          <p:spPr bwMode="auto">
            <a:xfrm>
              <a:off x="5164138" y="3765550"/>
              <a:ext cx="706438" cy="490538"/>
            </a:xfrm>
            <a:custGeom>
              <a:avLst/>
              <a:gdLst>
                <a:gd name="T0" fmla="*/ 655 w 682"/>
                <a:gd name="T1" fmla="*/ 0 h 474"/>
                <a:gd name="T2" fmla="*/ 26 w 682"/>
                <a:gd name="T3" fmla="*/ 0 h 474"/>
                <a:gd name="T4" fmla="*/ 0 w 682"/>
                <a:gd name="T5" fmla="*/ 28 h 474"/>
                <a:gd name="T6" fmla="*/ 0 w 682"/>
                <a:gd name="T7" fmla="*/ 446 h 474"/>
                <a:gd name="T8" fmla="*/ 26 w 682"/>
                <a:gd name="T9" fmla="*/ 474 h 474"/>
                <a:gd name="T10" fmla="*/ 655 w 682"/>
                <a:gd name="T11" fmla="*/ 474 h 474"/>
                <a:gd name="T12" fmla="*/ 682 w 682"/>
                <a:gd name="T13" fmla="*/ 446 h 474"/>
                <a:gd name="T14" fmla="*/ 682 w 682"/>
                <a:gd name="T15" fmla="*/ 28 h 474"/>
                <a:gd name="T16" fmla="*/ 655 w 682"/>
                <a:gd name="T17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2" h="474">
                  <a:moveTo>
                    <a:pt x="655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62"/>
                    <a:pt x="12" y="474"/>
                    <a:pt x="26" y="474"/>
                  </a:cubicBezTo>
                  <a:cubicBezTo>
                    <a:pt x="655" y="474"/>
                    <a:pt x="655" y="474"/>
                    <a:pt x="655" y="474"/>
                  </a:cubicBezTo>
                  <a:cubicBezTo>
                    <a:pt x="670" y="474"/>
                    <a:pt x="682" y="462"/>
                    <a:pt x="682" y="446"/>
                  </a:cubicBezTo>
                  <a:cubicBezTo>
                    <a:pt x="682" y="28"/>
                    <a:pt x="682" y="28"/>
                    <a:pt x="682" y="28"/>
                  </a:cubicBezTo>
                  <a:cubicBezTo>
                    <a:pt x="682" y="12"/>
                    <a:pt x="670" y="0"/>
                    <a:pt x="655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Oval 171"/>
            <p:cNvSpPr>
              <a:spLocks noChangeArrowheads="1"/>
            </p:cNvSpPr>
            <p:nvPr/>
          </p:nvSpPr>
          <p:spPr bwMode="auto">
            <a:xfrm>
              <a:off x="5211763" y="3810000"/>
              <a:ext cx="128588" cy="128588"/>
            </a:xfrm>
            <a:prstGeom prst="ellipse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Oval 172"/>
            <p:cNvSpPr>
              <a:spLocks noChangeArrowheads="1"/>
            </p:cNvSpPr>
            <p:nvPr/>
          </p:nvSpPr>
          <p:spPr bwMode="auto">
            <a:xfrm>
              <a:off x="5372101" y="3810000"/>
              <a:ext cx="128588" cy="128588"/>
            </a:xfrm>
            <a:prstGeom prst="ellipse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Oval 173"/>
            <p:cNvSpPr>
              <a:spLocks noChangeArrowheads="1"/>
            </p:cNvSpPr>
            <p:nvPr/>
          </p:nvSpPr>
          <p:spPr bwMode="auto">
            <a:xfrm>
              <a:off x="5532438" y="3810000"/>
              <a:ext cx="130175" cy="128588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Oval 174"/>
            <p:cNvSpPr>
              <a:spLocks noChangeArrowheads="1"/>
            </p:cNvSpPr>
            <p:nvPr/>
          </p:nvSpPr>
          <p:spPr bwMode="auto">
            <a:xfrm>
              <a:off x="5694363" y="3810000"/>
              <a:ext cx="128588" cy="128588"/>
            </a:xfrm>
            <a:prstGeom prst="ellipse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Oval 175"/>
            <p:cNvSpPr>
              <a:spLocks noChangeArrowheads="1"/>
            </p:cNvSpPr>
            <p:nvPr/>
          </p:nvSpPr>
          <p:spPr bwMode="auto">
            <a:xfrm>
              <a:off x="5211763" y="4081463"/>
              <a:ext cx="128588" cy="128588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Oval 176"/>
            <p:cNvSpPr>
              <a:spLocks noChangeArrowheads="1"/>
            </p:cNvSpPr>
            <p:nvPr/>
          </p:nvSpPr>
          <p:spPr bwMode="auto">
            <a:xfrm>
              <a:off x="5372101" y="4081463"/>
              <a:ext cx="128588" cy="128588"/>
            </a:xfrm>
            <a:prstGeom prst="ellipse">
              <a:avLst/>
            </a:pr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Oval 177"/>
            <p:cNvSpPr>
              <a:spLocks noChangeArrowheads="1"/>
            </p:cNvSpPr>
            <p:nvPr/>
          </p:nvSpPr>
          <p:spPr bwMode="auto">
            <a:xfrm>
              <a:off x="5532438" y="4081463"/>
              <a:ext cx="130175" cy="128588"/>
            </a:xfrm>
            <a:prstGeom prst="ellipse">
              <a:avLst/>
            </a:prstGeom>
            <a:solidFill>
              <a:srgbClr val="26A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Oval 178"/>
            <p:cNvSpPr>
              <a:spLocks noChangeArrowheads="1"/>
            </p:cNvSpPr>
            <p:nvPr/>
          </p:nvSpPr>
          <p:spPr bwMode="auto">
            <a:xfrm>
              <a:off x="5694363" y="4081463"/>
              <a:ext cx="128588" cy="128588"/>
            </a:xfrm>
            <a:prstGeom prst="ellipse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179"/>
            <p:cNvSpPr/>
            <p:nvPr/>
          </p:nvSpPr>
          <p:spPr bwMode="auto">
            <a:xfrm>
              <a:off x="5673726" y="3956050"/>
              <a:ext cx="158750" cy="93663"/>
            </a:xfrm>
            <a:custGeom>
              <a:avLst/>
              <a:gdLst>
                <a:gd name="T0" fmla="*/ 26 w 152"/>
                <a:gd name="T1" fmla="*/ 83 h 91"/>
                <a:gd name="T2" fmla="*/ 9 w 152"/>
                <a:gd name="T3" fmla="*/ 72 h 91"/>
                <a:gd name="T4" fmla="*/ 1 w 152"/>
                <a:gd name="T5" fmla="*/ 54 h 91"/>
                <a:gd name="T6" fmla="*/ 2 w 152"/>
                <a:gd name="T7" fmla="*/ 41 h 91"/>
                <a:gd name="T8" fmla="*/ 10 w 152"/>
                <a:gd name="T9" fmla="*/ 17 h 91"/>
                <a:gd name="T10" fmla="*/ 45 w 152"/>
                <a:gd name="T11" fmla="*/ 1 h 91"/>
                <a:gd name="T12" fmla="*/ 60 w 152"/>
                <a:gd name="T13" fmla="*/ 1 h 91"/>
                <a:gd name="T14" fmla="*/ 77 w 152"/>
                <a:gd name="T15" fmla="*/ 8 h 91"/>
                <a:gd name="T16" fmla="*/ 95 w 152"/>
                <a:gd name="T17" fmla="*/ 17 h 91"/>
                <a:gd name="T18" fmla="*/ 116 w 152"/>
                <a:gd name="T19" fmla="*/ 19 h 91"/>
                <a:gd name="T20" fmla="*/ 105 w 152"/>
                <a:gd name="T21" fmla="*/ 25 h 91"/>
                <a:gd name="T22" fmla="*/ 124 w 152"/>
                <a:gd name="T23" fmla="*/ 26 h 91"/>
                <a:gd name="T24" fmla="*/ 152 w 152"/>
                <a:gd name="T25" fmla="*/ 23 h 91"/>
                <a:gd name="T26" fmla="*/ 128 w 152"/>
                <a:gd name="T27" fmla="*/ 40 h 91"/>
                <a:gd name="T28" fmla="*/ 79 w 152"/>
                <a:gd name="T29" fmla="*/ 77 h 91"/>
                <a:gd name="T30" fmla="*/ 35 w 152"/>
                <a:gd name="T31" fmla="*/ 87 h 91"/>
                <a:gd name="T32" fmla="*/ 26 w 152"/>
                <a:gd name="T3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91">
                  <a:moveTo>
                    <a:pt x="26" y="83"/>
                  </a:moveTo>
                  <a:cubicBezTo>
                    <a:pt x="20" y="80"/>
                    <a:pt x="14" y="77"/>
                    <a:pt x="9" y="72"/>
                  </a:cubicBezTo>
                  <a:cubicBezTo>
                    <a:pt x="5" y="67"/>
                    <a:pt x="1" y="61"/>
                    <a:pt x="1" y="54"/>
                  </a:cubicBezTo>
                  <a:cubicBezTo>
                    <a:pt x="0" y="50"/>
                    <a:pt x="1" y="45"/>
                    <a:pt x="2" y="41"/>
                  </a:cubicBezTo>
                  <a:cubicBezTo>
                    <a:pt x="3" y="32"/>
                    <a:pt x="5" y="24"/>
                    <a:pt x="10" y="17"/>
                  </a:cubicBezTo>
                  <a:cubicBezTo>
                    <a:pt x="18" y="7"/>
                    <a:pt x="32" y="3"/>
                    <a:pt x="45" y="1"/>
                  </a:cubicBezTo>
                  <a:cubicBezTo>
                    <a:pt x="50" y="1"/>
                    <a:pt x="55" y="0"/>
                    <a:pt x="60" y="1"/>
                  </a:cubicBezTo>
                  <a:cubicBezTo>
                    <a:pt x="66" y="2"/>
                    <a:pt x="72" y="5"/>
                    <a:pt x="77" y="8"/>
                  </a:cubicBezTo>
                  <a:cubicBezTo>
                    <a:pt x="83" y="11"/>
                    <a:pt x="89" y="14"/>
                    <a:pt x="95" y="17"/>
                  </a:cubicBezTo>
                  <a:cubicBezTo>
                    <a:pt x="102" y="19"/>
                    <a:pt x="109" y="21"/>
                    <a:pt x="116" y="19"/>
                  </a:cubicBezTo>
                  <a:cubicBezTo>
                    <a:pt x="112" y="22"/>
                    <a:pt x="109" y="24"/>
                    <a:pt x="105" y="25"/>
                  </a:cubicBezTo>
                  <a:cubicBezTo>
                    <a:pt x="111" y="26"/>
                    <a:pt x="117" y="27"/>
                    <a:pt x="124" y="26"/>
                  </a:cubicBezTo>
                  <a:cubicBezTo>
                    <a:pt x="133" y="24"/>
                    <a:pt x="144" y="19"/>
                    <a:pt x="152" y="23"/>
                  </a:cubicBezTo>
                  <a:cubicBezTo>
                    <a:pt x="144" y="28"/>
                    <a:pt x="135" y="33"/>
                    <a:pt x="128" y="40"/>
                  </a:cubicBezTo>
                  <a:cubicBezTo>
                    <a:pt x="126" y="43"/>
                    <a:pt x="95" y="70"/>
                    <a:pt x="79" y="77"/>
                  </a:cubicBezTo>
                  <a:cubicBezTo>
                    <a:pt x="66" y="84"/>
                    <a:pt x="50" y="91"/>
                    <a:pt x="35" y="87"/>
                  </a:cubicBezTo>
                  <a:cubicBezTo>
                    <a:pt x="32" y="86"/>
                    <a:pt x="29" y="85"/>
                    <a:pt x="26" y="8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180"/>
            <p:cNvSpPr/>
            <p:nvPr/>
          </p:nvSpPr>
          <p:spPr bwMode="auto">
            <a:xfrm>
              <a:off x="5529263" y="3967163"/>
              <a:ext cx="158750" cy="90488"/>
            </a:xfrm>
            <a:custGeom>
              <a:avLst/>
              <a:gdLst>
                <a:gd name="T0" fmla="*/ 91 w 153"/>
                <a:gd name="T1" fmla="*/ 80 h 87"/>
                <a:gd name="T2" fmla="*/ 133 w 153"/>
                <a:gd name="T3" fmla="*/ 77 h 87"/>
                <a:gd name="T4" fmla="*/ 152 w 153"/>
                <a:gd name="T5" fmla="*/ 53 h 87"/>
                <a:gd name="T6" fmla="*/ 149 w 153"/>
                <a:gd name="T7" fmla="*/ 20 h 87"/>
                <a:gd name="T8" fmla="*/ 126 w 153"/>
                <a:gd name="T9" fmla="*/ 0 h 87"/>
                <a:gd name="T10" fmla="*/ 85 w 153"/>
                <a:gd name="T11" fmla="*/ 4 h 87"/>
                <a:gd name="T12" fmla="*/ 0 w 153"/>
                <a:gd name="T13" fmla="*/ 12 h 87"/>
                <a:gd name="T14" fmla="*/ 7 w 153"/>
                <a:gd name="T15" fmla="*/ 87 h 87"/>
                <a:gd name="T16" fmla="*/ 91 w 153"/>
                <a:gd name="T1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87">
                  <a:moveTo>
                    <a:pt x="91" y="80"/>
                  </a:moveTo>
                  <a:cubicBezTo>
                    <a:pt x="105" y="79"/>
                    <a:pt x="119" y="78"/>
                    <a:pt x="133" y="77"/>
                  </a:cubicBezTo>
                  <a:cubicBezTo>
                    <a:pt x="144" y="76"/>
                    <a:pt x="153" y="65"/>
                    <a:pt x="152" y="53"/>
                  </a:cubicBezTo>
                  <a:cubicBezTo>
                    <a:pt x="149" y="20"/>
                    <a:pt x="149" y="20"/>
                    <a:pt x="149" y="20"/>
                  </a:cubicBezTo>
                  <a:cubicBezTo>
                    <a:pt x="148" y="8"/>
                    <a:pt x="138" y="0"/>
                    <a:pt x="126" y="0"/>
                  </a:cubicBezTo>
                  <a:cubicBezTo>
                    <a:pt x="112" y="2"/>
                    <a:pt x="99" y="3"/>
                    <a:pt x="85" y="4"/>
                  </a:cubicBezTo>
                  <a:cubicBezTo>
                    <a:pt x="56" y="6"/>
                    <a:pt x="27" y="9"/>
                    <a:pt x="0" y="12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34" y="85"/>
                    <a:pt x="62" y="83"/>
                    <a:pt x="91" y="8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181"/>
            <p:cNvSpPr/>
            <p:nvPr/>
          </p:nvSpPr>
          <p:spPr bwMode="auto">
            <a:xfrm>
              <a:off x="5200651" y="3979863"/>
              <a:ext cx="336550" cy="88900"/>
            </a:xfrm>
            <a:custGeom>
              <a:avLst/>
              <a:gdLst>
                <a:gd name="T0" fmla="*/ 1 w 325"/>
                <a:gd name="T1" fmla="*/ 65 h 87"/>
                <a:gd name="T2" fmla="*/ 325 w 325"/>
                <a:gd name="T3" fmla="*/ 75 h 87"/>
                <a:gd name="T4" fmla="*/ 318 w 325"/>
                <a:gd name="T5" fmla="*/ 0 h 87"/>
                <a:gd name="T6" fmla="*/ 1 w 325"/>
                <a:gd name="T7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87">
                  <a:moveTo>
                    <a:pt x="1" y="65"/>
                  </a:moveTo>
                  <a:cubicBezTo>
                    <a:pt x="3" y="84"/>
                    <a:pt x="141" y="87"/>
                    <a:pt x="325" y="75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136" y="20"/>
                    <a:pt x="0" y="47"/>
                    <a:pt x="1" y="6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182"/>
          <p:cNvSpPr/>
          <p:nvPr/>
        </p:nvSpPr>
        <p:spPr bwMode="auto">
          <a:xfrm>
            <a:off x="7584165" y="470053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2"/>
                  <a:pt x="286" y="1016"/>
                  <a:pt x="508" y="1016"/>
                </a:cubicBezTo>
                <a:cubicBezTo>
                  <a:pt x="731" y="1016"/>
                  <a:pt x="921" y="872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5" name="组合 444"/>
          <p:cNvGrpSpPr/>
          <p:nvPr/>
        </p:nvGrpSpPr>
        <p:grpSpPr>
          <a:xfrm>
            <a:off x="7839231" y="4893105"/>
            <a:ext cx="618239" cy="699320"/>
            <a:chOff x="7556501" y="2503488"/>
            <a:chExt cx="581025" cy="657225"/>
          </a:xfrm>
        </p:grpSpPr>
        <p:sp>
          <p:nvSpPr>
            <p:cNvPr id="415" name="Rectangle 183"/>
            <p:cNvSpPr>
              <a:spLocks noChangeArrowheads="1"/>
            </p:cNvSpPr>
            <p:nvPr/>
          </p:nvSpPr>
          <p:spPr bwMode="auto">
            <a:xfrm>
              <a:off x="7589838" y="3082925"/>
              <a:ext cx="46038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Rectangle 184"/>
            <p:cNvSpPr>
              <a:spLocks noChangeArrowheads="1"/>
            </p:cNvSpPr>
            <p:nvPr/>
          </p:nvSpPr>
          <p:spPr bwMode="auto">
            <a:xfrm>
              <a:off x="8004176" y="3082925"/>
              <a:ext cx="44450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185"/>
            <p:cNvSpPr/>
            <p:nvPr/>
          </p:nvSpPr>
          <p:spPr bwMode="auto">
            <a:xfrm>
              <a:off x="7975601" y="2547938"/>
              <a:ext cx="161925" cy="350838"/>
            </a:xfrm>
            <a:custGeom>
              <a:avLst/>
              <a:gdLst>
                <a:gd name="T0" fmla="*/ 46 w 157"/>
                <a:gd name="T1" fmla="*/ 340 h 340"/>
                <a:gd name="T2" fmla="*/ 29 w 157"/>
                <a:gd name="T3" fmla="*/ 332 h 340"/>
                <a:gd name="T4" fmla="*/ 127 w 157"/>
                <a:gd name="T5" fmla="*/ 136 h 340"/>
                <a:gd name="T6" fmla="*/ 113 w 157"/>
                <a:gd name="T7" fmla="*/ 88 h 340"/>
                <a:gd name="T8" fmla="*/ 0 w 157"/>
                <a:gd name="T9" fmla="*/ 16 h 340"/>
                <a:gd name="T10" fmla="*/ 10 w 157"/>
                <a:gd name="T11" fmla="*/ 0 h 340"/>
                <a:gd name="T12" fmla="*/ 123 w 157"/>
                <a:gd name="T13" fmla="*/ 72 h 340"/>
                <a:gd name="T14" fmla="*/ 144 w 157"/>
                <a:gd name="T15" fmla="*/ 144 h 340"/>
                <a:gd name="T16" fmla="*/ 46 w 157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40">
                  <a:moveTo>
                    <a:pt x="46" y="340"/>
                  </a:moveTo>
                  <a:cubicBezTo>
                    <a:pt x="29" y="332"/>
                    <a:pt x="29" y="332"/>
                    <a:pt x="29" y="332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35" y="118"/>
                    <a:pt x="130" y="98"/>
                    <a:pt x="113" y="8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48" y="87"/>
                    <a:pt x="157" y="118"/>
                    <a:pt x="144" y="144"/>
                  </a:cubicBezTo>
                  <a:lnTo>
                    <a:pt x="46" y="34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186"/>
            <p:cNvSpPr/>
            <p:nvPr/>
          </p:nvSpPr>
          <p:spPr bwMode="auto">
            <a:xfrm>
              <a:off x="7556501" y="2760663"/>
              <a:ext cx="527050" cy="279400"/>
            </a:xfrm>
            <a:custGeom>
              <a:avLst/>
              <a:gdLst>
                <a:gd name="T0" fmla="*/ 332 w 332"/>
                <a:gd name="T1" fmla="*/ 176 h 176"/>
                <a:gd name="T2" fmla="*/ 0 w 332"/>
                <a:gd name="T3" fmla="*/ 176 h 176"/>
                <a:gd name="T4" fmla="*/ 64 w 332"/>
                <a:gd name="T5" fmla="*/ 0 h 176"/>
                <a:gd name="T6" fmla="*/ 268 w 332"/>
                <a:gd name="T7" fmla="*/ 0 h 176"/>
                <a:gd name="T8" fmla="*/ 332 w 332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76">
                  <a:moveTo>
                    <a:pt x="332" y="176"/>
                  </a:moveTo>
                  <a:lnTo>
                    <a:pt x="0" y="176"/>
                  </a:lnTo>
                  <a:lnTo>
                    <a:pt x="64" y="0"/>
                  </a:lnTo>
                  <a:lnTo>
                    <a:pt x="268" y="0"/>
                  </a:lnTo>
                  <a:lnTo>
                    <a:pt x="332" y="176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187"/>
            <p:cNvSpPr/>
            <p:nvPr/>
          </p:nvSpPr>
          <p:spPr bwMode="auto">
            <a:xfrm>
              <a:off x="7729538" y="2787650"/>
              <a:ext cx="179388" cy="188913"/>
            </a:xfrm>
            <a:custGeom>
              <a:avLst/>
              <a:gdLst>
                <a:gd name="T0" fmla="*/ 113 w 113"/>
                <a:gd name="T1" fmla="*/ 119 h 119"/>
                <a:gd name="T2" fmla="*/ 0 w 113"/>
                <a:gd name="T3" fmla="*/ 119 h 119"/>
                <a:gd name="T4" fmla="*/ 16 w 113"/>
                <a:gd name="T5" fmla="*/ 0 h 119"/>
                <a:gd name="T6" fmla="*/ 97 w 113"/>
                <a:gd name="T7" fmla="*/ 0 h 119"/>
                <a:gd name="T8" fmla="*/ 113 w 11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9">
                  <a:moveTo>
                    <a:pt x="113" y="119"/>
                  </a:moveTo>
                  <a:lnTo>
                    <a:pt x="0" y="119"/>
                  </a:lnTo>
                  <a:lnTo>
                    <a:pt x="16" y="0"/>
                  </a:lnTo>
                  <a:lnTo>
                    <a:pt x="97" y="0"/>
                  </a:lnTo>
                  <a:lnTo>
                    <a:pt x="113" y="11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188"/>
            <p:cNvSpPr/>
            <p:nvPr/>
          </p:nvSpPr>
          <p:spPr bwMode="auto">
            <a:xfrm>
              <a:off x="7727951" y="2786063"/>
              <a:ext cx="182563" cy="193675"/>
            </a:xfrm>
            <a:custGeom>
              <a:avLst/>
              <a:gdLst>
                <a:gd name="T0" fmla="*/ 114 w 115"/>
                <a:gd name="T1" fmla="*/ 120 h 122"/>
                <a:gd name="T2" fmla="*/ 114 w 115"/>
                <a:gd name="T3" fmla="*/ 119 h 122"/>
                <a:gd name="T4" fmla="*/ 3 w 115"/>
                <a:gd name="T5" fmla="*/ 119 h 122"/>
                <a:gd name="T6" fmla="*/ 18 w 115"/>
                <a:gd name="T7" fmla="*/ 2 h 122"/>
                <a:gd name="T8" fmla="*/ 97 w 115"/>
                <a:gd name="T9" fmla="*/ 2 h 122"/>
                <a:gd name="T10" fmla="*/ 113 w 115"/>
                <a:gd name="T11" fmla="*/ 120 h 122"/>
                <a:gd name="T12" fmla="*/ 114 w 115"/>
                <a:gd name="T13" fmla="*/ 120 h 122"/>
                <a:gd name="T14" fmla="*/ 114 w 115"/>
                <a:gd name="T15" fmla="*/ 119 h 122"/>
                <a:gd name="T16" fmla="*/ 114 w 115"/>
                <a:gd name="T17" fmla="*/ 120 h 122"/>
                <a:gd name="T18" fmla="*/ 115 w 115"/>
                <a:gd name="T19" fmla="*/ 120 h 122"/>
                <a:gd name="T20" fmla="*/ 99 w 115"/>
                <a:gd name="T21" fmla="*/ 0 h 122"/>
                <a:gd name="T22" fmla="*/ 16 w 115"/>
                <a:gd name="T23" fmla="*/ 0 h 122"/>
                <a:gd name="T24" fmla="*/ 0 w 115"/>
                <a:gd name="T25" fmla="*/ 122 h 122"/>
                <a:gd name="T26" fmla="*/ 115 w 115"/>
                <a:gd name="T27" fmla="*/ 122 h 122"/>
                <a:gd name="T28" fmla="*/ 115 w 115"/>
                <a:gd name="T29" fmla="*/ 120 h 122"/>
                <a:gd name="T30" fmla="*/ 114 w 115"/>
                <a:gd name="T31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22">
                  <a:moveTo>
                    <a:pt x="114" y="120"/>
                  </a:moveTo>
                  <a:lnTo>
                    <a:pt x="114" y="119"/>
                  </a:lnTo>
                  <a:lnTo>
                    <a:pt x="3" y="119"/>
                  </a:lnTo>
                  <a:lnTo>
                    <a:pt x="18" y="2"/>
                  </a:lnTo>
                  <a:lnTo>
                    <a:pt x="97" y="2"/>
                  </a:lnTo>
                  <a:lnTo>
                    <a:pt x="113" y="120"/>
                  </a:lnTo>
                  <a:lnTo>
                    <a:pt x="114" y="120"/>
                  </a:lnTo>
                  <a:lnTo>
                    <a:pt x="114" y="119"/>
                  </a:lnTo>
                  <a:lnTo>
                    <a:pt x="114" y="120"/>
                  </a:lnTo>
                  <a:lnTo>
                    <a:pt x="115" y="120"/>
                  </a:lnTo>
                  <a:lnTo>
                    <a:pt x="99" y="0"/>
                  </a:lnTo>
                  <a:lnTo>
                    <a:pt x="16" y="0"/>
                  </a:lnTo>
                  <a:lnTo>
                    <a:pt x="0" y="122"/>
                  </a:lnTo>
                  <a:lnTo>
                    <a:pt x="115" y="122"/>
                  </a:lnTo>
                  <a:lnTo>
                    <a:pt x="115" y="120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Rectangle 189"/>
            <p:cNvSpPr>
              <a:spLocks noChangeArrowheads="1"/>
            </p:cNvSpPr>
            <p:nvPr/>
          </p:nvSpPr>
          <p:spPr bwMode="auto">
            <a:xfrm>
              <a:off x="7556501" y="3040063"/>
              <a:ext cx="527050" cy="44450"/>
            </a:xfrm>
            <a:prstGeom prst="rect">
              <a:avLst/>
            </a:prstGeom>
            <a:solidFill>
              <a:srgbClr val="BF5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190"/>
            <p:cNvSpPr/>
            <p:nvPr/>
          </p:nvSpPr>
          <p:spPr bwMode="auto">
            <a:xfrm>
              <a:off x="7910513" y="2503488"/>
              <a:ext cx="95250" cy="111125"/>
            </a:xfrm>
            <a:custGeom>
              <a:avLst/>
              <a:gdLst>
                <a:gd name="T0" fmla="*/ 43 w 93"/>
                <a:gd name="T1" fmla="*/ 107 h 107"/>
                <a:gd name="T2" fmla="*/ 0 w 93"/>
                <a:gd name="T3" fmla="*/ 78 h 107"/>
                <a:gd name="T4" fmla="*/ 44 w 93"/>
                <a:gd name="T5" fmla="*/ 11 h 107"/>
                <a:gd name="T6" fmla="*/ 68 w 93"/>
                <a:gd name="T7" fmla="*/ 5 h 107"/>
                <a:gd name="T8" fmla="*/ 82 w 93"/>
                <a:gd name="T9" fmla="*/ 15 h 107"/>
                <a:gd name="T10" fmla="*/ 87 w 93"/>
                <a:gd name="T11" fmla="*/ 39 h 107"/>
                <a:gd name="T12" fmla="*/ 43 w 93"/>
                <a:gd name="T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07">
                  <a:moveTo>
                    <a:pt x="43" y="107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9" y="2"/>
                    <a:pt x="60" y="0"/>
                    <a:pt x="68" y="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90" y="20"/>
                    <a:pt x="93" y="31"/>
                    <a:pt x="87" y="39"/>
                  </a:cubicBezTo>
                  <a:lnTo>
                    <a:pt x="43" y="107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191"/>
            <p:cNvSpPr/>
            <p:nvPr/>
          </p:nvSpPr>
          <p:spPr bwMode="auto">
            <a:xfrm>
              <a:off x="7848601" y="2533650"/>
              <a:ext cx="157163" cy="136525"/>
            </a:xfrm>
            <a:custGeom>
              <a:avLst/>
              <a:gdLst>
                <a:gd name="T0" fmla="*/ 127 w 153"/>
                <a:gd name="T1" fmla="*/ 133 h 133"/>
                <a:gd name="T2" fmla="*/ 130 w 153"/>
                <a:gd name="T3" fmla="*/ 129 h 133"/>
                <a:gd name="T4" fmla="*/ 108 w 153"/>
                <a:gd name="T5" fmla="*/ 24 h 133"/>
                <a:gd name="T6" fmla="*/ 3 w 153"/>
                <a:gd name="T7" fmla="*/ 46 h 133"/>
                <a:gd name="T8" fmla="*/ 0 w 153"/>
                <a:gd name="T9" fmla="*/ 50 h 133"/>
                <a:gd name="T10" fmla="*/ 127 w 15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33">
                  <a:moveTo>
                    <a:pt x="127" y="133"/>
                  </a:moveTo>
                  <a:cubicBezTo>
                    <a:pt x="128" y="132"/>
                    <a:pt x="129" y="130"/>
                    <a:pt x="130" y="129"/>
                  </a:cubicBezTo>
                  <a:cubicBezTo>
                    <a:pt x="153" y="94"/>
                    <a:pt x="143" y="47"/>
                    <a:pt x="108" y="24"/>
                  </a:cubicBezTo>
                  <a:cubicBezTo>
                    <a:pt x="73" y="0"/>
                    <a:pt x="26" y="10"/>
                    <a:pt x="3" y="46"/>
                  </a:cubicBezTo>
                  <a:cubicBezTo>
                    <a:pt x="2" y="47"/>
                    <a:pt x="1" y="49"/>
                    <a:pt x="0" y="50"/>
                  </a:cubicBezTo>
                  <a:lnTo>
                    <a:pt x="127" y="133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24" name="Oval 192"/>
          <p:cNvSpPr>
            <a:spLocks noChangeArrowheads="1"/>
          </p:cNvSpPr>
          <p:nvPr/>
        </p:nvSpPr>
        <p:spPr bwMode="auto">
          <a:xfrm>
            <a:off x="638750" y="3450547"/>
            <a:ext cx="1118236" cy="111823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6" name="组合 455"/>
          <p:cNvGrpSpPr/>
          <p:nvPr/>
        </p:nvGrpSpPr>
        <p:grpSpPr>
          <a:xfrm>
            <a:off x="814425" y="3578925"/>
            <a:ext cx="766887" cy="861481"/>
            <a:chOff x="3987801" y="4767263"/>
            <a:chExt cx="720725" cy="809625"/>
          </a:xfrm>
        </p:grpSpPr>
        <p:sp>
          <p:nvSpPr>
            <p:cNvPr id="425" name="Freeform 193"/>
            <p:cNvSpPr>
              <a:spLocks noEditPoints="1"/>
            </p:cNvSpPr>
            <p:nvPr/>
          </p:nvSpPr>
          <p:spPr bwMode="auto">
            <a:xfrm>
              <a:off x="3987801" y="5057775"/>
              <a:ext cx="720725" cy="363538"/>
            </a:xfrm>
            <a:custGeom>
              <a:avLst/>
              <a:gdLst>
                <a:gd name="T0" fmla="*/ 0 w 454"/>
                <a:gd name="T1" fmla="*/ 0 h 229"/>
                <a:gd name="T2" fmla="*/ 148 w 454"/>
                <a:gd name="T3" fmla="*/ 229 h 229"/>
                <a:gd name="T4" fmla="*/ 454 w 454"/>
                <a:gd name="T5" fmla="*/ 32 h 229"/>
                <a:gd name="T6" fmla="*/ 0 w 454"/>
                <a:gd name="T7" fmla="*/ 0 h 229"/>
                <a:gd name="T8" fmla="*/ 99 w 454"/>
                <a:gd name="T9" fmla="*/ 58 h 229"/>
                <a:gd name="T10" fmla="*/ 297 w 454"/>
                <a:gd name="T11" fmla="*/ 72 h 229"/>
                <a:gd name="T12" fmla="*/ 163 w 454"/>
                <a:gd name="T13" fmla="*/ 159 h 229"/>
                <a:gd name="T14" fmla="*/ 99 w 454"/>
                <a:gd name="T15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4" h="229">
                  <a:moveTo>
                    <a:pt x="0" y="0"/>
                  </a:moveTo>
                  <a:lnTo>
                    <a:pt x="148" y="229"/>
                  </a:lnTo>
                  <a:lnTo>
                    <a:pt x="454" y="32"/>
                  </a:lnTo>
                  <a:lnTo>
                    <a:pt x="0" y="0"/>
                  </a:lnTo>
                  <a:close/>
                  <a:moveTo>
                    <a:pt x="99" y="58"/>
                  </a:moveTo>
                  <a:lnTo>
                    <a:pt x="297" y="72"/>
                  </a:lnTo>
                  <a:lnTo>
                    <a:pt x="163" y="159"/>
                  </a:lnTo>
                  <a:lnTo>
                    <a:pt x="99" y="58"/>
                  </a:lnTo>
                  <a:close/>
                </a:path>
              </a:pathLst>
            </a:cu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194"/>
            <p:cNvSpPr/>
            <p:nvPr/>
          </p:nvSpPr>
          <p:spPr bwMode="auto">
            <a:xfrm>
              <a:off x="4030663" y="5089525"/>
              <a:ext cx="31750" cy="22225"/>
            </a:xfrm>
            <a:custGeom>
              <a:avLst/>
              <a:gdLst>
                <a:gd name="T0" fmla="*/ 1 w 20"/>
                <a:gd name="T1" fmla="*/ 14 h 14"/>
                <a:gd name="T2" fmla="*/ 20 w 20"/>
                <a:gd name="T3" fmla="*/ 2 h 14"/>
                <a:gd name="T4" fmla="*/ 19 w 20"/>
                <a:gd name="T5" fmla="*/ 0 h 14"/>
                <a:gd name="T6" fmla="*/ 0 w 20"/>
                <a:gd name="T7" fmla="*/ 13 h 14"/>
                <a:gd name="T8" fmla="*/ 1 w 2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" y="14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195"/>
            <p:cNvSpPr/>
            <p:nvPr/>
          </p:nvSpPr>
          <p:spPr bwMode="auto">
            <a:xfrm>
              <a:off x="4040188" y="5114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196"/>
            <p:cNvSpPr/>
            <p:nvPr/>
          </p:nvSpPr>
          <p:spPr bwMode="auto">
            <a:xfrm>
              <a:off x="4051301" y="5122863"/>
              <a:ext cx="30163" cy="20638"/>
            </a:xfrm>
            <a:custGeom>
              <a:avLst/>
              <a:gdLst>
                <a:gd name="T0" fmla="*/ 1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1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197"/>
            <p:cNvSpPr/>
            <p:nvPr/>
          </p:nvSpPr>
          <p:spPr bwMode="auto">
            <a:xfrm>
              <a:off x="4060826" y="5146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198"/>
            <p:cNvSpPr/>
            <p:nvPr/>
          </p:nvSpPr>
          <p:spPr bwMode="auto">
            <a:xfrm>
              <a:off x="4071938" y="515461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199"/>
            <p:cNvSpPr/>
            <p:nvPr/>
          </p:nvSpPr>
          <p:spPr bwMode="auto">
            <a:xfrm>
              <a:off x="4081463" y="51784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200"/>
            <p:cNvSpPr/>
            <p:nvPr/>
          </p:nvSpPr>
          <p:spPr bwMode="auto">
            <a:xfrm>
              <a:off x="4092576" y="51863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201"/>
            <p:cNvSpPr/>
            <p:nvPr/>
          </p:nvSpPr>
          <p:spPr bwMode="auto">
            <a:xfrm>
              <a:off x="4102101" y="52101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202"/>
            <p:cNvSpPr/>
            <p:nvPr/>
          </p:nvSpPr>
          <p:spPr bwMode="auto">
            <a:xfrm>
              <a:off x="4111626" y="5218113"/>
              <a:ext cx="31750" cy="20638"/>
            </a:xfrm>
            <a:custGeom>
              <a:avLst/>
              <a:gdLst>
                <a:gd name="T0" fmla="*/ 1 w 20"/>
                <a:gd name="T1" fmla="*/ 13 h 13"/>
                <a:gd name="T2" fmla="*/ 20 w 20"/>
                <a:gd name="T3" fmla="*/ 2 h 13"/>
                <a:gd name="T4" fmla="*/ 19 w 20"/>
                <a:gd name="T5" fmla="*/ 0 h 13"/>
                <a:gd name="T6" fmla="*/ 0 w 20"/>
                <a:gd name="T7" fmla="*/ 13 h 13"/>
                <a:gd name="T8" fmla="*/ 1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" y="13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203"/>
            <p:cNvSpPr/>
            <p:nvPr/>
          </p:nvSpPr>
          <p:spPr bwMode="auto">
            <a:xfrm>
              <a:off x="4122738" y="5241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204"/>
            <p:cNvSpPr/>
            <p:nvPr/>
          </p:nvSpPr>
          <p:spPr bwMode="auto">
            <a:xfrm>
              <a:off x="4133851" y="52498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3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206"/>
            <p:cNvSpPr/>
            <p:nvPr/>
          </p:nvSpPr>
          <p:spPr bwMode="auto">
            <a:xfrm>
              <a:off x="4143375" y="5273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8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7"/>
            <p:cNvSpPr/>
            <p:nvPr/>
          </p:nvSpPr>
          <p:spPr bwMode="auto">
            <a:xfrm>
              <a:off x="4154488" y="52832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08"/>
            <p:cNvSpPr/>
            <p:nvPr/>
          </p:nvSpPr>
          <p:spPr bwMode="auto">
            <a:xfrm>
              <a:off x="4164013" y="5307013"/>
              <a:ext cx="17463" cy="11113"/>
            </a:xfrm>
            <a:custGeom>
              <a:avLst/>
              <a:gdLst>
                <a:gd name="T0" fmla="*/ 1 w 11"/>
                <a:gd name="T1" fmla="*/ 7 h 7"/>
                <a:gd name="T2" fmla="*/ 11 w 11"/>
                <a:gd name="T3" fmla="*/ 1 h 7"/>
                <a:gd name="T4" fmla="*/ 11 w 11"/>
                <a:gd name="T5" fmla="*/ 0 h 7"/>
                <a:gd name="T6" fmla="*/ 0 w 11"/>
                <a:gd name="T7" fmla="*/ 7 h 7"/>
                <a:gd name="T8" fmla="*/ 1 w 1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" y="7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09"/>
            <p:cNvSpPr/>
            <p:nvPr/>
          </p:nvSpPr>
          <p:spPr bwMode="auto">
            <a:xfrm>
              <a:off x="4175125" y="53149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210"/>
            <p:cNvSpPr/>
            <p:nvPr/>
          </p:nvSpPr>
          <p:spPr bwMode="auto">
            <a:xfrm>
              <a:off x="4184650" y="533876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0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211"/>
            <p:cNvSpPr/>
            <p:nvPr/>
          </p:nvSpPr>
          <p:spPr bwMode="auto">
            <a:xfrm>
              <a:off x="4195763" y="53467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4205288" y="537051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1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213"/>
            <p:cNvSpPr/>
            <p:nvPr/>
          </p:nvSpPr>
          <p:spPr bwMode="auto">
            <a:xfrm>
              <a:off x="4216400" y="53784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214"/>
            <p:cNvSpPr/>
            <p:nvPr/>
          </p:nvSpPr>
          <p:spPr bwMode="auto">
            <a:xfrm>
              <a:off x="4170363" y="4767263"/>
              <a:ext cx="384175" cy="130175"/>
            </a:xfrm>
            <a:custGeom>
              <a:avLst/>
              <a:gdLst>
                <a:gd name="T0" fmla="*/ 347 w 371"/>
                <a:gd name="T1" fmla="*/ 38 h 126"/>
                <a:gd name="T2" fmla="*/ 300 w 371"/>
                <a:gd name="T3" fmla="*/ 38 h 126"/>
                <a:gd name="T4" fmla="*/ 186 w 371"/>
                <a:gd name="T5" fmla="*/ 0 h 126"/>
                <a:gd name="T6" fmla="*/ 72 w 371"/>
                <a:gd name="T7" fmla="*/ 38 h 126"/>
                <a:gd name="T8" fmla="*/ 24 w 371"/>
                <a:gd name="T9" fmla="*/ 38 h 126"/>
                <a:gd name="T10" fmla="*/ 0 w 371"/>
                <a:gd name="T11" fmla="*/ 60 h 126"/>
                <a:gd name="T12" fmla="*/ 0 w 371"/>
                <a:gd name="T13" fmla="*/ 104 h 126"/>
                <a:gd name="T14" fmla="*/ 24 w 371"/>
                <a:gd name="T15" fmla="*/ 126 h 126"/>
                <a:gd name="T16" fmla="*/ 347 w 371"/>
                <a:gd name="T17" fmla="*/ 126 h 126"/>
                <a:gd name="T18" fmla="*/ 371 w 371"/>
                <a:gd name="T19" fmla="*/ 104 h 126"/>
                <a:gd name="T20" fmla="*/ 371 w 371"/>
                <a:gd name="T21" fmla="*/ 60 h 126"/>
                <a:gd name="T22" fmla="*/ 347 w 371"/>
                <a:gd name="T23" fmla="*/ 3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126">
                  <a:moveTo>
                    <a:pt x="347" y="38"/>
                  </a:moveTo>
                  <a:cubicBezTo>
                    <a:pt x="300" y="38"/>
                    <a:pt x="300" y="38"/>
                    <a:pt x="300" y="38"/>
                  </a:cubicBezTo>
                  <a:cubicBezTo>
                    <a:pt x="285" y="16"/>
                    <a:pt x="239" y="0"/>
                    <a:pt x="186" y="0"/>
                  </a:cubicBezTo>
                  <a:cubicBezTo>
                    <a:pt x="132" y="0"/>
                    <a:pt x="86" y="16"/>
                    <a:pt x="72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1" y="38"/>
                    <a:pt x="0" y="48"/>
                    <a:pt x="0" y="6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11" y="126"/>
                    <a:pt x="24" y="126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360" y="126"/>
                    <a:pt x="371" y="116"/>
                    <a:pt x="371" y="104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48"/>
                    <a:pt x="360" y="38"/>
                    <a:pt x="347" y="38"/>
                  </a:cubicBezTo>
                  <a:close/>
                </a:path>
              </a:pathLst>
            </a:custGeom>
            <a:solidFill>
              <a:srgbClr val="E0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215"/>
            <p:cNvSpPr>
              <a:spLocks noChangeArrowheads="1"/>
            </p:cNvSpPr>
            <p:nvPr/>
          </p:nvSpPr>
          <p:spPr bwMode="auto">
            <a:xfrm>
              <a:off x="4308475" y="4897438"/>
              <a:ext cx="107950" cy="679450"/>
            </a:xfrm>
            <a:prstGeom prst="rect">
              <a:avLst/>
            </a:prstGeom>
            <a:solidFill>
              <a:srgbClr val="F7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216"/>
            <p:cNvSpPr>
              <a:spLocks noChangeArrowheads="1"/>
            </p:cNvSpPr>
            <p:nvPr/>
          </p:nvSpPr>
          <p:spPr bwMode="auto">
            <a:xfrm>
              <a:off x="4357688" y="491807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217"/>
            <p:cNvSpPr>
              <a:spLocks noChangeArrowheads="1"/>
            </p:cNvSpPr>
            <p:nvPr/>
          </p:nvSpPr>
          <p:spPr bwMode="auto">
            <a:xfrm>
              <a:off x="4378325" y="493712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218"/>
            <p:cNvSpPr>
              <a:spLocks noChangeArrowheads="1"/>
            </p:cNvSpPr>
            <p:nvPr/>
          </p:nvSpPr>
          <p:spPr bwMode="auto">
            <a:xfrm>
              <a:off x="4357688" y="49561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219"/>
            <p:cNvSpPr>
              <a:spLocks noChangeArrowheads="1"/>
            </p:cNvSpPr>
            <p:nvPr/>
          </p:nvSpPr>
          <p:spPr bwMode="auto">
            <a:xfrm>
              <a:off x="4378325" y="49736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220"/>
            <p:cNvSpPr>
              <a:spLocks noChangeArrowheads="1"/>
            </p:cNvSpPr>
            <p:nvPr/>
          </p:nvSpPr>
          <p:spPr bwMode="auto">
            <a:xfrm>
              <a:off x="4357688" y="49942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221"/>
            <p:cNvSpPr>
              <a:spLocks noChangeArrowheads="1"/>
            </p:cNvSpPr>
            <p:nvPr/>
          </p:nvSpPr>
          <p:spPr bwMode="auto">
            <a:xfrm>
              <a:off x="4378325" y="50117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222"/>
            <p:cNvSpPr>
              <a:spLocks noChangeArrowheads="1"/>
            </p:cNvSpPr>
            <p:nvPr/>
          </p:nvSpPr>
          <p:spPr bwMode="auto">
            <a:xfrm>
              <a:off x="4357688" y="5030788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223"/>
            <p:cNvSpPr>
              <a:spLocks noChangeArrowheads="1"/>
            </p:cNvSpPr>
            <p:nvPr/>
          </p:nvSpPr>
          <p:spPr bwMode="auto">
            <a:xfrm>
              <a:off x="4378325" y="50498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224"/>
            <p:cNvSpPr>
              <a:spLocks noChangeArrowheads="1"/>
            </p:cNvSpPr>
            <p:nvPr/>
          </p:nvSpPr>
          <p:spPr bwMode="auto">
            <a:xfrm>
              <a:off x="4357688" y="50688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225"/>
            <p:cNvSpPr>
              <a:spLocks noChangeArrowheads="1"/>
            </p:cNvSpPr>
            <p:nvPr/>
          </p:nvSpPr>
          <p:spPr bwMode="auto">
            <a:xfrm>
              <a:off x="4378325" y="50863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226"/>
            <p:cNvSpPr>
              <a:spLocks noChangeArrowheads="1"/>
            </p:cNvSpPr>
            <p:nvPr/>
          </p:nvSpPr>
          <p:spPr bwMode="auto">
            <a:xfrm>
              <a:off x="4357688" y="51069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227"/>
            <p:cNvSpPr>
              <a:spLocks noChangeArrowheads="1"/>
            </p:cNvSpPr>
            <p:nvPr/>
          </p:nvSpPr>
          <p:spPr bwMode="auto">
            <a:xfrm>
              <a:off x="4378325" y="5126038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228"/>
            <p:cNvSpPr>
              <a:spLocks noChangeArrowheads="1"/>
            </p:cNvSpPr>
            <p:nvPr/>
          </p:nvSpPr>
          <p:spPr bwMode="auto">
            <a:xfrm>
              <a:off x="4357688" y="5143500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229"/>
            <p:cNvSpPr>
              <a:spLocks noChangeArrowheads="1"/>
            </p:cNvSpPr>
            <p:nvPr/>
          </p:nvSpPr>
          <p:spPr bwMode="auto">
            <a:xfrm>
              <a:off x="4378325" y="51625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230"/>
            <p:cNvSpPr>
              <a:spLocks noChangeArrowheads="1"/>
            </p:cNvSpPr>
            <p:nvPr/>
          </p:nvSpPr>
          <p:spPr bwMode="auto">
            <a:xfrm>
              <a:off x="4357688" y="51816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231"/>
            <p:cNvSpPr>
              <a:spLocks noChangeArrowheads="1"/>
            </p:cNvSpPr>
            <p:nvPr/>
          </p:nvSpPr>
          <p:spPr bwMode="auto">
            <a:xfrm>
              <a:off x="4378325" y="52006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232"/>
            <p:cNvSpPr>
              <a:spLocks noChangeArrowheads="1"/>
            </p:cNvSpPr>
            <p:nvPr/>
          </p:nvSpPr>
          <p:spPr bwMode="auto">
            <a:xfrm>
              <a:off x="4357688" y="52197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233"/>
            <p:cNvSpPr>
              <a:spLocks noChangeArrowheads="1"/>
            </p:cNvSpPr>
            <p:nvPr/>
          </p:nvSpPr>
          <p:spPr bwMode="auto">
            <a:xfrm>
              <a:off x="4378325" y="52387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234"/>
            <p:cNvSpPr>
              <a:spLocks noChangeArrowheads="1"/>
            </p:cNvSpPr>
            <p:nvPr/>
          </p:nvSpPr>
          <p:spPr bwMode="auto">
            <a:xfrm>
              <a:off x="4357688" y="52562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235"/>
            <p:cNvSpPr>
              <a:spLocks noChangeArrowheads="1"/>
            </p:cNvSpPr>
            <p:nvPr/>
          </p:nvSpPr>
          <p:spPr bwMode="auto">
            <a:xfrm>
              <a:off x="4378325" y="5275263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Rectangle 236"/>
            <p:cNvSpPr>
              <a:spLocks noChangeArrowheads="1"/>
            </p:cNvSpPr>
            <p:nvPr/>
          </p:nvSpPr>
          <p:spPr bwMode="auto">
            <a:xfrm>
              <a:off x="4357688" y="52943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Rectangle 237"/>
            <p:cNvSpPr>
              <a:spLocks noChangeArrowheads="1"/>
            </p:cNvSpPr>
            <p:nvPr/>
          </p:nvSpPr>
          <p:spPr bwMode="auto">
            <a:xfrm>
              <a:off x="4378325" y="53133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238"/>
            <p:cNvSpPr>
              <a:spLocks noChangeArrowheads="1"/>
            </p:cNvSpPr>
            <p:nvPr/>
          </p:nvSpPr>
          <p:spPr bwMode="auto">
            <a:xfrm>
              <a:off x="4357688" y="53324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239"/>
            <p:cNvSpPr>
              <a:spLocks noChangeArrowheads="1"/>
            </p:cNvSpPr>
            <p:nvPr/>
          </p:nvSpPr>
          <p:spPr bwMode="auto">
            <a:xfrm>
              <a:off x="4378325" y="53514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240"/>
            <p:cNvSpPr>
              <a:spLocks noChangeArrowheads="1"/>
            </p:cNvSpPr>
            <p:nvPr/>
          </p:nvSpPr>
          <p:spPr bwMode="auto">
            <a:xfrm>
              <a:off x="4357688" y="53689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241"/>
            <p:cNvSpPr>
              <a:spLocks noChangeArrowheads="1"/>
            </p:cNvSpPr>
            <p:nvPr/>
          </p:nvSpPr>
          <p:spPr bwMode="auto">
            <a:xfrm>
              <a:off x="4378325" y="53879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242"/>
            <p:cNvSpPr>
              <a:spLocks noChangeArrowheads="1"/>
            </p:cNvSpPr>
            <p:nvPr/>
          </p:nvSpPr>
          <p:spPr bwMode="auto">
            <a:xfrm>
              <a:off x="4357688" y="54070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243"/>
            <p:cNvSpPr>
              <a:spLocks noChangeArrowheads="1"/>
            </p:cNvSpPr>
            <p:nvPr/>
          </p:nvSpPr>
          <p:spPr bwMode="auto">
            <a:xfrm>
              <a:off x="4378325" y="54260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244"/>
            <p:cNvSpPr>
              <a:spLocks noChangeArrowheads="1"/>
            </p:cNvSpPr>
            <p:nvPr/>
          </p:nvSpPr>
          <p:spPr bwMode="auto">
            <a:xfrm>
              <a:off x="4357688" y="54467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245"/>
            <p:cNvSpPr>
              <a:spLocks noChangeArrowheads="1"/>
            </p:cNvSpPr>
            <p:nvPr/>
          </p:nvSpPr>
          <p:spPr bwMode="auto">
            <a:xfrm>
              <a:off x="4378325" y="54641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246"/>
            <p:cNvSpPr>
              <a:spLocks noChangeArrowheads="1"/>
            </p:cNvSpPr>
            <p:nvPr/>
          </p:nvSpPr>
          <p:spPr bwMode="auto">
            <a:xfrm>
              <a:off x="4357688" y="54848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247"/>
            <p:cNvSpPr>
              <a:spLocks noChangeArrowheads="1"/>
            </p:cNvSpPr>
            <p:nvPr/>
          </p:nvSpPr>
          <p:spPr bwMode="auto">
            <a:xfrm>
              <a:off x="4378325" y="55022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248"/>
            <p:cNvSpPr>
              <a:spLocks noChangeArrowheads="1"/>
            </p:cNvSpPr>
            <p:nvPr/>
          </p:nvSpPr>
          <p:spPr bwMode="auto">
            <a:xfrm>
              <a:off x="4357688" y="55229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249"/>
            <p:cNvSpPr>
              <a:spLocks noChangeArrowheads="1"/>
            </p:cNvSpPr>
            <p:nvPr/>
          </p:nvSpPr>
          <p:spPr bwMode="auto">
            <a:xfrm>
              <a:off x="4378325" y="55419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250"/>
          <p:cNvSpPr>
            <a:spLocks noChangeArrowheads="1"/>
          </p:cNvSpPr>
          <p:nvPr/>
        </p:nvSpPr>
        <p:spPr bwMode="auto">
          <a:xfrm>
            <a:off x="10359506" y="3450547"/>
            <a:ext cx="1118236" cy="111823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3" name="组合 452"/>
          <p:cNvGrpSpPr/>
          <p:nvPr/>
        </p:nvGrpSpPr>
        <p:grpSpPr>
          <a:xfrm>
            <a:off x="10557140" y="3612708"/>
            <a:ext cx="738171" cy="805738"/>
            <a:chOff x="7502525" y="4799013"/>
            <a:chExt cx="693738" cy="757238"/>
          </a:xfrm>
        </p:grpSpPr>
        <p:sp>
          <p:nvSpPr>
            <p:cNvPr id="82" name="Freeform 251"/>
            <p:cNvSpPr/>
            <p:nvPr/>
          </p:nvSpPr>
          <p:spPr bwMode="auto">
            <a:xfrm>
              <a:off x="7791450" y="4799013"/>
              <a:ext cx="150813" cy="579438"/>
            </a:xfrm>
            <a:custGeom>
              <a:avLst/>
              <a:gdLst>
                <a:gd name="T0" fmla="*/ 0 w 146"/>
                <a:gd name="T1" fmla="*/ 0 h 559"/>
                <a:gd name="T2" fmla="*/ 82 w 146"/>
                <a:gd name="T3" fmla="*/ 559 h 559"/>
                <a:gd name="T4" fmla="*/ 146 w 146"/>
                <a:gd name="T5" fmla="*/ 549 h 559"/>
                <a:gd name="T6" fmla="*/ 92 w 146"/>
                <a:gd name="T7" fmla="*/ 181 h 559"/>
                <a:gd name="T8" fmla="*/ 0 w 146"/>
                <a:gd name="T9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59">
                  <a:moveTo>
                    <a:pt x="0" y="0"/>
                  </a:moveTo>
                  <a:cubicBezTo>
                    <a:pt x="82" y="559"/>
                    <a:pt x="82" y="559"/>
                    <a:pt x="82" y="559"/>
                  </a:cubicBezTo>
                  <a:cubicBezTo>
                    <a:pt x="146" y="549"/>
                    <a:pt x="146" y="549"/>
                    <a:pt x="146" y="549"/>
                  </a:cubicBezTo>
                  <a:cubicBezTo>
                    <a:pt x="92" y="181"/>
                    <a:pt x="92" y="181"/>
                    <a:pt x="92" y="181"/>
                  </a:cubicBezTo>
                  <a:cubicBezTo>
                    <a:pt x="92" y="181"/>
                    <a:pt x="62" y="34"/>
                    <a:pt x="0" y="0"/>
                  </a:cubicBezTo>
                  <a:close/>
                </a:path>
              </a:pathLst>
            </a:custGeom>
            <a:solidFill>
              <a:srgbClr val="828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252"/>
            <p:cNvSpPr/>
            <p:nvPr/>
          </p:nvSpPr>
          <p:spPr bwMode="auto">
            <a:xfrm>
              <a:off x="7845425" y="5173663"/>
              <a:ext cx="87313" cy="127000"/>
            </a:xfrm>
            <a:custGeom>
              <a:avLst/>
              <a:gdLst>
                <a:gd name="T0" fmla="*/ 7 w 55"/>
                <a:gd name="T1" fmla="*/ 50 h 80"/>
                <a:gd name="T2" fmla="*/ 55 w 55"/>
                <a:gd name="T3" fmla="*/ 80 h 80"/>
                <a:gd name="T4" fmla="*/ 45 w 55"/>
                <a:gd name="T5" fmla="*/ 14 h 80"/>
                <a:gd name="T6" fmla="*/ 0 w 55"/>
                <a:gd name="T7" fmla="*/ 0 h 80"/>
                <a:gd name="T8" fmla="*/ 7 w 55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0">
                  <a:moveTo>
                    <a:pt x="7" y="50"/>
                  </a:moveTo>
                  <a:lnTo>
                    <a:pt x="55" y="80"/>
                  </a:lnTo>
                  <a:lnTo>
                    <a:pt x="45" y="14"/>
                  </a:lnTo>
                  <a:lnTo>
                    <a:pt x="0" y="0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69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253"/>
            <p:cNvSpPr>
              <a:spLocks noEditPoints="1"/>
            </p:cNvSpPr>
            <p:nvPr/>
          </p:nvSpPr>
          <p:spPr bwMode="auto">
            <a:xfrm>
              <a:off x="7808913" y="5341938"/>
              <a:ext cx="215900" cy="214313"/>
            </a:xfrm>
            <a:custGeom>
              <a:avLst/>
              <a:gdLst>
                <a:gd name="T0" fmla="*/ 49 w 208"/>
                <a:gd name="T1" fmla="*/ 30 h 208"/>
                <a:gd name="T2" fmla="*/ 30 w 208"/>
                <a:gd name="T3" fmla="*/ 159 h 208"/>
                <a:gd name="T4" fmla="*/ 159 w 208"/>
                <a:gd name="T5" fmla="*/ 178 h 208"/>
                <a:gd name="T6" fmla="*/ 178 w 208"/>
                <a:gd name="T7" fmla="*/ 49 h 208"/>
                <a:gd name="T8" fmla="*/ 49 w 208"/>
                <a:gd name="T9" fmla="*/ 30 h 208"/>
                <a:gd name="T10" fmla="*/ 139 w 208"/>
                <a:gd name="T11" fmla="*/ 151 h 208"/>
                <a:gd name="T12" fmla="*/ 57 w 208"/>
                <a:gd name="T13" fmla="*/ 139 h 208"/>
                <a:gd name="T14" fmla="*/ 69 w 208"/>
                <a:gd name="T15" fmla="*/ 56 h 208"/>
                <a:gd name="T16" fmla="*/ 152 w 208"/>
                <a:gd name="T17" fmla="*/ 68 h 208"/>
                <a:gd name="T18" fmla="*/ 139 w 208"/>
                <a:gd name="T19" fmla="*/ 15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8">
                  <a:moveTo>
                    <a:pt x="49" y="30"/>
                  </a:moveTo>
                  <a:cubicBezTo>
                    <a:pt x="9" y="60"/>
                    <a:pt x="0" y="118"/>
                    <a:pt x="30" y="159"/>
                  </a:cubicBezTo>
                  <a:cubicBezTo>
                    <a:pt x="61" y="199"/>
                    <a:pt x="118" y="208"/>
                    <a:pt x="159" y="178"/>
                  </a:cubicBezTo>
                  <a:cubicBezTo>
                    <a:pt x="200" y="147"/>
                    <a:pt x="208" y="90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lose/>
                  <a:moveTo>
                    <a:pt x="139" y="151"/>
                  </a:moveTo>
                  <a:cubicBezTo>
                    <a:pt x="113" y="171"/>
                    <a:pt x="76" y="165"/>
                    <a:pt x="57" y="139"/>
                  </a:cubicBezTo>
                  <a:cubicBezTo>
                    <a:pt x="37" y="113"/>
                    <a:pt x="42" y="76"/>
                    <a:pt x="69" y="56"/>
                  </a:cubicBezTo>
                  <a:cubicBezTo>
                    <a:pt x="95" y="37"/>
                    <a:pt x="132" y="42"/>
                    <a:pt x="152" y="68"/>
                  </a:cubicBezTo>
                  <a:cubicBezTo>
                    <a:pt x="171" y="95"/>
                    <a:pt x="166" y="132"/>
                    <a:pt x="139" y="151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254"/>
            <p:cNvSpPr/>
            <p:nvPr/>
          </p:nvSpPr>
          <p:spPr bwMode="auto">
            <a:xfrm>
              <a:off x="7502525" y="5013325"/>
              <a:ext cx="530225" cy="307975"/>
            </a:xfrm>
            <a:custGeom>
              <a:avLst/>
              <a:gdLst>
                <a:gd name="T0" fmla="*/ 0 w 512"/>
                <a:gd name="T1" fmla="*/ 0 h 298"/>
                <a:gd name="T2" fmla="*/ 512 w 512"/>
                <a:gd name="T3" fmla="*/ 239 h 298"/>
                <a:gd name="T4" fmla="*/ 485 w 512"/>
                <a:gd name="T5" fmla="*/ 298 h 298"/>
                <a:gd name="T6" fmla="*/ 147 w 512"/>
                <a:gd name="T7" fmla="*/ 141 h 298"/>
                <a:gd name="T8" fmla="*/ 0 w 51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298">
                  <a:moveTo>
                    <a:pt x="0" y="0"/>
                  </a:moveTo>
                  <a:cubicBezTo>
                    <a:pt x="512" y="239"/>
                    <a:pt x="512" y="239"/>
                    <a:pt x="512" y="239"/>
                  </a:cubicBezTo>
                  <a:cubicBezTo>
                    <a:pt x="485" y="298"/>
                    <a:pt x="485" y="298"/>
                    <a:pt x="485" y="298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7" y="141"/>
                    <a:pt x="15" y="69"/>
                    <a:pt x="0" y="0"/>
                  </a:cubicBezTo>
                  <a:close/>
                </a:path>
              </a:pathLst>
            </a:custGeom>
            <a:solidFill>
              <a:srgbClr val="AEB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255"/>
            <p:cNvSpPr>
              <a:spLocks noEditPoints="1"/>
            </p:cNvSpPr>
            <p:nvPr/>
          </p:nvSpPr>
          <p:spPr bwMode="auto">
            <a:xfrm>
              <a:off x="7981950" y="5214938"/>
              <a:ext cx="214313" cy="214313"/>
            </a:xfrm>
            <a:custGeom>
              <a:avLst/>
              <a:gdLst>
                <a:gd name="T0" fmla="*/ 30 w 208"/>
                <a:gd name="T1" fmla="*/ 158 h 207"/>
                <a:gd name="T2" fmla="*/ 159 w 208"/>
                <a:gd name="T3" fmla="*/ 177 h 207"/>
                <a:gd name="T4" fmla="*/ 178 w 208"/>
                <a:gd name="T5" fmla="*/ 49 h 207"/>
                <a:gd name="T6" fmla="*/ 49 w 208"/>
                <a:gd name="T7" fmla="*/ 30 h 207"/>
                <a:gd name="T8" fmla="*/ 30 w 208"/>
                <a:gd name="T9" fmla="*/ 158 h 207"/>
                <a:gd name="T10" fmla="*/ 56 w 208"/>
                <a:gd name="T11" fmla="*/ 139 h 207"/>
                <a:gd name="T12" fmla="*/ 69 w 208"/>
                <a:gd name="T13" fmla="*/ 56 h 207"/>
                <a:gd name="T14" fmla="*/ 151 w 208"/>
                <a:gd name="T15" fmla="*/ 68 h 207"/>
                <a:gd name="T16" fmla="*/ 139 w 208"/>
                <a:gd name="T17" fmla="*/ 151 h 207"/>
                <a:gd name="T18" fmla="*/ 56 w 208"/>
                <a:gd name="T19" fmla="*/ 1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7">
                  <a:moveTo>
                    <a:pt x="30" y="158"/>
                  </a:moveTo>
                  <a:cubicBezTo>
                    <a:pt x="60" y="199"/>
                    <a:pt x="118" y="207"/>
                    <a:pt x="159" y="177"/>
                  </a:cubicBezTo>
                  <a:cubicBezTo>
                    <a:pt x="199" y="147"/>
                    <a:pt x="208" y="89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ubicBezTo>
                    <a:pt x="8" y="60"/>
                    <a:pt x="0" y="118"/>
                    <a:pt x="30" y="158"/>
                  </a:cubicBezTo>
                  <a:close/>
                  <a:moveTo>
                    <a:pt x="56" y="139"/>
                  </a:moveTo>
                  <a:cubicBezTo>
                    <a:pt x="37" y="113"/>
                    <a:pt x="42" y="75"/>
                    <a:pt x="69" y="56"/>
                  </a:cubicBezTo>
                  <a:cubicBezTo>
                    <a:pt x="95" y="36"/>
                    <a:pt x="132" y="42"/>
                    <a:pt x="151" y="68"/>
                  </a:cubicBezTo>
                  <a:cubicBezTo>
                    <a:pt x="171" y="94"/>
                    <a:pt x="165" y="131"/>
                    <a:pt x="139" y="151"/>
                  </a:cubicBezTo>
                  <a:cubicBezTo>
                    <a:pt x="113" y="171"/>
                    <a:pt x="76" y="165"/>
                    <a:pt x="56" y="139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256"/>
            <p:cNvSpPr/>
            <p:nvPr/>
          </p:nvSpPr>
          <p:spPr bwMode="auto">
            <a:xfrm>
              <a:off x="7862888" y="5205413"/>
              <a:ext cx="49213" cy="50800"/>
            </a:xfrm>
            <a:custGeom>
              <a:avLst/>
              <a:gdLst>
                <a:gd name="T0" fmla="*/ 41 w 48"/>
                <a:gd name="T1" fmla="*/ 11 h 49"/>
                <a:gd name="T2" fmla="*/ 37 w 48"/>
                <a:gd name="T3" fmla="*/ 41 h 49"/>
                <a:gd name="T4" fmla="*/ 7 w 48"/>
                <a:gd name="T5" fmla="*/ 37 h 49"/>
                <a:gd name="T6" fmla="*/ 11 w 48"/>
                <a:gd name="T7" fmla="*/ 7 h 49"/>
                <a:gd name="T8" fmla="*/ 41 w 48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41" y="11"/>
                  </a:moveTo>
                  <a:cubicBezTo>
                    <a:pt x="48" y="21"/>
                    <a:pt x="46" y="34"/>
                    <a:pt x="37" y="41"/>
                  </a:cubicBezTo>
                  <a:cubicBezTo>
                    <a:pt x="27" y="49"/>
                    <a:pt x="14" y="47"/>
                    <a:pt x="7" y="37"/>
                  </a:cubicBezTo>
                  <a:cubicBezTo>
                    <a:pt x="0" y="28"/>
                    <a:pt x="2" y="14"/>
                    <a:pt x="11" y="7"/>
                  </a:cubicBezTo>
                  <a:cubicBezTo>
                    <a:pt x="21" y="0"/>
                    <a:pt x="34" y="2"/>
                    <a:pt x="41" y="11"/>
                  </a:cubicBezTo>
                  <a:close/>
                </a:path>
              </a:pathLst>
            </a:custGeom>
            <a:solidFill>
              <a:srgbClr val="ED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8" name="Freeform 257"/>
          <p:cNvSpPr/>
          <p:nvPr/>
        </p:nvSpPr>
        <p:spPr bwMode="auto">
          <a:xfrm>
            <a:off x="655641" y="2209001"/>
            <a:ext cx="1094587" cy="442565"/>
          </a:xfrm>
          <a:custGeom>
            <a:avLst/>
            <a:gdLst>
              <a:gd name="T0" fmla="*/ 496 w 993"/>
              <a:gd name="T1" fmla="*/ 0 h 402"/>
              <a:gd name="T2" fmla="*/ 0 w 993"/>
              <a:gd name="T3" fmla="*/ 402 h 402"/>
              <a:gd name="T4" fmla="*/ 993 w 993"/>
              <a:gd name="T5" fmla="*/ 402 h 402"/>
              <a:gd name="T6" fmla="*/ 496 w 993"/>
              <a:gd name="T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3" h="402">
                <a:moveTo>
                  <a:pt x="496" y="0"/>
                </a:moveTo>
                <a:cubicBezTo>
                  <a:pt x="252" y="0"/>
                  <a:pt x="49" y="172"/>
                  <a:pt x="0" y="402"/>
                </a:cubicBezTo>
                <a:cubicBezTo>
                  <a:pt x="993" y="402"/>
                  <a:pt x="993" y="402"/>
                  <a:pt x="993" y="402"/>
                </a:cubicBezTo>
                <a:cubicBezTo>
                  <a:pt x="944" y="172"/>
                  <a:pt x="740" y="0"/>
                  <a:pt x="496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258"/>
          <p:cNvSpPr/>
          <p:nvPr/>
        </p:nvSpPr>
        <p:spPr bwMode="auto">
          <a:xfrm>
            <a:off x="643817" y="2651566"/>
            <a:ext cx="1118236" cy="675671"/>
          </a:xfrm>
          <a:custGeom>
            <a:avLst/>
            <a:gdLst>
              <a:gd name="T0" fmla="*/ 12 w 1016"/>
              <a:gd name="T1" fmla="*/ 0 h 614"/>
              <a:gd name="T2" fmla="*/ 0 w 1016"/>
              <a:gd name="T3" fmla="*/ 106 h 614"/>
              <a:gd name="T4" fmla="*/ 508 w 1016"/>
              <a:gd name="T5" fmla="*/ 614 h 614"/>
              <a:gd name="T6" fmla="*/ 1016 w 1016"/>
              <a:gd name="T7" fmla="*/ 106 h 614"/>
              <a:gd name="T8" fmla="*/ 1005 w 1016"/>
              <a:gd name="T9" fmla="*/ 0 h 614"/>
              <a:gd name="T10" fmla="*/ 12 w 1016"/>
              <a:gd name="T11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14">
                <a:moveTo>
                  <a:pt x="12" y="0"/>
                </a:moveTo>
                <a:cubicBezTo>
                  <a:pt x="4" y="34"/>
                  <a:pt x="0" y="70"/>
                  <a:pt x="0" y="106"/>
                </a:cubicBezTo>
                <a:cubicBezTo>
                  <a:pt x="0" y="387"/>
                  <a:pt x="228" y="614"/>
                  <a:pt x="508" y="614"/>
                </a:cubicBezTo>
                <a:cubicBezTo>
                  <a:pt x="789" y="614"/>
                  <a:pt x="1016" y="387"/>
                  <a:pt x="1016" y="106"/>
                </a:cubicBezTo>
                <a:cubicBezTo>
                  <a:pt x="1016" y="70"/>
                  <a:pt x="1012" y="34"/>
                  <a:pt x="1005" y="0"/>
                </a:cubicBezTo>
                <a:lnTo>
                  <a:pt x="12" y="0"/>
                </a:lnTo>
                <a:close/>
              </a:path>
            </a:pathLst>
          </a:custGeom>
          <a:solidFill>
            <a:srgbClr val="E0A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2" name="组合 451"/>
          <p:cNvGrpSpPr/>
          <p:nvPr/>
        </p:nvGrpSpPr>
        <p:grpSpPr>
          <a:xfrm>
            <a:off x="824559" y="2210691"/>
            <a:ext cx="805739" cy="1005060"/>
            <a:chOff x="3997325" y="3481388"/>
            <a:chExt cx="757238" cy="944562"/>
          </a:xfrm>
        </p:grpSpPr>
        <p:sp>
          <p:nvSpPr>
            <p:cNvPr id="90" name="Freeform 259"/>
            <p:cNvSpPr/>
            <p:nvPr/>
          </p:nvSpPr>
          <p:spPr bwMode="auto">
            <a:xfrm>
              <a:off x="4162425" y="3863975"/>
              <a:ext cx="592138" cy="561975"/>
            </a:xfrm>
            <a:custGeom>
              <a:avLst/>
              <a:gdLst>
                <a:gd name="T0" fmla="*/ 207 w 572"/>
                <a:gd name="T1" fmla="*/ 166 h 543"/>
                <a:gd name="T2" fmla="*/ 89 w 572"/>
                <a:gd name="T3" fmla="*/ 199 h 543"/>
                <a:gd name="T4" fmla="*/ 30 w 572"/>
                <a:gd name="T5" fmla="*/ 243 h 543"/>
                <a:gd name="T6" fmla="*/ 19 w 572"/>
                <a:gd name="T7" fmla="*/ 321 h 543"/>
                <a:gd name="T8" fmla="*/ 162 w 572"/>
                <a:gd name="T9" fmla="*/ 514 h 543"/>
                <a:gd name="T10" fmla="*/ 241 w 572"/>
                <a:gd name="T11" fmla="*/ 525 h 543"/>
                <a:gd name="T12" fmla="*/ 300 w 572"/>
                <a:gd name="T13" fmla="*/ 481 h 543"/>
                <a:gd name="T14" fmla="*/ 365 w 572"/>
                <a:gd name="T15" fmla="*/ 377 h 543"/>
                <a:gd name="T16" fmla="*/ 483 w 572"/>
                <a:gd name="T17" fmla="*/ 344 h 543"/>
                <a:gd name="T18" fmla="*/ 542 w 572"/>
                <a:gd name="T19" fmla="*/ 300 h 543"/>
                <a:gd name="T20" fmla="*/ 554 w 572"/>
                <a:gd name="T21" fmla="*/ 222 h 543"/>
                <a:gd name="T22" fmla="*/ 410 w 572"/>
                <a:gd name="T23" fmla="*/ 30 h 543"/>
                <a:gd name="T24" fmla="*/ 332 w 572"/>
                <a:gd name="T25" fmla="*/ 19 h 543"/>
                <a:gd name="T26" fmla="*/ 272 w 572"/>
                <a:gd name="T27" fmla="*/ 63 h 543"/>
                <a:gd name="T28" fmla="*/ 207 w 572"/>
                <a:gd name="T29" fmla="*/ 16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2" h="543">
                  <a:moveTo>
                    <a:pt x="207" y="166"/>
                  </a:moveTo>
                  <a:cubicBezTo>
                    <a:pt x="166" y="197"/>
                    <a:pt x="120" y="209"/>
                    <a:pt x="89" y="199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5" y="262"/>
                    <a:pt x="0" y="297"/>
                    <a:pt x="19" y="321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181" y="538"/>
                    <a:pt x="216" y="543"/>
                    <a:pt x="241" y="525"/>
                  </a:cubicBezTo>
                  <a:cubicBezTo>
                    <a:pt x="300" y="481"/>
                    <a:pt x="300" y="481"/>
                    <a:pt x="300" y="481"/>
                  </a:cubicBezTo>
                  <a:cubicBezTo>
                    <a:pt x="299" y="449"/>
                    <a:pt x="324" y="408"/>
                    <a:pt x="365" y="377"/>
                  </a:cubicBezTo>
                  <a:cubicBezTo>
                    <a:pt x="406" y="346"/>
                    <a:pt x="452" y="335"/>
                    <a:pt x="483" y="344"/>
                  </a:cubicBezTo>
                  <a:cubicBezTo>
                    <a:pt x="542" y="300"/>
                    <a:pt x="542" y="300"/>
                    <a:pt x="542" y="300"/>
                  </a:cubicBezTo>
                  <a:cubicBezTo>
                    <a:pt x="567" y="282"/>
                    <a:pt x="572" y="247"/>
                    <a:pt x="554" y="222"/>
                  </a:cubicBezTo>
                  <a:cubicBezTo>
                    <a:pt x="410" y="30"/>
                    <a:pt x="410" y="30"/>
                    <a:pt x="410" y="30"/>
                  </a:cubicBezTo>
                  <a:cubicBezTo>
                    <a:pt x="392" y="5"/>
                    <a:pt x="356" y="0"/>
                    <a:pt x="332" y="19"/>
                  </a:cubicBezTo>
                  <a:cubicBezTo>
                    <a:pt x="272" y="63"/>
                    <a:pt x="272" y="63"/>
                    <a:pt x="272" y="63"/>
                  </a:cubicBezTo>
                  <a:cubicBezTo>
                    <a:pt x="273" y="95"/>
                    <a:pt x="249" y="136"/>
                    <a:pt x="207" y="166"/>
                  </a:cubicBezTo>
                  <a:close/>
                </a:path>
              </a:pathLst>
            </a:custGeom>
            <a:solidFill>
              <a:srgbClr val="CB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260"/>
            <p:cNvSpPr/>
            <p:nvPr/>
          </p:nvSpPr>
          <p:spPr bwMode="auto">
            <a:xfrm>
              <a:off x="4260850" y="3949700"/>
              <a:ext cx="427038" cy="371475"/>
            </a:xfrm>
            <a:custGeom>
              <a:avLst/>
              <a:gdLst>
                <a:gd name="T0" fmla="*/ 314 w 413"/>
                <a:gd name="T1" fmla="*/ 6 h 358"/>
                <a:gd name="T2" fmla="*/ 341 w 413"/>
                <a:gd name="T3" fmla="*/ 10 h 358"/>
                <a:gd name="T4" fmla="*/ 407 w 413"/>
                <a:gd name="T5" fmla="*/ 99 h 358"/>
                <a:gd name="T6" fmla="*/ 403 w 413"/>
                <a:gd name="T7" fmla="*/ 125 h 358"/>
                <a:gd name="T8" fmla="*/ 98 w 413"/>
                <a:gd name="T9" fmla="*/ 352 h 358"/>
                <a:gd name="T10" fmla="*/ 72 w 413"/>
                <a:gd name="T11" fmla="*/ 348 h 358"/>
                <a:gd name="T12" fmla="*/ 6 w 413"/>
                <a:gd name="T13" fmla="*/ 259 h 358"/>
                <a:gd name="T14" fmla="*/ 10 w 413"/>
                <a:gd name="T15" fmla="*/ 233 h 358"/>
                <a:gd name="T16" fmla="*/ 314 w 413"/>
                <a:gd name="T17" fmla="*/ 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358">
                  <a:moveTo>
                    <a:pt x="314" y="6"/>
                  </a:moveTo>
                  <a:cubicBezTo>
                    <a:pt x="323" y="0"/>
                    <a:pt x="334" y="2"/>
                    <a:pt x="341" y="10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413" y="107"/>
                    <a:pt x="411" y="119"/>
                    <a:pt x="403" y="125"/>
                  </a:cubicBezTo>
                  <a:cubicBezTo>
                    <a:pt x="98" y="352"/>
                    <a:pt x="98" y="352"/>
                    <a:pt x="98" y="352"/>
                  </a:cubicBezTo>
                  <a:cubicBezTo>
                    <a:pt x="90" y="358"/>
                    <a:pt x="78" y="356"/>
                    <a:pt x="72" y="348"/>
                  </a:cubicBezTo>
                  <a:cubicBezTo>
                    <a:pt x="6" y="259"/>
                    <a:pt x="6" y="259"/>
                    <a:pt x="6" y="259"/>
                  </a:cubicBezTo>
                  <a:cubicBezTo>
                    <a:pt x="0" y="251"/>
                    <a:pt x="1" y="239"/>
                    <a:pt x="10" y="233"/>
                  </a:cubicBezTo>
                  <a:lnTo>
                    <a:pt x="314" y="6"/>
                  </a:lnTo>
                  <a:close/>
                </a:path>
              </a:pathLst>
            </a:custGeom>
            <a:solidFill>
              <a:srgbClr val="FF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261"/>
            <p:cNvSpPr/>
            <p:nvPr/>
          </p:nvSpPr>
          <p:spPr bwMode="auto">
            <a:xfrm>
              <a:off x="4270375" y="3960813"/>
              <a:ext cx="404813" cy="346075"/>
            </a:xfrm>
            <a:custGeom>
              <a:avLst/>
              <a:gdLst>
                <a:gd name="T0" fmla="*/ 207 w 255"/>
                <a:gd name="T1" fmla="*/ 0 h 218"/>
                <a:gd name="T2" fmla="*/ 255 w 255"/>
                <a:gd name="T3" fmla="*/ 64 h 218"/>
                <a:gd name="T4" fmla="*/ 47 w 255"/>
                <a:gd name="T5" fmla="*/ 218 h 218"/>
                <a:gd name="T6" fmla="*/ 0 w 255"/>
                <a:gd name="T7" fmla="*/ 154 h 218"/>
                <a:gd name="T8" fmla="*/ 207 w 255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18">
                  <a:moveTo>
                    <a:pt x="207" y="0"/>
                  </a:moveTo>
                  <a:lnTo>
                    <a:pt x="255" y="64"/>
                  </a:lnTo>
                  <a:lnTo>
                    <a:pt x="47" y="218"/>
                  </a:lnTo>
                  <a:lnTo>
                    <a:pt x="0" y="15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D2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262"/>
            <p:cNvSpPr/>
            <p:nvPr/>
          </p:nvSpPr>
          <p:spPr bwMode="auto">
            <a:xfrm>
              <a:off x="4325938" y="4035425"/>
              <a:ext cx="349250" cy="271463"/>
            </a:xfrm>
            <a:custGeom>
              <a:avLst/>
              <a:gdLst>
                <a:gd name="T0" fmla="*/ 208 w 220"/>
                <a:gd name="T1" fmla="*/ 0 h 171"/>
                <a:gd name="T2" fmla="*/ 220 w 220"/>
                <a:gd name="T3" fmla="*/ 17 h 171"/>
                <a:gd name="T4" fmla="*/ 12 w 220"/>
                <a:gd name="T5" fmla="*/ 171 h 171"/>
                <a:gd name="T6" fmla="*/ 0 w 220"/>
                <a:gd name="T7" fmla="*/ 154 h 171"/>
                <a:gd name="T8" fmla="*/ 208 w 220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71">
                  <a:moveTo>
                    <a:pt x="208" y="0"/>
                  </a:moveTo>
                  <a:lnTo>
                    <a:pt x="220" y="17"/>
                  </a:lnTo>
                  <a:lnTo>
                    <a:pt x="12" y="171"/>
                  </a:lnTo>
                  <a:lnTo>
                    <a:pt x="0" y="15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BD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263"/>
            <p:cNvSpPr/>
            <p:nvPr/>
          </p:nvSpPr>
          <p:spPr bwMode="auto">
            <a:xfrm>
              <a:off x="4411663" y="4079875"/>
              <a:ext cx="90488" cy="90488"/>
            </a:xfrm>
            <a:custGeom>
              <a:avLst/>
              <a:gdLst>
                <a:gd name="T0" fmla="*/ 21 w 87"/>
                <a:gd name="T1" fmla="*/ 13 h 87"/>
                <a:gd name="T2" fmla="*/ 74 w 87"/>
                <a:gd name="T3" fmla="*/ 21 h 87"/>
                <a:gd name="T4" fmla="*/ 67 w 87"/>
                <a:gd name="T5" fmla="*/ 74 h 87"/>
                <a:gd name="T6" fmla="*/ 13 w 87"/>
                <a:gd name="T7" fmla="*/ 66 h 87"/>
                <a:gd name="T8" fmla="*/ 21 w 87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21" y="13"/>
                  </a:moveTo>
                  <a:cubicBezTo>
                    <a:pt x="38" y="0"/>
                    <a:pt x="62" y="4"/>
                    <a:pt x="74" y="21"/>
                  </a:cubicBezTo>
                  <a:cubicBezTo>
                    <a:pt x="87" y="38"/>
                    <a:pt x="83" y="61"/>
                    <a:pt x="67" y="74"/>
                  </a:cubicBezTo>
                  <a:cubicBezTo>
                    <a:pt x="50" y="87"/>
                    <a:pt x="26" y="83"/>
                    <a:pt x="13" y="66"/>
                  </a:cubicBezTo>
                  <a:cubicBezTo>
                    <a:pt x="0" y="49"/>
                    <a:pt x="4" y="26"/>
                    <a:pt x="21" y="13"/>
                  </a:cubicBezTo>
                  <a:close/>
                </a:path>
              </a:pathLst>
            </a:custGeom>
            <a:solidFill>
              <a:srgbClr val="484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264"/>
            <p:cNvSpPr/>
            <p:nvPr/>
          </p:nvSpPr>
          <p:spPr bwMode="auto">
            <a:xfrm>
              <a:off x="3998913" y="3911600"/>
              <a:ext cx="234950" cy="303213"/>
            </a:xfrm>
            <a:custGeom>
              <a:avLst/>
              <a:gdLst>
                <a:gd name="T0" fmla="*/ 4 w 227"/>
                <a:gd name="T1" fmla="*/ 293 h 293"/>
                <a:gd name="T2" fmla="*/ 5 w 227"/>
                <a:gd name="T3" fmla="*/ 293 h 293"/>
                <a:gd name="T4" fmla="*/ 17 w 227"/>
                <a:gd name="T5" fmla="*/ 293 h 293"/>
                <a:gd name="T6" fmla="*/ 227 w 227"/>
                <a:gd name="T7" fmla="*/ 79 h 293"/>
                <a:gd name="T8" fmla="*/ 95 w 227"/>
                <a:gd name="T9" fmla="*/ 0 h 293"/>
                <a:gd name="T10" fmla="*/ 0 w 227"/>
                <a:gd name="T11" fmla="*/ 292 h 293"/>
                <a:gd name="T12" fmla="*/ 4 w 227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10" y="290"/>
                    <a:pt x="14" y="291"/>
                    <a:pt x="17" y="293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265"/>
            <p:cNvSpPr/>
            <p:nvPr/>
          </p:nvSpPr>
          <p:spPr bwMode="auto">
            <a:xfrm>
              <a:off x="3998913" y="3911600"/>
              <a:ext cx="187325" cy="303213"/>
            </a:xfrm>
            <a:custGeom>
              <a:avLst/>
              <a:gdLst>
                <a:gd name="T0" fmla="*/ 4 w 181"/>
                <a:gd name="T1" fmla="*/ 293 h 293"/>
                <a:gd name="T2" fmla="*/ 5 w 181"/>
                <a:gd name="T3" fmla="*/ 293 h 293"/>
                <a:gd name="T4" fmla="*/ 12 w 181"/>
                <a:gd name="T5" fmla="*/ 291 h 293"/>
                <a:gd name="T6" fmla="*/ 181 w 181"/>
                <a:gd name="T7" fmla="*/ 51 h 293"/>
                <a:gd name="T8" fmla="*/ 95 w 181"/>
                <a:gd name="T9" fmla="*/ 0 h 293"/>
                <a:gd name="T10" fmla="*/ 0 w 181"/>
                <a:gd name="T11" fmla="*/ 292 h 293"/>
                <a:gd name="T12" fmla="*/ 4 w 181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7" y="291"/>
                    <a:pt x="10" y="291"/>
                    <a:pt x="12" y="291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266"/>
            <p:cNvSpPr/>
            <p:nvPr/>
          </p:nvSpPr>
          <p:spPr bwMode="auto">
            <a:xfrm>
              <a:off x="3998913" y="3911600"/>
              <a:ext cx="142875" cy="303213"/>
            </a:xfrm>
            <a:custGeom>
              <a:avLst/>
              <a:gdLst>
                <a:gd name="T0" fmla="*/ 4 w 137"/>
                <a:gd name="T1" fmla="*/ 293 h 293"/>
                <a:gd name="T2" fmla="*/ 137 w 137"/>
                <a:gd name="T3" fmla="*/ 25 h 293"/>
                <a:gd name="T4" fmla="*/ 95 w 137"/>
                <a:gd name="T5" fmla="*/ 0 h 293"/>
                <a:gd name="T6" fmla="*/ 0 w 137"/>
                <a:gd name="T7" fmla="*/ 292 h 293"/>
                <a:gd name="T8" fmla="*/ 4 w 137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3">
                  <a:moveTo>
                    <a:pt x="4" y="293"/>
                  </a:moveTo>
                  <a:cubicBezTo>
                    <a:pt x="137" y="25"/>
                    <a:pt x="137" y="25"/>
                    <a:pt x="137" y="25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267"/>
            <p:cNvSpPr/>
            <p:nvPr/>
          </p:nvSpPr>
          <p:spPr bwMode="auto">
            <a:xfrm>
              <a:off x="3997325" y="4133850"/>
              <a:ext cx="73025" cy="95250"/>
            </a:xfrm>
            <a:custGeom>
              <a:avLst/>
              <a:gdLst>
                <a:gd name="T0" fmla="*/ 28 w 72"/>
                <a:gd name="T1" fmla="*/ 0 h 92"/>
                <a:gd name="T2" fmla="*/ 1 w 72"/>
                <a:gd name="T3" fmla="*/ 82 h 92"/>
                <a:gd name="T4" fmla="*/ 11 w 72"/>
                <a:gd name="T5" fmla="*/ 88 h 92"/>
                <a:gd name="T6" fmla="*/ 72 w 72"/>
                <a:gd name="T7" fmla="*/ 26 h 92"/>
                <a:gd name="T8" fmla="*/ 28 w 7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92">
                  <a:moveTo>
                    <a:pt x="28" y="0"/>
                  </a:moveTo>
                  <a:cubicBezTo>
                    <a:pt x="1" y="82"/>
                    <a:pt x="1" y="82"/>
                    <a:pt x="1" y="82"/>
                  </a:cubicBezTo>
                  <a:cubicBezTo>
                    <a:pt x="0" y="88"/>
                    <a:pt x="7" y="92"/>
                    <a:pt x="11" y="88"/>
                  </a:cubicBezTo>
                  <a:cubicBezTo>
                    <a:pt x="72" y="26"/>
                    <a:pt x="72" y="26"/>
                    <a:pt x="72" y="2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268"/>
            <p:cNvSpPr/>
            <p:nvPr/>
          </p:nvSpPr>
          <p:spPr bwMode="auto">
            <a:xfrm>
              <a:off x="4183063" y="3494088"/>
              <a:ext cx="339725" cy="509588"/>
            </a:xfrm>
            <a:custGeom>
              <a:avLst/>
              <a:gdLst>
                <a:gd name="T0" fmla="*/ 17 w 329"/>
                <a:gd name="T1" fmla="*/ 485 h 493"/>
                <a:gd name="T2" fmla="*/ 17 w 329"/>
                <a:gd name="T3" fmla="*/ 485 h 493"/>
                <a:gd name="T4" fmla="*/ 54 w 329"/>
                <a:gd name="T5" fmla="*/ 477 h 493"/>
                <a:gd name="T6" fmla="*/ 329 w 329"/>
                <a:gd name="T7" fmla="*/ 15 h 493"/>
                <a:gd name="T8" fmla="*/ 276 w 329"/>
                <a:gd name="T9" fmla="*/ 0 h 493"/>
                <a:gd name="T10" fmla="*/ 7 w 329"/>
                <a:gd name="T11" fmla="*/ 448 h 493"/>
                <a:gd name="T12" fmla="*/ 17 w 329"/>
                <a:gd name="T13" fmla="*/ 48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493">
                  <a:moveTo>
                    <a:pt x="17" y="485"/>
                  </a:moveTo>
                  <a:cubicBezTo>
                    <a:pt x="17" y="485"/>
                    <a:pt x="17" y="485"/>
                    <a:pt x="17" y="485"/>
                  </a:cubicBezTo>
                  <a:cubicBezTo>
                    <a:pt x="29" y="493"/>
                    <a:pt x="47" y="489"/>
                    <a:pt x="54" y="477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12" y="9"/>
                    <a:pt x="294" y="4"/>
                    <a:pt x="276" y="0"/>
                  </a:cubicBezTo>
                  <a:cubicBezTo>
                    <a:pt x="7" y="448"/>
                    <a:pt x="7" y="448"/>
                    <a:pt x="7" y="448"/>
                  </a:cubicBezTo>
                  <a:cubicBezTo>
                    <a:pt x="0" y="461"/>
                    <a:pt x="4" y="477"/>
                    <a:pt x="17" y="485"/>
                  </a:cubicBez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269"/>
            <p:cNvSpPr/>
            <p:nvPr/>
          </p:nvSpPr>
          <p:spPr bwMode="auto">
            <a:xfrm>
              <a:off x="4094163" y="3481388"/>
              <a:ext cx="317500" cy="466725"/>
            </a:xfrm>
            <a:custGeom>
              <a:avLst/>
              <a:gdLst>
                <a:gd name="T0" fmla="*/ 307 w 307"/>
                <a:gd name="T1" fmla="*/ 4 h 452"/>
                <a:gd name="T2" fmla="*/ 254 w 307"/>
                <a:gd name="T3" fmla="*/ 0 h 452"/>
                <a:gd name="T4" fmla="*/ 6 w 307"/>
                <a:gd name="T5" fmla="*/ 413 h 452"/>
                <a:gd name="T6" fmla="*/ 15 w 307"/>
                <a:gd name="T7" fmla="*/ 446 h 452"/>
                <a:gd name="T8" fmla="*/ 47 w 307"/>
                <a:gd name="T9" fmla="*/ 437 h 452"/>
                <a:gd name="T10" fmla="*/ 307 w 307"/>
                <a:gd name="T1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452">
                  <a:moveTo>
                    <a:pt x="307" y="4"/>
                  </a:moveTo>
                  <a:cubicBezTo>
                    <a:pt x="289" y="2"/>
                    <a:pt x="272" y="1"/>
                    <a:pt x="254" y="0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0" y="424"/>
                    <a:pt x="3" y="439"/>
                    <a:pt x="15" y="446"/>
                  </a:cubicBezTo>
                  <a:cubicBezTo>
                    <a:pt x="26" y="452"/>
                    <a:pt x="41" y="449"/>
                    <a:pt x="47" y="437"/>
                  </a:cubicBezTo>
                  <a:lnTo>
                    <a:pt x="307" y="4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270"/>
            <p:cNvSpPr/>
            <p:nvPr/>
          </p:nvSpPr>
          <p:spPr bwMode="auto">
            <a:xfrm>
              <a:off x="4135438" y="3484563"/>
              <a:ext cx="333375" cy="492125"/>
            </a:xfrm>
            <a:custGeom>
              <a:avLst/>
              <a:gdLst>
                <a:gd name="T0" fmla="*/ 16 w 321"/>
                <a:gd name="T1" fmla="*/ 467 h 475"/>
                <a:gd name="T2" fmla="*/ 16 w 321"/>
                <a:gd name="T3" fmla="*/ 467 h 475"/>
                <a:gd name="T4" fmla="*/ 52 w 321"/>
                <a:gd name="T5" fmla="*/ 458 h 475"/>
                <a:gd name="T6" fmla="*/ 321 w 321"/>
                <a:gd name="T7" fmla="*/ 9 h 475"/>
                <a:gd name="T8" fmla="*/ 266 w 321"/>
                <a:gd name="T9" fmla="*/ 0 h 475"/>
                <a:gd name="T10" fmla="*/ 7 w 321"/>
                <a:gd name="T11" fmla="*/ 432 h 475"/>
                <a:gd name="T12" fmla="*/ 16 w 321"/>
                <a:gd name="T13" fmla="*/ 467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475">
                  <a:moveTo>
                    <a:pt x="16" y="467"/>
                  </a:moveTo>
                  <a:cubicBezTo>
                    <a:pt x="16" y="467"/>
                    <a:pt x="16" y="467"/>
                    <a:pt x="16" y="467"/>
                  </a:cubicBezTo>
                  <a:cubicBezTo>
                    <a:pt x="29" y="475"/>
                    <a:pt x="44" y="471"/>
                    <a:pt x="52" y="458"/>
                  </a:cubicBezTo>
                  <a:cubicBezTo>
                    <a:pt x="321" y="9"/>
                    <a:pt x="321" y="9"/>
                    <a:pt x="321" y="9"/>
                  </a:cubicBezTo>
                  <a:cubicBezTo>
                    <a:pt x="303" y="5"/>
                    <a:pt x="285" y="2"/>
                    <a:pt x="266" y="0"/>
                  </a:cubicBezTo>
                  <a:cubicBezTo>
                    <a:pt x="7" y="432"/>
                    <a:pt x="7" y="432"/>
                    <a:pt x="7" y="432"/>
                  </a:cubicBezTo>
                  <a:cubicBezTo>
                    <a:pt x="0" y="444"/>
                    <a:pt x="4" y="460"/>
                    <a:pt x="16" y="467"/>
                  </a:cubicBez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" name="Oval 271"/>
          <p:cNvSpPr>
            <a:spLocks noChangeArrowheads="1"/>
          </p:cNvSpPr>
          <p:nvPr/>
        </p:nvSpPr>
        <p:spPr bwMode="auto">
          <a:xfrm>
            <a:off x="2009235" y="3450547"/>
            <a:ext cx="1118236" cy="1118236"/>
          </a:xfrm>
          <a:prstGeom prst="ellipse">
            <a:avLst/>
          </a:pr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5" name="组合 454"/>
          <p:cNvGrpSpPr/>
          <p:nvPr/>
        </p:nvGrpSpPr>
        <p:grpSpPr>
          <a:xfrm>
            <a:off x="2267680" y="3658316"/>
            <a:ext cx="592902" cy="908778"/>
            <a:chOff x="5230813" y="4841875"/>
            <a:chExt cx="557213" cy="854075"/>
          </a:xfrm>
        </p:grpSpPr>
        <p:sp>
          <p:nvSpPr>
            <p:cNvPr id="103" name="Freeform 272"/>
            <p:cNvSpPr/>
            <p:nvPr/>
          </p:nvSpPr>
          <p:spPr bwMode="auto">
            <a:xfrm>
              <a:off x="5283200" y="5235575"/>
              <a:ext cx="150813" cy="334963"/>
            </a:xfrm>
            <a:custGeom>
              <a:avLst/>
              <a:gdLst>
                <a:gd name="T0" fmla="*/ 35 w 147"/>
                <a:gd name="T1" fmla="*/ 324 h 324"/>
                <a:gd name="T2" fmla="*/ 0 w 147"/>
                <a:gd name="T3" fmla="*/ 13 h 324"/>
                <a:gd name="T4" fmla="*/ 107 w 147"/>
                <a:gd name="T5" fmla="*/ 0 h 324"/>
                <a:gd name="T6" fmla="*/ 147 w 147"/>
                <a:gd name="T7" fmla="*/ 311 h 324"/>
                <a:gd name="T8" fmla="*/ 35 w 147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24">
                  <a:moveTo>
                    <a:pt x="35" y="324"/>
                  </a:moveTo>
                  <a:cubicBezTo>
                    <a:pt x="22" y="216"/>
                    <a:pt x="11" y="112"/>
                    <a:pt x="0" y="1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20" y="99"/>
                    <a:pt x="134" y="203"/>
                    <a:pt x="147" y="311"/>
                  </a:cubicBezTo>
                  <a:cubicBezTo>
                    <a:pt x="35" y="324"/>
                    <a:pt x="35" y="324"/>
                    <a:pt x="35" y="324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273"/>
            <p:cNvSpPr/>
            <p:nvPr/>
          </p:nvSpPr>
          <p:spPr bwMode="auto">
            <a:xfrm>
              <a:off x="5283200" y="5241925"/>
              <a:ext cx="88900" cy="328613"/>
            </a:xfrm>
            <a:custGeom>
              <a:avLst/>
              <a:gdLst>
                <a:gd name="T0" fmla="*/ 87 w 87"/>
                <a:gd name="T1" fmla="*/ 311 h 317"/>
                <a:gd name="T2" fmla="*/ 35 w 87"/>
                <a:gd name="T3" fmla="*/ 317 h 317"/>
                <a:gd name="T4" fmla="*/ 0 w 87"/>
                <a:gd name="T5" fmla="*/ 6 h 317"/>
                <a:gd name="T6" fmla="*/ 50 w 87"/>
                <a:gd name="T7" fmla="*/ 0 h 317"/>
                <a:gd name="T8" fmla="*/ 87 w 87"/>
                <a:gd name="T9" fmla="*/ 31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17">
                  <a:moveTo>
                    <a:pt x="87" y="311"/>
                  </a:moveTo>
                  <a:cubicBezTo>
                    <a:pt x="35" y="317"/>
                    <a:pt x="35" y="317"/>
                    <a:pt x="35" y="317"/>
                  </a:cubicBezTo>
                  <a:cubicBezTo>
                    <a:pt x="22" y="209"/>
                    <a:pt x="11" y="105"/>
                    <a:pt x="0" y="6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87" y="311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274"/>
            <p:cNvSpPr/>
            <p:nvPr/>
          </p:nvSpPr>
          <p:spPr bwMode="auto">
            <a:xfrm>
              <a:off x="5248275" y="5092700"/>
              <a:ext cx="182563" cy="155575"/>
            </a:xfrm>
            <a:custGeom>
              <a:avLst/>
              <a:gdLst>
                <a:gd name="T0" fmla="*/ 22 w 177"/>
                <a:gd name="T1" fmla="*/ 46 h 151"/>
                <a:gd name="T2" fmla="*/ 78 w 177"/>
                <a:gd name="T3" fmla="*/ 3 h 151"/>
                <a:gd name="T4" fmla="*/ 103 w 177"/>
                <a:gd name="T5" fmla="*/ 22 h 151"/>
                <a:gd name="T6" fmla="*/ 138 w 177"/>
                <a:gd name="T7" fmla="*/ 34 h 151"/>
                <a:gd name="T8" fmla="*/ 166 w 177"/>
                <a:gd name="T9" fmla="*/ 12 h 151"/>
                <a:gd name="T10" fmla="*/ 177 w 177"/>
                <a:gd name="T11" fmla="*/ 0 h 151"/>
                <a:gd name="T12" fmla="*/ 177 w 177"/>
                <a:gd name="T13" fmla="*/ 5 h 151"/>
                <a:gd name="T14" fmla="*/ 140 w 177"/>
                <a:gd name="T15" fmla="*/ 138 h 151"/>
                <a:gd name="T16" fmla="*/ 33 w 177"/>
                <a:gd name="T17" fmla="*/ 151 h 151"/>
                <a:gd name="T18" fmla="*/ 0 w 177"/>
                <a:gd name="T19" fmla="*/ 51 h 151"/>
                <a:gd name="T20" fmla="*/ 22 w 177"/>
                <a:gd name="T21" fmla="*/ 4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" h="151">
                  <a:moveTo>
                    <a:pt x="22" y="46"/>
                  </a:moveTo>
                  <a:cubicBezTo>
                    <a:pt x="48" y="31"/>
                    <a:pt x="41" y="4"/>
                    <a:pt x="78" y="3"/>
                  </a:cubicBezTo>
                  <a:cubicBezTo>
                    <a:pt x="97" y="3"/>
                    <a:pt x="92" y="8"/>
                    <a:pt x="103" y="22"/>
                  </a:cubicBezTo>
                  <a:cubicBezTo>
                    <a:pt x="114" y="36"/>
                    <a:pt x="121" y="37"/>
                    <a:pt x="138" y="34"/>
                  </a:cubicBezTo>
                  <a:cubicBezTo>
                    <a:pt x="158" y="31"/>
                    <a:pt x="156" y="27"/>
                    <a:pt x="166" y="12"/>
                  </a:cubicBezTo>
                  <a:cubicBezTo>
                    <a:pt x="169" y="8"/>
                    <a:pt x="173" y="4"/>
                    <a:pt x="177" y="0"/>
                  </a:cubicBezTo>
                  <a:cubicBezTo>
                    <a:pt x="177" y="2"/>
                    <a:pt x="177" y="3"/>
                    <a:pt x="177" y="5"/>
                  </a:cubicBezTo>
                  <a:cubicBezTo>
                    <a:pt x="170" y="82"/>
                    <a:pt x="140" y="138"/>
                    <a:pt x="140" y="138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1"/>
                    <a:pt x="13" y="115"/>
                    <a:pt x="0" y="51"/>
                  </a:cubicBezTo>
                  <a:cubicBezTo>
                    <a:pt x="7" y="52"/>
                    <a:pt x="14" y="50"/>
                    <a:pt x="22" y="4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275"/>
            <p:cNvSpPr/>
            <p:nvPr/>
          </p:nvSpPr>
          <p:spPr bwMode="auto">
            <a:xfrm>
              <a:off x="5230813" y="4841875"/>
              <a:ext cx="209550" cy="304800"/>
            </a:xfrm>
            <a:custGeom>
              <a:avLst/>
              <a:gdLst>
                <a:gd name="T0" fmla="*/ 183 w 203"/>
                <a:gd name="T1" fmla="*/ 254 h 294"/>
                <a:gd name="T2" fmla="*/ 155 w 203"/>
                <a:gd name="T3" fmla="*/ 276 h 294"/>
                <a:gd name="T4" fmla="*/ 120 w 203"/>
                <a:gd name="T5" fmla="*/ 264 h 294"/>
                <a:gd name="T6" fmla="*/ 95 w 203"/>
                <a:gd name="T7" fmla="*/ 245 h 294"/>
                <a:gd name="T8" fmla="*/ 39 w 203"/>
                <a:gd name="T9" fmla="*/ 288 h 294"/>
                <a:gd name="T10" fmla="*/ 17 w 203"/>
                <a:gd name="T11" fmla="*/ 293 h 294"/>
                <a:gd name="T12" fmla="*/ 12 w 203"/>
                <a:gd name="T13" fmla="*/ 262 h 294"/>
                <a:gd name="T14" fmla="*/ 84 w 203"/>
                <a:gd name="T15" fmla="*/ 0 h 294"/>
                <a:gd name="T16" fmla="*/ 194 w 203"/>
                <a:gd name="T17" fmla="*/ 242 h 294"/>
                <a:gd name="T18" fmla="*/ 183 w 203"/>
                <a:gd name="T19" fmla="*/ 25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94">
                  <a:moveTo>
                    <a:pt x="183" y="254"/>
                  </a:moveTo>
                  <a:cubicBezTo>
                    <a:pt x="173" y="269"/>
                    <a:pt x="175" y="273"/>
                    <a:pt x="155" y="276"/>
                  </a:cubicBezTo>
                  <a:cubicBezTo>
                    <a:pt x="138" y="279"/>
                    <a:pt x="131" y="278"/>
                    <a:pt x="120" y="264"/>
                  </a:cubicBezTo>
                  <a:cubicBezTo>
                    <a:pt x="109" y="250"/>
                    <a:pt x="114" y="245"/>
                    <a:pt x="95" y="245"/>
                  </a:cubicBezTo>
                  <a:cubicBezTo>
                    <a:pt x="58" y="246"/>
                    <a:pt x="65" y="273"/>
                    <a:pt x="39" y="288"/>
                  </a:cubicBezTo>
                  <a:cubicBezTo>
                    <a:pt x="31" y="292"/>
                    <a:pt x="24" y="294"/>
                    <a:pt x="17" y="293"/>
                  </a:cubicBezTo>
                  <a:cubicBezTo>
                    <a:pt x="15" y="283"/>
                    <a:pt x="13" y="273"/>
                    <a:pt x="12" y="262"/>
                  </a:cubicBezTo>
                  <a:cubicBezTo>
                    <a:pt x="0" y="178"/>
                    <a:pt x="115" y="107"/>
                    <a:pt x="84" y="0"/>
                  </a:cubicBezTo>
                  <a:cubicBezTo>
                    <a:pt x="84" y="0"/>
                    <a:pt x="203" y="111"/>
                    <a:pt x="194" y="242"/>
                  </a:cubicBezTo>
                  <a:cubicBezTo>
                    <a:pt x="190" y="246"/>
                    <a:pt x="186" y="250"/>
                    <a:pt x="183" y="254"/>
                  </a:cubicBezTo>
                </a:path>
              </a:pathLst>
            </a:custGeom>
            <a:solidFill>
              <a:srgbClr val="D6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276"/>
            <p:cNvSpPr/>
            <p:nvPr/>
          </p:nvSpPr>
          <p:spPr bwMode="auto">
            <a:xfrm>
              <a:off x="5248275" y="5097463"/>
              <a:ext cx="87313" cy="150813"/>
            </a:xfrm>
            <a:custGeom>
              <a:avLst/>
              <a:gdLst>
                <a:gd name="T0" fmla="*/ 84 w 84"/>
                <a:gd name="T1" fmla="*/ 140 h 146"/>
                <a:gd name="T2" fmla="*/ 33 w 84"/>
                <a:gd name="T3" fmla="*/ 146 h 146"/>
                <a:gd name="T4" fmla="*/ 0 w 84"/>
                <a:gd name="T5" fmla="*/ 46 h 146"/>
                <a:gd name="T6" fmla="*/ 22 w 84"/>
                <a:gd name="T7" fmla="*/ 41 h 146"/>
                <a:gd name="T8" fmla="*/ 67 w 84"/>
                <a:gd name="T9" fmla="*/ 0 h 146"/>
                <a:gd name="T10" fmla="*/ 84 w 84"/>
                <a:gd name="T11" fmla="*/ 1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46">
                  <a:moveTo>
                    <a:pt x="84" y="140"/>
                  </a:move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13" y="110"/>
                    <a:pt x="0" y="46"/>
                  </a:cubicBezTo>
                  <a:cubicBezTo>
                    <a:pt x="7" y="47"/>
                    <a:pt x="14" y="45"/>
                    <a:pt x="22" y="41"/>
                  </a:cubicBezTo>
                  <a:cubicBezTo>
                    <a:pt x="45" y="27"/>
                    <a:pt x="43" y="5"/>
                    <a:pt x="67" y="0"/>
                  </a:cubicBezTo>
                  <a:lnTo>
                    <a:pt x="84" y="14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277"/>
            <p:cNvSpPr/>
            <p:nvPr/>
          </p:nvSpPr>
          <p:spPr bwMode="auto">
            <a:xfrm>
              <a:off x="5235575" y="4959350"/>
              <a:ext cx="82550" cy="187325"/>
            </a:xfrm>
            <a:custGeom>
              <a:avLst/>
              <a:gdLst>
                <a:gd name="T0" fmla="*/ 79 w 79"/>
                <a:gd name="T1" fmla="*/ 133 h 180"/>
                <a:gd name="T2" fmla="*/ 34 w 79"/>
                <a:gd name="T3" fmla="*/ 174 h 180"/>
                <a:gd name="T4" fmla="*/ 12 w 79"/>
                <a:gd name="T5" fmla="*/ 179 h 180"/>
                <a:gd name="T6" fmla="*/ 7 w 79"/>
                <a:gd name="T7" fmla="*/ 148 h 180"/>
                <a:gd name="T8" fmla="*/ 63 w 79"/>
                <a:gd name="T9" fmla="*/ 0 h 180"/>
                <a:gd name="T10" fmla="*/ 79 w 79"/>
                <a:gd name="T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80">
                  <a:moveTo>
                    <a:pt x="79" y="133"/>
                  </a:moveTo>
                  <a:cubicBezTo>
                    <a:pt x="55" y="138"/>
                    <a:pt x="57" y="160"/>
                    <a:pt x="34" y="174"/>
                  </a:cubicBezTo>
                  <a:cubicBezTo>
                    <a:pt x="26" y="178"/>
                    <a:pt x="19" y="180"/>
                    <a:pt x="12" y="179"/>
                  </a:cubicBezTo>
                  <a:cubicBezTo>
                    <a:pt x="10" y="169"/>
                    <a:pt x="8" y="159"/>
                    <a:pt x="7" y="148"/>
                  </a:cubicBezTo>
                  <a:cubicBezTo>
                    <a:pt x="0" y="98"/>
                    <a:pt x="38" y="52"/>
                    <a:pt x="63" y="0"/>
                  </a:cubicBezTo>
                  <a:lnTo>
                    <a:pt x="79" y="133"/>
                  </a:lnTo>
                  <a:close/>
                </a:path>
              </a:pathLst>
            </a:custGeom>
            <a:solidFill>
              <a:srgbClr val="C62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278"/>
            <p:cNvSpPr>
              <a:spLocks noChangeArrowheads="1"/>
            </p:cNvSpPr>
            <p:nvPr/>
          </p:nvSpPr>
          <p:spPr bwMode="auto">
            <a:xfrm>
              <a:off x="5343525" y="4894263"/>
              <a:ext cx="76200" cy="204788"/>
            </a:xfrm>
            <a:prstGeom prst="rect">
              <a:avLst/>
            </a:prstGeom>
            <a:solidFill>
              <a:srgbClr val="EB9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279"/>
            <p:cNvSpPr/>
            <p:nvPr/>
          </p:nvSpPr>
          <p:spPr bwMode="auto">
            <a:xfrm>
              <a:off x="5576888" y="5108575"/>
              <a:ext cx="157163" cy="334963"/>
            </a:xfrm>
            <a:custGeom>
              <a:avLst/>
              <a:gdLst>
                <a:gd name="T0" fmla="*/ 0 w 152"/>
                <a:gd name="T1" fmla="*/ 310 h 325"/>
                <a:gd name="T2" fmla="*/ 45 w 152"/>
                <a:gd name="T3" fmla="*/ 0 h 325"/>
                <a:gd name="T4" fmla="*/ 152 w 152"/>
                <a:gd name="T5" fmla="*/ 15 h 325"/>
                <a:gd name="T6" fmla="*/ 111 w 152"/>
                <a:gd name="T7" fmla="*/ 325 h 325"/>
                <a:gd name="T8" fmla="*/ 0 w 152"/>
                <a:gd name="T9" fmla="*/ 31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25">
                  <a:moveTo>
                    <a:pt x="0" y="310"/>
                  </a:moveTo>
                  <a:cubicBezTo>
                    <a:pt x="15" y="202"/>
                    <a:pt x="30" y="98"/>
                    <a:pt x="45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0" y="113"/>
                    <a:pt x="126" y="217"/>
                    <a:pt x="111" y="325"/>
                  </a:cubicBezTo>
                  <a:cubicBezTo>
                    <a:pt x="0" y="310"/>
                    <a:pt x="0" y="310"/>
                    <a:pt x="0" y="310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280"/>
            <p:cNvSpPr/>
            <p:nvPr/>
          </p:nvSpPr>
          <p:spPr bwMode="auto">
            <a:xfrm>
              <a:off x="5622925" y="4979988"/>
              <a:ext cx="138113" cy="142875"/>
            </a:xfrm>
            <a:custGeom>
              <a:avLst/>
              <a:gdLst>
                <a:gd name="T0" fmla="*/ 21 w 134"/>
                <a:gd name="T1" fmla="*/ 21 h 138"/>
                <a:gd name="T2" fmla="*/ 43 w 134"/>
                <a:gd name="T3" fmla="*/ 0 h 138"/>
                <a:gd name="T4" fmla="*/ 59 w 134"/>
                <a:gd name="T5" fmla="*/ 22 h 138"/>
                <a:gd name="T6" fmla="*/ 74 w 134"/>
                <a:gd name="T7" fmla="*/ 39 h 138"/>
                <a:gd name="T8" fmla="*/ 93 w 134"/>
                <a:gd name="T9" fmla="*/ 22 h 138"/>
                <a:gd name="T10" fmla="*/ 115 w 134"/>
                <a:gd name="T11" fmla="*/ 14 h 138"/>
                <a:gd name="T12" fmla="*/ 127 w 134"/>
                <a:gd name="T13" fmla="*/ 36 h 138"/>
                <a:gd name="T14" fmla="*/ 134 w 134"/>
                <a:gd name="T15" fmla="*/ 38 h 138"/>
                <a:gd name="T16" fmla="*/ 107 w 134"/>
                <a:gd name="T17" fmla="*/ 138 h 138"/>
                <a:gd name="T18" fmla="*/ 0 w 134"/>
                <a:gd name="T19" fmla="*/ 123 h 138"/>
                <a:gd name="T20" fmla="*/ 2 w 134"/>
                <a:gd name="T21" fmla="*/ 44 h 138"/>
                <a:gd name="T22" fmla="*/ 21 w 134"/>
                <a:gd name="T23" fmla="*/ 2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38">
                  <a:moveTo>
                    <a:pt x="21" y="21"/>
                  </a:move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60" y="33"/>
                    <a:pt x="62" y="36"/>
                    <a:pt x="74" y="39"/>
                  </a:cubicBezTo>
                  <a:cubicBezTo>
                    <a:pt x="89" y="42"/>
                    <a:pt x="89" y="32"/>
                    <a:pt x="93" y="22"/>
                  </a:cubicBezTo>
                  <a:cubicBezTo>
                    <a:pt x="97" y="14"/>
                    <a:pt x="105" y="9"/>
                    <a:pt x="115" y="14"/>
                  </a:cubicBezTo>
                  <a:cubicBezTo>
                    <a:pt x="122" y="18"/>
                    <a:pt x="121" y="32"/>
                    <a:pt x="127" y="36"/>
                  </a:cubicBezTo>
                  <a:cubicBezTo>
                    <a:pt x="129" y="38"/>
                    <a:pt x="131" y="38"/>
                    <a:pt x="134" y="38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281"/>
            <p:cNvSpPr/>
            <p:nvPr/>
          </p:nvSpPr>
          <p:spPr bwMode="auto">
            <a:xfrm>
              <a:off x="5624513" y="4891088"/>
              <a:ext cx="163513" cy="134938"/>
            </a:xfrm>
            <a:custGeom>
              <a:avLst/>
              <a:gdLst>
                <a:gd name="T0" fmla="*/ 132 w 157"/>
                <a:gd name="T1" fmla="*/ 124 h 130"/>
                <a:gd name="T2" fmla="*/ 125 w 157"/>
                <a:gd name="T3" fmla="*/ 122 h 130"/>
                <a:gd name="T4" fmla="*/ 113 w 157"/>
                <a:gd name="T5" fmla="*/ 100 h 130"/>
                <a:gd name="T6" fmla="*/ 91 w 157"/>
                <a:gd name="T7" fmla="*/ 108 h 130"/>
                <a:gd name="T8" fmla="*/ 72 w 157"/>
                <a:gd name="T9" fmla="*/ 125 h 130"/>
                <a:gd name="T10" fmla="*/ 57 w 157"/>
                <a:gd name="T11" fmla="*/ 108 h 130"/>
                <a:gd name="T12" fmla="*/ 41 w 157"/>
                <a:gd name="T13" fmla="*/ 86 h 130"/>
                <a:gd name="T14" fmla="*/ 19 w 157"/>
                <a:gd name="T15" fmla="*/ 107 h 130"/>
                <a:gd name="T16" fmla="*/ 0 w 157"/>
                <a:gd name="T17" fmla="*/ 130 h 130"/>
                <a:gd name="T18" fmla="*/ 2 w 157"/>
                <a:gd name="T19" fmla="*/ 21 h 130"/>
                <a:gd name="T20" fmla="*/ 22 w 157"/>
                <a:gd name="T21" fmla="*/ 2 h 130"/>
                <a:gd name="T22" fmla="*/ 140 w 157"/>
                <a:gd name="T23" fmla="*/ 18 h 130"/>
                <a:gd name="T24" fmla="*/ 154 w 157"/>
                <a:gd name="T25" fmla="*/ 42 h 130"/>
                <a:gd name="T26" fmla="*/ 132 w 157"/>
                <a:gd name="T27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30">
                  <a:moveTo>
                    <a:pt x="132" y="124"/>
                  </a:moveTo>
                  <a:cubicBezTo>
                    <a:pt x="129" y="124"/>
                    <a:pt x="127" y="124"/>
                    <a:pt x="125" y="122"/>
                  </a:cubicBezTo>
                  <a:cubicBezTo>
                    <a:pt x="119" y="118"/>
                    <a:pt x="120" y="104"/>
                    <a:pt x="113" y="100"/>
                  </a:cubicBezTo>
                  <a:cubicBezTo>
                    <a:pt x="103" y="95"/>
                    <a:pt x="95" y="100"/>
                    <a:pt x="91" y="108"/>
                  </a:cubicBezTo>
                  <a:cubicBezTo>
                    <a:pt x="87" y="118"/>
                    <a:pt x="87" y="128"/>
                    <a:pt x="72" y="125"/>
                  </a:cubicBezTo>
                  <a:cubicBezTo>
                    <a:pt x="60" y="122"/>
                    <a:pt x="58" y="119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51" y="20"/>
                    <a:pt x="157" y="30"/>
                    <a:pt x="154" y="42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rgbClr val="1B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282"/>
            <p:cNvSpPr/>
            <p:nvPr/>
          </p:nvSpPr>
          <p:spPr bwMode="auto">
            <a:xfrm>
              <a:off x="5576888" y="5108575"/>
              <a:ext cx="96838" cy="327025"/>
            </a:xfrm>
            <a:custGeom>
              <a:avLst/>
              <a:gdLst>
                <a:gd name="T0" fmla="*/ 52 w 95"/>
                <a:gd name="T1" fmla="*/ 317 h 317"/>
                <a:gd name="T2" fmla="*/ 0 w 95"/>
                <a:gd name="T3" fmla="*/ 310 h 317"/>
                <a:gd name="T4" fmla="*/ 45 w 95"/>
                <a:gd name="T5" fmla="*/ 0 h 317"/>
                <a:gd name="T6" fmla="*/ 95 w 95"/>
                <a:gd name="T7" fmla="*/ 7 h 317"/>
                <a:gd name="T8" fmla="*/ 52 w 95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17">
                  <a:moveTo>
                    <a:pt x="52" y="317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15" y="202"/>
                    <a:pt x="30" y="98"/>
                    <a:pt x="45" y="0"/>
                  </a:cubicBezTo>
                  <a:cubicBezTo>
                    <a:pt x="95" y="7"/>
                    <a:pt x="95" y="7"/>
                    <a:pt x="95" y="7"/>
                  </a:cubicBezTo>
                  <a:lnTo>
                    <a:pt x="52" y="317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283"/>
            <p:cNvSpPr/>
            <p:nvPr/>
          </p:nvSpPr>
          <p:spPr bwMode="auto">
            <a:xfrm>
              <a:off x="5622925" y="4979988"/>
              <a:ext cx="65088" cy="134938"/>
            </a:xfrm>
            <a:custGeom>
              <a:avLst/>
              <a:gdLst>
                <a:gd name="T0" fmla="*/ 50 w 63"/>
                <a:gd name="T1" fmla="*/ 130 h 130"/>
                <a:gd name="T2" fmla="*/ 0 w 63"/>
                <a:gd name="T3" fmla="*/ 123 h 130"/>
                <a:gd name="T4" fmla="*/ 2 w 63"/>
                <a:gd name="T5" fmla="*/ 44 h 130"/>
                <a:gd name="T6" fmla="*/ 21 w 63"/>
                <a:gd name="T7" fmla="*/ 21 h 130"/>
                <a:gd name="T8" fmla="*/ 43 w 63"/>
                <a:gd name="T9" fmla="*/ 0 h 130"/>
                <a:gd name="T10" fmla="*/ 59 w 63"/>
                <a:gd name="T11" fmla="*/ 22 h 130"/>
                <a:gd name="T12" fmla="*/ 63 w 63"/>
                <a:gd name="T13" fmla="*/ 34 h 130"/>
                <a:gd name="T14" fmla="*/ 50 w 63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0">
                  <a:moveTo>
                    <a:pt x="50" y="130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59" y="28"/>
                    <a:pt x="61" y="31"/>
                    <a:pt x="63" y="34"/>
                  </a:cubicBezTo>
                  <a:lnTo>
                    <a:pt x="50" y="130"/>
                  </a:lnTo>
                  <a:close/>
                </a:path>
              </a:pathLst>
            </a:custGeom>
            <a:solidFill>
              <a:srgbClr val="16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84"/>
            <p:cNvSpPr/>
            <p:nvPr/>
          </p:nvSpPr>
          <p:spPr bwMode="auto">
            <a:xfrm>
              <a:off x="5624513" y="4891088"/>
              <a:ext cx="79375" cy="134938"/>
            </a:xfrm>
            <a:custGeom>
              <a:avLst/>
              <a:gdLst>
                <a:gd name="T0" fmla="*/ 61 w 76"/>
                <a:gd name="T1" fmla="*/ 120 h 130"/>
                <a:gd name="T2" fmla="*/ 57 w 76"/>
                <a:gd name="T3" fmla="*/ 108 h 130"/>
                <a:gd name="T4" fmla="*/ 41 w 76"/>
                <a:gd name="T5" fmla="*/ 86 h 130"/>
                <a:gd name="T6" fmla="*/ 19 w 76"/>
                <a:gd name="T7" fmla="*/ 107 h 130"/>
                <a:gd name="T8" fmla="*/ 0 w 76"/>
                <a:gd name="T9" fmla="*/ 130 h 130"/>
                <a:gd name="T10" fmla="*/ 2 w 76"/>
                <a:gd name="T11" fmla="*/ 21 h 130"/>
                <a:gd name="T12" fmla="*/ 22 w 76"/>
                <a:gd name="T13" fmla="*/ 2 h 130"/>
                <a:gd name="T14" fmla="*/ 76 w 76"/>
                <a:gd name="T15" fmla="*/ 9 h 130"/>
                <a:gd name="T16" fmla="*/ 61 w 76"/>
                <a:gd name="T17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30">
                  <a:moveTo>
                    <a:pt x="61" y="120"/>
                  </a:moveTo>
                  <a:cubicBezTo>
                    <a:pt x="59" y="117"/>
                    <a:pt x="57" y="114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76" y="9"/>
                    <a:pt x="76" y="9"/>
                    <a:pt x="76" y="9"/>
                  </a:cubicBezTo>
                  <a:lnTo>
                    <a:pt x="61" y="120"/>
                  </a:lnTo>
                  <a:close/>
                </a:path>
              </a:pathLst>
            </a:custGeom>
            <a:solidFill>
              <a:srgbClr val="089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285"/>
            <p:cNvSpPr/>
            <p:nvPr/>
          </p:nvSpPr>
          <p:spPr bwMode="auto">
            <a:xfrm>
              <a:off x="5419725" y="5556250"/>
              <a:ext cx="30163" cy="136525"/>
            </a:xfrm>
            <a:custGeom>
              <a:avLst/>
              <a:gdLst>
                <a:gd name="T0" fmla="*/ 7 w 30"/>
                <a:gd name="T1" fmla="*/ 62 h 132"/>
                <a:gd name="T2" fmla="*/ 14 w 30"/>
                <a:gd name="T3" fmla="*/ 130 h 132"/>
                <a:gd name="T4" fmla="*/ 30 w 30"/>
                <a:gd name="T5" fmla="*/ 132 h 132"/>
                <a:gd name="T6" fmla="*/ 16 w 30"/>
                <a:gd name="T7" fmla="*/ 11 h 132"/>
                <a:gd name="T8" fmla="*/ 15 w 30"/>
                <a:gd name="T9" fmla="*/ 0 h 132"/>
                <a:gd name="T10" fmla="*/ 0 w 30"/>
                <a:gd name="T11" fmla="*/ 1 h 132"/>
                <a:gd name="T12" fmla="*/ 1 w 30"/>
                <a:gd name="T13" fmla="*/ 7 h 132"/>
                <a:gd name="T14" fmla="*/ 7 w 30"/>
                <a:gd name="T15" fmla="*/ 6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32">
                  <a:moveTo>
                    <a:pt x="7" y="62"/>
                  </a:moveTo>
                  <a:cubicBezTo>
                    <a:pt x="9" y="84"/>
                    <a:pt x="12" y="107"/>
                    <a:pt x="14" y="130"/>
                  </a:cubicBezTo>
                  <a:cubicBezTo>
                    <a:pt x="20" y="131"/>
                    <a:pt x="25" y="131"/>
                    <a:pt x="30" y="132"/>
                  </a:cubicBezTo>
                  <a:cubicBezTo>
                    <a:pt x="26" y="92"/>
                    <a:pt x="21" y="52"/>
                    <a:pt x="16" y="11"/>
                  </a:cubicBezTo>
                  <a:cubicBezTo>
                    <a:pt x="16" y="7"/>
                    <a:pt x="15" y="3"/>
                    <a:pt x="1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3" y="24"/>
                    <a:pt x="5" y="43"/>
                    <a:pt x="7" y="62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286"/>
            <p:cNvSpPr/>
            <p:nvPr/>
          </p:nvSpPr>
          <p:spPr bwMode="auto">
            <a:xfrm>
              <a:off x="5318125" y="5559425"/>
              <a:ext cx="103188" cy="130175"/>
            </a:xfrm>
            <a:custGeom>
              <a:avLst/>
              <a:gdLst>
                <a:gd name="T0" fmla="*/ 93 w 100"/>
                <a:gd name="T1" fmla="*/ 60 h 125"/>
                <a:gd name="T2" fmla="*/ 86 w 100"/>
                <a:gd name="T3" fmla="*/ 0 h 125"/>
                <a:gd name="T4" fmla="*/ 0 w 100"/>
                <a:gd name="T5" fmla="*/ 10 h 125"/>
                <a:gd name="T6" fmla="*/ 2 w 100"/>
                <a:gd name="T7" fmla="*/ 22 h 125"/>
                <a:gd name="T8" fmla="*/ 11 w 100"/>
                <a:gd name="T9" fmla="*/ 101 h 125"/>
                <a:gd name="T10" fmla="*/ 100 w 100"/>
                <a:gd name="T11" fmla="*/ 125 h 125"/>
                <a:gd name="T12" fmla="*/ 93 w 100"/>
                <a:gd name="T13" fmla="*/ 6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25">
                  <a:moveTo>
                    <a:pt x="93" y="60"/>
                  </a:moveTo>
                  <a:cubicBezTo>
                    <a:pt x="91" y="39"/>
                    <a:pt x="89" y="19"/>
                    <a:pt x="8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4"/>
                    <a:pt x="1" y="18"/>
                    <a:pt x="2" y="22"/>
                  </a:cubicBezTo>
                  <a:cubicBezTo>
                    <a:pt x="5" y="48"/>
                    <a:pt x="8" y="75"/>
                    <a:pt x="11" y="101"/>
                  </a:cubicBezTo>
                  <a:cubicBezTo>
                    <a:pt x="40" y="112"/>
                    <a:pt x="70" y="120"/>
                    <a:pt x="100" y="125"/>
                  </a:cubicBezTo>
                  <a:cubicBezTo>
                    <a:pt x="98" y="103"/>
                    <a:pt x="96" y="81"/>
                    <a:pt x="93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287"/>
            <p:cNvSpPr/>
            <p:nvPr/>
          </p:nvSpPr>
          <p:spPr bwMode="auto">
            <a:xfrm>
              <a:off x="5375275" y="5284788"/>
              <a:ext cx="44450" cy="274638"/>
            </a:xfrm>
            <a:custGeom>
              <a:avLst/>
              <a:gdLst>
                <a:gd name="T0" fmla="*/ 1 w 42"/>
                <a:gd name="T1" fmla="*/ 0 h 266"/>
                <a:gd name="T2" fmla="*/ 0 w 42"/>
                <a:gd name="T3" fmla="*/ 0 h 266"/>
                <a:gd name="T4" fmla="*/ 7 w 42"/>
                <a:gd name="T5" fmla="*/ 60 h 266"/>
                <a:gd name="T6" fmla="*/ 9 w 42"/>
                <a:gd name="T7" fmla="*/ 75 h 266"/>
                <a:gd name="T8" fmla="*/ 11 w 42"/>
                <a:gd name="T9" fmla="*/ 92 h 266"/>
                <a:gd name="T10" fmla="*/ 16 w 42"/>
                <a:gd name="T11" fmla="*/ 130 h 266"/>
                <a:gd name="T12" fmla="*/ 21 w 42"/>
                <a:gd name="T13" fmla="*/ 172 h 266"/>
                <a:gd name="T14" fmla="*/ 26 w 42"/>
                <a:gd name="T15" fmla="*/ 219 h 266"/>
                <a:gd name="T16" fmla="*/ 31 w 42"/>
                <a:gd name="T17" fmla="*/ 266 h 266"/>
                <a:gd name="T18" fmla="*/ 31 w 42"/>
                <a:gd name="T19" fmla="*/ 266 h 266"/>
                <a:gd name="T20" fmla="*/ 31 w 42"/>
                <a:gd name="T21" fmla="*/ 266 h 266"/>
                <a:gd name="T22" fmla="*/ 31 w 42"/>
                <a:gd name="T23" fmla="*/ 266 h 266"/>
                <a:gd name="T24" fmla="*/ 42 w 42"/>
                <a:gd name="T25" fmla="*/ 264 h 266"/>
                <a:gd name="T26" fmla="*/ 36 w 42"/>
                <a:gd name="T27" fmla="*/ 218 h 266"/>
                <a:gd name="T28" fmla="*/ 23 w 42"/>
                <a:gd name="T29" fmla="*/ 129 h 266"/>
                <a:gd name="T30" fmla="*/ 12 w 42"/>
                <a:gd name="T31" fmla="*/ 60 h 266"/>
                <a:gd name="T32" fmla="*/ 1 w 42"/>
                <a:gd name="T3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6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2"/>
                    <a:pt x="7" y="60"/>
                  </a:cubicBezTo>
                  <a:cubicBezTo>
                    <a:pt x="8" y="65"/>
                    <a:pt x="9" y="70"/>
                    <a:pt x="9" y="75"/>
                  </a:cubicBezTo>
                  <a:cubicBezTo>
                    <a:pt x="10" y="81"/>
                    <a:pt x="11" y="86"/>
                    <a:pt x="11" y="92"/>
                  </a:cubicBezTo>
                  <a:cubicBezTo>
                    <a:pt x="13" y="104"/>
                    <a:pt x="14" y="116"/>
                    <a:pt x="16" y="130"/>
                  </a:cubicBezTo>
                  <a:cubicBezTo>
                    <a:pt x="17" y="143"/>
                    <a:pt x="19" y="157"/>
                    <a:pt x="21" y="172"/>
                  </a:cubicBezTo>
                  <a:cubicBezTo>
                    <a:pt x="23" y="187"/>
                    <a:pt x="24" y="203"/>
                    <a:pt x="26" y="219"/>
                  </a:cubicBezTo>
                  <a:cubicBezTo>
                    <a:pt x="28" y="234"/>
                    <a:pt x="30" y="250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42" y="264"/>
                    <a:pt x="42" y="264"/>
                    <a:pt x="42" y="264"/>
                  </a:cubicBezTo>
                  <a:cubicBezTo>
                    <a:pt x="40" y="248"/>
                    <a:pt x="38" y="233"/>
                    <a:pt x="36" y="218"/>
                  </a:cubicBezTo>
                  <a:cubicBezTo>
                    <a:pt x="32" y="185"/>
                    <a:pt x="27" y="155"/>
                    <a:pt x="23" y="129"/>
                  </a:cubicBezTo>
                  <a:cubicBezTo>
                    <a:pt x="19" y="102"/>
                    <a:pt x="16" y="79"/>
                    <a:pt x="12" y="60"/>
                  </a:cubicBezTo>
                  <a:cubicBezTo>
                    <a:pt x="5" y="22"/>
                    <a:pt x="1" y="0"/>
                    <a:pt x="1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288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4 w 25"/>
                <a:gd name="T1" fmla="*/ 127 h 129"/>
                <a:gd name="T2" fmla="*/ 25 w 25"/>
                <a:gd name="T3" fmla="*/ 129 h 129"/>
                <a:gd name="T4" fmla="*/ 18 w 25"/>
                <a:gd name="T5" fmla="*/ 61 h 129"/>
                <a:gd name="T6" fmla="*/ 12 w 25"/>
                <a:gd name="T7" fmla="*/ 6 h 129"/>
                <a:gd name="T8" fmla="*/ 11 w 25"/>
                <a:gd name="T9" fmla="*/ 0 h 129"/>
                <a:gd name="T10" fmla="*/ 0 w 25"/>
                <a:gd name="T11" fmla="*/ 2 h 129"/>
                <a:gd name="T12" fmla="*/ 7 w 25"/>
                <a:gd name="T13" fmla="*/ 62 h 129"/>
                <a:gd name="T14" fmla="*/ 14 w 25"/>
                <a:gd name="T15" fmla="*/ 1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9">
                  <a:moveTo>
                    <a:pt x="14" y="127"/>
                  </a:move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289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1 w 25"/>
                <a:gd name="T1" fmla="*/ 0 h 129"/>
                <a:gd name="T2" fmla="*/ 11 w 25"/>
                <a:gd name="T3" fmla="*/ 0 h 129"/>
                <a:gd name="T4" fmla="*/ 0 w 25"/>
                <a:gd name="T5" fmla="*/ 2 h 129"/>
                <a:gd name="T6" fmla="*/ 7 w 25"/>
                <a:gd name="T7" fmla="*/ 62 h 129"/>
                <a:gd name="T8" fmla="*/ 14 w 25"/>
                <a:gd name="T9" fmla="*/ 127 h 129"/>
                <a:gd name="T10" fmla="*/ 25 w 25"/>
                <a:gd name="T11" fmla="*/ 129 h 129"/>
                <a:gd name="T12" fmla="*/ 18 w 25"/>
                <a:gd name="T13" fmla="*/ 61 h 129"/>
                <a:gd name="T14" fmla="*/ 12 w 25"/>
                <a:gd name="T15" fmla="*/ 6 h 129"/>
                <a:gd name="T16" fmla="*/ 11 w 25"/>
                <a:gd name="T17" fmla="*/ 0 h 129"/>
                <a:gd name="T18" fmla="*/ 11 w 25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9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290"/>
            <p:cNvSpPr/>
            <p:nvPr/>
          </p:nvSpPr>
          <p:spPr bwMode="auto">
            <a:xfrm>
              <a:off x="5638800" y="5441950"/>
              <a:ext cx="52388" cy="239713"/>
            </a:xfrm>
            <a:custGeom>
              <a:avLst/>
              <a:gdLst>
                <a:gd name="T0" fmla="*/ 26 w 50"/>
                <a:gd name="T1" fmla="*/ 60 h 232"/>
                <a:gd name="T2" fmla="*/ 8 w 50"/>
                <a:gd name="T3" fmla="*/ 178 h 232"/>
                <a:gd name="T4" fmla="*/ 0 w 50"/>
                <a:gd name="T5" fmla="*/ 232 h 232"/>
                <a:gd name="T6" fmla="*/ 18 w 50"/>
                <a:gd name="T7" fmla="*/ 227 h 232"/>
                <a:gd name="T8" fmla="*/ 49 w 50"/>
                <a:gd name="T9" fmla="*/ 14 h 232"/>
                <a:gd name="T10" fmla="*/ 50 w 50"/>
                <a:gd name="T11" fmla="*/ 2 h 232"/>
                <a:gd name="T12" fmla="*/ 35 w 50"/>
                <a:gd name="T13" fmla="*/ 0 h 232"/>
                <a:gd name="T14" fmla="*/ 34 w 50"/>
                <a:gd name="T15" fmla="*/ 5 h 232"/>
                <a:gd name="T16" fmla="*/ 26 w 50"/>
                <a:gd name="T17" fmla="*/ 6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2">
                  <a:moveTo>
                    <a:pt x="26" y="60"/>
                  </a:moveTo>
                  <a:cubicBezTo>
                    <a:pt x="21" y="98"/>
                    <a:pt x="15" y="137"/>
                    <a:pt x="8" y="178"/>
                  </a:cubicBezTo>
                  <a:cubicBezTo>
                    <a:pt x="6" y="196"/>
                    <a:pt x="3" y="214"/>
                    <a:pt x="0" y="232"/>
                  </a:cubicBezTo>
                  <a:cubicBezTo>
                    <a:pt x="6" y="231"/>
                    <a:pt x="12" y="229"/>
                    <a:pt x="18" y="227"/>
                  </a:cubicBezTo>
                  <a:cubicBezTo>
                    <a:pt x="29" y="158"/>
                    <a:pt x="39" y="87"/>
                    <a:pt x="49" y="14"/>
                  </a:cubicBezTo>
                  <a:cubicBezTo>
                    <a:pt x="49" y="10"/>
                    <a:pt x="50" y="6"/>
                    <a:pt x="50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2"/>
                    <a:pt x="34" y="3"/>
                    <a:pt x="34" y="5"/>
                  </a:cubicBezTo>
                  <a:cubicBezTo>
                    <a:pt x="31" y="23"/>
                    <a:pt x="29" y="41"/>
                    <a:pt x="26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291"/>
            <p:cNvSpPr/>
            <p:nvPr/>
          </p:nvSpPr>
          <p:spPr bwMode="auto">
            <a:xfrm>
              <a:off x="5540375" y="5429250"/>
              <a:ext cx="123825" cy="266700"/>
            </a:xfrm>
            <a:custGeom>
              <a:avLst/>
              <a:gdLst>
                <a:gd name="T0" fmla="*/ 93 w 119"/>
                <a:gd name="T1" fmla="*/ 190 h 259"/>
                <a:gd name="T2" fmla="*/ 110 w 119"/>
                <a:gd name="T3" fmla="*/ 71 h 259"/>
                <a:gd name="T4" fmla="*/ 119 w 119"/>
                <a:gd name="T5" fmla="*/ 11 h 259"/>
                <a:gd name="T6" fmla="*/ 34 w 119"/>
                <a:gd name="T7" fmla="*/ 0 h 259"/>
                <a:gd name="T8" fmla="*/ 33 w 119"/>
                <a:gd name="T9" fmla="*/ 11 h 259"/>
                <a:gd name="T10" fmla="*/ 0 w 119"/>
                <a:gd name="T11" fmla="*/ 259 h 259"/>
                <a:gd name="T12" fmla="*/ 84 w 119"/>
                <a:gd name="T13" fmla="*/ 248 h 259"/>
                <a:gd name="T14" fmla="*/ 93 w 119"/>
                <a:gd name="T15" fmla="*/ 1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59">
                  <a:moveTo>
                    <a:pt x="93" y="190"/>
                  </a:moveTo>
                  <a:cubicBezTo>
                    <a:pt x="99" y="149"/>
                    <a:pt x="105" y="109"/>
                    <a:pt x="110" y="71"/>
                  </a:cubicBezTo>
                  <a:cubicBezTo>
                    <a:pt x="113" y="51"/>
                    <a:pt x="116" y="31"/>
                    <a:pt x="11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4"/>
                    <a:pt x="33" y="7"/>
                    <a:pt x="33" y="11"/>
                  </a:cubicBezTo>
                  <a:cubicBezTo>
                    <a:pt x="21" y="96"/>
                    <a:pt x="10" y="179"/>
                    <a:pt x="0" y="259"/>
                  </a:cubicBezTo>
                  <a:cubicBezTo>
                    <a:pt x="29" y="258"/>
                    <a:pt x="57" y="254"/>
                    <a:pt x="84" y="248"/>
                  </a:cubicBezTo>
                  <a:cubicBezTo>
                    <a:pt x="87" y="228"/>
                    <a:pt x="90" y="209"/>
                    <a:pt x="93" y="19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292"/>
            <p:cNvSpPr/>
            <p:nvPr/>
          </p:nvSpPr>
          <p:spPr bwMode="auto">
            <a:xfrm>
              <a:off x="5668963" y="5440363"/>
              <a:ext cx="6350" cy="1588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1 h 1"/>
                <a:gd name="T4" fmla="*/ 7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0 w 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293"/>
            <p:cNvSpPr/>
            <p:nvPr/>
          </p:nvSpPr>
          <p:spPr bwMode="auto">
            <a:xfrm>
              <a:off x="5664200" y="5165725"/>
              <a:ext cx="39688" cy="276225"/>
            </a:xfrm>
            <a:custGeom>
              <a:avLst/>
              <a:gdLst>
                <a:gd name="T0" fmla="*/ 37 w 38"/>
                <a:gd name="T1" fmla="*/ 0 h 267"/>
                <a:gd name="T2" fmla="*/ 29 w 38"/>
                <a:gd name="T3" fmla="*/ 61 h 267"/>
                <a:gd name="T4" fmla="*/ 27 w 38"/>
                <a:gd name="T5" fmla="*/ 76 h 267"/>
                <a:gd name="T6" fmla="*/ 25 w 38"/>
                <a:gd name="T7" fmla="*/ 92 h 267"/>
                <a:gd name="T8" fmla="*/ 19 w 38"/>
                <a:gd name="T9" fmla="*/ 130 h 267"/>
                <a:gd name="T10" fmla="*/ 14 w 38"/>
                <a:gd name="T11" fmla="*/ 172 h 267"/>
                <a:gd name="T12" fmla="*/ 7 w 38"/>
                <a:gd name="T13" fmla="*/ 219 h 267"/>
                <a:gd name="T14" fmla="*/ 0 w 38"/>
                <a:gd name="T15" fmla="*/ 265 h 267"/>
                <a:gd name="T16" fmla="*/ 4 w 38"/>
                <a:gd name="T17" fmla="*/ 266 h 267"/>
                <a:gd name="T18" fmla="*/ 11 w 38"/>
                <a:gd name="T19" fmla="*/ 267 h 267"/>
                <a:gd name="T20" fmla="*/ 17 w 38"/>
                <a:gd name="T21" fmla="*/ 221 h 267"/>
                <a:gd name="T22" fmla="*/ 27 w 38"/>
                <a:gd name="T23" fmla="*/ 131 h 267"/>
                <a:gd name="T24" fmla="*/ 34 w 38"/>
                <a:gd name="T25" fmla="*/ 61 h 267"/>
                <a:gd name="T26" fmla="*/ 38 w 38"/>
                <a:gd name="T27" fmla="*/ 1 h 267"/>
                <a:gd name="T28" fmla="*/ 37 w 38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67">
                  <a:moveTo>
                    <a:pt x="37" y="0"/>
                  </a:moveTo>
                  <a:cubicBezTo>
                    <a:pt x="37" y="0"/>
                    <a:pt x="34" y="22"/>
                    <a:pt x="29" y="61"/>
                  </a:cubicBezTo>
                  <a:cubicBezTo>
                    <a:pt x="28" y="66"/>
                    <a:pt x="28" y="71"/>
                    <a:pt x="27" y="76"/>
                  </a:cubicBezTo>
                  <a:cubicBezTo>
                    <a:pt x="26" y="81"/>
                    <a:pt x="25" y="87"/>
                    <a:pt x="25" y="92"/>
                  </a:cubicBezTo>
                  <a:cubicBezTo>
                    <a:pt x="23" y="104"/>
                    <a:pt x="21" y="117"/>
                    <a:pt x="19" y="130"/>
                  </a:cubicBezTo>
                  <a:cubicBezTo>
                    <a:pt x="18" y="143"/>
                    <a:pt x="16" y="157"/>
                    <a:pt x="14" y="172"/>
                  </a:cubicBezTo>
                  <a:cubicBezTo>
                    <a:pt x="11" y="187"/>
                    <a:pt x="9" y="203"/>
                    <a:pt x="7" y="219"/>
                  </a:cubicBezTo>
                  <a:cubicBezTo>
                    <a:pt x="5" y="234"/>
                    <a:pt x="2" y="250"/>
                    <a:pt x="0" y="265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11" y="267"/>
                    <a:pt x="11" y="267"/>
                    <a:pt x="11" y="267"/>
                  </a:cubicBezTo>
                  <a:cubicBezTo>
                    <a:pt x="13" y="251"/>
                    <a:pt x="15" y="236"/>
                    <a:pt x="17" y="221"/>
                  </a:cubicBezTo>
                  <a:cubicBezTo>
                    <a:pt x="21" y="188"/>
                    <a:pt x="24" y="158"/>
                    <a:pt x="27" y="131"/>
                  </a:cubicBezTo>
                  <a:cubicBezTo>
                    <a:pt x="30" y="104"/>
                    <a:pt x="33" y="81"/>
                    <a:pt x="34" y="61"/>
                  </a:cubicBezTo>
                  <a:cubicBezTo>
                    <a:pt x="36" y="23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294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9 w 46"/>
                <a:gd name="T1" fmla="*/ 179 h 237"/>
                <a:gd name="T2" fmla="*/ 0 w 46"/>
                <a:gd name="T3" fmla="*/ 237 h 237"/>
                <a:gd name="T4" fmla="*/ 11 w 46"/>
                <a:gd name="T5" fmla="*/ 234 h 237"/>
                <a:gd name="T6" fmla="*/ 19 w 46"/>
                <a:gd name="T7" fmla="*/ 180 h 237"/>
                <a:gd name="T8" fmla="*/ 37 w 46"/>
                <a:gd name="T9" fmla="*/ 62 h 237"/>
                <a:gd name="T10" fmla="*/ 45 w 46"/>
                <a:gd name="T11" fmla="*/ 7 h 237"/>
                <a:gd name="T12" fmla="*/ 46 w 46"/>
                <a:gd name="T13" fmla="*/ 2 h 237"/>
                <a:gd name="T14" fmla="*/ 35 w 46"/>
                <a:gd name="T15" fmla="*/ 0 h 237"/>
                <a:gd name="T16" fmla="*/ 26 w 46"/>
                <a:gd name="T17" fmla="*/ 60 h 237"/>
                <a:gd name="T18" fmla="*/ 9 w 46"/>
                <a:gd name="T1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37">
                  <a:moveTo>
                    <a:pt x="9" y="179"/>
                  </a:move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295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35 w 46"/>
                <a:gd name="T1" fmla="*/ 0 h 237"/>
                <a:gd name="T2" fmla="*/ 35 w 46"/>
                <a:gd name="T3" fmla="*/ 0 h 237"/>
                <a:gd name="T4" fmla="*/ 26 w 46"/>
                <a:gd name="T5" fmla="*/ 60 h 237"/>
                <a:gd name="T6" fmla="*/ 9 w 46"/>
                <a:gd name="T7" fmla="*/ 179 h 237"/>
                <a:gd name="T8" fmla="*/ 0 w 46"/>
                <a:gd name="T9" fmla="*/ 237 h 237"/>
                <a:gd name="T10" fmla="*/ 11 w 46"/>
                <a:gd name="T11" fmla="*/ 234 h 237"/>
                <a:gd name="T12" fmla="*/ 19 w 46"/>
                <a:gd name="T13" fmla="*/ 180 h 237"/>
                <a:gd name="T14" fmla="*/ 37 w 46"/>
                <a:gd name="T15" fmla="*/ 62 h 237"/>
                <a:gd name="T16" fmla="*/ 45 w 46"/>
                <a:gd name="T17" fmla="*/ 7 h 237"/>
                <a:gd name="T18" fmla="*/ 46 w 46"/>
                <a:gd name="T19" fmla="*/ 2 h 237"/>
                <a:gd name="T20" fmla="*/ 39 w 46"/>
                <a:gd name="T21" fmla="*/ 1 h 237"/>
                <a:gd name="T22" fmla="*/ 35 w 46"/>
                <a:gd name="T2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37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7" name="Oval 296"/>
          <p:cNvSpPr>
            <a:spLocks noChangeArrowheads="1"/>
          </p:cNvSpPr>
          <p:nvPr/>
        </p:nvSpPr>
        <p:spPr bwMode="auto">
          <a:xfrm>
            <a:off x="8990712" y="3450547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4" name="组合 453"/>
          <p:cNvGrpSpPr/>
          <p:nvPr/>
        </p:nvGrpSpPr>
        <p:grpSpPr>
          <a:xfrm>
            <a:off x="9139360" y="3715748"/>
            <a:ext cx="820941" cy="853035"/>
            <a:chOff x="6292850" y="4895850"/>
            <a:chExt cx="771525" cy="801688"/>
          </a:xfrm>
        </p:grpSpPr>
        <p:sp>
          <p:nvSpPr>
            <p:cNvPr id="237" name="Freeform 5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5 h 5"/>
                <a:gd name="T1" fmla="*/ 0 h 5"/>
                <a:gd name="T2" fmla="*/ 1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6"/>
            <p:cNvSpPr/>
            <p:nvPr/>
          </p:nvSpPr>
          <p:spPr bwMode="auto">
            <a:xfrm>
              <a:off x="6675438" y="5692775"/>
              <a:ext cx="3175" cy="476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7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5 h 5"/>
                <a:gd name="T4" fmla="*/ 1 w 1"/>
                <a:gd name="T5" fmla="*/ 1 h 5"/>
                <a:gd name="T6" fmla="*/ 0 w 1"/>
                <a:gd name="T7" fmla="*/ 0 h 5"/>
                <a:gd name="T8" fmla="*/ 0 w 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8"/>
            <p:cNvSpPr/>
            <p:nvPr/>
          </p:nvSpPr>
          <p:spPr bwMode="auto">
            <a:xfrm>
              <a:off x="6678613" y="5692775"/>
              <a:ext cx="3175" cy="476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297"/>
            <p:cNvSpPr/>
            <p:nvPr/>
          </p:nvSpPr>
          <p:spPr bwMode="auto">
            <a:xfrm>
              <a:off x="6292850" y="5145088"/>
              <a:ext cx="192088" cy="514350"/>
            </a:xfrm>
            <a:custGeom>
              <a:avLst/>
              <a:gdLst>
                <a:gd name="T0" fmla="*/ 186 w 187"/>
                <a:gd name="T1" fmla="*/ 498 h 498"/>
                <a:gd name="T2" fmla="*/ 186 w 187"/>
                <a:gd name="T3" fmla="*/ 2 h 498"/>
                <a:gd name="T4" fmla="*/ 187 w 187"/>
                <a:gd name="T5" fmla="*/ 2 h 498"/>
                <a:gd name="T6" fmla="*/ 186 w 187"/>
                <a:gd name="T7" fmla="*/ 2 h 498"/>
                <a:gd name="T8" fmla="*/ 186 w 187"/>
                <a:gd name="T9" fmla="*/ 0 h 498"/>
                <a:gd name="T10" fmla="*/ 93 w 187"/>
                <a:gd name="T11" fmla="*/ 20 h 498"/>
                <a:gd name="T12" fmla="*/ 0 w 187"/>
                <a:gd name="T13" fmla="*/ 0 h 498"/>
                <a:gd name="T14" fmla="*/ 0 w 187"/>
                <a:gd name="T15" fmla="*/ 2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370 h 498"/>
                <a:gd name="T22" fmla="*/ 186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186" y="498"/>
                  </a:moveTo>
                  <a:cubicBezTo>
                    <a:pt x="186" y="2"/>
                    <a:pt x="186" y="2"/>
                    <a:pt x="186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51" y="426"/>
                    <a:pt x="115" y="470"/>
                    <a:pt x="186" y="498"/>
                  </a:cubicBezTo>
                  <a:close/>
                </a:path>
              </a:pathLst>
            </a:custGeom>
            <a:solidFill>
              <a:srgbClr val="D7B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298"/>
            <p:cNvSpPr/>
            <p:nvPr/>
          </p:nvSpPr>
          <p:spPr bwMode="auto">
            <a:xfrm>
              <a:off x="6484938" y="5145088"/>
              <a:ext cx="193675" cy="552450"/>
            </a:xfrm>
            <a:custGeom>
              <a:avLst/>
              <a:gdLst>
                <a:gd name="T0" fmla="*/ 0 w 186"/>
                <a:gd name="T1" fmla="*/ 498 h 534"/>
                <a:gd name="T2" fmla="*/ 184 w 186"/>
                <a:gd name="T3" fmla="*/ 534 h 534"/>
                <a:gd name="T4" fmla="*/ 186 w 186"/>
                <a:gd name="T5" fmla="*/ 530 h 534"/>
                <a:gd name="T6" fmla="*/ 186 w 186"/>
                <a:gd name="T7" fmla="*/ 2 h 534"/>
                <a:gd name="T8" fmla="*/ 186 w 186"/>
                <a:gd name="T9" fmla="*/ 2 h 534"/>
                <a:gd name="T10" fmla="*/ 186 w 186"/>
                <a:gd name="T11" fmla="*/ 2 h 534"/>
                <a:gd name="T12" fmla="*/ 186 w 186"/>
                <a:gd name="T13" fmla="*/ 0 h 534"/>
                <a:gd name="T14" fmla="*/ 93 w 186"/>
                <a:gd name="T15" fmla="*/ 20 h 534"/>
                <a:gd name="T16" fmla="*/ 0 w 186"/>
                <a:gd name="T17" fmla="*/ 0 h 534"/>
                <a:gd name="T18" fmla="*/ 0 w 186"/>
                <a:gd name="T19" fmla="*/ 2 h 534"/>
                <a:gd name="T20" fmla="*/ 0 w 186"/>
                <a:gd name="T21" fmla="*/ 2 h 534"/>
                <a:gd name="T22" fmla="*/ 0 w 186"/>
                <a:gd name="T23" fmla="*/ 2 h 534"/>
                <a:gd name="T24" fmla="*/ 0 w 186"/>
                <a:gd name="T25" fmla="*/ 49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534">
                  <a:moveTo>
                    <a:pt x="0" y="498"/>
                  </a:moveTo>
                  <a:cubicBezTo>
                    <a:pt x="57" y="521"/>
                    <a:pt x="119" y="533"/>
                    <a:pt x="184" y="534"/>
                  </a:cubicBezTo>
                  <a:cubicBezTo>
                    <a:pt x="185" y="533"/>
                    <a:pt x="186" y="532"/>
                    <a:pt x="186" y="53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99"/>
            <p:cNvSpPr/>
            <p:nvPr/>
          </p:nvSpPr>
          <p:spPr bwMode="auto">
            <a:xfrm>
              <a:off x="6678613" y="5145088"/>
              <a:ext cx="192088" cy="552450"/>
            </a:xfrm>
            <a:custGeom>
              <a:avLst/>
              <a:gdLst>
                <a:gd name="T0" fmla="*/ 1 w 187"/>
                <a:gd name="T1" fmla="*/ 530 h 534"/>
                <a:gd name="T2" fmla="*/ 3 w 187"/>
                <a:gd name="T3" fmla="*/ 534 h 534"/>
                <a:gd name="T4" fmla="*/ 187 w 187"/>
                <a:gd name="T5" fmla="*/ 498 h 534"/>
                <a:gd name="T6" fmla="*/ 187 w 187"/>
                <a:gd name="T7" fmla="*/ 2 h 534"/>
                <a:gd name="T8" fmla="*/ 187 w 187"/>
                <a:gd name="T9" fmla="*/ 2 h 534"/>
                <a:gd name="T10" fmla="*/ 187 w 187"/>
                <a:gd name="T11" fmla="*/ 2 h 534"/>
                <a:gd name="T12" fmla="*/ 187 w 187"/>
                <a:gd name="T13" fmla="*/ 0 h 534"/>
                <a:gd name="T14" fmla="*/ 94 w 187"/>
                <a:gd name="T15" fmla="*/ 20 h 534"/>
                <a:gd name="T16" fmla="*/ 1 w 187"/>
                <a:gd name="T17" fmla="*/ 0 h 534"/>
                <a:gd name="T18" fmla="*/ 1 w 187"/>
                <a:gd name="T19" fmla="*/ 2 h 534"/>
                <a:gd name="T20" fmla="*/ 0 w 187"/>
                <a:gd name="T21" fmla="*/ 2 h 534"/>
                <a:gd name="T22" fmla="*/ 1 w 187"/>
                <a:gd name="T23" fmla="*/ 2 h 534"/>
                <a:gd name="T24" fmla="*/ 1 w 187"/>
                <a:gd name="T25" fmla="*/ 53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534">
                  <a:moveTo>
                    <a:pt x="1" y="530"/>
                  </a:moveTo>
                  <a:cubicBezTo>
                    <a:pt x="1" y="532"/>
                    <a:pt x="2" y="533"/>
                    <a:pt x="3" y="534"/>
                  </a:cubicBezTo>
                  <a:cubicBezTo>
                    <a:pt x="68" y="533"/>
                    <a:pt x="130" y="521"/>
                    <a:pt x="187" y="498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5" y="20"/>
                    <a:pt x="94" y="20"/>
                  </a:cubicBezTo>
                  <a:cubicBezTo>
                    <a:pt x="43" y="20"/>
                    <a:pt x="2" y="11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53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00"/>
            <p:cNvSpPr/>
            <p:nvPr/>
          </p:nvSpPr>
          <p:spPr bwMode="auto">
            <a:xfrm>
              <a:off x="6870700" y="5145088"/>
              <a:ext cx="193675" cy="514350"/>
            </a:xfrm>
            <a:custGeom>
              <a:avLst/>
              <a:gdLst>
                <a:gd name="T0" fmla="*/ 0 w 187"/>
                <a:gd name="T1" fmla="*/ 498 h 498"/>
                <a:gd name="T2" fmla="*/ 187 w 187"/>
                <a:gd name="T3" fmla="*/ 370 h 498"/>
                <a:gd name="T4" fmla="*/ 187 w 187"/>
                <a:gd name="T5" fmla="*/ 2 h 498"/>
                <a:gd name="T6" fmla="*/ 187 w 187"/>
                <a:gd name="T7" fmla="*/ 2 h 498"/>
                <a:gd name="T8" fmla="*/ 187 w 187"/>
                <a:gd name="T9" fmla="*/ 2 h 498"/>
                <a:gd name="T10" fmla="*/ 187 w 187"/>
                <a:gd name="T11" fmla="*/ 0 h 498"/>
                <a:gd name="T12" fmla="*/ 94 w 187"/>
                <a:gd name="T13" fmla="*/ 20 h 498"/>
                <a:gd name="T14" fmla="*/ 0 w 187"/>
                <a:gd name="T15" fmla="*/ 0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2 h 498"/>
                <a:gd name="T22" fmla="*/ 0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0" y="498"/>
                  </a:moveTo>
                  <a:cubicBezTo>
                    <a:pt x="72" y="470"/>
                    <a:pt x="136" y="426"/>
                    <a:pt x="187" y="370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4" y="20"/>
                    <a:pt x="94" y="20"/>
                  </a:cubicBezTo>
                  <a:cubicBezTo>
                    <a:pt x="43" y="20"/>
                    <a:pt x="2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C85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301"/>
            <p:cNvSpPr/>
            <p:nvPr/>
          </p:nvSpPr>
          <p:spPr bwMode="auto">
            <a:xfrm>
              <a:off x="6292850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EEC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2"/>
            <p:cNvSpPr/>
            <p:nvPr/>
          </p:nvSpPr>
          <p:spPr bwMode="auto">
            <a:xfrm>
              <a:off x="637540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03"/>
            <p:cNvSpPr/>
            <p:nvPr/>
          </p:nvSpPr>
          <p:spPr bwMode="auto">
            <a:xfrm>
              <a:off x="6292850" y="5156200"/>
              <a:ext cx="192088" cy="31750"/>
            </a:xfrm>
            <a:custGeom>
              <a:avLst/>
              <a:gdLst>
                <a:gd name="T0" fmla="*/ 93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3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3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3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3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04"/>
            <p:cNvSpPr/>
            <p:nvPr/>
          </p:nvSpPr>
          <p:spPr bwMode="auto">
            <a:xfrm>
              <a:off x="6484938" y="4948238"/>
              <a:ext cx="193675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91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05"/>
            <p:cNvSpPr/>
            <p:nvPr/>
          </p:nvSpPr>
          <p:spPr bwMode="auto">
            <a:xfrm>
              <a:off x="656907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06"/>
            <p:cNvSpPr/>
            <p:nvPr/>
          </p:nvSpPr>
          <p:spPr bwMode="auto">
            <a:xfrm>
              <a:off x="6484938" y="5156200"/>
              <a:ext cx="193675" cy="31750"/>
            </a:xfrm>
            <a:custGeom>
              <a:avLst/>
              <a:gdLst>
                <a:gd name="T0" fmla="*/ 93 w 186"/>
                <a:gd name="T1" fmla="*/ 20 h 30"/>
                <a:gd name="T2" fmla="*/ 0 w 186"/>
                <a:gd name="T3" fmla="*/ 0 h 30"/>
                <a:gd name="T4" fmla="*/ 0 w 186"/>
                <a:gd name="T5" fmla="*/ 10 h 30"/>
                <a:gd name="T6" fmla="*/ 93 w 186"/>
                <a:gd name="T7" fmla="*/ 30 h 30"/>
                <a:gd name="T8" fmla="*/ 186 w 186"/>
                <a:gd name="T9" fmla="*/ 10 h 30"/>
                <a:gd name="T10" fmla="*/ 186 w 186"/>
                <a:gd name="T11" fmla="*/ 0 h 30"/>
                <a:gd name="T12" fmla="*/ 93 w 186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30">
                  <a:moveTo>
                    <a:pt x="93" y="20"/>
                  </a:moveTo>
                  <a:cubicBezTo>
                    <a:pt x="41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1" y="30"/>
                    <a:pt x="93" y="30"/>
                  </a:cubicBezTo>
                  <a:cubicBezTo>
                    <a:pt x="145" y="30"/>
                    <a:pt x="186" y="21"/>
                    <a:pt x="186" y="1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6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Oval 307"/>
            <p:cNvSpPr>
              <a:spLocks noChangeArrowheads="1"/>
            </p:cNvSpPr>
            <p:nvPr/>
          </p:nvSpPr>
          <p:spPr bwMode="auto">
            <a:xfrm>
              <a:off x="6515100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08"/>
            <p:cNvSpPr/>
            <p:nvPr/>
          </p:nvSpPr>
          <p:spPr bwMode="auto">
            <a:xfrm>
              <a:off x="6678613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A5D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09"/>
            <p:cNvSpPr/>
            <p:nvPr/>
          </p:nvSpPr>
          <p:spPr bwMode="auto">
            <a:xfrm>
              <a:off x="676275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310"/>
            <p:cNvSpPr/>
            <p:nvPr/>
          </p:nvSpPr>
          <p:spPr bwMode="auto">
            <a:xfrm>
              <a:off x="6678613" y="5156200"/>
              <a:ext cx="192088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Oval 311"/>
            <p:cNvSpPr>
              <a:spLocks noChangeArrowheads="1"/>
            </p:cNvSpPr>
            <p:nvPr/>
          </p:nvSpPr>
          <p:spPr bwMode="auto">
            <a:xfrm>
              <a:off x="6707188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312"/>
            <p:cNvSpPr/>
            <p:nvPr/>
          </p:nvSpPr>
          <p:spPr bwMode="auto">
            <a:xfrm>
              <a:off x="6870700" y="4948238"/>
              <a:ext cx="193675" cy="217488"/>
            </a:xfrm>
            <a:custGeom>
              <a:avLst/>
              <a:gdLst>
                <a:gd name="T0" fmla="*/ 94 w 187"/>
                <a:gd name="T1" fmla="*/ 211 h 211"/>
                <a:gd name="T2" fmla="*/ 187 w 187"/>
                <a:gd name="T3" fmla="*/ 191 h 211"/>
                <a:gd name="T4" fmla="*/ 187 w 187"/>
                <a:gd name="T5" fmla="*/ 190 h 211"/>
                <a:gd name="T6" fmla="*/ 186 w 187"/>
                <a:gd name="T7" fmla="*/ 190 h 211"/>
                <a:gd name="T8" fmla="*/ 108 w 187"/>
                <a:gd name="T9" fmla="*/ 0 h 211"/>
                <a:gd name="T10" fmla="*/ 80 w 187"/>
                <a:gd name="T11" fmla="*/ 0 h 211"/>
                <a:gd name="T12" fmla="*/ 2 w 187"/>
                <a:gd name="T13" fmla="*/ 190 h 211"/>
                <a:gd name="T14" fmla="*/ 0 w 187"/>
                <a:gd name="T15" fmla="*/ 190 h 211"/>
                <a:gd name="T16" fmla="*/ 0 w 187"/>
                <a:gd name="T17" fmla="*/ 191 h 211"/>
                <a:gd name="T18" fmla="*/ 94 w 187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11">
                  <a:moveTo>
                    <a:pt x="94" y="211"/>
                  </a:moveTo>
                  <a:cubicBezTo>
                    <a:pt x="144" y="211"/>
                    <a:pt x="186" y="202"/>
                    <a:pt x="187" y="191"/>
                  </a:cubicBezTo>
                  <a:cubicBezTo>
                    <a:pt x="187" y="190"/>
                    <a:pt x="187" y="190"/>
                    <a:pt x="187" y="190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" y="202"/>
                    <a:pt x="43" y="211"/>
                    <a:pt x="94" y="211"/>
                  </a:cubicBezTo>
                  <a:close/>
                </a:path>
              </a:pathLst>
            </a:custGeom>
            <a:solidFill>
              <a:srgbClr val="E1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313"/>
            <p:cNvSpPr/>
            <p:nvPr/>
          </p:nvSpPr>
          <p:spPr bwMode="auto">
            <a:xfrm>
              <a:off x="695642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2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BD3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314"/>
            <p:cNvSpPr/>
            <p:nvPr/>
          </p:nvSpPr>
          <p:spPr bwMode="auto">
            <a:xfrm>
              <a:off x="6870700" y="5156200"/>
              <a:ext cx="193675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315"/>
            <p:cNvSpPr/>
            <p:nvPr/>
          </p:nvSpPr>
          <p:spPr bwMode="auto">
            <a:xfrm>
              <a:off x="6321425" y="5313363"/>
              <a:ext cx="109538" cy="298450"/>
            </a:xfrm>
            <a:custGeom>
              <a:avLst/>
              <a:gdLst>
                <a:gd name="T0" fmla="*/ 106 w 106"/>
                <a:gd name="T1" fmla="*/ 148 h 290"/>
                <a:gd name="T2" fmla="*/ 53 w 106"/>
                <a:gd name="T3" fmla="*/ 0 h 290"/>
                <a:gd name="T4" fmla="*/ 0 w 106"/>
                <a:gd name="T5" fmla="*/ 148 h 290"/>
                <a:gd name="T6" fmla="*/ 14 w 106"/>
                <a:gd name="T7" fmla="*/ 249 h 290"/>
                <a:gd name="T8" fmla="*/ 69 w 106"/>
                <a:gd name="T9" fmla="*/ 290 h 290"/>
                <a:gd name="T10" fmla="*/ 106 w 106"/>
                <a:gd name="T11" fmla="*/ 14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290">
                  <a:moveTo>
                    <a:pt x="106" y="148"/>
                  </a:moveTo>
                  <a:cubicBezTo>
                    <a:pt x="106" y="66"/>
                    <a:pt x="82" y="0"/>
                    <a:pt x="53" y="0"/>
                  </a:cubicBezTo>
                  <a:cubicBezTo>
                    <a:pt x="24" y="0"/>
                    <a:pt x="0" y="66"/>
                    <a:pt x="0" y="148"/>
                  </a:cubicBezTo>
                  <a:cubicBezTo>
                    <a:pt x="0" y="187"/>
                    <a:pt x="6" y="222"/>
                    <a:pt x="14" y="249"/>
                  </a:cubicBezTo>
                  <a:cubicBezTo>
                    <a:pt x="31" y="264"/>
                    <a:pt x="50" y="277"/>
                    <a:pt x="69" y="290"/>
                  </a:cubicBezTo>
                  <a:cubicBezTo>
                    <a:pt x="90" y="271"/>
                    <a:pt x="106" y="215"/>
                    <a:pt x="106" y="148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316"/>
            <p:cNvSpPr/>
            <p:nvPr/>
          </p:nvSpPr>
          <p:spPr bwMode="auto">
            <a:xfrm>
              <a:off x="6900863" y="5313363"/>
              <a:ext cx="109538" cy="304800"/>
            </a:xfrm>
            <a:custGeom>
              <a:avLst/>
              <a:gdLst>
                <a:gd name="T0" fmla="*/ 53 w 105"/>
                <a:gd name="T1" fmla="*/ 0 h 296"/>
                <a:gd name="T2" fmla="*/ 0 w 105"/>
                <a:gd name="T3" fmla="*/ 148 h 296"/>
                <a:gd name="T4" fmla="*/ 51 w 105"/>
                <a:gd name="T5" fmla="*/ 296 h 296"/>
                <a:gd name="T6" fmla="*/ 78 w 105"/>
                <a:gd name="T7" fmla="*/ 279 h 296"/>
                <a:gd name="T8" fmla="*/ 105 w 105"/>
                <a:gd name="T9" fmla="*/ 148 h 296"/>
                <a:gd name="T10" fmla="*/ 53 w 105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296">
                  <a:moveTo>
                    <a:pt x="53" y="0"/>
                  </a:moveTo>
                  <a:cubicBezTo>
                    <a:pt x="23" y="0"/>
                    <a:pt x="0" y="66"/>
                    <a:pt x="0" y="148"/>
                  </a:cubicBezTo>
                  <a:cubicBezTo>
                    <a:pt x="0" y="228"/>
                    <a:pt x="22" y="294"/>
                    <a:pt x="51" y="296"/>
                  </a:cubicBezTo>
                  <a:cubicBezTo>
                    <a:pt x="60" y="291"/>
                    <a:pt x="69" y="285"/>
                    <a:pt x="78" y="279"/>
                  </a:cubicBezTo>
                  <a:cubicBezTo>
                    <a:pt x="94" y="253"/>
                    <a:pt x="105" y="205"/>
                    <a:pt x="105" y="148"/>
                  </a:cubicBezTo>
                  <a:cubicBezTo>
                    <a:pt x="105" y="66"/>
                    <a:pt x="82" y="0"/>
                    <a:pt x="53" y="0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8" name="Freeform 317"/>
          <p:cNvSpPr/>
          <p:nvPr/>
        </p:nvSpPr>
        <p:spPr bwMode="auto">
          <a:xfrm>
            <a:off x="738411" y="5562020"/>
            <a:ext cx="920603" cy="243242"/>
          </a:xfrm>
          <a:custGeom>
            <a:avLst/>
            <a:gdLst>
              <a:gd name="T0" fmla="*/ 418 w 837"/>
              <a:gd name="T1" fmla="*/ 221 h 221"/>
              <a:gd name="T2" fmla="*/ 837 w 837"/>
              <a:gd name="T3" fmla="*/ 0 h 221"/>
              <a:gd name="T4" fmla="*/ 0 w 837"/>
              <a:gd name="T5" fmla="*/ 0 h 221"/>
              <a:gd name="T6" fmla="*/ 418 w 837"/>
              <a:gd name="T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7" h="221">
                <a:moveTo>
                  <a:pt x="418" y="221"/>
                </a:moveTo>
                <a:cubicBezTo>
                  <a:pt x="592" y="221"/>
                  <a:pt x="745" y="133"/>
                  <a:pt x="837" y="0"/>
                </a:cubicBezTo>
                <a:cubicBezTo>
                  <a:pt x="0" y="0"/>
                  <a:pt x="0" y="0"/>
                  <a:pt x="0" y="0"/>
                </a:cubicBezTo>
                <a:cubicBezTo>
                  <a:pt x="91" y="133"/>
                  <a:pt x="245" y="221"/>
                  <a:pt x="418" y="221"/>
                </a:cubicBezTo>
                <a:close/>
              </a:path>
            </a:pathLst>
          </a:custGeom>
          <a:solidFill>
            <a:srgbClr val="C69B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318"/>
          <p:cNvSpPr/>
          <p:nvPr/>
        </p:nvSpPr>
        <p:spPr bwMode="auto">
          <a:xfrm>
            <a:off x="638749" y="4687025"/>
            <a:ext cx="1118236" cy="874994"/>
          </a:xfrm>
          <a:custGeom>
            <a:avLst/>
            <a:gdLst>
              <a:gd name="T0" fmla="*/ 508 w 1016"/>
              <a:gd name="T1" fmla="*/ 0 h 795"/>
              <a:gd name="T2" fmla="*/ 0 w 1016"/>
              <a:gd name="T3" fmla="*/ 508 h 795"/>
              <a:gd name="T4" fmla="*/ 90 w 1016"/>
              <a:gd name="T5" fmla="*/ 795 h 795"/>
              <a:gd name="T6" fmla="*/ 927 w 1016"/>
              <a:gd name="T7" fmla="*/ 795 h 795"/>
              <a:gd name="T8" fmla="*/ 1016 w 1016"/>
              <a:gd name="T9" fmla="*/ 508 h 795"/>
              <a:gd name="T10" fmla="*/ 508 w 1016"/>
              <a:gd name="T11" fmla="*/ 0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95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14"/>
                  <a:pt x="33" y="713"/>
                  <a:pt x="90" y="795"/>
                </a:cubicBezTo>
                <a:cubicBezTo>
                  <a:pt x="927" y="795"/>
                  <a:pt x="927" y="795"/>
                  <a:pt x="927" y="795"/>
                </a:cubicBezTo>
                <a:cubicBezTo>
                  <a:pt x="983" y="713"/>
                  <a:pt x="1016" y="614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0" name="组合 459"/>
          <p:cNvGrpSpPr/>
          <p:nvPr/>
        </p:nvGrpSpPr>
        <p:grpSpPr>
          <a:xfrm>
            <a:off x="863410" y="4788376"/>
            <a:ext cx="670604" cy="1016885"/>
            <a:chOff x="4033838" y="5903913"/>
            <a:chExt cx="630238" cy="955675"/>
          </a:xfrm>
        </p:grpSpPr>
        <p:sp>
          <p:nvSpPr>
            <p:cNvPr id="150" name="Freeform 319"/>
            <p:cNvSpPr/>
            <p:nvPr/>
          </p:nvSpPr>
          <p:spPr bwMode="auto">
            <a:xfrm>
              <a:off x="4033838" y="6037263"/>
              <a:ext cx="166688" cy="234950"/>
            </a:xfrm>
            <a:custGeom>
              <a:avLst/>
              <a:gdLst>
                <a:gd name="T0" fmla="*/ 0 w 105"/>
                <a:gd name="T1" fmla="*/ 148 h 148"/>
                <a:gd name="T2" fmla="*/ 105 w 105"/>
                <a:gd name="T3" fmla="*/ 148 h 148"/>
                <a:gd name="T4" fmla="*/ 53 w 105"/>
                <a:gd name="T5" fmla="*/ 0 h 148"/>
                <a:gd name="T6" fmla="*/ 0 w 105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48">
                  <a:moveTo>
                    <a:pt x="0" y="148"/>
                  </a:moveTo>
                  <a:lnTo>
                    <a:pt x="105" y="148"/>
                  </a:lnTo>
                  <a:lnTo>
                    <a:pt x="53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320"/>
            <p:cNvSpPr/>
            <p:nvPr/>
          </p:nvSpPr>
          <p:spPr bwMode="auto">
            <a:xfrm>
              <a:off x="4090988" y="6037263"/>
              <a:ext cx="109538" cy="234950"/>
            </a:xfrm>
            <a:custGeom>
              <a:avLst/>
              <a:gdLst>
                <a:gd name="T0" fmla="*/ 0 w 69"/>
                <a:gd name="T1" fmla="*/ 148 h 148"/>
                <a:gd name="T2" fmla="*/ 69 w 69"/>
                <a:gd name="T3" fmla="*/ 148 h 148"/>
                <a:gd name="T4" fmla="*/ 17 w 69"/>
                <a:gd name="T5" fmla="*/ 0 h 148"/>
                <a:gd name="T6" fmla="*/ 0 w 69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48">
                  <a:moveTo>
                    <a:pt x="0" y="148"/>
                  </a:moveTo>
                  <a:lnTo>
                    <a:pt x="69" y="148"/>
                  </a:lnTo>
                  <a:lnTo>
                    <a:pt x="17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321"/>
            <p:cNvSpPr/>
            <p:nvPr/>
          </p:nvSpPr>
          <p:spPr bwMode="auto">
            <a:xfrm>
              <a:off x="4117975" y="6037263"/>
              <a:ext cx="82550" cy="234950"/>
            </a:xfrm>
            <a:custGeom>
              <a:avLst/>
              <a:gdLst>
                <a:gd name="T0" fmla="*/ 19 w 52"/>
                <a:gd name="T1" fmla="*/ 148 h 148"/>
                <a:gd name="T2" fmla="*/ 52 w 52"/>
                <a:gd name="T3" fmla="*/ 148 h 148"/>
                <a:gd name="T4" fmla="*/ 0 w 52"/>
                <a:gd name="T5" fmla="*/ 0 h 148"/>
                <a:gd name="T6" fmla="*/ 19 w 52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48">
                  <a:moveTo>
                    <a:pt x="19" y="148"/>
                  </a:moveTo>
                  <a:lnTo>
                    <a:pt x="52" y="148"/>
                  </a:lnTo>
                  <a:lnTo>
                    <a:pt x="0" y="0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322"/>
            <p:cNvSpPr/>
            <p:nvPr/>
          </p:nvSpPr>
          <p:spPr bwMode="auto">
            <a:xfrm>
              <a:off x="4090988" y="6037263"/>
              <a:ext cx="53975" cy="77788"/>
            </a:xfrm>
            <a:custGeom>
              <a:avLst/>
              <a:gdLst>
                <a:gd name="T0" fmla="*/ 34 w 34"/>
                <a:gd name="T1" fmla="*/ 49 h 49"/>
                <a:gd name="T2" fmla="*/ 17 w 34"/>
                <a:gd name="T3" fmla="*/ 0 h 49"/>
                <a:gd name="T4" fmla="*/ 0 w 34"/>
                <a:gd name="T5" fmla="*/ 49 h 49"/>
                <a:gd name="T6" fmla="*/ 34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17" y="0"/>
                  </a:lnTo>
                  <a:lnTo>
                    <a:pt x="0" y="49"/>
                  </a:lnTo>
                  <a:lnTo>
                    <a:pt x="34" y="4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323"/>
            <p:cNvSpPr/>
            <p:nvPr/>
          </p:nvSpPr>
          <p:spPr bwMode="auto">
            <a:xfrm>
              <a:off x="4270375" y="5903913"/>
              <a:ext cx="166688" cy="263525"/>
            </a:xfrm>
            <a:custGeom>
              <a:avLst/>
              <a:gdLst>
                <a:gd name="T0" fmla="*/ 0 w 105"/>
                <a:gd name="T1" fmla="*/ 166 h 166"/>
                <a:gd name="T2" fmla="*/ 105 w 105"/>
                <a:gd name="T3" fmla="*/ 166 h 166"/>
                <a:gd name="T4" fmla="*/ 54 w 105"/>
                <a:gd name="T5" fmla="*/ 0 h 166"/>
                <a:gd name="T6" fmla="*/ 0 w 105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66">
                  <a:moveTo>
                    <a:pt x="0" y="166"/>
                  </a:moveTo>
                  <a:lnTo>
                    <a:pt x="105" y="166"/>
                  </a:lnTo>
                  <a:lnTo>
                    <a:pt x="54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324"/>
            <p:cNvSpPr/>
            <p:nvPr/>
          </p:nvSpPr>
          <p:spPr bwMode="auto">
            <a:xfrm>
              <a:off x="4329113" y="5903913"/>
              <a:ext cx="107950" cy="263525"/>
            </a:xfrm>
            <a:custGeom>
              <a:avLst/>
              <a:gdLst>
                <a:gd name="T0" fmla="*/ 0 w 68"/>
                <a:gd name="T1" fmla="*/ 166 h 166"/>
                <a:gd name="T2" fmla="*/ 68 w 68"/>
                <a:gd name="T3" fmla="*/ 166 h 166"/>
                <a:gd name="T4" fmla="*/ 17 w 68"/>
                <a:gd name="T5" fmla="*/ 0 h 166"/>
                <a:gd name="T6" fmla="*/ 0 w 6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66">
                  <a:moveTo>
                    <a:pt x="0" y="166"/>
                  </a:moveTo>
                  <a:lnTo>
                    <a:pt x="68" y="166"/>
                  </a:lnTo>
                  <a:lnTo>
                    <a:pt x="17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25"/>
            <p:cNvSpPr/>
            <p:nvPr/>
          </p:nvSpPr>
          <p:spPr bwMode="auto">
            <a:xfrm>
              <a:off x="4356100" y="5903913"/>
              <a:ext cx="80963" cy="263525"/>
            </a:xfrm>
            <a:custGeom>
              <a:avLst/>
              <a:gdLst>
                <a:gd name="T0" fmla="*/ 19 w 51"/>
                <a:gd name="T1" fmla="*/ 166 h 166"/>
                <a:gd name="T2" fmla="*/ 51 w 51"/>
                <a:gd name="T3" fmla="*/ 166 h 166"/>
                <a:gd name="T4" fmla="*/ 0 w 51"/>
                <a:gd name="T5" fmla="*/ 0 h 166"/>
                <a:gd name="T6" fmla="*/ 19 w 51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6">
                  <a:moveTo>
                    <a:pt x="19" y="166"/>
                  </a:moveTo>
                  <a:lnTo>
                    <a:pt x="51" y="166"/>
                  </a:lnTo>
                  <a:lnTo>
                    <a:pt x="0" y="0"/>
                  </a:lnTo>
                  <a:lnTo>
                    <a:pt x="19" y="166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326"/>
            <p:cNvSpPr/>
            <p:nvPr/>
          </p:nvSpPr>
          <p:spPr bwMode="auto">
            <a:xfrm>
              <a:off x="4327525" y="5903913"/>
              <a:ext cx="55563" cy="87313"/>
            </a:xfrm>
            <a:custGeom>
              <a:avLst/>
              <a:gdLst>
                <a:gd name="T0" fmla="*/ 35 w 35"/>
                <a:gd name="T1" fmla="*/ 55 h 55"/>
                <a:gd name="T2" fmla="*/ 18 w 35"/>
                <a:gd name="T3" fmla="*/ 0 h 55"/>
                <a:gd name="T4" fmla="*/ 0 w 35"/>
                <a:gd name="T5" fmla="*/ 55 h 55"/>
                <a:gd name="T6" fmla="*/ 35 w 35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5">
                  <a:moveTo>
                    <a:pt x="35" y="55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35" y="5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327"/>
            <p:cNvSpPr/>
            <p:nvPr/>
          </p:nvSpPr>
          <p:spPr bwMode="auto">
            <a:xfrm>
              <a:off x="4495800" y="6354763"/>
              <a:ext cx="168275" cy="212725"/>
            </a:xfrm>
            <a:custGeom>
              <a:avLst/>
              <a:gdLst>
                <a:gd name="T0" fmla="*/ 0 w 106"/>
                <a:gd name="T1" fmla="*/ 134 h 134"/>
                <a:gd name="T2" fmla="*/ 106 w 106"/>
                <a:gd name="T3" fmla="*/ 134 h 134"/>
                <a:gd name="T4" fmla="*/ 54 w 106"/>
                <a:gd name="T5" fmla="*/ 0 h 134"/>
                <a:gd name="T6" fmla="*/ 0 w 106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34">
                  <a:moveTo>
                    <a:pt x="0" y="134"/>
                  </a:moveTo>
                  <a:lnTo>
                    <a:pt x="106" y="134"/>
                  </a:lnTo>
                  <a:lnTo>
                    <a:pt x="54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328"/>
            <p:cNvSpPr/>
            <p:nvPr/>
          </p:nvSpPr>
          <p:spPr bwMode="auto">
            <a:xfrm>
              <a:off x="4554538" y="6354763"/>
              <a:ext cx="109538" cy="212725"/>
            </a:xfrm>
            <a:custGeom>
              <a:avLst/>
              <a:gdLst>
                <a:gd name="T0" fmla="*/ 0 w 69"/>
                <a:gd name="T1" fmla="*/ 134 h 134"/>
                <a:gd name="T2" fmla="*/ 69 w 69"/>
                <a:gd name="T3" fmla="*/ 134 h 134"/>
                <a:gd name="T4" fmla="*/ 17 w 69"/>
                <a:gd name="T5" fmla="*/ 0 h 134"/>
                <a:gd name="T6" fmla="*/ 0 w 69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34">
                  <a:moveTo>
                    <a:pt x="0" y="134"/>
                  </a:moveTo>
                  <a:lnTo>
                    <a:pt x="69" y="134"/>
                  </a:lnTo>
                  <a:lnTo>
                    <a:pt x="17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329"/>
            <p:cNvSpPr/>
            <p:nvPr/>
          </p:nvSpPr>
          <p:spPr bwMode="auto">
            <a:xfrm>
              <a:off x="4581525" y="6354763"/>
              <a:ext cx="82550" cy="212725"/>
            </a:xfrm>
            <a:custGeom>
              <a:avLst/>
              <a:gdLst>
                <a:gd name="T0" fmla="*/ 19 w 52"/>
                <a:gd name="T1" fmla="*/ 134 h 134"/>
                <a:gd name="T2" fmla="*/ 52 w 52"/>
                <a:gd name="T3" fmla="*/ 134 h 134"/>
                <a:gd name="T4" fmla="*/ 0 w 52"/>
                <a:gd name="T5" fmla="*/ 0 h 134"/>
                <a:gd name="T6" fmla="*/ 19 w 52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34">
                  <a:moveTo>
                    <a:pt x="19" y="134"/>
                  </a:moveTo>
                  <a:lnTo>
                    <a:pt x="52" y="134"/>
                  </a:lnTo>
                  <a:lnTo>
                    <a:pt x="0" y="0"/>
                  </a:lnTo>
                  <a:lnTo>
                    <a:pt x="19" y="134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330"/>
            <p:cNvSpPr/>
            <p:nvPr/>
          </p:nvSpPr>
          <p:spPr bwMode="auto">
            <a:xfrm>
              <a:off x="4554538" y="6354763"/>
              <a:ext cx="53975" cy="71438"/>
            </a:xfrm>
            <a:custGeom>
              <a:avLst/>
              <a:gdLst>
                <a:gd name="T0" fmla="*/ 34 w 34"/>
                <a:gd name="T1" fmla="*/ 45 h 45"/>
                <a:gd name="T2" fmla="*/ 17 w 34"/>
                <a:gd name="T3" fmla="*/ 0 h 45"/>
                <a:gd name="T4" fmla="*/ 0 w 34"/>
                <a:gd name="T5" fmla="*/ 45 h 45"/>
                <a:gd name="T6" fmla="*/ 34 w 34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">
                  <a:moveTo>
                    <a:pt x="34" y="45"/>
                  </a:moveTo>
                  <a:lnTo>
                    <a:pt x="17" y="0"/>
                  </a:lnTo>
                  <a:lnTo>
                    <a:pt x="0" y="45"/>
                  </a:lnTo>
                  <a:lnTo>
                    <a:pt x="34" y="4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331"/>
            <p:cNvSpPr/>
            <p:nvPr/>
          </p:nvSpPr>
          <p:spPr bwMode="auto">
            <a:xfrm>
              <a:off x="4033838" y="6272213"/>
              <a:ext cx="166688" cy="519113"/>
            </a:xfrm>
            <a:custGeom>
              <a:avLst/>
              <a:gdLst>
                <a:gd name="T0" fmla="*/ 56 w 161"/>
                <a:gd name="T1" fmla="*/ 0 h 503"/>
                <a:gd name="T2" fmla="*/ 111 w 161"/>
                <a:gd name="T3" fmla="*/ 0 h 503"/>
                <a:gd name="T4" fmla="*/ 161 w 161"/>
                <a:gd name="T5" fmla="*/ 0 h 503"/>
                <a:gd name="T6" fmla="*/ 0 w 161"/>
                <a:gd name="T7" fmla="*/ 0 h 503"/>
                <a:gd name="T8" fmla="*/ 0 w 161"/>
                <a:gd name="T9" fmla="*/ 466 h 503"/>
                <a:gd name="T10" fmla="*/ 57 w 161"/>
                <a:gd name="T11" fmla="*/ 503 h 503"/>
                <a:gd name="T12" fmla="*/ 56 w 161"/>
                <a:gd name="T1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503">
                  <a:moveTo>
                    <a:pt x="56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6"/>
                    <a:pt x="0" y="466"/>
                    <a:pt x="0" y="466"/>
                  </a:cubicBezTo>
                  <a:cubicBezTo>
                    <a:pt x="18" y="480"/>
                    <a:pt x="37" y="492"/>
                    <a:pt x="57" y="503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4D7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332"/>
            <p:cNvSpPr/>
            <p:nvPr/>
          </p:nvSpPr>
          <p:spPr bwMode="auto">
            <a:xfrm>
              <a:off x="4148138" y="6272213"/>
              <a:ext cx="52388" cy="565150"/>
            </a:xfrm>
            <a:custGeom>
              <a:avLst/>
              <a:gdLst>
                <a:gd name="T0" fmla="*/ 0 w 50"/>
                <a:gd name="T1" fmla="*/ 0 h 547"/>
                <a:gd name="T2" fmla="*/ 0 w 50"/>
                <a:gd name="T3" fmla="*/ 530 h 547"/>
                <a:gd name="T4" fmla="*/ 50 w 50"/>
                <a:gd name="T5" fmla="*/ 547 h 547"/>
                <a:gd name="T6" fmla="*/ 50 w 50"/>
                <a:gd name="T7" fmla="*/ 0 h 547"/>
                <a:gd name="T8" fmla="*/ 0 w 50"/>
                <a:gd name="T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47">
                  <a:moveTo>
                    <a:pt x="0" y="0"/>
                  </a:moveTo>
                  <a:cubicBezTo>
                    <a:pt x="0" y="530"/>
                    <a:pt x="0" y="530"/>
                    <a:pt x="0" y="530"/>
                  </a:cubicBezTo>
                  <a:cubicBezTo>
                    <a:pt x="17" y="536"/>
                    <a:pt x="33" y="542"/>
                    <a:pt x="50" y="547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333"/>
            <p:cNvSpPr/>
            <p:nvPr/>
          </p:nvSpPr>
          <p:spPr bwMode="auto">
            <a:xfrm>
              <a:off x="4090988" y="6272213"/>
              <a:ext cx="57150" cy="547688"/>
            </a:xfrm>
            <a:custGeom>
              <a:avLst/>
              <a:gdLst>
                <a:gd name="T0" fmla="*/ 1 w 55"/>
                <a:gd name="T1" fmla="*/ 503 h 530"/>
                <a:gd name="T2" fmla="*/ 55 w 55"/>
                <a:gd name="T3" fmla="*/ 530 h 530"/>
                <a:gd name="T4" fmla="*/ 55 w 55"/>
                <a:gd name="T5" fmla="*/ 0 h 530"/>
                <a:gd name="T6" fmla="*/ 0 w 55"/>
                <a:gd name="T7" fmla="*/ 0 h 530"/>
                <a:gd name="T8" fmla="*/ 1 w 55"/>
                <a:gd name="T9" fmla="*/ 5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30">
                  <a:moveTo>
                    <a:pt x="1" y="503"/>
                  </a:moveTo>
                  <a:cubicBezTo>
                    <a:pt x="18" y="513"/>
                    <a:pt x="36" y="522"/>
                    <a:pt x="55" y="53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503"/>
                  </a:lnTo>
                  <a:close/>
                </a:path>
              </a:pathLst>
            </a:custGeom>
            <a:solidFill>
              <a:srgbClr val="71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334"/>
            <p:cNvSpPr/>
            <p:nvPr/>
          </p:nvSpPr>
          <p:spPr bwMode="auto">
            <a:xfrm>
              <a:off x="4270375" y="6167438"/>
              <a:ext cx="166688" cy="690563"/>
            </a:xfrm>
            <a:custGeom>
              <a:avLst/>
              <a:gdLst>
                <a:gd name="T0" fmla="*/ 57 w 161"/>
                <a:gd name="T1" fmla="*/ 0 h 667"/>
                <a:gd name="T2" fmla="*/ 111 w 161"/>
                <a:gd name="T3" fmla="*/ 0 h 667"/>
                <a:gd name="T4" fmla="*/ 161 w 161"/>
                <a:gd name="T5" fmla="*/ 0 h 667"/>
                <a:gd name="T6" fmla="*/ 0 w 161"/>
                <a:gd name="T7" fmla="*/ 0 h 667"/>
                <a:gd name="T8" fmla="*/ 0 w 161"/>
                <a:gd name="T9" fmla="*/ 662 h 667"/>
                <a:gd name="T10" fmla="*/ 57 w 161"/>
                <a:gd name="T11" fmla="*/ 667 h 667"/>
                <a:gd name="T12" fmla="*/ 57 w 161"/>
                <a:gd name="T1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67">
                  <a:moveTo>
                    <a:pt x="57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2"/>
                    <a:pt x="0" y="662"/>
                    <a:pt x="0" y="662"/>
                  </a:cubicBezTo>
                  <a:cubicBezTo>
                    <a:pt x="19" y="665"/>
                    <a:pt x="38" y="667"/>
                    <a:pt x="57" y="667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35"/>
            <p:cNvSpPr/>
            <p:nvPr/>
          </p:nvSpPr>
          <p:spPr bwMode="auto">
            <a:xfrm>
              <a:off x="4386263" y="6167438"/>
              <a:ext cx="52388" cy="688975"/>
            </a:xfrm>
            <a:custGeom>
              <a:avLst/>
              <a:gdLst>
                <a:gd name="T0" fmla="*/ 0 w 51"/>
                <a:gd name="T1" fmla="*/ 0 h 666"/>
                <a:gd name="T2" fmla="*/ 0 w 51"/>
                <a:gd name="T3" fmla="*/ 666 h 666"/>
                <a:gd name="T4" fmla="*/ 51 w 51"/>
                <a:gd name="T5" fmla="*/ 660 h 666"/>
                <a:gd name="T6" fmla="*/ 50 w 51"/>
                <a:gd name="T7" fmla="*/ 0 h 666"/>
                <a:gd name="T8" fmla="*/ 0 w 51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66">
                  <a:moveTo>
                    <a:pt x="0" y="0"/>
                  </a:moveTo>
                  <a:cubicBezTo>
                    <a:pt x="0" y="666"/>
                    <a:pt x="0" y="666"/>
                    <a:pt x="0" y="666"/>
                  </a:cubicBezTo>
                  <a:cubicBezTo>
                    <a:pt x="17" y="665"/>
                    <a:pt x="34" y="663"/>
                    <a:pt x="51" y="66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336"/>
            <p:cNvSpPr/>
            <p:nvPr/>
          </p:nvSpPr>
          <p:spPr bwMode="auto">
            <a:xfrm>
              <a:off x="4329113" y="6167438"/>
              <a:ext cx="57150" cy="692150"/>
            </a:xfrm>
            <a:custGeom>
              <a:avLst/>
              <a:gdLst>
                <a:gd name="T0" fmla="*/ 0 w 54"/>
                <a:gd name="T1" fmla="*/ 667 h 668"/>
                <a:gd name="T2" fmla="*/ 18 w 54"/>
                <a:gd name="T3" fmla="*/ 668 h 668"/>
                <a:gd name="T4" fmla="*/ 54 w 54"/>
                <a:gd name="T5" fmla="*/ 666 h 668"/>
                <a:gd name="T6" fmla="*/ 54 w 54"/>
                <a:gd name="T7" fmla="*/ 0 h 668"/>
                <a:gd name="T8" fmla="*/ 0 w 54"/>
                <a:gd name="T9" fmla="*/ 0 h 668"/>
                <a:gd name="T10" fmla="*/ 0 w 54"/>
                <a:gd name="T11" fmla="*/ 667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68">
                  <a:moveTo>
                    <a:pt x="0" y="667"/>
                  </a:moveTo>
                  <a:cubicBezTo>
                    <a:pt x="6" y="667"/>
                    <a:pt x="12" y="668"/>
                    <a:pt x="18" y="668"/>
                  </a:cubicBezTo>
                  <a:cubicBezTo>
                    <a:pt x="30" y="668"/>
                    <a:pt x="43" y="667"/>
                    <a:pt x="54" y="66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67"/>
                  </a:ln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337"/>
            <p:cNvSpPr/>
            <p:nvPr/>
          </p:nvSpPr>
          <p:spPr bwMode="auto">
            <a:xfrm>
              <a:off x="4495800" y="6567488"/>
              <a:ext cx="58738" cy="269875"/>
            </a:xfrm>
            <a:custGeom>
              <a:avLst/>
              <a:gdLst>
                <a:gd name="T0" fmla="*/ 57 w 57"/>
                <a:gd name="T1" fmla="*/ 0 h 261"/>
                <a:gd name="T2" fmla="*/ 0 w 57"/>
                <a:gd name="T3" fmla="*/ 0 h 261"/>
                <a:gd name="T4" fmla="*/ 0 w 57"/>
                <a:gd name="T5" fmla="*/ 261 h 261"/>
                <a:gd name="T6" fmla="*/ 57 w 57"/>
                <a:gd name="T7" fmla="*/ 241 h 261"/>
                <a:gd name="T8" fmla="*/ 57 w 57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1">
                  <a:moveTo>
                    <a:pt x="5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20" y="255"/>
                    <a:pt x="39" y="249"/>
                    <a:pt x="57" y="241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338"/>
            <p:cNvSpPr>
              <a:spLocks noChangeArrowheads="1"/>
            </p:cNvSpPr>
            <p:nvPr/>
          </p:nvSpPr>
          <p:spPr bwMode="auto">
            <a:xfrm>
              <a:off x="4611688" y="6567488"/>
              <a:ext cx="52388" cy="1588"/>
            </a:xfrm>
            <a:prstGeom prst="rect">
              <a:avLst/>
            </a:pr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339"/>
            <p:cNvSpPr/>
            <p:nvPr/>
          </p:nvSpPr>
          <p:spPr bwMode="auto">
            <a:xfrm>
              <a:off x="4611688" y="6567488"/>
              <a:ext cx="52388" cy="220663"/>
            </a:xfrm>
            <a:custGeom>
              <a:avLst/>
              <a:gdLst>
                <a:gd name="T0" fmla="*/ 0 w 51"/>
                <a:gd name="T1" fmla="*/ 0 h 213"/>
                <a:gd name="T2" fmla="*/ 1 w 51"/>
                <a:gd name="T3" fmla="*/ 213 h 213"/>
                <a:gd name="T4" fmla="*/ 51 w 51"/>
                <a:gd name="T5" fmla="*/ 180 h 213"/>
                <a:gd name="T6" fmla="*/ 51 w 51"/>
                <a:gd name="T7" fmla="*/ 0 h 213"/>
                <a:gd name="T8" fmla="*/ 0 w 51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13">
                  <a:moveTo>
                    <a:pt x="0" y="0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18" y="203"/>
                    <a:pt x="35" y="192"/>
                    <a:pt x="51" y="18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340"/>
            <p:cNvSpPr>
              <a:spLocks noChangeArrowheads="1"/>
            </p:cNvSpPr>
            <p:nvPr/>
          </p:nvSpPr>
          <p:spPr bwMode="auto">
            <a:xfrm>
              <a:off x="4554538" y="6567488"/>
              <a:ext cx="57150" cy="1588"/>
            </a:xfrm>
            <a:prstGeom prst="rect">
              <a:avLst/>
            </a:pr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341"/>
            <p:cNvSpPr/>
            <p:nvPr/>
          </p:nvSpPr>
          <p:spPr bwMode="auto">
            <a:xfrm>
              <a:off x="4554538" y="6567488"/>
              <a:ext cx="57150" cy="249238"/>
            </a:xfrm>
            <a:custGeom>
              <a:avLst/>
              <a:gdLst>
                <a:gd name="T0" fmla="*/ 55 w 55"/>
                <a:gd name="T1" fmla="*/ 213 h 241"/>
                <a:gd name="T2" fmla="*/ 54 w 55"/>
                <a:gd name="T3" fmla="*/ 0 h 241"/>
                <a:gd name="T4" fmla="*/ 0 w 55"/>
                <a:gd name="T5" fmla="*/ 0 h 241"/>
                <a:gd name="T6" fmla="*/ 0 w 55"/>
                <a:gd name="T7" fmla="*/ 241 h 241"/>
                <a:gd name="T8" fmla="*/ 55 w 55"/>
                <a:gd name="T9" fmla="*/ 2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1">
                  <a:moveTo>
                    <a:pt x="55" y="21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9" y="233"/>
                    <a:pt x="37" y="224"/>
                    <a:pt x="55" y="213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3" name="Oval 342"/>
          <p:cNvSpPr>
            <a:spLocks noChangeArrowheads="1"/>
          </p:cNvSpPr>
          <p:nvPr/>
        </p:nvSpPr>
        <p:spPr bwMode="auto">
          <a:xfrm>
            <a:off x="2009235" y="4687025"/>
            <a:ext cx="1118236" cy="1118236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9" name="组合 458"/>
          <p:cNvGrpSpPr/>
          <p:nvPr/>
        </p:nvGrpSpPr>
        <p:grpSpPr>
          <a:xfrm>
            <a:off x="2186599" y="4812025"/>
            <a:ext cx="597969" cy="908778"/>
            <a:chOff x="5154613" y="5926138"/>
            <a:chExt cx="561975" cy="854075"/>
          </a:xfrm>
        </p:grpSpPr>
        <p:sp>
          <p:nvSpPr>
            <p:cNvPr id="174" name="Freeform 343"/>
            <p:cNvSpPr/>
            <p:nvPr/>
          </p:nvSpPr>
          <p:spPr bwMode="auto">
            <a:xfrm>
              <a:off x="5314950" y="6424613"/>
              <a:ext cx="317500" cy="131763"/>
            </a:xfrm>
            <a:custGeom>
              <a:avLst/>
              <a:gdLst>
                <a:gd name="T0" fmla="*/ 199 w 200"/>
                <a:gd name="T1" fmla="*/ 83 h 83"/>
                <a:gd name="T2" fmla="*/ 0 w 200"/>
                <a:gd name="T3" fmla="*/ 5 h 83"/>
                <a:gd name="T4" fmla="*/ 2 w 200"/>
                <a:gd name="T5" fmla="*/ 0 h 83"/>
                <a:gd name="T6" fmla="*/ 200 w 200"/>
                <a:gd name="T7" fmla="*/ 79 h 83"/>
                <a:gd name="T8" fmla="*/ 199 w 20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199" y="83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200" y="79"/>
                  </a:lnTo>
                  <a:lnTo>
                    <a:pt x="199" y="8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344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8DD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345"/>
            <p:cNvSpPr/>
            <p:nvPr/>
          </p:nvSpPr>
          <p:spPr bwMode="auto">
            <a:xfrm>
              <a:off x="5613400" y="6173788"/>
              <a:ext cx="52388" cy="606425"/>
            </a:xfrm>
            <a:custGeom>
              <a:avLst/>
              <a:gdLst>
                <a:gd name="T0" fmla="*/ 5 w 33"/>
                <a:gd name="T1" fmla="*/ 300 h 382"/>
                <a:gd name="T2" fmla="*/ 16 w 33"/>
                <a:gd name="T3" fmla="*/ 382 h 382"/>
                <a:gd name="T4" fmla="*/ 33 w 33"/>
                <a:gd name="T5" fmla="*/ 299 h 382"/>
                <a:gd name="T6" fmla="*/ 27 w 33"/>
                <a:gd name="T7" fmla="*/ 0 h 382"/>
                <a:gd name="T8" fmla="*/ 0 w 33"/>
                <a:gd name="T9" fmla="*/ 0 h 382"/>
                <a:gd name="T10" fmla="*/ 5 w 33"/>
                <a:gd name="T11" fmla="*/ 30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82">
                  <a:moveTo>
                    <a:pt x="5" y="300"/>
                  </a:moveTo>
                  <a:lnTo>
                    <a:pt x="16" y="382"/>
                  </a:lnTo>
                  <a:lnTo>
                    <a:pt x="33" y="299"/>
                  </a:lnTo>
                  <a:lnTo>
                    <a:pt x="27" y="0"/>
                  </a:lnTo>
                  <a:lnTo>
                    <a:pt x="0" y="0"/>
                  </a:lnTo>
                  <a:lnTo>
                    <a:pt x="5" y="300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346"/>
            <p:cNvSpPr/>
            <p:nvPr/>
          </p:nvSpPr>
          <p:spPr bwMode="auto">
            <a:xfrm>
              <a:off x="5632450" y="6173788"/>
              <a:ext cx="33338" cy="606425"/>
            </a:xfrm>
            <a:custGeom>
              <a:avLst/>
              <a:gdLst>
                <a:gd name="T0" fmla="*/ 3 w 21"/>
                <a:gd name="T1" fmla="*/ 296 h 382"/>
                <a:gd name="T2" fmla="*/ 4 w 21"/>
                <a:gd name="T3" fmla="*/ 382 h 382"/>
                <a:gd name="T4" fmla="*/ 21 w 21"/>
                <a:gd name="T5" fmla="*/ 299 h 382"/>
                <a:gd name="T6" fmla="*/ 15 w 21"/>
                <a:gd name="T7" fmla="*/ 0 h 382"/>
                <a:gd name="T8" fmla="*/ 0 w 21"/>
                <a:gd name="T9" fmla="*/ 2 h 382"/>
                <a:gd name="T10" fmla="*/ 3 w 21"/>
                <a:gd name="T11" fmla="*/ 29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82">
                  <a:moveTo>
                    <a:pt x="3" y="296"/>
                  </a:moveTo>
                  <a:lnTo>
                    <a:pt x="4" y="382"/>
                  </a:lnTo>
                  <a:lnTo>
                    <a:pt x="21" y="299"/>
                  </a:lnTo>
                  <a:lnTo>
                    <a:pt x="15" y="0"/>
                  </a:lnTo>
                  <a:lnTo>
                    <a:pt x="0" y="2"/>
                  </a:lnTo>
                  <a:lnTo>
                    <a:pt x="3" y="296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347"/>
            <p:cNvSpPr/>
            <p:nvPr/>
          </p:nvSpPr>
          <p:spPr bwMode="auto">
            <a:xfrm>
              <a:off x="5154613" y="6134100"/>
              <a:ext cx="434975" cy="455613"/>
            </a:xfrm>
            <a:custGeom>
              <a:avLst/>
              <a:gdLst>
                <a:gd name="T0" fmla="*/ 65 w 274"/>
                <a:gd name="T1" fmla="*/ 234 h 287"/>
                <a:gd name="T2" fmla="*/ 0 w 274"/>
                <a:gd name="T3" fmla="*/ 287 h 287"/>
                <a:gd name="T4" fmla="*/ 45 w 274"/>
                <a:gd name="T5" fmla="*/ 215 h 287"/>
                <a:gd name="T6" fmla="*/ 254 w 274"/>
                <a:gd name="T7" fmla="*/ 0 h 287"/>
                <a:gd name="T8" fmla="*/ 274 w 274"/>
                <a:gd name="T9" fmla="*/ 19 h 287"/>
                <a:gd name="T10" fmla="*/ 65 w 274"/>
                <a:gd name="T11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87">
                  <a:moveTo>
                    <a:pt x="65" y="234"/>
                  </a:moveTo>
                  <a:lnTo>
                    <a:pt x="0" y="287"/>
                  </a:lnTo>
                  <a:lnTo>
                    <a:pt x="45" y="215"/>
                  </a:lnTo>
                  <a:lnTo>
                    <a:pt x="254" y="0"/>
                  </a:lnTo>
                  <a:lnTo>
                    <a:pt x="274" y="19"/>
                  </a:lnTo>
                  <a:lnTo>
                    <a:pt x="65" y="234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348"/>
            <p:cNvSpPr/>
            <p:nvPr/>
          </p:nvSpPr>
          <p:spPr bwMode="auto">
            <a:xfrm>
              <a:off x="5154613" y="6151563"/>
              <a:ext cx="434975" cy="438150"/>
            </a:xfrm>
            <a:custGeom>
              <a:avLst/>
              <a:gdLst>
                <a:gd name="T0" fmla="*/ 65 w 274"/>
                <a:gd name="T1" fmla="*/ 223 h 276"/>
                <a:gd name="T2" fmla="*/ 0 w 274"/>
                <a:gd name="T3" fmla="*/ 276 h 276"/>
                <a:gd name="T4" fmla="*/ 54 w 274"/>
                <a:gd name="T5" fmla="*/ 216 h 276"/>
                <a:gd name="T6" fmla="*/ 264 w 274"/>
                <a:gd name="T7" fmla="*/ 0 h 276"/>
                <a:gd name="T8" fmla="*/ 274 w 274"/>
                <a:gd name="T9" fmla="*/ 8 h 276"/>
                <a:gd name="T10" fmla="*/ 65 w 274"/>
                <a:gd name="T11" fmla="*/ 22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6">
                  <a:moveTo>
                    <a:pt x="65" y="223"/>
                  </a:moveTo>
                  <a:lnTo>
                    <a:pt x="0" y="276"/>
                  </a:lnTo>
                  <a:lnTo>
                    <a:pt x="54" y="216"/>
                  </a:lnTo>
                  <a:lnTo>
                    <a:pt x="264" y="0"/>
                  </a:lnTo>
                  <a:lnTo>
                    <a:pt x="274" y="8"/>
                  </a:lnTo>
                  <a:lnTo>
                    <a:pt x="65" y="223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349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350"/>
            <p:cNvSpPr/>
            <p:nvPr/>
          </p:nvSpPr>
          <p:spPr bwMode="auto">
            <a:xfrm>
              <a:off x="5584825" y="6084888"/>
              <a:ext cx="71438" cy="71438"/>
            </a:xfrm>
            <a:custGeom>
              <a:avLst/>
              <a:gdLst>
                <a:gd name="T0" fmla="*/ 62 w 68"/>
                <a:gd name="T1" fmla="*/ 45 h 68"/>
                <a:gd name="T2" fmla="*/ 23 w 68"/>
                <a:gd name="T3" fmla="*/ 62 h 68"/>
                <a:gd name="T4" fmla="*/ 6 w 68"/>
                <a:gd name="T5" fmla="*/ 23 h 68"/>
                <a:gd name="T6" fmla="*/ 45 w 68"/>
                <a:gd name="T7" fmla="*/ 6 h 68"/>
                <a:gd name="T8" fmla="*/ 62 w 68"/>
                <a:gd name="T9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45"/>
                  </a:moveTo>
                  <a:cubicBezTo>
                    <a:pt x="56" y="61"/>
                    <a:pt x="39" y="68"/>
                    <a:pt x="23" y="62"/>
                  </a:cubicBezTo>
                  <a:cubicBezTo>
                    <a:pt x="8" y="56"/>
                    <a:pt x="0" y="38"/>
                    <a:pt x="6" y="23"/>
                  </a:cubicBezTo>
                  <a:cubicBezTo>
                    <a:pt x="13" y="8"/>
                    <a:pt x="30" y="0"/>
                    <a:pt x="45" y="6"/>
                  </a:cubicBezTo>
                  <a:cubicBezTo>
                    <a:pt x="61" y="12"/>
                    <a:pt x="68" y="30"/>
                    <a:pt x="62" y="45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351"/>
            <p:cNvSpPr/>
            <p:nvPr/>
          </p:nvSpPr>
          <p:spPr bwMode="auto">
            <a:xfrm>
              <a:off x="5630863" y="5926138"/>
              <a:ext cx="85725" cy="115888"/>
            </a:xfrm>
            <a:custGeom>
              <a:avLst/>
              <a:gdLst>
                <a:gd name="T0" fmla="*/ 48 w 83"/>
                <a:gd name="T1" fmla="*/ 112 h 112"/>
                <a:gd name="T2" fmla="*/ 78 w 83"/>
                <a:gd name="T3" fmla="*/ 37 h 112"/>
                <a:gd name="T4" fmla="*/ 66 w 83"/>
                <a:gd name="T5" fmla="*/ 8 h 112"/>
                <a:gd name="T6" fmla="*/ 59 w 83"/>
                <a:gd name="T7" fmla="*/ 5 h 112"/>
                <a:gd name="T8" fmla="*/ 30 w 83"/>
                <a:gd name="T9" fmla="*/ 18 h 112"/>
                <a:gd name="T10" fmla="*/ 0 w 83"/>
                <a:gd name="T11" fmla="*/ 93 h 112"/>
                <a:gd name="T12" fmla="*/ 48 w 83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2">
                  <a:moveTo>
                    <a:pt x="48" y="112"/>
                  </a:moveTo>
                  <a:cubicBezTo>
                    <a:pt x="78" y="37"/>
                    <a:pt x="78" y="37"/>
                    <a:pt x="78" y="37"/>
                  </a:cubicBezTo>
                  <a:cubicBezTo>
                    <a:pt x="83" y="25"/>
                    <a:pt x="77" y="12"/>
                    <a:pt x="66" y="8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8" y="0"/>
                    <a:pt x="35" y="6"/>
                    <a:pt x="30" y="18"/>
                  </a:cubicBezTo>
                  <a:cubicBezTo>
                    <a:pt x="0" y="93"/>
                    <a:pt x="0" y="93"/>
                    <a:pt x="0" y="93"/>
                  </a:cubicBezTo>
                  <a:lnTo>
                    <a:pt x="48" y="112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352"/>
            <p:cNvSpPr/>
            <p:nvPr/>
          </p:nvSpPr>
          <p:spPr bwMode="auto">
            <a:xfrm>
              <a:off x="5441950" y="6426200"/>
              <a:ext cx="63500" cy="128588"/>
            </a:xfrm>
            <a:custGeom>
              <a:avLst/>
              <a:gdLst>
                <a:gd name="T0" fmla="*/ 32 w 40"/>
                <a:gd name="T1" fmla="*/ 34 h 81"/>
                <a:gd name="T2" fmla="*/ 29 w 40"/>
                <a:gd name="T3" fmla="*/ 33 h 81"/>
                <a:gd name="T4" fmla="*/ 40 w 40"/>
                <a:gd name="T5" fmla="*/ 4 h 81"/>
                <a:gd name="T6" fmla="*/ 30 w 40"/>
                <a:gd name="T7" fmla="*/ 0 h 81"/>
                <a:gd name="T8" fmla="*/ 19 w 40"/>
                <a:gd name="T9" fmla="*/ 29 h 81"/>
                <a:gd name="T10" fmla="*/ 16 w 40"/>
                <a:gd name="T11" fmla="*/ 28 h 81"/>
                <a:gd name="T12" fmla="*/ 8 w 40"/>
                <a:gd name="T13" fmla="*/ 47 h 81"/>
                <a:gd name="T14" fmla="*/ 12 w 40"/>
                <a:gd name="T15" fmla="*/ 48 h 81"/>
                <a:gd name="T16" fmla="*/ 0 w 40"/>
                <a:gd name="T17" fmla="*/ 77 h 81"/>
                <a:gd name="T18" fmla="*/ 10 w 40"/>
                <a:gd name="T19" fmla="*/ 81 h 81"/>
                <a:gd name="T20" fmla="*/ 21 w 40"/>
                <a:gd name="T21" fmla="*/ 52 h 81"/>
                <a:gd name="T22" fmla="*/ 25 w 40"/>
                <a:gd name="T23" fmla="*/ 53 h 81"/>
                <a:gd name="T24" fmla="*/ 32 w 40"/>
                <a:gd name="T25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1">
                  <a:moveTo>
                    <a:pt x="32" y="34"/>
                  </a:moveTo>
                  <a:lnTo>
                    <a:pt x="29" y="33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8" y="47"/>
                  </a:lnTo>
                  <a:lnTo>
                    <a:pt x="12" y="48"/>
                  </a:lnTo>
                  <a:lnTo>
                    <a:pt x="0" y="77"/>
                  </a:lnTo>
                  <a:lnTo>
                    <a:pt x="10" y="81"/>
                  </a:lnTo>
                  <a:lnTo>
                    <a:pt x="21" y="52"/>
                  </a:lnTo>
                  <a:lnTo>
                    <a:pt x="25" y="53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8" name="组合 457"/>
          <p:cNvGrpSpPr/>
          <p:nvPr/>
        </p:nvGrpSpPr>
        <p:grpSpPr>
          <a:xfrm>
            <a:off x="8990712" y="4967429"/>
            <a:ext cx="1118236" cy="837832"/>
            <a:chOff x="6153150" y="6072188"/>
            <a:chExt cx="1050925" cy="787400"/>
          </a:xfrm>
        </p:grpSpPr>
        <p:sp>
          <p:nvSpPr>
            <p:cNvPr id="184" name="Freeform 353"/>
            <p:cNvSpPr/>
            <p:nvPr/>
          </p:nvSpPr>
          <p:spPr bwMode="auto">
            <a:xfrm>
              <a:off x="6153150" y="6283325"/>
              <a:ext cx="673100" cy="327025"/>
            </a:xfrm>
            <a:custGeom>
              <a:avLst/>
              <a:gdLst>
                <a:gd name="T0" fmla="*/ 1 w 651"/>
                <a:gd name="T1" fmla="*/ 34 h 316"/>
                <a:gd name="T2" fmla="*/ 0 w 651"/>
                <a:gd name="T3" fmla="*/ 48 h 316"/>
                <a:gd name="T4" fmla="*/ 77 w 651"/>
                <a:gd name="T5" fmla="*/ 316 h 316"/>
                <a:gd name="T6" fmla="*/ 188 w 651"/>
                <a:gd name="T7" fmla="*/ 251 h 316"/>
                <a:gd name="T8" fmla="*/ 264 w 651"/>
                <a:gd name="T9" fmla="*/ 208 h 316"/>
                <a:gd name="T10" fmla="*/ 386 w 651"/>
                <a:gd name="T11" fmla="*/ 155 h 316"/>
                <a:gd name="T12" fmla="*/ 651 w 651"/>
                <a:gd name="T13" fmla="*/ 57 h 316"/>
                <a:gd name="T14" fmla="*/ 378 w 651"/>
                <a:gd name="T15" fmla="*/ 9 h 316"/>
                <a:gd name="T16" fmla="*/ 1 w 651"/>
                <a:gd name="T17" fmla="*/ 3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6">
                  <a:moveTo>
                    <a:pt x="1" y="34"/>
                  </a:moveTo>
                  <a:cubicBezTo>
                    <a:pt x="1" y="39"/>
                    <a:pt x="0" y="43"/>
                    <a:pt x="0" y="48"/>
                  </a:cubicBezTo>
                  <a:cubicBezTo>
                    <a:pt x="0" y="146"/>
                    <a:pt x="29" y="238"/>
                    <a:pt x="77" y="316"/>
                  </a:cubicBezTo>
                  <a:cubicBezTo>
                    <a:pt x="114" y="294"/>
                    <a:pt x="151" y="272"/>
                    <a:pt x="188" y="251"/>
                  </a:cubicBezTo>
                  <a:cubicBezTo>
                    <a:pt x="213" y="236"/>
                    <a:pt x="238" y="221"/>
                    <a:pt x="264" y="208"/>
                  </a:cubicBezTo>
                  <a:cubicBezTo>
                    <a:pt x="304" y="188"/>
                    <a:pt x="345" y="171"/>
                    <a:pt x="386" y="155"/>
                  </a:cubicBezTo>
                  <a:cubicBezTo>
                    <a:pt x="474" y="121"/>
                    <a:pt x="562" y="87"/>
                    <a:pt x="651" y="57"/>
                  </a:cubicBezTo>
                  <a:cubicBezTo>
                    <a:pt x="562" y="33"/>
                    <a:pt x="471" y="15"/>
                    <a:pt x="378" y="9"/>
                  </a:cubicBezTo>
                  <a:cubicBezTo>
                    <a:pt x="252" y="0"/>
                    <a:pt x="125" y="13"/>
                    <a:pt x="1" y="34"/>
                  </a:cubicBezTo>
                  <a:close/>
                </a:path>
              </a:pathLst>
            </a:custGeom>
            <a:solidFill>
              <a:srgbClr val="CE9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354"/>
            <p:cNvSpPr/>
            <p:nvPr/>
          </p:nvSpPr>
          <p:spPr bwMode="auto">
            <a:xfrm>
              <a:off x="6232525" y="6253163"/>
              <a:ext cx="971550" cy="398463"/>
            </a:xfrm>
            <a:custGeom>
              <a:avLst/>
              <a:gdLst>
                <a:gd name="T0" fmla="*/ 939 w 939"/>
                <a:gd name="T1" fmla="*/ 78 h 385"/>
                <a:gd name="T2" fmla="*/ 933 w 939"/>
                <a:gd name="T3" fmla="*/ 0 h 385"/>
                <a:gd name="T4" fmla="*/ 309 w 939"/>
                <a:gd name="T5" fmla="*/ 185 h 385"/>
                <a:gd name="T6" fmla="*/ 187 w 939"/>
                <a:gd name="T7" fmla="*/ 238 h 385"/>
                <a:gd name="T8" fmla="*/ 111 w 939"/>
                <a:gd name="T9" fmla="*/ 281 h 385"/>
                <a:gd name="T10" fmla="*/ 0 w 939"/>
                <a:gd name="T11" fmla="*/ 346 h 385"/>
                <a:gd name="T12" fmla="*/ 27 w 939"/>
                <a:gd name="T13" fmla="*/ 385 h 385"/>
                <a:gd name="T14" fmla="*/ 927 w 939"/>
                <a:gd name="T15" fmla="*/ 188 h 385"/>
                <a:gd name="T16" fmla="*/ 939 w 939"/>
                <a:gd name="T17" fmla="*/ 7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385">
                  <a:moveTo>
                    <a:pt x="939" y="78"/>
                  </a:moveTo>
                  <a:cubicBezTo>
                    <a:pt x="939" y="51"/>
                    <a:pt x="937" y="25"/>
                    <a:pt x="933" y="0"/>
                  </a:cubicBezTo>
                  <a:cubicBezTo>
                    <a:pt x="718" y="28"/>
                    <a:pt x="512" y="105"/>
                    <a:pt x="309" y="185"/>
                  </a:cubicBezTo>
                  <a:cubicBezTo>
                    <a:pt x="268" y="201"/>
                    <a:pt x="227" y="218"/>
                    <a:pt x="187" y="238"/>
                  </a:cubicBezTo>
                  <a:cubicBezTo>
                    <a:pt x="161" y="251"/>
                    <a:pt x="136" y="266"/>
                    <a:pt x="111" y="281"/>
                  </a:cubicBezTo>
                  <a:cubicBezTo>
                    <a:pt x="74" y="302"/>
                    <a:pt x="37" y="324"/>
                    <a:pt x="0" y="346"/>
                  </a:cubicBezTo>
                  <a:cubicBezTo>
                    <a:pt x="8" y="359"/>
                    <a:pt x="17" y="372"/>
                    <a:pt x="27" y="385"/>
                  </a:cubicBezTo>
                  <a:cubicBezTo>
                    <a:pt x="308" y="257"/>
                    <a:pt x="618" y="201"/>
                    <a:pt x="927" y="188"/>
                  </a:cubicBezTo>
                  <a:cubicBezTo>
                    <a:pt x="935" y="152"/>
                    <a:pt x="939" y="115"/>
                    <a:pt x="939" y="78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355"/>
            <p:cNvSpPr/>
            <p:nvPr/>
          </p:nvSpPr>
          <p:spPr bwMode="auto">
            <a:xfrm>
              <a:off x="6286500" y="6559550"/>
              <a:ext cx="842963" cy="300038"/>
            </a:xfrm>
            <a:custGeom>
              <a:avLst/>
              <a:gdLst>
                <a:gd name="T0" fmla="*/ 482 w 816"/>
                <a:gd name="T1" fmla="*/ 29 h 290"/>
                <a:gd name="T2" fmla="*/ 375 w 816"/>
                <a:gd name="T3" fmla="*/ 62 h 290"/>
                <a:gd name="T4" fmla="*/ 248 w 816"/>
                <a:gd name="T5" fmla="*/ 58 h 290"/>
                <a:gd name="T6" fmla="*/ 65 w 816"/>
                <a:gd name="T7" fmla="*/ 93 h 290"/>
                <a:gd name="T8" fmla="*/ 0 w 816"/>
                <a:gd name="T9" fmla="*/ 119 h 290"/>
                <a:gd name="T10" fmla="*/ 379 w 816"/>
                <a:gd name="T11" fmla="*/ 290 h 290"/>
                <a:gd name="T12" fmla="*/ 816 w 816"/>
                <a:gd name="T13" fmla="*/ 41 h 290"/>
                <a:gd name="T14" fmla="*/ 482 w 816"/>
                <a:gd name="T15" fmla="*/ 2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6" h="290">
                  <a:moveTo>
                    <a:pt x="482" y="29"/>
                  </a:moveTo>
                  <a:cubicBezTo>
                    <a:pt x="446" y="38"/>
                    <a:pt x="412" y="56"/>
                    <a:pt x="375" y="62"/>
                  </a:cubicBezTo>
                  <a:cubicBezTo>
                    <a:pt x="333" y="69"/>
                    <a:pt x="290" y="60"/>
                    <a:pt x="248" y="58"/>
                  </a:cubicBezTo>
                  <a:cubicBezTo>
                    <a:pt x="185" y="55"/>
                    <a:pt x="121" y="67"/>
                    <a:pt x="65" y="93"/>
                  </a:cubicBezTo>
                  <a:cubicBezTo>
                    <a:pt x="44" y="103"/>
                    <a:pt x="22" y="114"/>
                    <a:pt x="0" y="119"/>
                  </a:cubicBezTo>
                  <a:cubicBezTo>
                    <a:pt x="93" y="224"/>
                    <a:pt x="229" y="290"/>
                    <a:pt x="379" y="290"/>
                  </a:cubicBezTo>
                  <a:cubicBezTo>
                    <a:pt x="565" y="290"/>
                    <a:pt x="728" y="190"/>
                    <a:pt x="816" y="41"/>
                  </a:cubicBezTo>
                  <a:cubicBezTo>
                    <a:pt x="707" y="50"/>
                    <a:pt x="590" y="0"/>
                    <a:pt x="482" y="29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356"/>
            <p:cNvSpPr/>
            <p:nvPr/>
          </p:nvSpPr>
          <p:spPr bwMode="auto">
            <a:xfrm>
              <a:off x="6259513" y="6446838"/>
              <a:ext cx="931863" cy="234950"/>
            </a:xfrm>
            <a:custGeom>
              <a:avLst/>
              <a:gdLst>
                <a:gd name="T0" fmla="*/ 273 w 900"/>
                <a:gd name="T1" fmla="*/ 166 h 227"/>
                <a:gd name="T2" fmla="*/ 400 w 900"/>
                <a:gd name="T3" fmla="*/ 170 h 227"/>
                <a:gd name="T4" fmla="*/ 507 w 900"/>
                <a:gd name="T5" fmla="*/ 137 h 227"/>
                <a:gd name="T6" fmla="*/ 841 w 900"/>
                <a:gd name="T7" fmla="*/ 149 h 227"/>
                <a:gd name="T8" fmla="*/ 900 w 900"/>
                <a:gd name="T9" fmla="*/ 0 h 227"/>
                <a:gd name="T10" fmla="*/ 0 w 900"/>
                <a:gd name="T11" fmla="*/ 197 h 227"/>
                <a:gd name="T12" fmla="*/ 25 w 900"/>
                <a:gd name="T13" fmla="*/ 227 h 227"/>
                <a:gd name="T14" fmla="*/ 90 w 900"/>
                <a:gd name="T15" fmla="*/ 201 h 227"/>
                <a:gd name="T16" fmla="*/ 273 w 900"/>
                <a:gd name="T17" fmla="*/ 16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0" h="227">
                  <a:moveTo>
                    <a:pt x="273" y="166"/>
                  </a:moveTo>
                  <a:cubicBezTo>
                    <a:pt x="315" y="168"/>
                    <a:pt x="358" y="177"/>
                    <a:pt x="400" y="170"/>
                  </a:cubicBezTo>
                  <a:cubicBezTo>
                    <a:pt x="437" y="164"/>
                    <a:pt x="471" y="146"/>
                    <a:pt x="507" y="137"/>
                  </a:cubicBezTo>
                  <a:cubicBezTo>
                    <a:pt x="615" y="108"/>
                    <a:pt x="732" y="158"/>
                    <a:pt x="841" y="149"/>
                  </a:cubicBezTo>
                  <a:cubicBezTo>
                    <a:pt x="868" y="104"/>
                    <a:pt x="889" y="53"/>
                    <a:pt x="900" y="0"/>
                  </a:cubicBezTo>
                  <a:cubicBezTo>
                    <a:pt x="591" y="13"/>
                    <a:pt x="281" y="69"/>
                    <a:pt x="0" y="197"/>
                  </a:cubicBezTo>
                  <a:cubicBezTo>
                    <a:pt x="8" y="207"/>
                    <a:pt x="16" y="217"/>
                    <a:pt x="25" y="227"/>
                  </a:cubicBezTo>
                  <a:cubicBezTo>
                    <a:pt x="47" y="222"/>
                    <a:pt x="69" y="211"/>
                    <a:pt x="90" y="201"/>
                  </a:cubicBezTo>
                  <a:cubicBezTo>
                    <a:pt x="146" y="175"/>
                    <a:pt x="210" y="163"/>
                    <a:pt x="273" y="166"/>
                  </a:cubicBezTo>
                  <a:close/>
                </a:path>
              </a:pathLst>
            </a:custGeom>
            <a:solidFill>
              <a:srgbClr val="D8B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357"/>
            <p:cNvSpPr/>
            <p:nvPr/>
          </p:nvSpPr>
          <p:spPr bwMode="auto">
            <a:xfrm>
              <a:off x="6381750" y="6072188"/>
              <a:ext cx="393700" cy="255588"/>
            </a:xfrm>
            <a:custGeom>
              <a:avLst/>
              <a:gdLst>
                <a:gd name="T0" fmla="*/ 190 w 380"/>
                <a:gd name="T1" fmla="*/ 0 h 246"/>
                <a:gd name="T2" fmla="*/ 0 w 380"/>
                <a:gd name="T3" fmla="*/ 190 h 246"/>
                <a:gd name="T4" fmla="*/ 2 w 380"/>
                <a:gd name="T5" fmla="*/ 212 h 246"/>
                <a:gd name="T6" fmla="*/ 156 w 380"/>
                <a:gd name="T7" fmla="*/ 213 h 246"/>
                <a:gd name="T8" fmla="*/ 371 w 380"/>
                <a:gd name="T9" fmla="*/ 246 h 246"/>
                <a:gd name="T10" fmla="*/ 380 w 380"/>
                <a:gd name="T11" fmla="*/ 190 h 246"/>
                <a:gd name="T12" fmla="*/ 190 w 380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46">
                  <a:moveTo>
                    <a:pt x="190" y="0"/>
                  </a:moveTo>
                  <a:cubicBezTo>
                    <a:pt x="85" y="0"/>
                    <a:pt x="0" y="85"/>
                    <a:pt x="0" y="190"/>
                  </a:cubicBezTo>
                  <a:cubicBezTo>
                    <a:pt x="0" y="197"/>
                    <a:pt x="1" y="205"/>
                    <a:pt x="2" y="212"/>
                  </a:cubicBezTo>
                  <a:cubicBezTo>
                    <a:pt x="53" y="209"/>
                    <a:pt x="105" y="209"/>
                    <a:pt x="156" y="213"/>
                  </a:cubicBezTo>
                  <a:cubicBezTo>
                    <a:pt x="229" y="218"/>
                    <a:pt x="300" y="230"/>
                    <a:pt x="371" y="246"/>
                  </a:cubicBezTo>
                  <a:cubicBezTo>
                    <a:pt x="377" y="228"/>
                    <a:pt x="380" y="209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358"/>
          <p:cNvSpPr/>
          <p:nvPr/>
        </p:nvSpPr>
        <p:spPr bwMode="auto">
          <a:xfrm>
            <a:off x="8990712" y="4687025"/>
            <a:ext cx="1111479" cy="569253"/>
          </a:xfrm>
          <a:custGeom>
            <a:avLst/>
            <a:gdLst>
              <a:gd name="T0" fmla="*/ 1009 w 1009"/>
              <a:gd name="T1" fmla="*/ 430 h 517"/>
              <a:gd name="T2" fmla="*/ 507 w 1009"/>
              <a:gd name="T3" fmla="*/ 0 h 517"/>
              <a:gd name="T4" fmla="*/ 0 w 1009"/>
              <a:gd name="T5" fmla="*/ 494 h 517"/>
              <a:gd name="T6" fmla="*/ 223 w 1009"/>
              <a:gd name="T7" fmla="*/ 468 h 517"/>
              <a:gd name="T8" fmla="*/ 221 w 1009"/>
              <a:gd name="T9" fmla="*/ 446 h 517"/>
              <a:gd name="T10" fmla="*/ 411 w 1009"/>
              <a:gd name="T11" fmla="*/ 256 h 517"/>
              <a:gd name="T12" fmla="*/ 601 w 1009"/>
              <a:gd name="T13" fmla="*/ 446 h 517"/>
              <a:gd name="T14" fmla="*/ 592 w 1009"/>
              <a:gd name="T15" fmla="*/ 502 h 517"/>
              <a:gd name="T16" fmla="*/ 650 w 1009"/>
              <a:gd name="T17" fmla="*/ 517 h 517"/>
              <a:gd name="T18" fmla="*/ 1009 w 1009"/>
              <a:gd name="T19" fmla="*/ 43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9" h="517">
                <a:moveTo>
                  <a:pt x="1009" y="430"/>
                </a:moveTo>
                <a:cubicBezTo>
                  <a:pt x="972" y="186"/>
                  <a:pt x="761" y="0"/>
                  <a:pt x="507" y="0"/>
                </a:cubicBezTo>
                <a:cubicBezTo>
                  <a:pt x="231" y="0"/>
                  <a:pt x="7" y="220"/>
                  <a:pt x="0" y="494"/>
                </a:cubicBezTo>
                <a:cubicBezTo>
                  <a:pt x="74" y="482"/>
                  <a:pt x="148" y="472"/>
                  <a:pt x="223" y="468"/>
                </a:cubicBezTo>
                <a:cubicBezTo>
                  <a:pt x="222" y="461"/>
                  <a:pt x="221" y="453"/>
                  <a:pt x="221" y="446"/>
                </a:cubicBezTo>
                <a:cubicBezTo>
                  <a:pt x="221" y="341"/>
                  <a:pt x="306" y="256"/>
                  <a:pt x="411" y="256"/>
                </a:cubicBezTo>
                <a:cubicBezTo>
                  <a:pt x="516" y="256"/>
                  <a:pt x="601" y="341"/>
                  <a:pt x="601" y="446"/>
                </a:cubicBezTo>
                <a:cubicBezTo>
                  <a:pt x="601" y="465"/>
                  <a:pt x="598" y="484"/>
                  <a:pt x="592" y="502"/>
                </a:cubicBezTo>
                <a:cubicBezTo>
                  <a:pt x="612" y="507"/>
                  <a:pt x="631" y="512"/>
                  <a:pt x="650" y="517"/>
                </a:cubicBezTo>
                <a:cubicBezTo>
                  <a:pt x="768" y="477"/>
                  <a:pt x="887" y="446"/>
                  <a:pt x="1009" y="430"/>
                </a:cubicBezTo>
                <a:close/>
              </a:path>
            </a:pathLst>
          </a:custGeom>
          <a:solidFill>
            <a:srgbClr val="24A2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Oval 359"/>
          <p:cNvSpPr>
            <a:spLocks noChangeArrowheads="1"/>
          </p:cNvSpPr>
          <p:nvPr/>
        </p:nvSpPr>
        <p:spPr bwMode="auto">
          <a:xfrm>
            <a:off x="10359506" y="4687025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7" name="组合 456"/>
          <p:cNvGrpSpPr/>
          <p:nvPr/>
        </p:nvGrpSpPr>
        <p:grpSpPr>
          <a:xfrm>
            <a:off x="10511532" y="4942091"/>
            <a:ext cx="815873" cy="604726"/>
            <a:chOff x="7459663" y="6048375"/>
            <a:chExt cx="766762" cy="568325"/>
          </a:xfrm>
        </p:grpSpPr>
        <p:sp>
          <p:nvSpPr>
            <p:cNvPr id="191" name="Freeform 360"/>
            <p:cNvSpPr/>
            <p:nvPr/>
          </p:nvSpPr>
          <p:spPr bwMode="auto">
            <a:xfrm>
              <a:off x="7459663" y="6256338"/>
              <a:ext cx="174625" cy="53975"/>
            </a:xfrm>
            <a:custGeom>
              <a:avLst/>
              <a:gdLst>
                <a:gd name="T0" fmla="*/ 13 w 168"/>
                <a:gd name="T1" fmla="*/ 46 h 51"/>
                <a:gd name="T2" fmla="*/ 0 w 168"/>
                <a:gd name="T3" fmla="*/ 39 h 51"/>
                <a:gd name="T4" fmla="*/ 8 w 168"/>
                <a:gd name="T5" fmla="*/ 27 h 51"/>
                <a:gd name="T6" fmla="*/ 50 w 168"/>
                <a:gd name="T7" fmla="*/ 31 h 51"/>
                <a:gd name="T8" fmla="*/ 63 w 168"/>
                <a:gd name="T9" fmla="*/ 23 h 51"/>
                <a:gd name="T10" fmla="*/ 73 w 168"/>
                <a:gd name="T11" fmla="*/ 17 h 51"/>
                <a:gd name="T12" fmla="*/ 168 w 168"/>
                <a:gd name="T13" fmla="*/ 20 h 51"/>
                <a:gd name="T14" fmla="*/ 159 w 168"/>
                <a:gd name="T15" fmla="*/ 33 h 51"/>
                <a:gd name="T16" fmla="*/ 80 w 168"/>
                <a:gd name="T17" fmla="*/ 30 h 51"/>
                <a:gd name="T18" fmla="*/ 72 w 168"/>
                <a:gd name="T19" fmla="*/ 36 h 51"/>
                <a:gd name="T20" fmla="*/ 56 w 168"/>
                <a:gd name="T21" fmla="*/ 45 h 51"/>
                <a:gd name="T22" fmla="*/ 13 w 168"/>
                <a:gd name="T2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51">
                  <a:moveTo>
                    <a:pt x="13" y="46"/>
                  </a:moveTo>
                  <a:cubicBezTo>
                    <a:pt x="8" y="45"/>
                    <a:pt x="4" y="42"/>
                    <a:pt x="0" y="3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0" y="35"/>
                    <a:pt x="36" y="37"/>
                    <a:pt x="50" y="31"/>
                  </a:cubicBezTo>
                  <a:cubicBezTo>
                    <a:pt x="54" y="29"/>
                    <a:pt x="59" y="26"/>
                    <a:pt x="63" y="23"/>
                  </a:cubicBezTo>
                  <a:cubicBezTo>
                    <a:pt x="67" y="21"/>
                    <a:pt x="70" y="19"/>
                    <a:pt x="73" y="17"/>
                  </a:cubicBezTo>
                  <a:cubicBezTo>
                    <a:pt x="102" y="0"/>
                    <a:pt x="140" y="2"/>
                    <a:pt x="168" y="20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36" y="17"/>
                    <a:pt x="105" y="16"/>
                    <a:pt x="80" y="30"/>
                  </a:cubicBezTo>
                  <a:cubicBezTo>
                    <a:pt x="78" y="32"/>
                    <a:pt x="75" y="34"/>
                    <a:pt x="72" y="36"/>
                  </a:cubicBezTo>
                  <a:cubicBezTo>
                    <a:pt x="67" y="39"/>
                    <a:pt x="62" y="43"/>
                    <a:pt x="56" y="45"/>
                  </a:cubicBezTo>
                  <a:cubicBezTo>
                    <a:pt x="42" y="51"/>
                    <a:pt x="27" y="51"/>
                    <a:pt x="13" y="4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361"/>
            <p:cNvSpPr/>
            <p:nvPr/>
          </p:nvSpPr>
          <p:spPr bwMode="auto">
            <a:xfrm>
              <a:off x="7845425" y="6245225"/>
              <a:ext cx="381000" cy="342900"/>
            </a:xfrm>
            <a:custGeom>
              <a:avLst/>
              <a:gdLst>
                <a:gd name="T0" fmla="*/ 362 w 369"/>
                <a:gd name="T1" fmla="*/ 332 h 332"/>
                <a:gd name="T2" fmla="*/ 317 w 369"/>
                <a:gd name="T3" fmla="*/ 283 h 332"/>
                <a:gd name="T4" fmla="*/ 316 w 369"/>
                <a:gd name="T5" fmla="*/ 280 h 332"/>
                <a:gd name="T6" fmla="*/ 301 w 369"/>
                <a:gd name="T7" fmla="*/ 260 h 332"/>
                <a:gd name="T8" fmla="*/ 291 w 369"/>
                <a:gd name="T9" fmla="*/ 261 h 332"/>
                <a:gd name="T10" fmla="*/ 285 w 369"/>
                <a:gd name="T11" fmla="*/ 262 h 332"/>
                <a:gd name="T12" fmla="*/ 232 w 369"/>
                <a:gd name="T13" fmla="*/ 241 h 332"/>
                <a:gd name="T14" fmla="*/ 206 w 369"/>
                <a:gd name="T15" fmla="*/ 203 h 332"/>
                <a:gd name="T16" fmla="*/ 203 w 369"/>
                <a:gd name="T17" fmla="*/ 197 h 332"/>
                <a:gd name="T18" fmla="*/ 0 w 369"/>
                <a:gd name="T19" fmla="*/ 14 h 332"/>
                <a:gd name="T20" fmla="*/ 6 w 369"/>
                <a:gd name="T21" fmla="*/ 0 h 332"/>
                <a:gd name="T22" fmla="*/ 216 w 369"/>
                <a:gd name="T23" fmla="*/ 189 h 332"/>
                <a:gd name="T24" fmla="*/ 219 w 369"/>
                <a:gd name="T25" fmla="*/ 196 h 332"/>
                <a:gd name="T26" fmla="*/ 243 w 369"/>
                <a:gd name="T27" fmla="*/ 231 h 332"/>
                <a:gd name="T28" fmla="*/ 283 w 369"/>
                <a:gd name="T29" fmla="*/ 247 h 332"/>
                <a:gd name="T30" fmla="*/ 287 w 369"/>
                <a:gd name="T31" fmla="*/ 246 h 332"/>
                <a:gd name="T32" fmla="*/ 304 w 369"/>
                <a:gd name="T33" fmla="*/ 245 h 332"/>
                <a:gd name="T34" fmla="*/ 329 w 369"/>
                <a:gd name="T35" fmla="*/ 273 h 332"/>
                <a:gd name="T36" fmla="*/ 331 w 369"/>
                <a:gd name="T37" fmla="*/ 276 h 332"/>
                <a:gd name="T38" fmla="*/ 369 w 369"/>
                <a:gd name="T39" fmla="*/ 319 h 332"/>
                <a:gd name="T40" fmla="*/ 362 w 369"/>
                <a:gd name="T41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9" h="332">
                  <a:moveTo>
                    <a:pt x="362" y="332"/>
                  </a:moveTo>
                  <a:cubicBezTo>
                    <a:pt x="342" y="321"/>
                    <a:pt x="326" y="303"/>
                    <a:pt x="317" y="283"/>
                  </a:cubicBezTo>
                  <a:cubicBezTo>
                    <a:pt x="316" y="280"/>
                    <a:pt x="316" y="280"/>
                    <a:pt x="316" y="280"/>
                  </a:cubicBezTo>
                  <a:cubicBezTo>
                    <a:pt x="312" y="271"/>
                    <a:pt x="308" y="261"/>
                    <a:pt x="301" y="260"/>
                  </a:cubicBezTo>
                  <a:cubicBezTo>
                    <a:pt x="298" y="260"/>
                    <a:pt x="294" y="260"/>
                    <a:pt x="291" y="261"/>
                  </a:cubicBezTo>
                  <a:cubicBezTo>
                    <a:pt x="289" y="262"/>
                    <a:pt x="287" y="262"/>
                    <a:pt x="285" y="262"/>
                  </a:cubicBezTo>
                  <a:cubicBezTo>
                    <a:pt x="267" y="265"/>
                    <a:pt x="247" y="257"/>
                    <a:pt x="232" y="241"/>
                  </a:cubicBezTo>
                  <a:cubicBezTo>
                    <a:pt x="221" y="230"/>
                    <a:pt x="213" y="216"/>
                    <a:pt x="206" y="203"/>
                  </a:cubicBezTo>
                  <a:cubicBezTo>
                    <a:pt x="203" y="197"/>
                    <a:pt x="203" y="197"/>
                    <a:pt x="203" y="197"/>
                  </a:cubicBezTo>
                  <a:cubicBezTo>
                    <a:pt x="154" y="110"/>
                    <a:pt x="82" y="45"/>
                    <a:pt x="0" y="1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1" y="33"/>
                    <a:pt x="165" y="100"/>
                    <a:pt x="216" y="189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27" y="209"/>
                    <a:pt x="233" y="221"/>
                    <a:pt x="243" y="231"/>
                  </a:cubicBezTo>
                  <a:cubicBezTo>
                    <a:pt x="255" y="243"/>
                    <a:pt x="270" y="249"/>
                    <a:pt x="283" y="247"/>
                  </a:cubicBezTo>
                  <a:cubicBezTo>
                    <a:pt x="284" y="247"/>
                    <a:pt x="286" y="247"/>
                    <a:pt x="287" y="246"/>
                  </a:cubicBezTo>
                  <a:cubicBezTo>
                    <a:pt x="292" y="245"/>
                    <a:pt x="298" y="244"/>
                    <a:pt x="304" y="245"/>
                  </a:cubicBezTo>
                  <a:cubicBezTo>
                    <a:pt x="318" y="248"/>
                    <a:pt x="324" y="262"/>
                    <a:pt x="329" y="273"/>
                  </a:cubicBezTo>
                  <a:cubicBezTo>
                    <a:pt x="331" y="276"/>
                    <a:pt x="331" y="276"/>
                    <a:pt x="331" y="276"/>
                  </a:cubicBezTo>
                  <a:cubicBezTo>
                    <a:pt x="339" y="294"/>
                    <a:pt x="353" y="309"/>
                    <a:pt x="369" y="319"/>
                  </a:cubicBezTo>
                  <a:lnTo>
                    <a:pt x="362" y="332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362"/>
            <p:cNvSpPr/>
            <p:nvPr/>
          </p:nvSpPr>
          <p:spPr bwMode="auto">
            <a:xfrm>
              <a:off x="7535863" y="6048375"/>
              <a:ext cx="344488" cy="428625"/>
            </a:xfrm>
            <a:custGeom>
              <a:avLst/>
              <a:gdLst>
                <a:gd name="T0" fmla="*/ 72 w 333"/>
                <a:gd name="T1" fmla="*/ 293 h 414"/>
                <a:gd name="T2" fmla="*/ 183 w 333"/>
                <a:gd name="T3" fmla="*/ 399 h 414"/>
                <a:gd name="T4" fmla="*/ 241 w 333"/>
                <a:gd name="T5" fmla="*/ 407 h 414"/>
                <a:gd name="T6" fmla="*/ 281 w 333"/>
                <a:gd name="T7" fmla="*/ 364 h 414"/>
                <a:gd name="T8" fmla="*/ 269 w 333"/>
                <a:gd name="T9" fmla="*/ 18 h 414"/>
                <a:gd name="T10" fmla="*/ 261 w 333"/>
                <a:gd name="T11" fmla="*/ 8 h 414"/>
                <a:gd name="T12" fmla="*/ 224 w 333"/>
                <a:gd name="T13" fmla="*/ 17 h 414"/>
                <a:gd name="T14" fmla="*/ 17 w 333"/>
                <a:gd name="T15" fmla="*/ 73 h 414"/>
                <a:gd name="T16" fmla="*/ 5 w 333"/>
                <a:gd name="T17" fmla="*/ 76 h 414"/>
                <a:gd name="T18" fmla="*/ 2 w 333"/>
                <a:gd name="T19" fmla="*/ 94 h 414"/>
                <a:gd name="T20" fmla="*/ 47 w 333"/>
                <a:gd name="T21" fmla="*/ 250 h 414"/>
                <a:gd name="T22" fmla="*/ 72 w 333"/>
                <a:gd name="T23" fmla="*/ 29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3" h="414">
                  <a:moveTo>
                    <a:pt x="72" y="293"/>
                  </a:moveTo>
                  <a:cubicBezTo>
                    <a:pt x="100" y="336"/>
                    <a:pt x="137" y="376"/>
                    <a:pt x="183" y="399"/>
                  </a:cubicBezTo>
                  <a:cubicBezTo>
                    <a:pt x="201" y="407"/>
                    <a:pt x="222" y="414"/>
                    <a:pt x="241" y="407"/>
                  </a:cubicBezTo>
                  <a:cubicBezTo>
                    <a:pt x="260" y="400"/>
                    <a:pt x="272" y="382"/>
                    <a:pt x="281" y="364"/>
                  </a:cubicBezTo>
                  <a:cubicBezTo>
                    <a:pt x="333" y="261"/>
                    <a:pt x="326" y="117"/>
                    <a:pt x="269" y="18"/>
                  </a:cubicBezTo>
                  <a:cubicBezTo>
                    <a:pt x="267" y="14"/>
                    <a:pt x="265" y="11"/>
                    <a:pt x="261" y="8"/>
                  </a:cubicBezTo>
                  <a:cubicBezTo>
                    <a:pt x="250" y="0"/>
                    <a:pt x="234" y="8"/>
                    <a:pt x="224" y="17"/>
                  </a:cubicBezTo>
                  <a:cubicBezTo>
                    <a:pt x="170" y="66"/>
                    <a:pt x="108" y="84"/>
                    <a:pt x="17" y="73"/>
                  </a:cubicBezTo>
                  <a:cubicBezTo>
                    <a:pt x="13" y="72"/>
                    <a:pt x="8" y="73"/>
                    <a:pt x="5" y="76"/>
                  </a:cubicBezTo>
                  <a:cubicBezTo>
                    <a:pt x="0" y="81"/>
                    <a:pt x="1" y="88"/>
                    <a:pt x="2" y="94"/>
                  </a:cubicBezTo>
                  <a:cubicBezTo>
                    <a:pt x="12" y="148"/>
                    <a:pt x="23" y="201"/>
                    <a:pt x="47" y="250"/>
                  </a:cubicBezTo>
                  <a:cubicBezTo>
                    <a:pt x="54" y="265"/>
                    <a:pt x="62" y="279"/>
                    <a:pt x="72" y="29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363"/>
            <p:cNvSpPr/>
            <p:nvPr/>
          </p:nvSpPr>
          <p:spPr bwMode="auto">
            <a:xfrm>
              <a:off x="7607300" y="6192838"/>
              <a:ext cx="63500" cy="61913"/>
            </a:xfrm>
            <a:custGeom>
              <a:avLst/>
              <a:gdLst>
                <a:gd name="T0" fmla="*/ 3 w 61"/>
                <a:gd name="T1" fmla="*/ 60 h 60"/>
                <a:gd name="T2" fmla="*/ 2 w 61"/>
                <a:gd name="T3" fmla="*/ 56 h 60"/>
                <a:gd name="T4" fmla="*/ 0 w 61"/>
                <a:gd name="T5" fmla="*/ 45 h 60"/>
                <a:gd name="T6" fmla="*/ 1 w 61"/>
                <a:gd name="T7" fmla="*/ 37 h 60"/>
                <a:gd name="T8" fmla="*/ 4 w 61"/>
                <a:gd name="T9" fmla="*/ 29 h 60"/>
                <a:gd name="T10" fmla="*/ 8 w 61"/>
                <a:gd name="T11" fmla="*/ 20 h 60"/>
                <a:gd name="T12" fmla="*/ 14 w 61"/>
                <a:gd name="T13" fmla="*/ 13 h 60"/>
                <a:gd name="T14" fmla="*/ 22 w 61"/>
                <a:gd name="T15" fmla="*/ 7 h 60"/>
                <a:gd name="T16" fmla="*/ 30 w 61"/>
                <a:gd name="T17" fmla="*/ 3 h 60"/>
                <a:gd name="T18" fmla="*/ 39 w 61"/>
                <a:gd name="T19" fmla="*/ 1 h 60"/>
                <a:gd name="T20" fmla="*/ 46 w 61"/>
                <a:gd name="T21" fmla="*/ 0 h 60"/>
                <a:gd name="T22" fmla="*/ 52 w 61"/>
                <a:gd name="T23" fmla="*/ 0 h 60"/>
                <a:gd name="T24" fmla="*/ 57 w 61"/>
                <a:gd name="T25" fmla="*/ 1 h 60"/>
                <a:gd name="T26" fmla="*/ 61 w 61"/>
                <a:gd name="T27" fmla="*/ 2 h 60"/>
                <a:gd name="T28" fmla="*/ 61 w 61"/>
                <a:gd name="T29" fmla="*/ 4 h 60"/>
                <a:gd name="T30" fmla="*/ 58 w 61"/>
                <a:gd name="T31" fmla="*/ 6 h 60"/>
                <a:gd name="T32" fmla="*/ 49 w 61"/>
                <a:gd name="T33" fmla="*/ 10 h 60"/>
                <a:gd name="T34" fmla="*/ 43 w 61"/>
                <a:gd name="T35" fmla="*/ 13 h 60"/>
                <a:gd name="T36" fmla="*/ 37 w 61"/>
                <a:gd name="T37" fmla="*/ 17 h 60"/>
                <a:gd name="T38" fmla="*/ 32 w 61"/>
                <a:gd name="T39" fmla="*/ 21 h 60"/>
                <a:gd name="T40" fmla="*/ 26 w 61"/>
                <a:gd name="T41" fmla="*/ 26 h 60"/>
                <a:gd name="T42" fmla="*/ 21 w 61"/>
                <a:gd name="T43" fmla="*/ 31 h 60"/>
                <a:gd name="T44" fmla="*/ 19 w 61"/>
                <a:gd name="T45" fmla="*/ 33 h 60"/>
                <a:gd name="T46" fmla="*/ 17 w 61"/>
                <a:gd name="T47" fmla="*/ 36 h 60"/>
                <a:gd name="T48" fmla="*/ 14 w 61"/>
                <a:gd name="T49" fmla="*/ 41 h 60"/>
                <a:gd name="T50" fmla="*/ 11 w 61"/>
                <a:gd name="T51" fmla="*/ 47 h 60"/>
                <a:gd name="T52" fmla="*/ 7 w 61"/>
                <a:gd name="T53" fmla="*/ 56 h 60"/>
                <a:gd name="T54" fmla="*/ 5 w 61"/>
                <a:gd name="T55" fmla="*/ 60 h 60"/>
                <a:gd name="T56" fmla="*/ 3 w 61"/>
                <a:gd name="T5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0">
                  <a:moveTo>
                    <a:pt x="3" y="60"/>
                  </a:moveTo>
                  <a:cubicBezTo>
                    <a:pt x="3" y="60"/>
                    <a:pt x="2" y="58"/>
                    <a:pt x="2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1" y="40"/>
                    <a:pt x="1" y="37"/>
                  </a:cubicBezTo>
                  <a:cubicBezTo>
                    <a:pt x="2" y="34"/>
                    <a:pt x="2" y="31"/>
                    <a:pt x="4" y="29"/>
                  </a:cubicBezTo>
                  <a:cubicBezTo>
                    <a:pt x="5" y="26"/>
                    <a:pt x="6" y="23"/>
                    <a:pt x="8" y="20"/>
                  </a:cubicBezTo>
                  <a:cubicBezTo>
                    <a:pt x="10" y="18"/>
                    <a:pt x="12" y="15"/>
                    <a:pt x="14" y="13"/>
                  </a:cubicBezTo>
                  <a:cubicBezTo>
                    <a:pt x="17" y="11"/>
                    <a:pt x="19" y="9"/>
                    <a:pt x="22" y="7"/>
                  </a:cubicBezTo>
                  <a:cubicBezTo>
                    <a:pt x="25" y="6"/>
                    <a:pt x="28" y="4"/>
                    <a:pt x="30" y="3"/>
                  </a:cubicBezTo>
                  <a:cubicBezTo>
                    <a:pt x="33" y="2"/>
                    <a:pt x="36" y="1"/>
                    <a:pt x="39" y="1"/>
                  </a:cubicBezTo>
                  <a:cubicBezTo>
                    <a:pt x="41" y="0"/>
                    <a:pt x="44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4" y="0"/>
                    <a:pt x="56" y="1"/>
                    <a:pt x="57" y="1"/>
                  </a:cubicBezTo>
                  <a:cubicBezTo>
                    <a:pt x="60" y="1"/>
                    <a:pt x="61" y="2"/>
                    <a:pt x="61" y="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0" y="4"/>
                    <a:pt x="58" y="6"/>
                  </a:cubicBezTo>
                  <a:cubicBezTo>
                    <a:pt x="55" y="7"/>
                    <a:pt x="52" y="8"/>
                    <a:pt x="49" y="10"/>
                  </a:cubicBezTo>
                  <a:cubicBezTo>
                    <a:pt x="47" y="11"/>
                    <a:pt x="45" y="12"/>
                    <a:pt x="43" y="13"/>
                  </a:cubicBezTo>
                  <a:cubicBezTo>
                    <a:pt x="41" y="15"/>
                    <a:pt x="39" y="16"/>
                    <a:pt x="37" y="17"/>
                  </a:cubicBezTo>
                  <a:cubicBezTo>
                    <a:pt x="35" y="18"/>
                    <a:pt x="34" y="20"/>
                    <a:pt x="32" y="21"/>
                  </a:cubicBezTo>
                  <a:cubicBezTo>
                    <a:pt x="30" y="23"/>
                    <a:pt x="28" y="24"/>
                    <a:pt x="26" y="26"/>
                  </a:cubicBezTo>
                  <a:cubicBezTo>
                    <a:pt x="25" y="27"/>
                    <a:pt x="23" y="29"/>
                    <a:pt x="21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8" y="35"/>
                    <a:pt x="17" y="36"/>
                  </a:cubicBezTo>
                  <a:cubicBezTo>
                    <a:pt x="16" y="38"/>
                    <a:pt x="15" y="40"/>
                    <a:pt x="14" y="41"/>
                  </a:cubicBezTo>
                  <a:cubicBezTo>
                    <a:pt x="13" y="43"/>
                    <a:pt x="12" y="45"/>
                    <a:pt x="11" y="47"/>
                  </a:cubicBezTo>
                  <a:cubicBezTo>
                    <a:pt x="9" y="50"/>
                    <a:pt x="8" y="54"/>
                    <a:pt x="7" y="56"/>
                  </a:cubicBezTo>
                  <a:cubicBezTo>
                    <a:pt x="6" y="58"/>
                    <a:pt x="5" y="60"/>
                    <a:pt x="5" y="60"/>
                  </a:cubicBezTo>
                  <a:lnTo>
                    <a:pt x="3" y="6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364"/>
            <p:cNvSpPr/>
            <p:nvPr/>
          </p:nvSpPr>
          <p:spPr bwMode="auto">
            <a:xfrm>
              <a:off x="7734300" y="6162675"/>
              <a:ext cx="85725" cy="28575"/>
            </a:xfrm>
            <a:custGeom>
              <a:avLst/>
              <a:gdLst>
                <a:gd name="T0" fmla="*/ 0 w 83"/>
                <a:gd name="T1" fmla="*/ 24 h 28"/>
                <a:gd name="T2" fmla="*/ 2 w 83"/>
                <a:gd name="T3" fmla="*/ 21 h 28"/>
                <a:gd name="T4" fmla="*/ 9 w 83"/>
                <a:gd name="T5" fmla="*/ 12 h 28"/>
                <a:gd name="T6" fmla="*/ 15 w 83"/>
                <a:gd name="T7" fmla="*/ 7 h 28"/>
                <a:gd name="T8" fmla="*/ 23 w 83"/>
                <a:gd name="T9" fmla="*/ 3 h 28"/>
                <a:gd name="T10" fmla="*/ 32 w 83"/>
                <a:gd name="T11" fmla="*/ 1 h 28"/>
                <a:gd name="T12" fmla="*/ 42 w 83"/>
                <a:gd name="T13" fmla="*/ 0 h 28"/>
                <a:gd name="T14" fmla="*/ 52 w 83"/>
                <a:gd name="T15" fmla="*/ 2 h 28"/>
                <a:gd name="T16" fmla="*/ 60 w 83"/>
                <a:gd name="T17" fmla="*/ 5 h 28"/>
                <a:gd name="T18" fmla="*/ 68 w 83"/>
                <a:gd name="T19" fmla="*/ 9 h 28"/>
                <a:gd name="T20" fmla="*/ 74 w 83"/>
                <a:gd name="T21" fmla="*/ 14 h 28"/>
                <a:gd name="T22" fmla="*/ 78 w 83"/>
                <a:gd name="T23" fmla="*/ 19 h 28"/>
                <a:gd name="T24" fmla="*/ 81 w 83"/>
                <a:gd name="T25" fmla="*/ 23 h 28"/>
                <a:gd name="T26" fmla="*/ 83 w 83"/>
                <a:gd name="T27" fmla="*/ 26 h 28"/>
                <a:gd name="T28" fmla="*/ 82 w 83"/>
                <a:gd name="T29" fmla="*/ 28 h 28"/>
                <a:gd name="T30" fmla="*/ 78 w 83"/>
                <a:gd name="T31" fmla="*/ 27 h 28"/>
                <a:gd name="T32" fmla="*/ 68 w 83"/>
                <a:gd name="T33" fmla="*/ 23 h 28"/>
                <a:gd name="T34" fmla="*/ 62 w 83"/>
                <a:gd name="T35" fmla="*/ 21 h 28"/>
                <a:gd name="T36" fmla="*/ 55 w 83"/>
                <a:gd name="T37" fmla="*/ 20 h 28"/>
                <a:gd name="T38" fmla="*/ 48 w 83"/>
                <a:gd name="T39" fmla="*/ 18 h 28"/>
                <a:gd name="T40" fmla="*/ 41 w 83"/>
                <a:gd name="T41" fmla="*/ 18 h 28"/>
                <a:gd name="T42" fmla="*/ 34 w 83"/>
                <a:gd name="T43" fmla="*/ 18 h 28"/>
                <a:gd name="T44" fmla="*/ 31 w 83"/>
                <a:gd name="T45" fmla="*/ 18 h 28"/>
                <a:gd name="T46" fmla="*/ 27 w 83"/>
                <a:gd name="T47" fmla="*/ 18 h 28"/>
                <a:gd name="T48" fmla="*/ 21 w 83"/>
                <a:gd name="T49" fmla="*/ 19 h 28"/>
                <a:gd name="T50" fmla="*/ 15 w 83"/>
                <a:gd name="T51" fmla="*/ 21 h 28"/>
                <a:gd name="T52" fmla="*/ 5 w 83"/>
                <a:gd name="T53" fmla="*/ 24 h 28"/>
                <a:gd name="T54" fmla="*/ 2 w 83"/>
                <a:gd name="T55" fmla="*/ 26 h 28"/>
                <a:gd name="T56" fmla="*/ 0 w 83"/>
                <a:gd name="T5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28">
                  <a:moveTo>
                    <a:pt x="0" y="24"/>
                  </a:moveTo>
                  <a:cubicBezTo>
                    <a:pt x="0" y="24"/>
                    <a:pt x="1" y="23"/>
                    <a:pt x="2" y="21"/>
                  </a:cubicBezTo>
                  <a:cubicBezTo>
                    <a:pt x="3" y="18"/>
                    <a:pt x="6" y="15"/>
                    <a:pt x="9" y="12"/>
                  </a:cubicBezTo>
                  <a:cubicBezTo>
                    <a:pt x="11" y="10"/>
                    <a:pt x="13" y="9"/>
                    <a:pt x="15" y="7"/>
                  </a:cubicBezTo>
                  <a:cubicBezTo>
                    <a:pt x="18" y="6"/>
                    <a:pt x="20" y="4"/>
                    <a:pt x="23" y="3"/>
                  </a:cubicBezTo>
                  <a:cubicBezTo>
                    <a:pt x="26" y="2"/>
                    <a:pt x="29" y="1"/>
                    <a:pt x="32" y="1"/>
                  </a:cubicBezTo>
                  <a:cubicBezTo>
                    <a:pt x="35" y="0"/>
                    <a:pt x="39" y="0"/>
                    <a:pt x="42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5" y="3"/>
                    <a:pt x="58" y="4"/>
                    <a:pt x="60" y="5"/>
                  </a:cubicBezTo>
                  <a:cubicBezTo>
                    <a:pt x="63" y="6"/>
                    <a:pt x="66" y="8"/>
                    <a:pt x="68" y="9"/>
                  </a:cubicBezTo>
                  <a:cubicBezTo>
                    <a:pt x="70" y="11"/>
                    <a:pt x="72" y="13"/>
                    <a:pt x="74" y="14"/>
                  </a:cubicBezTo>
                  <a:cubicBezTo>
                    <a:pt x="75" y="16"/>
                    <a:pt x="77" y="17"/>
                    <a:pt x="78" y="19"/>
                  </a:cubicBezTo>
                  <a:cubicBezTo>
                    <a:pt x="79" y="20"/>
                    <a:pt x="80" y="22"/>
                    <a:pt x="81" y="23"/>
                  </a:cubicBezTo>
                  <a:cubicBezTo>
                    <a:pt x="82" y="25"/>
                    <a:pt x="83" y="26"/>
                    <a:pt x="83" y="26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28"/>
                    <a:pt x="80" y="27"/>
                    <a:pt x="78" y="27"/>
                  </a:cubicBezTo>
                  <a:cubicBezTo>
                    <a:pt x="75" y="26"/>
                    <a:pt x="72" y="24"/>
                    <a:pt x="68" y="23"/>
                  </a:cubicBezTo>
                  <a:cubicBezTo>
                    <a:pt x="66" y="23"/>
                    <a:pt x="64" y="22"/>
                    <a:pt x="62" y="21"/>
                  </a:cubicBezTo>
                  <a:cubicBezTo>
                    <a:pt x="60" y="21"/>
                    <a:pt x="57" y="20"/>
                    <a:pt x="55" y="20"/>
                  </a:cubicBezTo>
                  <a:cubicBezTo>
                    <a:pt x="53" y="19"/>
                    <a:pt x="50" y="19"/>
                    <a:pt x="48" y="18"/>
                  </a:cubicBezTo>
                  <a:cubicBezTo>
                    <a:pt x="46" y="18"/>
                    <a:pt x="43" y="18"/>
                    <a:pt x="41" y="18"/>
                  </a:cubicBezTo>
                  <a:cubicBezTo>
                    <a:pt x="39" y="18"/>
                    <a:pt x="36" y="17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28" y="18"/>
                    <a:pt x="27" y="18"/>
                  </a:cubicBezTo>
                  <a:cubicBezTo>
                    <a:pt x="25" y="18"/>
                    <a:pt x="23" y="19"/>
                    <a:pt x="21" y="19"/>
                  </a:cubicBezTo>
                  <a:cubicBezTo>
                    <a:pt x="19" y="20"/>
                    <a:pt x="17" y="20"/>
                    <a:pt x="15" y="21"/>
                  </a:cubicBezTo>
                  <a:cubicBezTo>
                    <a:pt x="11" y="22"/>
                    <a:pt x="8" y="23"/>
                    <a:pt x="5" y="24"/>
                  </a:cubicBezTo>
                  <a:cubicBezTo>
                    <a:pt x="3" y="25"/>
                    <a:pt x="2" y="26"/>
                    <a:pt x="2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365"/>
            <p:cNvSpPr/>
            <p:nvPr/>
          </p:nvSpPr>
          <p:spPr bwMode="auto">
            <a:xfrm>
              <a:off x="7677150" y="6302375"/>
              <a:ext cx="147638" cy="69850"/>
            </a:xfrm>
            <a:custGeom>
              <a:avLst/>
              <a:gdLst>
                <a:gd name="T0" fmla="*/ 0 w 143"/>
                <a:gd name="T1" fmla="*/ 67 h 67"/>
                <a:gd name="T2" fmla="*/ 1 w 143"/>
                <a:gd name="T3" fmla="*/ 59 h 67"/>
                <a:gd name="T4" fmla="*/ 4 w 143"/>
                <a:gd name="T5" fmla="*/ 51 h 67"/>
                <a:gd name="T6" fmla="*/ 9 w 143"/>
                <a:gd name="T7" fmla="*/ 40 h 67"/>
                <a:gd name="T8" fmla="*/ 13 w 143"/>
                <a:gd name="T9" fmla="*/ 35 h 67"/>
                <a:gd name="T10" fmla="*/ 17 w 143"/>
                <a:gd name="T11" fmla="*/ 29 h 67"/>
                <a:gd name="T12" fmla="*/ 22 w 143"/>
                <a:gd name="T13" fmla="*/ 24 h 67"/>
                <a:gd name="T14" fmla="*/ 28 w 143"/>
                <a:gd name="T15" fmla="*/ 18 h 67"/>
                <a:gd name="T16" fmla="*/ 42 w 143"/>
                <a:gd name="T17" fmla="*/ 9 h 67"/>
                <a:gd name="T18" fmla="*/ 50 w 143"/>
                <a:gd name="T19" fmla="*/ 5 h 67"/>
                <a:gd name="T20" fmla="*/ 59 w 143"/>
                <a:gd name="T21" fmla="*/ 3 h 67"/>
                <a:gd name="T22" fmla="*/ 77 w 143"/>
                <a:gd name="T23" fmla="*/ 0 h 67"/>
                <a:gd name="T24" fmla="*/ 93 w 143"/>
                <a:gd name="T25" fmla="*/ 1 h 67"/>
                <a:gd name="T26" fmla="*/ 108 w 143"/>
                <a:gd name="T27" fmla="*/ 5 h 67"/>
                <a:gd name="T28" fmla="*/ 121 w 143"/>
                <a:gd name="T29" fmla="*/ 11 h 67"/>
                <a:gd name="T30" fmla="*/ 126 w 143"/>
                <a:gd name="T31" fmla="*/ 14 h 67"/>
                <a:gd name="T32" fmla="*/ 130 w 143"/>
                <a:gd name="T33" fmla="*/ 17 h 67"/>
                <a:gd name="T34" fmla="*/ 137 w 143"/>
                <a:gd name="T35" fmla="*/ 22 h 67"/>
                <a:gd name="T36" fmla="*/ 143 w 143"/>
                <a:gd name="T37" fmla="*/ 27 h 67"/>
                <a:gd name="T38" fmla="*/ 142 w 143"/>
                <a:gd name="T39" fmla="*/ 29 h 67"/>
                <a:gd name="T40" fmla="*/ 134 w 143"/>
                <a:gd name="T41" fmla="*/ 28 h 67"/>
                <a:gd name="T42" fmla="*/ 126 w 143"/>
                <a:gd name="T43" fmla="*/ 27 h 67"/>
                <a:gd name="T44" fmla="*/ 116 w 143"/>
                <a:gd name="T45" fmla="*/ 26 h 67"/>
                <a:gd name="T46" fmla="*/ 104 w 143"/>
                <a:gd name="T47" fmla="*/ 24 h 67"/>
                <a:gd name="T48" fmla="*/ 91 w 143"/>
                <a:gd name="T49" fmla="*/ 24 h 67"/>
                <a:gd name="T50" fmla="*/ 78 w 143"/>
                <a:gd name="T51" fmla="*/ 24 h 67"/>
                <a:gd name="T52" fmla="*/ 65 w 143"/>
                <a:gd name="T53" fmla="*/ 27 h 67"/>
                <a:gd name="T54" fmla="*/ 53 w 143"/>
                <a:gd name="T55" fmla="*/ 31 h 67"/>
                <a:gd name="T56" fmla="*/ 41 w 143"/>
                <a:gd name="T57" fmla="*/ 37 h 67"/>
                <a:gd name="T58" fmla="*/ 30 w 143"/>
                <a:gd name="T59" fmla="*/ 43 h 67"/>
                <a:gd name="T60" fmla="*/ 25 w 143"/>
                <a:gd name="T61" fmla="*/ 47 h 67"/>
                <a:gd name="T62" fmla="*/ 21 w 143"/>
                <a:gd name="T63" fmla="*/ 50 h 67"/>
                <a:gd name="T64" fmla="*/ 13 w 143"/>
                <a:gd name="T65" fmla="*/ 57 h 67"/>
                <a:gd name="T66" fmla="*/ 7 w 143"/>
                <a:gd name="T67" fmla="*/ 62 h 67"/>
                <a:gd name="T68" fmla="*/ 1 w 143"/>
                <a:gd name="T69" fmla="*/ 67 h 67"/>
                <a:gd name="T70" fmla="*/ 0 w 143"/>
                <a:gd name="T7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67">
                  <a:moveTo>
                    <a:pt x="0" y="67"/>
                  </a:moveTo>
                  <a:cubicBezTo>
                    <a:pt x="0" y="67"/>
                    <a:pt x="0" y="64"/>
                    <a:pt x="1" y="59"/>
                  </a:cubicBezTo>
                  <a:cubicBezTo>
                    <a:pt x="2" y="57"/>
                    <a:pt x="3" y="54"/>
                    <a:pt x="4" y="51"/>
                  </a:cubicBezTo>
                  <a:cubicBezTo>
                    <a:pt x="5" y="48"/>
                    <a:pt x="7" y="44"/>
                    <a:pt x="9" y="40"/>
                  </a:cubicBezTo>
                  <a:cubicBezTo>
                    <a:pt x="10" y="39"/>
                    <a:pt x="11" y="37"/>
                    <a:pt x="13" y="35"/>
                  </a:cubicBezTo>
                  <a:cubicBezTo>
                    <a:pt x="14" y="33"/>
                    <a:pt x="15" y="31"/>
                    <a:pt x="17" y="29"/>
                  </a:cubicBezTo>
                  <a:cubicBezTo>
                    <a:pt x="18" y="27"/>
                    <a:pt x="20" y="25"/>
                    <a:pt x="22" y="24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2" y="15"/>
                    <a:pt x="37" y="11"/>
                    <a:pt x="42" y="9"/>
                  </a:cubicBezTo>
                  <a:cubicBezTo>
                    <a:pt x="45" y="8"/>
                    <a:pt x="48" y="6"/>
                    <a:pt x="50" y="5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1"/>
                    <a:pt x="71" y="1"/>
                    <a:pt x="77" y="0"/>
                  </a:cubicBezTo>
                  <a:cubicBezTo>
                    <a:pt x="82" y="0"/>
                    <a:pt x="88" y="0"/>
                    <a:pt x="93" y="1"/>
                  </a:cubicBezTo>
                  <a:cubicBezTo>
                    <a:pt x="99" y="2"/>
                    <a:pt x="104" y="4"/>
                    <a:pt x="108" y="5"/>
                  </a:cubicBezTo>
                  <a:cubicBezTo>
                    <a:pt x="113" y="7"/>
                    <a:pt x="117" y="9"/>
                    <a:pt x="121" y="11"/>
                  </a:cubicBezTo>
                  <a:cubicBezTo>
                    <a:pt x="123" y="12"/>
                    <a:pt x="124" y="13"/>
                    <a:pt x="126" y="14"/>
                  </a:cubicBezTo>
                  <a:cubicBezTo>
                    <a:pt x="128" y="15"/>
                    <a:pt x="129" y="16"/>
                    <a:pt x="130" y="17"/>
                  </a:cubicBezTo>
                  <a:cubicBezTo>
                    <a:pt x="133" y="19"/>
                    <a:pt x="135" y="21"/>
                    <a:pt x="137" y="22"/>
                  </a:cubicBezTo>
                  <a:cubicBezTo>
                    <a:pt x="141" y="25"/>
                    <a:pt x="143" y="27"/>
                    <a:pt x="143" y="27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39" y="29"/>
                    <a:pt x="134" y="28"/>
                  </a:cubicBezTo>
                  <a:cubicBezTo>
                    <a:pt x="132" y="28"/>
                    <a:pt x="129" y="28"/>
                    <a:pt x="126" y="27"/>
                  </a:cubicBezTo>
                  <a:cubicBezTo>
                    <a:pt x="123" y="26"/>
                    <a:pt x="120" y="26"/>
                    <a:pt x="116" y="26"/>
                  </a:cubicBezTo>
                  <a:cubicBezTo>
                    <a:pt x="112" y="25"/>
                    <a:pt x="108" y="25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ubicBezTo>
                    <a:pt x="87" y="24"/>
                    <a:pt x="83" y="24"/>
                    <a:pt x="78" y="24"/>
                  </a:cubicBezTo>
                  <a:cubicBezTo>
                    <a:pt x="74" y="25"/>
                    <a:pt x="69" y="26"/>
                    <a:pt x="65" y="27"/>
                  </a:cubicBezTo>
                  <a:cubicBezTo>
                    <a:pt x="61" y="28"/>
                    <a:pt x="57" y="29"/>
                    <a:pt x="53" y="31"/>
                  </a:cubicBezTo>
                  <a:cubicBezTo>
                    <a:pt x="48" y="32"/>
                    <a:pt x="45" y="35"/>
                    <a:pt x="41" y="37"/>
                  </a:cubicBezTo>
                  <a:cubicBezTo>
                    <a:pt x="37" y="39"/>
                    <a:pt x="33" y="41"/>
                    <a:pt x="30" y="43"/>
                  </a:cubicBezTo>
                  <a:cubicBezTo>
                    <a:pt x="28" y="44"/>
                    <a:pt x="27" y="46"/>
                    <a:pt x="25" y="47"/>
                  </a:cubicBezTo>
                  <a:cubicBezTo>
                    <a:pt x="24" y="48"/>
                    <a:pt x="22" y="49"/>
                    <a:pt x="21" y="50"/>
                  </a:cubicBezTo>
                  <a:cubicBezTo>
                    <a:pt x="18" y="52"/>
                    <a:pt x="15" y="55"/>
                    <a:pt x="13" y="57"/>
                  </a:cubicBezTo>
                  <a:cubicBezTo>
                    <a:pt x="11" y="59"/>
                    <a:pt x="8" y="61"/>
                    <a:pt x="7" y="62"/>
                  </a:cubicBezTo>
                  <a:cubicBezTo>
                    <a:pt x="3" y="66"/>
                    <a:pt x="1" y="67"/>
                    <a:pt x="1" y="67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366"/>
            <p:cNvSpPr/>
            <p:nvPr/>
          </p:nvSpPr>
          <p:spPr bwMode="auto">
            <a:xfrm>
              <a:off x="7862888" y="6203950"/>
              <a:ext cx="327025" cy="412750"/>
            </a:xfrm>
            <a:custGeom>
              <a:avLst/>
              <a:gdLst>
                <a:gd name="T0" fmla="*/ 1 w 316"/>
                <a:gd name="T1" fmla="*/ 206 h 400"/>
                <a:gd name="T2" fmla="*/ 32 w 316"/>
                <a:gd name="T3" fmla="*/ 353 h 400"/>
                <a:gd name="T4" fmla="*/ 73 w 316"/>
                <a:gd name="T5" fmla="*/ 394 h 400"/>
                <a:gd name="T6" fmla="*/ 130 w 316"/>
                <a:gd name="T7" fmla="*/ 385 h 400"/>
                <a:gd name="T8" fmla="*/ 315 w 316"/>
                <a:gd name="T9" fmla="*/ 112 h 400"/>
                <a:gd name="T10" fmla="*/ 315 w 316"/>
                <a:gd name="T11" fmla="*/ 101 h 400"/>
                <a:gd name="T12" fmla="*/ 279 w 316"/>
                <a:gd name="T13" fmla="*/ 85 h 400"/>
                <a:gd name="T14" fmla="*/ 81 w 316"/>
                <a:gd name="T15" fmla="*/ 5 h 400"/>
                <a:gd name="T16" fmla="*/ 69 w 316"/>
                <a:gd name="T17" fmla="*/ 1 h 400"/>
                <a:gd name="T18" fmla="*/ 57 w 316"/>
                <a:gd name="T19" fmla="*/ 13 h 400"/>
                <a:gd name="T20" fmla="*/ 6 w 316"/>
                <a:gd name="T21" fmla="*/ 158 h 400"/>
                <a:gd name="T22" fmla="*/ 1 w 316"/>
                <a:gd name="T23" fmla="*/ 20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400">
                  <a:moveTo>
                    <a:pt x="1" y="206"/>
                  </a:moveTo>
                  <a:cubicBezTo>
                    <a:pt x="0" y="256"/>
                    <a:pt x="7" y="308"/>
                    <a:pt x="32" y="353"/>
                  </a:cubicBezTo>
                  <a:cubicBezTo>
                    <a:pt x="41" y="371"/>
                    <a:pt x="55" y="388"/>
                    <a:pt x="73" y="394"/>
                  </a:cubicBezTo>
                  <a:cubicBezTo>
                    <a:pt x="93" y="400"/>
                    <a:pt x="113" y="393"/>
                    <a:pt x="130" y="385"/>
                  </a:cubicBezTo>
                  <a:cubicBezTo>
                    <a:pt x="230" y="337"/>
                    <a:pt x="306" y="222"/>
                    <a:pt x="315" y="112"/>
                  </a:cubicBezTo>
                  <a:cubicBezTo>
                    <a:pt x="315" y="108"/>
                    <a:pt x="316" y="104"/>
                    <a:pt x="315" y="101"/>
                  </a:cubicBezTo>
                  <a:cubicBezTo>
                    <a:pt x="310" y="88"/>
                    <a:pt x="293" y="84"/>
                    <a:pt x="279" y="85"/>
                  </a:cubicBezTo>
                  <a:cubicBezTo>
                    <a:pt x="208" y="90"/>
                    <a:pt x="148" y="68"/>
                    <a:pt x="81" y="5"/>
                  </a:cubicBezTo>
                  <a:cubicBezTo>
                    <a:pt x="78" y="2"/>
                    <a:pt x="74" y="0"/>
                    <a:pt x="69" y="1"/>
                  </a:cubicBezTo>
                  <a:cubicBezTo>
                    <a:pt x="63" y="1"/>
                    <a:pt x="60" y="7"/>
                    <a:pt x="57" y="13"/>
                  </a:cubicBezTo>
                  <a:cubicBezTo>
                    <a:pt x="35" y="59"/>
                    <a:pt x="14" y="107"/>
                    <a:pt x="6" y="158"/>
                  </a:cubicBezTo>
                  <a:cubicBezTo>
                    <a:pt x="3" y="174"/>
                    <a:pt x="2" y="190"/>
                    <a:pt x="1" y="20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367"/>
            <p:cNvSpPr/>
            <p:nvPr/>
          </p:nvSpPr>
          <p:spPr bwMode="auto">
            <a:xfrm>
              <a:off x="7916863" y="6330950"/>
              <a:ext cx="77788" cy="44450"/>
            </a:xfrm>
            <a:custGeom>
              <a:avLst/>
              <a:gdLst>
                <a:gd name="T0" fmla="*/ 76 w 76"/>
                <a:gd name="T1" fmla="*/ 30 h 43"/>
                <a:gd name="T2" fmla="*/ 73 w 76"/>
                <a:gd name="T3" fmla="*/ 33 h 43"/>
                <a:gd name="T4" fmla="*/ 64 w 76"/>
                <a:gd name="T5" fmla="*/ 39 h 43"/>
                <a:gd name="T6" fmla="*/ 57 w 76"/>
                <a:gd name="T7" fmla="*/ 42 h 43"/>
                <a:gd name="T8" fmla="*/ 48 w 76"/>
                <a:gd name="T9" fmla="*/ 43 h 43"/>
                <a:gd name="T10" fmla="*/ 39 w 76"/>
                <a:gd name="T11" fmla="*/ 42 h 43"/>
                <a:gd name="T12" fmla="*/ 29 w 76"/>
                <a:gd name="T13" fmla="*/ 39 h 43"/>
                <a:gd name="T14" fmla="*/ 21 w 76"/>
                <a:gd name="T15" fmla="*/ 35 h 43"/>
                <a:gd name="T16" fmla="*/ 14 w 76"/>
                <a:gd name="T17" fmla="*/ 29 h 43"/>
                <a:gd name="T18" fmla="*/ 8 w 76"/>
                <a:gd name="T19" fmla="*/ 22 h 43"/>
                <a:gd name="T20" fmla="*/ 4 w 76"/>
                <a:gd name="T21" fmla="*/ 16 h 43"/>
                <a:gd name="T22" fmla="*/ 2 w 76"/>
                <a:gd name="T23" fmla="*/ 10 h 43"/>
                <a:gd name="T24" fmla="*/ 1 w 76"/>
                <a:gd name="T25" fmla="*/ 5 h 43"/>
                <a:gd name="T26" fmla="*/ 0 w 76"/>
                <a:gd name="T27" fmla="*/ 1 h 43"/>
                <a:gd name="T28" fmla="*/ 1 w 76"/>
                <a:gd name="T29" fmla="*/ 0 h 43"/>
                <a:gd name="T30" fmla="*/ 5 w 76"/>
                <a:gd name="T31" fmla="*/ 3 h 43"/>
                <a:gd name="T32" fmla="*/ 13 w 76"/>
                <a:gd name="T33" fmla="*/ 9 h 43"/>
                <a:gd name="T34" fmla="*/ 18 w 76"/>
                <a:gd name="T35" fmla="*/ 13 h 43"/>
                <a:gd name="T36" fmla="*/ 23 w 76"/>
                <a:gd name="T37" fmla="*/ 17 h 43"/>
                <a:gd name="T38" fmla="*/ 30 w 76"/>
                <a:gd name="T39" fmla="*/ 20 h 43"/>
                <a:gd name="T40" fmla="*/ 36 w 76"/>
                <a:gd name="T41" fmla="*/ 23 h 43"/>
                <a:gd name="T42" fmla="*/ 42 w 76"/>
                <a:gd name="T43" fmla="*/ 26 h 43"/>
                <a:gd name="T44" fmla="*/ 46 w 76"/>
                <a:gd name="T45" fmla="*/ 27 h 43"/>
                <a:gd name="T46" fmla="*/ 49 w 76"/>
                <a:gd name="T47" fmla="*/ 27 h 43"/>
                <a:gd name="T48" fmla="*/ 55 w 76"/>
                <a:gd name="T49" fmla="*/ 28 h 43"/>
                <a:gd name="T50" fmla="*/ 62 w 76"/>
                <a:gd name="T51" fmla="*/ 29 h 43"/>
                <a:gd name="T52" fmla="*/ 71 w 76"/>
                <a:gd name="T53" fmla="*/ 29 h 43"/>
                <a:gd name="T54" fmla="*/ 75 w 76"/>
                <a:gd name="T55" fmla="*/ 29 h 43"/>
                <a:gd name="T56" fmla="*/ 76 w 76"/>
                <a:gd name="T5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3">
                  <a:moveTo>
                    <a:pt x="76" y="30"/>
                  </a:moveTo>
                  <a:cubicBezTo>
                    <a:pt x="76" y="30"/>
                    <a:pt x="75" y="32"/>
                    <a:pt x="73" y="33"/>
                  </a:cubicBezTo>
                  <a:cubicBezTo>
                    <a:pt x="71" y="35"/>
                    <a:pt x="68" y="37"/>
                    <a:pt x="64" y="39"/>
                  </a:cubicBezTo>
                  <a:cubicBezTo>
                    <a:pt x="62" y="40"/>
                    <a:pt x="59" y="41"/>
                    <a:pt x="57" y="42"/>
                  </a:cubicBezTo>
                  <a:cubicBezTo>
                    <a:pt x="54" y="42"/>
                    <a:pt x="51" y="43"/>
                    <a:pt x="48" y="43"/>
                  </a:cubicBezTo>
                  <a:cubicBezTo>
                    <a:pt x="45" y="43"/>
                    <a:pt x="42" y="43"/>
                    <a:pt x="39" y="42"/>
                  </a:cubicBezTo>
                  <a:cubicBezTo>
                    <a:pt x="35" y="42"/>
                    <a:pt x="32" y="40"/>
                    <a:pt x="29" y="39"/>
                  </a:cubicBezTo>
                  <a:cubicBezTo>
                    <a:pt x="26" y="38"/>
                    <a:pt x="23" y="36"/>
                    <a:pt x="21" y="35"/>
                  </a:cubicBezTo>
                  <a:cubicBezTo>
                    <a:pt x="18" y="33"/>
                    <a:pt x="16" y="31"/>
                    <a:pt x="14" y="29"/>
                  </a:cubicBezTo>
                  <a:cubicBezTo>
                    <a:pt x="12" y="26"/>
                    <a:pt x="10" y="24"/>
                    <a:pt x="8" y="22"/>
                  </a:cubicBezTo>
                  <a:cubicBezTo>
                    <a:pt x="7" y="20"/>
                    <a:pt x="6" y="18"/>
                    <a:pt x="4" y="16"/>
                  </a:cubicBezTo>
                  <a:cubicBezTo>
                    <a:pt x="3" y="14"/>
                    <a:pt x="3" y="12"/>
                    <a:pt x="2" y="10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1"/>
                    <a:pt x="5" y="3"/>
                  </a:cubicBezTo>
                  <a:cubicBezTo>
                    <a:pt x="7" y="4"/>
                    <a:pt x="9" y="7"/>
                    <a:pt x="13" y="9"/>
                  </a:cubicBezTo>
                  <a:cubicBezTo>
                    <a:pt x="14" y="10"/>
                    <a:pt x="16" y="12"/>
                    <a:pt x="18" y="13"/>
                  </a:cubicBezTo>
                  <a:cubicBezTo>
                    <a:pt x="20" y="14"/>
                    <a:pt x="22" y="15"/>
                    <a:pt x="23" y="17"/>
                  </a:cubicBezTo>
                  <a:cubicBezTo>
                    <a:pt x="25" y="18"/>
                    <a:pt x="28" y="19"/>
                    <a:pt x="30" y="20"/>
                  </a:cubicBezTo>
                  <a:cubicBezTo>
                    <a:pt x="32" y="21"/>
                    <a:pt x="34" y="22"/>
                    <a:pt x="36" y="23"/>
                  </a:cubicBezTo>
                  <a:cubicBezTo>
                    <a:pt x="38" y="24"/>
                    <a:pt x="40" y="25"/>
                    <a:pt x="42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8" y="27"/>
                    <a:pt x="49" y="27"/>
                  </a:cubicBezTo>
                  <a:cubicBezTo>
                    <a:pt x="51" y="28"/>
                    <a:pt x="53" y="28"/>
                    <a:pt x="55" y="28"/>
                  </a:cubicBezTo>
                  <a:cubicBezTo>
                    <a:pt x="58" y="28"/>
                    <a:pt x="60" y="29"/>
                    <a:pt x="62" y="29"/>
                  </a:cubicBezTo>
                  <a:cubicBezTo>
                    <a:pt x="66" y="29"/>
                    <a:pt x="69" y="29"/>
                    <a:pt x="71" y="29"/>
                  </a:cubicBezTo>
                  <a:cubicBezTo>
                    <a:pt x="74" y="29"/>
                    <a:pt x="75" y="29"/>
                    <a:pt x="75" y="29"/>
                  </a:cubicBezTo>
                  <a:lnTo>
                    <a:pt x="7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368"/>
            <p:cNvSpPr/>
            <p:nvPr/>
          </p:nvSpPr>
          <p:spPr bwMode="auto">
            <a:xfrm>
              <a:off x="8047038" y="6375400"/>
              <a:ext cx="77788" cy="46038"/>
            </a:xfrm>
            <a:custGeom>
              <a:avLst/>
              <a:gdLst>
                <a:gd name="T0" fmla="*/ 76 w 76"/>
                <a:gd name="T1" fmla="*/ 33 h 44"/>
                <a:gd name="T2" fmla="*/ 73 w 76"/>
                <a:gd name="T3" fmla="*/ 36 h 44"/>
                <a:gd name="T4" fmla="*/ 63 w 76"/>
                <a:gd name="T5" fmla="*/ 41 h 44"/>
                <a:gd name="T6" fmla="*/ 56 w 76"/>
                <a:gd name="T7" fmla="*/ 43 h 44"/>
                <a:gd name="T8" fmla="*/ 47 w 76"/>
                <a:gd name="T9" fmla="*/ 44 h 44"/>
                <a:gd name="T10" fmla="*/ 38 w 76"/>
                <a:gd name="T11" fmla="*/ 43 h 44"/>
                <a:gd name="T12" fmla="*/ 28 w 76"/>
                <a:gd name="T13" fmla="*/ 40 h 44"/>
                <a:gd name="T14" fmla="*/ 20 w 76"/>
                <a:gd name="T15" fmla="*/ 35 h 44"/>
                <a:gd name="T16" fmla="*/ 13 w 76"/>
                <a:gd name="T17" fmla="*/ 29 h 44"/>
                <a:gd name="T18" fmla="*/ 8 w 76"/>
                <a:gd name="T19" fmla="*/ 22 h 44"/>
                <a:gd name="T20" fmla="*/ 4 w 76"/>
                <a:gd name="T21" fmla="*/ 15 h 44"/>
                <a:gd name="T22" fmla="*/ 2 w 76"/>
                <a:gd name="T23" fmla="*/ 9 h 44"/>
                <a:gd name="T24" fmla="*/ 1 w 76"/>
                <a:gd name="T25" fmla="*/ 5 h 44"/>
                <a:gd name="T26" fmla="*/ 0 w 76"/>
                <a:gd name="T27" fmla="*/ 1 h 44"/>
                <a:gd name="T28" fmla="*/ 2 w 76"/>
                <a:gd name="T29" fmla="*/ 0 h 44"/>
                <a:gd name="T30" fmla="*/ 5 w 76"/>
                <a:gd name="T31" fmla="*/ 2 h 44"/>
                <a:gd name="T32" fmla="*/ 13 w 76"/>
                <a:gd name="T33" fmla="*/ 9 h 44"/>
                <a:gd name="T34" fmla="*/ 18 w 76"/>
                <a:gd name="T35" fmla="*/ 13 h 44"/>
                <a:gd name="T36" fmla="*/ 23 w 76"/>
                <a:gd name="T37" fmla="*/ 17 h 44"/>
                <a:gd name="T38" fmla="*/ 29 w 76"/>
                <a:gd name="T39" fmla="*/ 21 h 44"/>
                <a:gd name="T40" fmla="*/ 36 w 76"/>
                <a:gd name="T41" fmla="*/ 24 h 44"/>
                <a:gd name="T42" fmla="*/ 42 w 76"/>
                <a:gd name="T43" fmla="*/ 27 h 44"/>
                <a:gd name="T44" fmla="*/ 45 w 76"/>
                <a:gd name="T45" fmla="*/ 28 h 44"/>
                <a:gd name="T46" fmla="*/ 49 w 76"/>
                <a:gd name="T47" fmla="*/ 29 h 44"/>
                <a:gd name="T48" fmla="*/ 55 w 76"/>
                <a:gd name="T49" fmla="*/ 30 h 44"/>
                <a:gd name="T50" fmla="*/ 61 w 76"/>
                <a:gd name="T51" fmla="*/ 31 h 44"/>
                <a:gd name="T52" fmla="*/ 71 w 76"/>
                <a:gd name="T53" fmla="*/ 31 h 44"/>
                <a:gd name="T54" fmla="*/ 75 w 76"/>
                <a:gd name="T55" fmla="*/ 31 h 44"/>
                <a:gd name="T56" fmla="*/ 76 w 76"/>
                <a:gd name="T5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4">
                  <a:moveTo>
                    <a:pt x="76" y="33"/>
                  </a:moveTo>
                  <a:cubicBezTo>
                    <a:pt x="76" y="33"/>
                    <a:pt x="75" y="34"/>
                    <a:pt x="73" y="36"/>
                  </a:cubicBezTo>
                  <a:cubicBezTo>
                    <a:pt x="71" y="37"/>
                    <a:pt x="68" y="39"/>
                    <a:pt x="63" y="41"/>
                  </a:cubicBezTo>
                  <a:cubicBezTo>
                    <a:pt x="61" y="42"/>
                    <a:pt x="58" y="43"/>
                    <a:pt x="56" y="43"/>
                  </a:cubicBezTo>
                  <a:cubicBezTo>
                    <a:pt x="53" y="44"/>
                    <a:pt x="50" y="44"/>
                    <a:pt x="47" y="44"/>
                  </a:cubicBezTo>
                  <a:cubicBezTo>
                    <a:pt x="44" y="44"/>
                    <a:pt x="41" y="44"/>
                    <a:pt x="38" y="43"/>
                  </a:cubicBezTo>
                  <a:cubicBezTo>
                    <a:pt x="34" y="42"/>
                    <a:pt x="31" y="41"/>
                    <a:pt x="28" y="40"/>
                  </a:cubicBezTo>
                  <a:cubicBezTo>
                    <a:pt x="25" y="38"/>
                    <a:pt x="23" y="37"/>
                    <a:pt x="20" y="35"/>
                  </a:cubicBezTo>
                  <a:cubicBezTo>
                    <a:pt x="17" y="33"/>
                    <a:pt x="15" y="31"/>
                    <a:pt x="13" y="29"/>
                  </a:cubicBezTo>
                  <a:cubicBezTo>
                    <a:pt x="11" y="26"/>
                    <a:pt x="9" y="24"/>
                    <a:pt x="8" y="22"/>
                  </a:cubicBezTo>
                  <a:cubicBezTo>
                    <a:pt x="6" y="20"/>
                    <a:pt x="5" y="17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1" y="8"/>
                    <a:pt x="1" y="6"/>
                    <a:pt x="1" y="5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5" y="2"/>
                  </a:cubicBezTo>
                  <a:cubicBezTo>
                    <a:pt x="7" y="4"/>
                    <a:pt x="9" y="6"/>
                    <a:pt x="13" y="9"/>
                  </a:cubicBezTo>
                  <a:cubicBezTo>
                    <a:pt x="14" y="10"/>
                    <a:pt x="16" y="11"/>
                    <a:pt x="18" y="13"/>
                  </a:cubicBezTo>
                  <a:cubicBezTo>
                    <a:pt x="20" y="14"/>
                    <a:pt x="21" y="16"/>
                    <a:pt x="23" y="17"/>
                  </a:cubicBezTo>
                  <a:cubicBezTo>
                    <a:pt x="25" y="18"/>
                    <a:pt x="27" y="19"/>
                    <a:pt x="29" y="21"/>
                  </a:cubicBezTo>
                  <a:cubicBezTo>
                    <a:pt x="31" y="22"/>
                    <a:pt x="33" y="23"/>
                    <a:pt x="36" y="24"/>
                  </a:cubicBezTo>
                  <a:cubicBezTo>
                    <a:pt x="38" y="25"/>
                    <a:pt x="40" y="26"/>
                    <a:pt x="42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8" y="28"/>
                    <a:pt x="49" y="29"/>
                  </a:cubicBezTo>
                  <a:cubicBezTo>
                    <a:pt x="51" y="29"/>
                    <a:pt x="53" y="29"/>
                    <a:pt x="55" y="30"/>
                  </a:cubicBezTo>
                  <a:cubicBezTo>
                    <a:pt x="57" y="30"/>
                    <a:pt x="59" y="30"/>
                    <a:pt x="61" y="31"/>
                  </a:cubicBezTo>
                  <a:cubicBezTo>
                    <a:pt x="65" y="31"/>
                    <a:pt x="69" y="31"/>
                    <a:pt x="71" y="31"/>
                  </a:cubicBezTo>
                  <a:cubicBezTo>
                    <a:pt x="74" y="31"/>
                    <a:pt x="75" y="31"/>
                    <a:pt x="75" y="31"/>
                  </a:cubicBezTo>
                  <a:lnTo>
                    <a:pt x="7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369"/>
            <p:cNvSpPr/>
            <p:nvPr/>
          </p:nvSpPr>
          <p:spPr bwMode="auto">
            <a:xfrm>
              <a:off x="7891463" y="6461125"/>
              <a:ext cx="161925" cy="87313"/>
            </a:xfrm>
            <a:custGeom>
              <a:avLst/>
              <a:gdLst>
                <a:gd name="T0" fmla="*/ 157 w 157"/>
                <a:gd name="T1" fmla="*/ 59 h 85"/>
                <a:gd name="T2" fmla="*/ 150 w 157"/>
                <a:gd name="T3" fmla="*/ 64 h 85"/>
                <a:gd name="T4" fmla="*/ 142 w 157"/>
                <a:gd name="T5" fmla="*/ 70 h 85"/>
                <a:gd name="T6" fmla="*/ 131 w 157"/>
                <a:gd name="T7" fmla="*/ 76 h 85"/>
                <a:gd name="T8" fmla="*/ 116 w 157"/>
                <a:gd name="T9" fmla="*/ 81 h 85"/>
                <a:gd name="T10" fmla="*/ 99 w 157"/>
                <a:gd name="T11" fmla="*/ 84 h 85"/>
                <a:gd name="T12" fmla="*/ 90 w 157"/>
                <a:gd name="T13" fmla="*/ 85 h 85"/>
                <a:gd name="T14" fmla="*/ 80 w 157"/>
                <a:gd name="T15" fmla="*/ 84 h 85"/>
                <a:gd name="T16" fmla="*/ 70 w 157"/>
                <a:gd name="T17" fmla="*/ 82 h 85"/>
                <a:gd name="T18" fmla="*/ 60 w 157"/>
                <a:gd name="T19" fmla="*/ 79 h 85"/>
                <a:gd name="T20" fmla="*/ 51 w 157"/>
                <a:gd name="T21" fmla="*/ 75 h 85"/>
                <a:gd name="T22" fmla="*/ 42 w 157"/>
                <a:gd name="T23" fmla="*/ 70 h 85"/>
                <a:gd name="T24" fmla="*/ 28 w 157"/>
                <a:gd name="T25" fmla="*/ 58 h 85"/>
                <a:gd name="T26" fmla="*/ 17 w 157"/>
                <a:gd name="T27" fmla="*/ 44 h 85"/>
                <a:gd name="T28" fmla="*/ 9 w 157"/>
                <a:gd name="T29" fmla="*/ 31 h 85"/>
                <a:gd name="T30" fmla="*/ 6 w 157"/>
                <a:gd name="T31" fmla="*/ 25 h 85"/>
                <a:gd name="T32" fmla="*/ 5 w 157"/>
                <a:gd name="T33" fmla="*/ 19 h 85"/>
                <a:gd name="T34" fmla="*/ 2 w 157"/>
                <a:gd name="T35" fmla="*/ 9 h 85"/>
                <a:gd name="T36" fmla="*/ 0 w 157"/>
                <a:gd name="T37" fmla="*/ 1 h 85"/>
                <a:gd name="T38" fmla="*/ 2 w 157"/>
                <a:gd name="T39" fmla="*/ 0 h 85"/>
                <a:gd name="T40" fmla="*/ 8 w 157"/>
                <a:gd name="T41" fmla="*/ 6 h 85"/>
                <a:gd name="T42" fmla="*/ 14 w 157"/>
                <a:gd name="T43" fmla="*/ 13 h 85"/>
                <a:gd name="T44" fmla="*/ 22 w 157"/>
                <a:gd name="T45" fmla="*/ 22 h 85"/>
                <a:gd name="T46" fmla="*/ 32 w 157"/>
                <a:gd name="T47" fmla="*/ 32 h 85"/>
                <a:gd name="T48" fmla="*/ 43 w 157"/>
                <a:gd name="T49" fmla="*/ 41 h 85"/>
                <a:gd name="T50" fmla="*/ 55 w 157"/>
                <a:gd name="T51" fmla="*/ 49 h 85"/>
                <a:gd name="T52" fmla="*/ 62 w 157"/>
                <a:gd name="T53" fmla="*/ 53 h 85"/>
                <a:gd name="T54" fmla="*/ 66 w 157"/>
                <a:gd name="T55" fmla="*/ 54 h 85"/>
                <a:gd name="T56" fmla="*/ 69 w 157"/>
                <a:gd name="T57" fmla="*/ 56 h 85"/>
                <a:gd name="T58" fmla="*/ 76 w 157"/>
                <a:gd name="T59" fmla="*/ 58 h 85"/>
                <a:gd name="T60" fmla="*/ 84 w 157"/>
                <a:gd name="T61" fmla="*/ 60 h 85"/>
                <a:gd name="T62" fmla="*/ 99 w 157"/>
                <a:gd name="T63" fmla="*/ 62 h 85"/>
                <a:gd name="T64" fmla="*/ 113 w 157"/>
                <a:gd name="T65" fmla="*/ 62 h 85"/>
                <a:gd name="T66" fmla="*/ 127 w 157"/>
                <a:gd name="T67" fmla="*/ 62 h 85"/>
                <a:gd name="T68" fmla="*/ 138 w 157"/>
                <a:gd name="T69" fmla="*/ 60 h 85"/>
                <a:gd name="T70" fmla="*/ 147 w 157"/>
                <a:gd name="T71" fmla="*/ 59 h 85"/>
                <a:gd name="T72" fmla="*/ 156 w 157"/>
                <a:gd name="T73" fmla="*/ 57 h 85"/>
                <a:gd name="T74" fmla="*/ 157 w 157"/>
                <a:gd name="T75" fmla="*/ 5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85">
                  <a:moveTo>
                    <a:pt x="157" y="59"/>
                  </a:moveTo>
                  <a:cubicBezTo>
                    <a:pt x="157" y="59"/>
                    <a:pt x="155" y="61"/>
                    <a:pt x="150" y="64"/>
                  </a:cubicBezTo>
                  <a:cubicBezTo>
                    <a:pt x="148" y="66"/>
                    <a:pt x="145" y="68"/>
                    <a:pt x="142" y="70"/>
                  </a:cubicBezTo>
                  <a:cubicBezTo>
                    <a:pt x="139" y="72"/>
                    <a:pt x="135" y="74"/>
                    <a:pt x="131" y="76"/>
                  </a:cubicBezTo>
                  <a:cubicBezTo>
                    <a:pt x="126" y="78"/>
                    <a:pt x="122" y="80"/>
                    <a:pt x="116" y="81"/>
                  </a:cubicBezTo>
                  <a:cubicBezTo>
                    <a:pt x="111" y="83"/>
                    <a:pt x="105" y="84"/>
                    <a:pt x="99" y="84"/>
                  </a:cubicBezTo>
                  <a:cubicBezTo>
                    <a:pt x="96" y="85"/>
                    <a:pt x="93" y="85"/>
                    <a:pt x="90" y="85"/>
                  </a:cubicBezTo>
                  <a:cubicBezTo>
                    <a:pt x="86" y="85"/>
                    <a:pt x="83" y="84"/>
                    <a:pt x="80" y="84"/>
                  </a:cubicBezTo>
                  <a:cubicBezTo>
                    <a:pt x="77" y="83"/>
                    <a:pt x="73" y="83"/>
                    <a:pt x="70" y="82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8"/>
                    <a:pt x="54" y="77"/>
                    <a:pt x="51" y="75"/>
                  </a:cubicBezTo>
                  <a:cubicBezTo>
                    <a:pt x="48" y="73"/>
                    <a:pt x="45" y="72"/>
                    <a:pt x="42" y="70"/>
                  </a:cubicBezTo>
                  <a:cubicBezTo>
                    <a:pt x="37" y="66"/>
                    <a:pt x="32" y="62"/>
                    <a:pt x="28" y="58"/>
                  </a:cubicBezTo>
                  <a:cubicBezTo>
                    <a:pt x="24" y="53"/>
                    <a:pt x="20" y="49"/>
                    <a:pt x="17" y="44"/>
                  </a:cubicBezTo>
                  <a:cubicBezTo>
                    <a:pt x="14" y="40"/>
                    <a:pt x="12" y="35"/>
                    <a:pt x="9" y="31"/>
                  </a:cubicBezTo>
                  <a:cubicBezTo>
                    <a:pt x="8" y="29"/>
                    <a:pt x="7" y="27"/>
                    <a:pt x="6" y="25"/>
                  </a:cubicBezTo>
                  <a:cubicBezTo>
                    <a:pt x="6" y="23"/>
                    <a:pt x="5" y="21"/>
                    <a:pt x="5" y="19"/>
                  </a:cubicBezTo>
                  <a:cubicBezTo>
                    <a:pt x="3" y="15"/>
                    <a:pt x="3" y="12"/>
                    <a:pt x="2" y="9"/>
                  </a:cubicBezTo>
                  <a:cubicBezTo>
                    <a:pt x="1" y="4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3"/>
                    <a:pt x="8" y="6"/>
                  </a:cubicBezTo>
                  <a:cubicBezTo>
                    <a:pt x="9" y="8"/>
                    <a:pt x="12" y="11"/>
                    <a:pt x="14" y="13"/>
                  </a:cubicBezTo>
                  <a:cubicBezTo>
                    <a:pt x="16" y="16"/>
                    <a:pt x="19" y="19"/>
                    <a:pt x="22" y="22"/>
                  </a:cubicBezTo>
                  <a:cubicBezTo>
                    <a:pt x="25" y="25"/>
                    <a:pt x="28" y="28"/>
                    <a:pt x="32" y="32"/>
                  </a:cubicBezTo>
                  <a:cubicBezTo>
                    <a:pt x="35" y="34"/>
                    <a:pt x="39" y="38"/>
                    <a:pt x="43" y="41"/>
                  </a:cubicBezTo>
                  <a:cubicBezTo>
                    <a:pt x="47" y="44"/>
                    <a:pt x="51" y="46"/>
                    <a:pt x="55" y="49"/>
                  </a:cubicBezTo>
                  <a:cubicBezTo>
                    <a:pt x="58" y="50"/>
                    <a:pt x="60" y="51"/>
                    <a:pt x="62" y="53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7" y="55"/>
                    <a:pt x="68" y="55"/>
                    <a:pt x="69" y="56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9" y="59"/>
                    <a:pt x="81" y="59"/>
                    <a:pt x="84" y="60"/>
                  </a:cubicBezTo>
                  <a:cubicBezTo>
                    <a:pt x="89" y="61"/>
                    <a:pt x="94" y="61"/>
                    <a:pt x="99" y="62"/>
                  </a:cubicBezTo>
                  <a:cubicBezTo>
                    <a:pt x="104" y="62"/>
                    <a:pt x="109" y="63"/>
                    <a:pt x="113" y="62"/>
                  </a:cubicBezTo>
                  <a:cubicBezTo>
                    <a:pt x="118" y="62"/>
                    <a:pt x="122" y="62"/>
                    <a:pt x="127" y="62"/>
                  </a:cubicBezTo>
                  <a:cubicBezTo>
                    <a:pt x="131" y="61"/>
                    <a:pt x="135" y="61"/>
                    <a:pt x="138" y="60"/>
                  </a:cubicBezTo>
                  <a:cubicBezTo>
                    <a:pt x="142" y="59"/>
                    <a:pt x="145" y="59"/>
                    <a:pt x="147" y="59"/>
                  </a:cubicBezTo>
                  <a:cubicBezTo>
                    <a:pt x="153" y="58"/>
                    <a:pt x="156" y="57"/>
                    <a:pt x="156" y="57"/>
                  </a:cubicBezTo>
                  <a:lnTo>
                    <a:pt x="157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1" name="Oval 370"/>
          <p:cNvSpPr>
            <a:spLocks noChangeArrowheads="1"/>
          </p:cNvSpPr>
          <p:nvPr/>
        </p:nvSpPr>
        <p:spPr bwMode="auto">
          <a:xfrm>
            <a:off x="8990712" y="2214069"/>
            <a:ext cx="1118236" cy="1118236"/>
          </a:xfrm>
          <a:prstGeom prst="ellipse">
            <a:avLst/>
          </a:prstGeom>
          <a:solidFill>
            <a:srgbClr val="5EC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0" name="组合 449"/>
          <p:cNvGrpSpPr/>
          <p:nvPr/>
        </p:nvGrpSpPr>
        <p:grpSpPr>
          <a:xfrm>
            <a:off x="9110644" y="2469134"/>
            <a:ext cx="878373" cy="646956"/>
            <a:chOff x="6265863" y="3724275"/>
            <a:chExt cx="825500" cy="608013"/>
          </a:xfrm>
        </p:grpSpPr>
        <p:sp>
          <p:nvSpPr>
            <p:cNvPr id="202" name="Freeform 371"/>
            <p:cNvSpPr/>
            <p:nvPr/>
          </p:nvSpPr>
          <p:spPr bwMode="auto">
            <a:xfrm>
              <a:off x="6265863" y="3724275"/>
              <a:ext cx="647700" cy="571500"/>
            </a:xfrm>
            <a:custGeom>
              <a:avLst/>
              <a:gdLst>
                <a:gd name="T0" fmla="*/ 408 w 408"/>
                <a:gd name="T1" fmla="*/ 271 h 360"/>
                <a:gd name="T2" fmla="*/ 71 w 408"/>
                <a:gd name="T3" fmla="*/ 360 h 360"/>
                <a:gd name="T4" fmla="*/ 0 w 408"/>
                <a:gd name="T5" fmla="*/ 89 h 360"/>
                <a:gd name="T6" fmla="*/ 337 w 408"/>
                <a:gd name="T7" fmla="*/ 0 h 360"/>
                <a:gd name="T8" fmla="*/ 408 w 408"/>
                <a:gd name="T9" fmla="*/ 27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360">
                  <a:moveTo>
                    <a:pt x="408" y="271"/>
                  </a:moveTo>
                  <a:lnTo>
                    <a:pt x="71" y="360"/>
                  </a:lnTo>
                  <a:lnTo>
                    <a:pt x="0" y="89"/>
                  </a:lnTo>
                  <a:lnTo>
                    <a:pt x="337" y="0"/>
                  </a:lnTo>
                  <a:lnTo>
                    <a:pt x="408" y="271"/>
                  </a:lnTo>
                  <a:close/>
                </a:path>
              </a:pathLst>
            </a:custGeom>
            <a:solidFill>
              <a:srgbClr val="D3D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372"/>
            <p:cNvSpPr/>
            <p:nvPr/>
          </p:nvSpPr>
          <p:spPr bwMode="auto">
            <a:xfrm>
              <a:off x="6305550" y="3765550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0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373"/>
            <p:cNvSpPr/>
            <p:nvPr/>
          </p:nvSpPr>
          <p:spPr bwMode="auto">
            <a:xfrm>
              <a:off x="6313488" y="37909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6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374"/>
            <p:cNvSpPr/>
            <p:nvPr/>
          </p:nvSpPr>
          <p:spPr bwMode="auto">
            <a:xfrm>
              <a:off x="6319838" y="38163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7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7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375"/>
            <p:cNvSpPr/>
            <p:nvPr/>
          </p:nvSpPr>
          <p:spPr bwMode="auto">
            <a:xfrm>
              <a:off x="6326188" y="3843338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376"/>
            <p:cNvSpPr/>
            <p:nvPr/>
          </p:nvSpPr>
          <p:spPr bwMode="auto">
            <a:xfrm>
              <a:off x="6334125" y="3870325"/>
              <a:ext cx="471488" cy="123825"/>
            </a:xfrm>
            <a:custGeom>
              <a:avLst/>
              <a:gdLst>
                <a:gd name="T0" fmla="*/ 0 w 297"/>
                <a:gd name="T1" fmla="*/ 78 h 78"/>
                <a:gd name="T2" fmla="*/ 0 w 297"/>
                <a:gd name="T3" fmla="*/ 78 h 78"/>
                <a:gd name="T4" fmla="*/ 296 w 297"/>
                <a:gd name="T5" fmla="*/ 0 h 78"/>
                <a:gd name="T6" fmla="*/ 297 w 297"/>
                <a:gd name="T7" fmla="*/ 0 h 78"/>
                <a:gd name="T8" fmla="*/ 0 w 297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8">
                  <a:moveTo>
                    <a:pt x="0" y="78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377"/>
            <p:cNvSpPr/>
            <p:nvPr/>
          </p:nvSpPr>
          <p:spPr bwMode="auto">
            <a:xfrm>
              <a:off x="6338888" y="3895725"/>
              <a:ext cx="473075" cy="125413"/>
            </a:xfrm>
            <a:custGeom>
              <a:avLst/>
              <a:gdLst>
                <a:gd name="T0" fmla="*/ 1 w 298"/>
                <a:gd name="T1" fmla="*/ 79 h 79"/>
                <a:gd name="T2" fmla="*/ 0 w 298"/>
                <a:gd name="T3" fmla="*/ 78 h 79"/>
                <a:gd name="T4" fmla="*/ 298 w 298"/>
                <a:gd name="T5" fmla="*/ 0 h 79"/>
                <a:gd name="T6" fmla="*/ 298 w 298"/>
                <a:gd name="T7" fmla="*/ 1 h 79"/>
                <a:gd name="T8" fmla="*/ 1 w 298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79">
                  <a:moveTo>
                    <a:pt x="1" y="79"/>
                  </a:moveTo>
                  <a:lnTo>
                    <a:pt x="0" y="78"/>
                  </a:lnTo>
                  <a:lnTo>
                    <a:pt x="298" y="0"/>
                  </a:lnTo>
                  <a:lnTo>
                    <a:pt x="298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378"/>
            <p:cNvSpPr/>
            <p:nvPr/>
          </p:nvSpPr>
          <p:spPr bwMode="auto">
            <a:xfrm>
              <a:off x="6346825" y="3921125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379"/>
            <p:cNvSpPr/>
            <p:nvPr/>
          </p:nvSpPr>
          <p:spPr bwMode="auto">
            <a:xfrm>
              <a:off x="6354763" y="3946525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6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6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380"/>
            <p:cNvSpPr/>
            <p:nvPr/>
          </p:nvSpPr>
          <p:spPr bwMode="auto">
            <a:xfrm>
              <a:off x="6361113" y="3973513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381"/>
            <p:cNvSpPr/>
            <p:nvPr/>
          </p:nvSpPr>
          <p:spPr bwMode="auto">
            <a:xfrm>
              <a:off x="6367463" y="3998913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382"/>
            <p:cNvSpPr/>
            <p:nvPr/>
          </p:nvSpPr>
          <p:spPr bwMode="auto">
            <a:xfrm>
              <a:off x="6375400" y="40259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383"/>
            <p:cNvSpPr/>
            <p:nvPr/>
          </p:nvSpPr>
          <p:spPr bwMode="auto">
            <a:xfrm>
              <a:off x="6381750" y="40513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384"/>
            <p:cNvSpPr/>
            <p:nvPr/>
          </p:nvSpPr>
          <p:spPr bwMode="auto">
            <a:xfrm>
              <a:off x="6388100" y="40782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385"/>
            <p:cNvSpPr/>
            <p:nvPr/>
          </p:nvSpPr>
          <p:spPr bwMode="auto">
            <a:xfrm>
              <a:off x="6396038" y="41036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386"/>
            <p:cNvSpPr/>
            <p:nvPr/>
          </p:nvSpPr>
          <p:spPr bwMode="auto">
            <a:xfrm>
              <a:off x="6669088" y="3792538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1 h 230"/>
                <a:gd name="T4" fmla="*/ 2 w 62"/>
                <a:gd name="T5" fmla="*/ 0 h 230"/>
                <a:gd name="T6" fmla="*/ 62 w 62"/>
                <a:gd name="T7" fmla="*/ 230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387"/>
            <p:cNvSpPr/>
            <p:nvPr/>
          </p:nvSpPr>
          <p:spPr bwMode="auto">
            <a:xfrm>
              <a:off x="6696075" y="378618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388"/>
            <p:cNvSpPr/>
            <p:nvPr/>
          </p:nvSpPr>
          <p:spPr bwMode="auto">
            <a:xfrm>
              <a:off x="6723063" y="37798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389"/>
            <p:cNvSpPr/>
            <p:nvPr/>
          </p:nvSpPr>
          <p:spPr bwMode="auto">
            <a:xfrm>
              <a:off x="6750050" y="377190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390"/>
            <p:cNvSpPr/>
            <p:nvPr/>
          </p:nvSpPr>
          <p:spPr bwMode="auto">
            <a:xfrm>
              <a:off x="6775450" y="3765550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391"/>
            <p:cNvSpPr/>
            <p:nvPr/>
          </p:nvSpPr>
          <p:spPr bwMode="auto">
            <a:xfrm>
              <a:off x="6643688" y="380047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392"/>
            <p:cNvSpPr/>
            <p:nvPr/>
          </p:nvSpPr>
          <p:spPr bwMode="auto">
            <a:xfrm>
              <a:off x="6618288" y="3806825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393"/>
            <p:cNvSpPr/>
            <p:nvPr/>
          </p:nvSpPr>
          <p:spPr bwMode="auto">
            <a:xfrm>
              <a:off x="6592888" y="3813175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1 h 230"/>
                <a:gd name="T4" fmla="*/ 0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394"/>
            <p:cNvSpPr/>
            <p:nvPr/>
          </p:nvSpPr>
          <p:spPr bwMode="auto">
            <a:xfrm>
              <a:off x="6565900" y="3821113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395"/>
            <p:cNvSpPr/>
            <p:nvPr/>
          </p:nvSpPr>
          <p:spPr bwMode="auto">
            <a:xfrm>
              <a:off x="6538913" y="3829050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396"/>
            <p:cNvSpPr/>
            <p:nvPr/>
          </p:nvSpPr>
          <p:spPr bwMode="auto">
            <a:xfrm>
              <a:off x="6513513" y="3833813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397"/>
            <p:cNvSpPr/>
            <p:nvPr/>
          </p:nvSpPr>
          <p:spPr bwMode="auto">
            <a:xfrm>
              <a:off x="6488113" y="3841750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398"/>
            <p:cNvSpPr/>
            <p:nvPr/>
          </p:nvSpPr>
          <p:spPr bwMode="auto">
            <a:xfrm>
              <a:off x="6461125" y="3849688"/>
              <a:ext cx="98425" cy="363538"/>
            </a:xfrm>
            <a:custGeom>
              <a:avLst/>
              <a:gdLst>
                <a:gd name="T0" fmla="*/ 61 w 62"/>
                <a:gd name="T1" fmla="*/ 229 h 229"/>
                <a:gd name="T2" fmla="*/ 0 w 62"/>
                <a:gd name="T3" fmla="*/ 0 h 229"/>
                <a:gd name="T4" fmla="*/ 1 w 62"/>
                <a:gd name="T5" fmla="*/ 0 h 229"/>
                <a:gd name="T6" fmla="*/ 62 w 62"/>
                <a:gd name="T7" fmla="*/ 229 h 229"/>
                <a:gd name="T8" fmla="*/ 61 w 62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29">
                  <a:moveTo>
                    <a:pt x="61" y="22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399"/>
            <p:cNvSpPr/>
            <p:nvPr/>
          </p:nvSpPr>
          <p:spPr bwMode="auto">
            <a:xfrm>
              <a:off x="6435725" y="385445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400"/>
            <p:cNvSpPr/>
            <p:nvPr/>
          </p:nvSpPr>
          <p:spPr bwMode="auto">
            <a:xfrm>
              <a:off x="6410325" y="38623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0 w 61"/>
                <a:gd name="T5" fmla="*/ 0 h 230"/>
                <a:gd name="T6" fmla="*/ 61 w 61"/>
                <a:gd name="T7" fmla="*/ 229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1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401"/>
            <p:cNvSpPr/>
            <p:nvPr/>
          </p:nvSpPr>
          <p:spPr bwMode="auto">
            <a:xfrm>
              <a:off x="6383338" y="38687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402"/>
            <p:cNvSpPr/>
            <p:nvPr/>
          </p:nvSpPr>
          <p:spPr bwMode="auto">
            <a:xfrm>
              <a:off x="6357938" y="38750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403"/>
            <p:cNvSpPr/>
            <p:nvPr/>
          </p:nvSpPr>
          <p:spPr bwMode="auto">
            <a:xfrm>
              <a:off x="6330950" y="388302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404"/>
            <p:cNvSpPr/>
            <p:nvPr/>
          </p:nvSpPr>
          <p:spPr bwMode="auto">
            <a:xfrm>
              <a:off x="6869113" y="4138613"/>
              <a:ext cx="198438" cy="106363"/>
            </a:xfrm>
            <a:custGeom>
              <a:avLst/>
              <a:gdLst>
                <a:gd name="T0" fmla="*/ 0 w 191"/>
                <a:gd name="T1" fmla="*/ 45 h 103"/>
                <a:gd name="T2" fmla="*/ 191 w 191"/>
                <a:gd name="T3" fmla="*/ 20 h 103"/>
                <a:gd name="T4" fmla="*/ 153 w 191"/>
                <a:gd name="T5" fmla="*/ 93 h 103"/>
                <a:gd name="T6" fmla="*/ 45 w 191"/>
                <a:gd name="T7" fmla="*/ 103 h 103"/>
                <a:gd name="T8" fmla="*/ 0 w 191"/>
                <a:gd name="T9" fmla="*/ 4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03">
                  <a:moveTo>
                    <a:pt x="0" y="45"/>
                  </a:moveTo>
                  <a:cubicBezTo>
                    <a:pt x="0" y="45"/>
                    <a:pt x="116" y="0"/>
                    <a:pt x="191" y="20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45" y="103"/>
                    <a:pt x="45" y="103"/>
                    <a:pt x="45" y="103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405"/>
            <p:cNvSpPr/>
            <p:nvPr/>
          </p:nvSpPr>
          <p:spPr bwMode="auto">
            <a:xfrm>
              <a:off x="6872288" y="4114800"/>
              <a:ext cx="190500" cy="58738"/>
            </a:xfrm>
            <a:custGeom>
              <a:avLst/>
              <a:gdLst>
                <a:gd name="T0" fmla="*/ 0 w 184"/>
                <a:gd name="T1" fmla="*/ 28 h 57"/>
                <a:gd name="T2" fmla="*/ 97 w 184"/>
                <a:gd name="T3" fmla="*/ 2 h 57"/>
                <a:gd name="T4" fmla="*/ 136 w 184"/>
                <a:gd name="T5" fmla="*/ 0 h 57"/>
                <a:gd name="T6" fmla="*/ 157 w 184"/>
                <a:gd name="T7" fmla="*/ 2 h 57"/>
                <a:gd name="T8" fmla="*/ 170 w 184"/>
                <a:gd name="T9" fmla="*/ 4 h 57"/>
                <a:gd name="T10" fmla="*/ 150 w 184"/>
                <a:gd name="T11" fmla="*/ 38 h 57"/>
                <a:gd name="T12" fmla="*/ 111 w 184"/>
                <a:gd name="T13" fmla="*/ 48 h 57"/>
                <a:gd name="T14" fmla="*/ 59 w 184"/>
                <a:gd name="T15" fmla="*/ 55 h 57"/>
                <a:gd name="T16" fmla="*/ 33 w 184"/>
                <a:gd name="T17" fmla="*/ 56 h 57"/>
                <a:gd name="T18" fmla="*/ 14 w 184"/>
                <a:gd name="T19" fmla="*/ 51 h 57"/>
                <a:gd name="T20" fmla="*/ 0 w 18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57">
                  <a:moveTo>
                    <a:pt x="0" y="28"/>
                  </a:moveTo>
                  <a:cubicBezTo>
                    <a:pt x="28" y="6"/>
                    <a:pt x="64" y="9"/>
                    <a:pt x="97" y="2"/>
                  </a:cubicBezTo>
                  <a:cubicBezTo>
                    <a:pt x="110" y="0"/>
                    <a:pt x="123" y="0"/>
                    <a:pt x="136" y="0"/>
                  </a:cubicBezTo>
                  <a:cubicBezTo>
                    <a:pt x="143" y="1"/>
                    <a:pt x="150" y="1"/>
                    <a:pt x="157" y="2"/>
                  </a:cubicBezTo>
                  <a:cubicBezTo>
                    <a:pt x="162" y="2"/>
                    <a:pt x="167" y="2"/>
                    <a:pt x="170" y="4"/>
                  </a:cubicBezTo>
                  <a:cubicBezTo>
                    <a:pt x="184" y="16"/>
                    <a:pt x="158" y="33"/>
                    <a:pt x="150" y="38"/>
                  </a:cubicBezTo>
                  <a:cubicBezTo>
                    <a:pt x="137" y="46"/>
                    <a:pt x="126" y="46"/>
                    <a:pt x="111" y="48"/>
                  </a:cubicBezTo>
                  <a:cubicBezTo>
                    <a:pt x="94" y="51"/>
                    <a:pt x="76" y="54"/>
                    <a:pt x="59" y="55"/>
                  </a:cubicBezTo>
                  <a:cubicBezTo>
                    <a:pt x="50" y="56"/>
                    <a:pt x="42" y="57"/>
                    <a:pt x="33" y="56"/>
                  </a:cubicBezTo>
                  <a:cubicBezTo>
                    <a:pt x="27" y="55"/>
                    <a:pt x="19" y="55"/>
                    <a:pt x="14" y="51"/>
                  </a:cubicBezTo>
                  <a:cubicBezTo>
                    <a:pt x="9" y="48"/>
                    <a:pt x="1" y="36"/>
                    <a:pt x="0" y="29"/>
                  </a:cubicBezTo>
                </a:path>
              </a:pathLst>
            </a:custGeom>
            <a:solidFill>
              <a:srgbClr val="3A8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407"/>
            <p:cNvSpPr/>
            <p:nvPr/>
          </p:nvSpPr>
          <p:spPr bwMode="auto">
            <a:xfrm>
              <a:off x="6753225" y="3824288"/>
              <a:ext cx="296863" cy="361950"/>
            </a:xfrm>
            <a:custGeom>
              <a:avLst/>
              <a:gdLst>
                <a:gd name="T0" fmla="*/ 6 w 288"/>
                <a:gd name="T1" fmla="*/ 64 h 350"/>
                <a:gd name="T2" fmla="*/ 13 w 288"/>
                <a:gd name="T3" fmla="*/ 86 h 350"/>
                <a:gd name="T4" fmla="*/ 19 w 288"/>
                <a:gd name="T5" fmla="*/ 110 h 350"/>
                <a:gd name="T6" fmla="*/ 49 w 288"/>
                <a:gd name="T7" fmla="*/ 179 h 350"/>
                <a:gd name="T8" fmla="*/ 77 w 288"/>
                <a:gd name="T9" fmla="*/ 213 h 350"/>
                <a:gd name="T10" fmla="*/ 110 w 288"/>
                <a:gd name="T11" fmla="*/ 243 h 350"/>
                <a:gd name="T12" fmla="*/ 146 w 288"/>
                <a:gd name="T13" fmla="*/ 293 h 350"/>
                <a:gd name="T14" fmla="*/ 164 w 288"/>
                <a:gd name="T15" fmla="*/ 350 h 350"/>
                <a:gd name="T16" fmla="*/ 236 w 288"/>
                <a:gd name="T17" fmla="*/ 347 h 350"/>
                <a:gd name="T18" fmla="*/ 285 w 288"/>
                <a:gd name="T19" fmla="*/ 337 h 350"/>
                <a:gd name="T20" fmla="*/ 280 w 288"/>
                <a:gd name="T21" fmla="*/ 309 h 350"/>
                <a:gd name="T22" fmla="*/ 275 w 288"/>
                <a:gd name="T23" fmla="*/ 280 h 350"/>
                <a:gd name="T24" fmla="*/ 262 w 288"/>
                <a:gd name="T25" fmla="*/ 172 h 350"/>
                <a:gd name="T26" fmla="*/ 257 w 288"/>
                <a:gd name="T27" fmla="*/ 118 h 350"/>
                <a:gd name="T28" fmla="*/ 224 w 288"/>
                <a:gd name="T29" fmla="*/ 74 h 350"/>
                <a:gd name="T30" fmla="*/ 139 w 288"/>
                <a:gd name="T31" fmla="*/ 7 h 350"/>
                <a:gd name="T32" fmla="*/ 62 w 288"/>
                <a:gd name="T33" fmla="*/ 5 h 350"/>
                <a:gd name="T34" fmla="*/ 0 w 288"/>
                <a:gd name="T35" fmla="*/ 24 h 350"/>
                <a:gd name="T36" fmla="*/ 38 w 288"/>
                <a:gd name="T37" fmla="*/ 44 h 350"/>
                <a:gd name="T38" fmla="*/ 86 w 288"/>
                <a:gd name="T39" fmla="*/ 47 h 350"/>
                <a:gd name="T40" fmla="*/ 129 w 288"/>
                <a:gd name="T41" fmla="*/ 77 h 350"/>
                <a:gd name="T42" fmla="*/ 152 w 288"/>
                <a:gd name="T43" fmla="*/ 125 h 350"/>
                <a:gd name="T44" fmla="*/ 109 w 288"/>
                <a:gd name="T45" fmla="*/ 147 h 350"/>
                <a:gd name="T46" fmla="*/ 69 w 288"/>
                <a:gd name="T47" fmla="*/ 116 h 350"/>
                <a:gd name="T48" fmla="*/ 42 w 288"/>
                <a:gd name="T49" fmla="*/ 79 h 350"/>
                <a:gd name="T50" fmla="*/ 25 w 288"/>
                <a:gd name="T51" fmla="*/ 59 h 350"/>
                <a:gd name="T52" fmla="*/ 6 w 288"/>
                <a:gd name="T53" fmla="*/ 6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350">
                  <a:moveTo>
                    <a:pt x="6" y="64"/>
                  </a:moveTo>
                  <a:cubicBezTo>
                    <a:pt x="9" y="68"/>
                    <a:pt x="10" y="80"/>
                    <a:pt x="13" y="86"/>
                  </a:cubicBezTo>
                  <a:cubicBezTo>
                    <a:pt x="16" y="94"/>
                    <a:pt x="16" y="102"/>
                    <a:pt x="19" y="110"/>
                  </a:cubicBezTo>
                  <a:cubicBezTo>
                    <a:pt x="24" y="126"/>
                    <a:pt x="41" y="164"/>
                    <a:pt x="49" y="179"/>
                  </a:cubicBezTo>
                  <a:cubicBezTo>
                    <a:pt x="57" y="195"/>
                    <a:pt x="65" y="202"/>
                    <a:pt x="77" y="213"/>
                  </a:cubicBezTo>
                  <a:cubicBezTo>
                    <a:pt x="92" y="227"/>
                    <a:pt x="97" y="228"/>
                    <a:pt x="110" y="243"/>
                  </a:cubicBezTo>
                  <a:cubicBezTo>
                    <a:pt x="123" y="258"/>
                    <a:pt x="136" y="276"/>
                    <a:pt x="146" y="293"/>
                  </a:cubicBezTo>
                  <a:cubicBezTo>
                    <a:pt x="158" y="313"/>
                    <a:pt x="161" y="329"/>
                    <a:pt x="164" y="350"/>
                  </a:cubicBezTo>
                  <a:cubicBezTo>
                    <a:pt x="188" y="350"/>
                    <a:pt x="212" y="349"/>
                    <a:pt x="236" y="347"/>
                  </a:cubicBezTo>
                  <a:cubicBezTo>
                    <a:pt x="244" y="346"/>
                    <a:pt x="280" y="346"/>
                    <a:pt x="285" y="337"/>
                  </a:cubicBezTo>
                  <a:cubicBezTo>
                    <a:pt x="288" y="332"/>
                    <a:pt x="281" y="315"/>
                    <a:pt x="280" y="309"/>
                  </a:cubicBezTo>
                  <a:cubicBezTo>
                    <a:pt x="278" y="299"/>
                    <a:pt x="277" y="290"/>
                    <a:pt x="275" y="280"/>
                  </a:cubicBezTo>
                  <a:cubicBezTo>
                    <a:pt x="270" y="244"/>
                    <a:pt x="268" y="209"/>
                    <a:pt x="262" y="172"/>
                  </a:cubicBezTo>
                  <a:cubicBezTo>
                    <a:pt x="259" y="155"/>
                    <a:pt x="261" y="135"/>
                    <a:pt x="257" y="118"/>
                  </a:cubicBezTo>
                  <a:cubicBezTo>
                    <a:pt x="252" y="98"/>
                    <a:pt x="241" y="86"/>
                    <a:pt x="224" y="74"/>
                  </a:cubicBezTo>
                  <a:cubicBezTo>
                    <a:pt x="195" y="52"/>
                    <a:pt x="176" y="18"/>
                    <a:pt x="139" y="7"/>
                  </a:cubicBezTo>
                  <a:cubicBezTo>
                    <a:pt x="115" y="0"/>
                    <a:pt x="87" y="4"/>
                    <a:pt x="62" y="5"/>
                  </a:cubicBezTo>
                  <a:cubicBezTo>
                    <a:pt x="41" y="6"/>
                    <a:pt x="18" y="12"/>
                    <a:pt x="0" y="24"/>
                  </a:cubicBezTo>
                  <a:cubicBezTo>
                    <a:pt x="8" y="40"/>
                    <a:pt x="20" y="45"/>
                    <a:pt x="38" y="44"/>
                  </a:cubicBezTo>
                  <a:cubicBezTo>
                    <a:pt x="56" y="43"/>
                    <a:pt x="68" y="41"/>
                    <a:pt x="86" y="47"/>
                  </a:cubicBezTo>
                  <a:cubicBezTo>
                    <a:pt x="104" y="53"/>
                    <a:pt x="118" y="62"/>
                    <a:pt x="129" y="77"/>
                  </a:cubicBezTo>
                  <a:cubicBezTo>
                    <a:pt x="138" y="88"/>
                    <a:pt x="157" y="110"/>
                    <a:pt x="152" y="125"/>
                  </a:cubicBezTo>
                  <a:cubicBezTo>
                    <a:pt x="146" y="143"/>
                    <a:pt x="125" y="151"/>
                    <a:pt x="109" y="147"/>
                  </a:cubicBezTo>
                  <a:cubicBezTo>
                    <a:pt x="91" y="143"/>
                    <a:pt x="80" y="129"/>
                    <a:pt x="69" y="116"/>
                  </a:cubicBezTo>
                  <a:cubicBezTo>
                    <a:pt x="59" y="105"/>
                    <a:pt x="50" y="93"/>
                    <a:pt x="42" y="79"/>
                  </a:cubicBezTo>
                  <a:cubicBezTo>
                    <a:pt x="38" y="71"/>
                    <a:pt x="33" y="63"/>
                    <a:pt x="25" y="59"/>
                  </a:cubicBezTo>
                  <a:cubicBezTo>
                    <a:pt x="17" y="54"/>
                    <a:pt x="12" y="58"/>
                    <a:pt x="6" y="64"/>
                  </a:cubicBezTo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408"/>
            <p:cNvSpPr/>
            <p:nvPr/>
          </p:nvSpPr>
          <p:spPr bwMode="auto">
            <a:xfrm>
              <a:off x="6869113" y="4121150"/>
              <a:ext cx="206375" cy="111125"/>
            </a:xfrm>
            <a:custGeom>
              <a:avLst/>
              <a:gdLst>
                <a:gd name="T0" fmla="*/ 176 w 200"/>
                <a:gd name="T1" fmla="*/ 0 h 107"/>
                <a:gd name="T2" fmla="*/ 140 w 200"/>
                <a:gd name="T3" fmla="*/ 20 h 107"/>
                <a:gd name="T4" fmla="*/ 91 w 200"/>
                <a:gd name="T5" fmla="*/ 28 h 107"/>
                <a:gd name="T6" fmla="*/ 45 w 200"/>
                <a:gd name="T7" fmla="*/ 31 h 107"/>
                <a:gd name="T8" fmla="*/ 4 w 200"/>
                <a:gd name="T9" fmla="*/ 20 h 107"/>
                <a:gd name="T10" fmla="*/ 6 w 200"/>
                <a:gd name="T11" fmla="*/ 57 h 107"/>
                <a:gd name="T12" fmla="*/ 12 w 200"/>
                <a:gd name="T13" fmla="*/ 103 h 107"/>
                <a:gd name="T14" fmla="*/ 52 w 200"/>
                <a:gd name="T15" fmla="*/ 99 h 107"/>
                <a:gd name="T16" fmla="*/ 106 w 200"/>
                <a:gd name="T17" fmla="*/ 107 h 107"/>
                <a:gd name="T18" fmla="*/ 161 w 200"/>
                <a:gd name="T19" fmla="*/ 101 h 107"/>
                <a:gd name="T20" fmla="*/ 200 w 200"/>
                <a:gd name="T21" fmla="*/ 89 h 107"/>
                <a:gd name="T22" fmla="*/ 190 w 200"/>
                <a:gd name="T23" fmla="*/ 47 h 107"/>
                <a:gd name="T24" fmla="*/ 177 w 200"/>
                <a:gd name="T25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76" y="0"/>
                  </a:moveTo>
                  <a:cubicBezTo>
                    <a:pt x="174" y="10"/>
                    <a:pt x="148" y="18"/>
                    <a:pt x="140" y="20"/>
                  </a:cubicBezTo>
                  <a:cubicBezTo>
                    <a:pt x="124" y="23"/>
                    <a:pt x="107" y="26"/>
                    <a:pt x="91" y="28"/>
                  </a:cubicBezTo>
                  <a:cubicBezTo>
                    <a:pt x="76" y="30"/>
                    <a:pt x="60" y="31"/>
                    <a:pt x="45" y="31"/>
                  </a:cubicBezTo>
                  <a:cubicBezTo>
                    <a:pt x="33" y="31"/>
                    <a:pt x="12" y="30"/>
                    <a:pt x="4" y="20"/>
                  </a:cubicBezTo>
                  <a:cubicBezTo>
                    <a:pt x="0" y="27"/>
                    <a:pt x="6" y="48"/>
                    <a:pt x="6" y="57"/>
                  </a:cubicBezTo>
                  <a:cubicBezTo>
                    <a:pt x="6" y="72"/>
                    <a:pt x="6" y="89"/>
                    <a:pt x="12" y="103"/>
                  </a:cubicBezTo>
                  <a:cubicBezTo>
                    <a:pt x="22" y="96"/>
                    <a:pt x="41" y="99"/>
                    <a:pt x="52" y="99"/>
                  </a:cubicBezTo>
                  <a:cubicBezTo>
                    <a:pt x="70" y="101"/>
                    <a:pt x="88" y="106"/>
                    <a:pt x="106" y="107"/>
                  </a:cubicBezTo>
                  <a:cubicBezTo>
                    <a:pt x="124" y="107"/>
                    <a:pt x="143" y="106"/>
                    <a:pt x="161" y="101"/>
                  </a:cubicBezTo>
                  <a:cubicBezTo>
                    <a:pt x="174" y="99"/>
                    <a:pt x="190" y="97"/>
                    <a:pt x="200" y="89"/>
                  </a:cubicBezTo>
                  <a:cubicBezTo>
                    <a:pt x="197" y="75"/>
                    <a:pt x="194" y="61"/>
                    <a:pt x="190" y="47"/>
                  </a:cubicBezTo>
                  <a:cubicBezTo>
                    <a:pt x="186" y="34"/>
                    <a:pt x="185" y="14"/>
                    <a:pt x="177" y="3"/>
                  </a:cubicBezTo>
                </a:path>
              </a:pathLst>
            </a:custGeom>
            <a:solidFill>
              <a:srgbClr val="4C9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409"/>
            <p:cNvSpPr/>
            <p:nvPr/>
          </p:nvSpPr>
          <p:spPr bwMode="auto">
            <a:xfrm>
              <a:off x="6869113" y="4159250"/>
              <a:ext cx="222250" cy="173038"/>
            </a:xfrm>
            <a:custGeom>
              <a:avLst/>
              <a:gdLst>
                <a:gd name="T0" fmla="*/ 191 w 215"/>
                <a:gd name="T1" fmla="*/ 0 h 167"/>
                <a:gd name="T2" fmla="*/ 0 w 215"/>
                <a:gd name="T3" fmla="*/ 25 h 167"/>
                <a:gd name="T4" fmla="*/ 6 w 215"/>
                <a:gd name="T5" fmla="*/ 102 h 167"/>
                <a:gd name="T6" fmla="*/ 215 w 215"/>
                <a:gd name="T7" fmla="*/ 98 h 167"/>
                <a:gd name="T8" fmla="*/ 191 w 215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7">
                  <a:moveTo>
                    <a:pt x="191" y="0"/>
                  </a:moveTo>
                  <a:cubicBezTo>
                    <a:pt x="191" y="0"/>
                    <a:pt x="83" y="70"/>
                    <a:pt x="0" y="25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143" y="167"/>
                    <a:pt x="215" y="9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64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10"/>
            <p:cNvSpPr/>
            <p:nvPr/>
          </p:nvSpPr>
          <p:spPr bwMode="auto">
            <a:xfrm>
              <a:off x="6884988" y="4217988"/>
              <a:ext cx="30163" cy="33338"/>
            </a:xfrm>
            <a:custGeom>
              <a:avLst/>
              <a:gdLst>
                <a:gd name="T0" fmla="*/ 23 w 30"/>
                <a:gd name="T1" fmla="*/ 30 h 33"/>
                <a:gd name="T2" fmla="*/ 4 w 30"/>
                <a:gd name="T3" fmla="*/ 23 h 33"/>
                <a:gd name="T4" fmla="*/ 7 w 30"/>
                <a:gd name="T5" fmla="*/ 3 h 33"/>
                <a:gd name="T6" fmla="*/ 25 w 30"/>
                <a:gd name="T7" fmla="*/ 10 h 33"/>
                <a:gd name="T8" fmla="*/ 23 w 3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3" y="30"/>
                  </a:moveTo>
                  <a:cubicBezTo>
                    <a:pt x="17" y="33"/>
                    <a:pt x="9" y="30"/>
                    <a:pt x="4" y="23"/>
                  </a:cubicBezTo>
                  <a:cubicBezTo>
                    <a:pt x="0" y="15"/>
                    <a:pt x="1" y="7"/>
                    <a:pt x="7" y="3"/>
                  </a:cubicBezTo>
                  <a:cubicBezTo>
                    <a:pt x="13" y="0"/>
                    <a:pt x="21" y="3"/>
                    <a:pt x="25" y="10"/>
                  </a:cubicBezTo>
                  <a:cubicBezTo>
                    <a:pt x="30" y="18"/>
                    <a:pt x="28" y="27"/>
                    <a:pt x="23" y="30"/>
                  </a:cubicBez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11"/>
            <p:cNvSpPr/>
            <p:nvPr/>
          </p:nvSpPr>
          <p:spPr bwMode="auto">
            <a:xfrm>
              <a:off x="6689725" y="3843338"/>
              <a:ext cx="63500" cy="36513"/>
            </a:xfrm>
            <a:custGeom>
              <a:avLst/>
              <a:gdLst>
                <a:gd name="T0" fmla="*/ 19 w 62"/>
                <a:gd name="T1" fmla="*/ 32 h 36"/>
                <a:gd name="T2" fmla="*/ 57 w 62"/>
                <a:gd name="T3" fmla="*/ 36 h 36"/>
                <a:gd name="T4" fmla="*/ 60 w 62"/>
                <a:gd name="T5" fmla="*/ 28 h 36"/>
                <a:gd name="T6" fmla="*/ 62 w 62"/>
                <a:gd name="T7" fmla="*/ 20 h 36"/>
                <a:gd name="T8" fmla="*/ 30 w 62"/>
                <a:gd name="T9" fmla="*/ 0 h 36"/>
                <a:gd name="T10" fmla="*/ 1 w 62"/>
                <a:gd name="T11" fmla="*/ 7 h 36"/>
                <a:gd name="T12" fmla="*/ 0 w 62"/>
                <a:gd name="T13" fmla="*/ 8 h 36"/>
                <a:gd name="T14" fmla="*/ 0 w 62"/>
                <a:gd name="T15" fmla="*/ 9 h 36"/>
                <a:gd name="T16" fmla="*/ 19 w 62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6">
                  <a:moveTo>
                    <a:pt x="19" y="32"/>
                  </a:moveTo>
                  <a:cubicBezTo>
                    <a:pt x="33" y="25"/>
                    <a:pt x="57" y="36"/>
                    <a:pt x="57" y="36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37" y="13"/>
                    <a:pt x="30" y="0"/>
                  </a:cubicBezTo>
                  <a:cubicBezTo>
                    <a:pt x="30" y="0"/>
                    <a:pt x="14" y="12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4" y="13"/>
                    <a:pt x="19" y="32"/>
                    <a:pt x="19" y="32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12"/>
            <p:cNvSpPr/>
            <p:nvPr/>
          </p:nvSpPr>
          <p:spPr bwMode="auto">
            <a:xfrm>
              <a:off x="6689725" y="3849688"/>
              <a:ext cx="63500" cy="26988"/>
            </a:xfrm>
            <a:custGeom>
              <a:avLst/>
              <a:gdLst>
                <a:gd name="T0" fmla="*/ 21 w 61"/>
                <a:gd name="T1" fmla="*/ 20 h 27"/>
                <a:gd name="T2" fmla="*/ 58 w 61"/>
                <a:gd name="T3" fmla="*/ 27 h 27"/>
                <a:gd name="T4" fmla="*/ 60 w 61"/>
                <a:gd name="T5" fmla="*/ 22 h 27"/>
                <a:gd name="T6" fmla="*/ 61 w 61"/>
                <a:gd name="T7" fmla="*/ 17 h 27"/>
                <a:gd name="T8" fmla="*/ 28 w 61"/>
                <a:gd name="T9" fmla="*/ 0 h 27"/>
                <a:gd name="T10" fmla="*/ 0 w 61"/>
                <a:gd name="T11" fmla="*/ 1 h 27"/>
                <a:gd name="T12" fmla="*/ 0 w 61"/>
                <a:gd name="T13" fmla="*/ 2 h 27"/>
                <a:gd name="T14" fmla="*/ 0 w 61"/>
                <a:gd name="T15" fmla="*/ 2 h 27"/>
                <a:gd name="T16" fmla="*/ 21 w 61"/>
                <a:gd name="T1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7">
                  <a:moveTo>
                    <a:pt x="21" y="20"/>
                  </a:moveTo>
                  <a:cubicBezTo>
                    <a:pt x="33" y="17"/>
                    <a:pt x="58" y="27"/>
                    <a:pt x="58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36" y="10"/>
                    <a:pt x="28" y="0"/>
                  </a:cubicBezTo>
                  <a:cubicBezTo>
                    <a:pt x="28" y="0"/>
                    <a:pt x="14" y="6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4" y="7"/>
                    <a:pt x="21" y="20"/>
                    <a:pt x="21" y="2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3"/>
            <p:cNvSpPr/>
            <p:nvPr/>
          </p:nvSpPr>
          <p:spPr bwMode="auto">
            <a:xfrm>
              <a:off x="6689725" y="3851275"/>
              <a:ext cx="61913" cy="22225"/>
            </a:xfrm>
            <a:custGeom>
              <a:avLst/>
              <a:gdLst>
                <a:gd name="T0" fmla="*/ 23 w 60"/>
                <a:gd name="T1" fmla="*/ 13 h 22"/>
                <a:gd name="T2" fmla="*/ 59 w 60"/>
                <a:gd name="T3" fmla="*/ 22 h 22"/>
                <a:gd name="T4" fmla="*/ 60 w 60"/>
                <a:gd name="T5" fmla="*/ 20 h 22"/>
                <a:gd name="T6" fmla="*/ 60 w 60"/>
                <a:gd name="T7" fmla="*/ 17 h 22"/>
                <a:gd name="T8" fmla="*/ 26 w 60"/>
                <a:gd name="T9" fmla="*/ 3 h 22"/>
                <a:gd name="T10" fmla="*/ 0 w 60"/>
                <a:gd name="T11" fmla="*/ 0 h 22"/>
                <a:gd name="T12" fmla="*/ 0 w 60"/>
                <a:gd name="T13" fmla="*/ 0 h 22"/>
                <a:gd name="T14" fmla="*/ 0 w 60"/>
                <a:gd name="T15" fmla="*/ 0 h 22"/>
                <a:gd name="T16" fmla="*/ 23 w 60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2">
                  <a:moveTo>
                    <a:pt x="23" y="13"/>
                  </a:moveTo>
                  <a:cubicBezTo>
                    <a:pt x="34" y="13"/>
                    <a:pt x="59" y="22"/>
                    <a:pt x="59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35" y="9"/>
                    <a:pt x="26" y="3"/>
                  </a:cubicBezTo>
                  <a:cubicBezTo>
                    <a:pt x="26" y="3"/>
                    <a:pt x="14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4"/>
                    <a:pt x="23" y="13"/>
                    <a:pt x="23" y="13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4"/>
            <p:cNvSpPr/>
            <p:nvPr/>
          </p:nvSpPr>
          <p:spPr bwMode="auto">
            <a:xfrm>
              <a:off x="6735763" y="3852863"/>
              <a:ext cx="174625" cy="92075"/>
            </a:xfrm>
            <a:custGeom>
              <a:avLst/>
              <a:gdLst>
                <a:gd name="T0" fmla="*/ 9 w 169"/>
                <a:gd name="T1" fmla="*/ 0 h 89"/>
                <a:gd name="T2" fmla="*/ 5 w 169"/>
                <a:gd name="T3" fmla="*/ 14 h 89"/>
                <a:gd name="T4" fmla="*/ 0 w 169"/>
                <a:gd name="T5" fmla="*/ 28 h 89"/>
                <a:gd name="T6" fmla="*/ 154 w 169"/>
                <a:gd name="T7" fmla="*/ 89 h 89"/>
                <a:gd name="T8" fmla="*/ 161 w 169"/>
                <a:gd name="T9" fmla="*/ 66 h 89"/>
                <a:gd name="T10" fmla="*/ 169 w 169"/>
                <a:gd name="T11" fmla="*/ 42 h 89"/>
                <a:gd name="T12" fmla="*/ 9 w 16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89">
                  <a:moveTo>
                    <a:pt x="9" y="0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4" y="84"/>
                    <a:pt x="154" y="89"/>
                    <a:pt x="154" y="89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9" y="42"/>
                    <a:pt x="142" y="29"/>
                    <a:pt x="9" y="0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5"/>
            <p:cNvSpPr/>
            <p:nvPr/>
          </p:nvSpPr>
          <p:spPr bwMode="auto">
            <a:xfrm>
              <a:off x="6910388" y="3902075"/>
              <a:ext cx="123825" cy="77788"/>
            </a:xfrm>
            <a:custGeom>
              <a:avLst/>
              <a:gdLst>
                <a:gd name="T0" fmla="*/ 29 w 120"/>
                <a:gd name="T1" fmla="*/ 3 h 76"/>
                <a:gd name="T2" fmla="*/ 17 w 120"/>
                <a:gd name="T3" fmla="*/ 0 h 76"/>
                <a:gd name="T4" fmla="*/ 0 w 120"/>
                <a:gd name="T5" fmla="*/ 49 h 76"/>
                <a:gd name="T6" fmla="*/ 13 w 120"/>
                <a:gd name="T7" fmla="*/ 53 h 76"/>
                <a:gd name="T8" fmla="*/ 109 w 120"/>
                <a:gd name="T9" fmla="*/ 76 h 76"/>
                <a:gd name="T10" fmla="*/ 120 w 120"/>
                <a:gd name="T11" fmla="*/ 43 h 76"/>
                <a:gd name="T12" fmla="*/ 29 w 120"/>
                <a:gd name="T13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6">
                  <a:moveTo>
                    <a:pt x="29" y="3"/>
                  </a:moveTo>
                  <a:cubicBezTo>
                    <a:pt x="25" y="2"/>
                    <a:pt x="21" y="1"/>
                    <a:pt x="17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1"/>
                    <a:pt x="8" y="52"/>
                    <a:pt x="13" y="53"/>
                  </a:cubicBezTo>
                  <a:cubicBezTo>
                    <a:pt x="50" y="66"/>
                    <a:pt x="85" y="74"/>
                    <a:pt x="109" y="7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99" y="30"/>
                    <a:pt x="67" y="16"/>
                    <a:pt x="29" y="3"/>
                  </a:cubicBezTo>
                  <a:close/>
                </a:path>
              </a:pathLst>
            </a:custGeom>
            <a:solidFill>
              <a:srgbClr val="8945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6"/>
            <p:cNvSpPr/>
            <p:nvPr/>
          </p:nvSpPr>
          <p:spPr bwMode="auto">
            <a:xfrm>
              <a:off x="6892925" y="3895725"/>
              <a:ext cx="34925" cy="57150"/>
            </a:xfrm>
            <a:custGeom>
              <a:avLst/>
              <a:gdLst>
                <a:gd name="T0" fmla="*/ 16 w 34"/>
                <a:gd name="T1" fmla="*/ 0 h 55"/>
                <a:gd name="T2" fmla="*/ 0 w 34"/>
                <a:gd name="T3" fmla="*/ 49 h 55"/>
                <a:gd name="T4" fmla="*/ 17 w 34"/>
                <a:gd name="T5" fmla="*/ 55 h 55"/>
                <a:gd name="T6" fmla="*/ 34 w 34"/>
                <a:gd name="T7" fmla="*/ 6 h 55"/>
                <a:gd name="T8" fmla="*/ 16 w 34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5">
                  <a:moveTo>
                    <a:pt x="16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5" y="51"/>
                    <a:pt x="11" y="53"/>
                    <a:pt x="17" y="5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4"/>
                    <a:pt x="22" y="2"/>
                    <a:pt x="16" y="0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7"/>
            <p:cNvSpPr/>
            <p:nvPr/>
          </p:nvSpPr>
          <p:spPr bwMode="auto">
            <a:xfrm>
              <a:off x="7023100" y="3946525"/>
              <a:ext cx="39688" cy="36513"/>
            </a:xfrm>
            <a:custGeom>
              <a:avLst/>
              <a:gdLst>
                <a:gd name="T0" fmla="*/ 36 w 38"/>
                <a:gd name="T1" fmla="*/ 27 h 35"/>
                <a:gd name="T2" fmla="*/ 11 w 38"/>
                <a:gd name="T3" fmla="*/ 0 h 35"/>
                <a:gd name="T4" fmla="*/ 0 w 38"/>
                <a:gd name="T5" fmla="*/ 33 h 35"/>
                <a:gd name="T6" fmla="*/ 36 w 38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36" y="27"/>
                  </a:moveTo>
                  <a:cubicBezTo>
                    <a:pt x="38" y="21"/>
                    <a:pt x="29" y="11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1" y="35"/>
                    <a:pt x="34" y="33"/>
                    <a:pt x="36" y="27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8"/>
            <p:cNvSpPr/>
            <p:nvPr/>
          </p:nvSpPr>
          <p:spPr bwMode="auto">
            <a:xfrm>
              <a:off x="6737350" y="3857625"/>
              <a:ext cx="171450" cy="80963"/>
            </a:xfrm>
            <a:custGeom>
              <a:avLst/>
              <a:gdLst>
                <a:gd name="T0" fmla="*/ 7 w 166"/>
                <a:gd name="T1" fmla="*/ 0 h 78"/>
                <a:gd name="T2" fmla="*/ 4 w 166"/>
                <a:gd name="T3" fmla="*/ 10 h 78"/>
                <a:gd name="T4" fmla="*/ 0 w 166"/>
                <a:gd name="T5" fmla="*/ 20 h 78"/>
                <a:gd name="T6" fmla="*/ 155 w 166"/>
                <a:gd name="T7" fmla="*/ 78 h 78"/>
                <a:gd name="T8" fmla="*/ 160 w 166"/>
                <a:gd name="T9" fmla="*/ 62 h 78"/>
                <a:gd name="T10" fmla="*/ 166 w 166"/>
                <a:gd name="T11" fmla="*/ 46 h 78"/>
                <a:gd name="T12" fmla="*/ 7 w 166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78">
                  <a:moveTo>
                    <a:pt x="7" y="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6" y="72"/>
                    <a:pt x="155" y="78"/>
                    <a:pt x="155" y="78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6"/>
                    <a:pt x="139" y="34"/>
                    <a:pt x="7" y="0"/>
                  </a:cubicBezTo>
                  <a:close/>
                </a:path>
              </a:pathLst>
            </a:custGeom>
            <a:solidFill>
              <a:srgbClr val="AA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9"/>
            <p:cNvSpPr/>
            <p:nvPr/>
          </p:nvSpPr>
          <p:spPr bwMode="auto">
            <a:xfrm>
              <a:off x="6913563" y="3908425"/>
              <a:ext cx="119063" cy="66675"/>
            </a:xfrm>
            <a:custGeom>
              <a:avLst/>
              <a:gdLst>
                <a:gd name="T0" fmla="*/ 24 w 115"/>
                <a:gd name="T1" fmla="*/ 4 h 64"/>
                <a:gd name="T2" fmla="*/ 11 w 115"/>
                <a:gd name="T3" fmla="*/ 0 h 64"/>
                <a:gd name="T4" fmla="*/ 0 w 115"/>
                <a:gd name="T5" fmla="*/ 35 h 64"/>
                <a:gd name="T6" fmla="*/ 12 w 115"/>
                <a:gd name="T7" fmla="*/ 39 h 64"/>
                <a:gd name="T8" fmla="*/ 108 w 115"/>
                <a:gd name="T9" fmla="*/ 64 h 64"/>
                <a:gd name="T10" fmla="*/ 115 w 115"/>
                <a:gd name="T11" fmla="*/ 41 h 64"/>
                <a:gd name="T12" fmla="*/ 24 w 115"/>
                <a:gd name="T13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4">
                  <a:moveTo>
                    <a:pt x="24" y="4"/>
                  </a:moveTo>
                  <a:cubicBezTo>
                    <a:pt x="20" y="3"/>
                    <a:pt x="15" y="1"/>
                    <a:pt x="1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6"/>
                    <a:pt x="8" y="37"/>
                    <a:pt x="12" y="39"/>
                  </a:cubicBezTo>
                  <a:cubicBezTo>
                    <a:pt x="49" y="51"/>
                    <a:pt x="84" y="60"/>
                    <a:pt x="108" y="64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94" y="30"/>
                    <a:pt x="61" y="17"/>
                    <a:pt x="24" y="4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20"/>
            <p:cNvSpPr/>
            <p:nvPr/>
          </p:nvSpPr>
          <p:spPr bwMode="auto">
            <a:xfrm>
              <a:off x="6894513" y="3903663"/>
              <a:ext cx="30163" cy="41275"/>
            </a:xfrm>
            <a:custGeom>
              <a:avLst/>
              <a:gdLst>
                <a:gd name="T0" fmla="*/ 11 w 29"/>
                <a:gd name="T1" fmla="*/ 0 h 40"/>
                <a:gd name="T2" fmla="*/ 0 w 29"/>
                <a:gd name="T3" fmla="*/ 33 h 40"/>
                <a:gd name="T4" fmla="*/ 18 w 29"/>
                <a:gd name="T5" fmla="*/ 40 h 40"/>
                <a:gd name="T6" fmla="*/ 29 w 29"/>
                <a:gd name="T7" fmla="*/ 5 h 40"/>
                <a:gd name="T8" fmla="*/ 11 w 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0">
                  <a:moveTo>
                    <a:pt x="11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6" y="35"/>
                    <a:pt x="12" y="37"/>
                    <a:pt x="18" y="4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3" y="3"/>
                    <a:pt x="17" y="1"/>
                    <a:pt x="11" y="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21"/>
            <p:cNvSpPr/>
            <p:nvPr/>
          </p:nvSpPr>
          <p:spPr bwMode="auto">
            <a:xfrm>
              <a:off x="7026275" y="3951288"/>
              <a:ext cx="36513" cy="26988"/>
            </a:xfrm>
            <a:custGeom>
              <a:avLst/>
              <a:gdLst>
                <a:gd name="T0" fmla="*/ 34 w 36"/>
                <a:gd name="T1" fmla="*/ 22 h 26"/>
                <a:gd name="T2" fmla="*/ 7 w 36"/>
                <a:gd name="T3" fmla="*/ 0 h 26"/>
                <a:gd name="T4" fmla="*/ 0 w 36"/>
                <a:gd name="T5" fmla="*/ 23 h 26"/>
                <a:gd name="T6" fmla="*/ 34 w 36"/>
                <a:gd name="T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6">
                  <a:moveTo>
                    <a:pt x="34" y="22"/>
                  </a:moveTo>
                  <a:cubicBezTo>
                    <a:pt x="36" y="17"/>
                    <a:pt x="26" y="10"/>
                    <a:pt x="7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0" y="26"/>
                    <a:pt x="33" y="26"/>
                    <a:pt x="34" y="22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22"/>
            <p:cNvSpPr/>
            <p:nvPr/>
          </p:nvSpPr>
          <p:spPr bwMode="auto">
            <a:xfrm>
              <a:off x="6738938" y="3860800"/>
              <a:ext cx="166688" cy="69850"/>
            </a:xfrm>
            <a:custGeom>
              <a:avLst/>
              <a:gdLst>
                <a:gd name="T0" fmla="*/ 3 w 161"/>
                <a:gd name="T1" fmla="*/ 0 h 67"/>
                <a:gd name="T2" fmla="*/ 2 w 161"/>
                <a:gd name="T3" fmla="*/ 6 h 67"/>
                <a:gd name="T4" fmla="*/ 0 w 161"/>
                <a:gd name="T5" fmla="*/ 12 h 67"/>
                <a:gd name="T6" fmla="*/ 155 w 161"/>
                <a:gd name="T7" fmla="*/ 67 h 67"/>
                <a:gd name="T8" fmla="*/ 158 w 161"/>
                <a:gd name="T9" fmla="*/ 58 h 67"/>
                <a:gd name="T10" fmla="*/ 161 w 161"/>
                <a:gd name="T11" fmla="*/ 48 h 67"/>
                <a:gd name="T12" fmla="*/ 3 w 161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7">
                  <a:moveTo>
                    <a:pt x="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27" y="60"/>
                    <a:pt x="155" y="67"/>
                    <a:pt x="155" y="67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34" y="38"/>
                    <a:pt x="3" y="0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3"/>
            <p:cNvSpPr/>
            <p:nvPr/>
          </p:nvSpPr>
          <p:spPr bwMode="auto">
            <a:xfrm>
              <a:off x="6915150" y="3916363"/>
              <a:ext cx="115888" cy="53975"/>
            </a:xfrm>
            <a:custGeom>
              <a:avLst/>
              <a:gdLst>
                <a:gd name="T0" fmla="*/ 19 w 112"/>
                <a:gd name="T1" fmla="*/ 4 h 52"/>
                <a:gd name="T2" fmla="*/ 7 w 112"/>
                <a:gd name="T3" fmla="*/ 0 h 52"/>
                <a:gd name="T4" fmla="*/ 0 w 112"/>
                <a:gd name="T5" fmla="*/ 20 h 52"/>
                <a:gd name="T6" fmla="*/ 13 w 112"/>
                <a:gd name="T7" fmla="*/ 25 h 52"/>
                <a:gd name="T8" fmla="*/ 107 w 112"/>
                <a:gd name="T9" fmla="*/ 52 h 52"/>
                <a:gd name="T10" fmla="*/ 112 w 112"/>
                <a:gd name="T11" fmla="*/ 39 h 52"/>
                <a:gd name="T12" fmla="*/ 19 w 112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2">
                  <a:moveTo>
                    <a:pt x="19" y="4"/>
                  </a:moveTo>
                  <a:cubicBezTo>
                    <a:pt x="15" y="3"/>
                    <a:pt x="11" y="2"/>
                    <a:pt x="7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2"/>
                    <a:pt x="8" y="23"/>
                    <a:pt x="13" y="25"/>
                  </a:cubicBezTo>
                  <a:cubicBezTo>
                    <a:pt x="50" y="37"/>
                    <a:pt x="84" y="47"/>
                    <a:pt x="107" y="52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90" y="29"/>
                    <a:pt x="57" y="17"/>
                    <a:pt x="19" y="4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6897688" y="3911600"/>
              <a:ext cx="25400" cy="25400"/>
            </a:xfrm>
            <a:custGeom>
              <a:avLst/>
              <a:gdLst>
                <a:gd name="T0" fmla="*/ 7 w 25"/>
                <a:gd name="T1" fmla="*/ 0 h 25"/>
                <a:gd name="T2" fmla="*/ 0 w 25"/>
                <a:gd name="T3" fmla="*/ 19 h 25"/>
                <a:gd name="T4" fmla="*/ 18 w 25"/>
                <a:gd name="T5" fmla="*/ 25 h 25"/>
                <a:gd name="T6" fmla="*/ 25 w 25"/>
                <a:gd name="T7" fmla="*/ 5 h 25"/>
                <a:gd name="T8" fmla="*/ 7 w 2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7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21"/>
                    <a:pt x="12" y="23"/>
                    <a:pt x="18" y="2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9" y="3"/>
                    <a:pt x="13" y="1"/>
                    <a:pt x="7" y="0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5"/>
            <p:cNvSpPr/>
            <p:nvPr/>
          </p:nvSpPr>
          <p:spPr bwMode="auto">
            <a:xfrm>
              <a:off x="7026275" y="3956050"/>
              <a:ext cx="34925" cy="20638"/>
            </a:xfrm>
            <a:custGeom>
              <a:avLst/>
              <a:gdLst>
                <a:gd name="T0" fmla="*/ 33 w 34"/>
                <a:gd name="T1" fmla="*/ 17 h 19"/>
                <a:gd name="T2" fmla="*/ 5 w 34"/>
                <a:gd name="T3" fmla="*/ 0 h 19"/>
                <a:gd name="T4" fmla="*/ 0 w 34"/>
                <a:gd name="T5" fmla="*/ 13 h 19"/>
                <a:gd name="T6" fmla="*/ 33 w 34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9">
                  <a:moveTo>
                    <a:pt x="33" y="17"/>
                  </a:moveTo>
                  <a:cubicBezTo>
                    <a:pt x="34" y="14"/>
                    <a:pt x="23" y="8"/>
                    <a:pt x="5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0" y="18"/>
                    <a:pt x="33" y="19"/>
                    <a:pt x="33" y="17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6"/>
            <p:cNvSpPr/>
            <p:nvPr/>
          </p:nvSpPr>
          <p:spPr bwMode="auto">
            <a:xfrm>
              <a:off x="6932613" y="3927475"/>
              <a:ext cx="98425" cy="39688"/>
            </a:xfrm>
            <a:custGeom>
              <a:avLst/>
              <a:gdLst>
                <a:gd name="T0" fmla="*/ 95 w 95"/>
                <a:gd name="T1" fmla="*/ 30 h 39"/>
                <a:gd name="T2" fmla="*/ 95 w 95"/>
                <a:gd name="T3" fmla="*/ 30 h 39"/>
                <a:gd name="T4" fmla="*/ 8 w 95"/>
                <a:gd name="T5" fmla="*/ 1 h 39"/>
                <a:gd name="T6" fmla="*/ 1 w 95"/>
                <a:gd name="T7" fmla="*/ 4 h 39"/>
                <a:gd name="T8" fmla="*/ 5 w 95"/>
                <a:gd name="T9" fmla="*/ 10 h 39"/>
                <a:gd name="T10" fmla="*/ 92 w 95"/>
                <a:gd name="T11" fmla="*/ 39 h 39"/>
                <a:gd name="T12" fmla="*/ 92 w 95"/>
                <a:gd name="T13" fmla="*/ 39 h 39"/>
                <a:gd name="T14" fmla="*/ 95 w 95"/>
                <a:gd name="T1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39">
                  <a:moveTo>
                    <a:pt x="95" y="30"/>
                  </a:moveTo>
                  <a:cubicBezTo>
                    <a:pt x="95" y="30"/>
                    <a:pt x="95" y="30"/>
                    <a:pt x="95" y="3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lnTo>
                    <a:pt x="95" y="30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7"/>
            <p:cNvSpPr/>
            <p:nvPr/>
          </p:nvSpPr>
          <p:spPr bwMode="auto">
            <a:xfrm>
              <a:off x="6711950" y="3854450"/>
              <a:ext cx="9525" cy="9525"/>
            </a:xfrm>
            <a:custGeom>
              <a:avLst/>
              <a:gdLst>
                <a:gd name="T0" fmla="*/ 3 w 9"/>
                <a:gd name="T1" fmla="*/ 8 h 9"/>
                <a:gd name="T2" fmla="*/ 1 w 9"/>
                <a:gd name="T3" fmla="*/ 3 h 9"/>
                <a:gd name="T4" fmla="*/ 5 w 9"/>
                <a:gd name="T5" fmla="*/ 1 h 9"/>
                <a:gd name="T6" fmla="*/ 8 w 9"/>
                <a:gd name="T7" fmla="*/ 6 h 9"/>
                <a:gd name="T8" fmla="*/ 3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7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8"/>
            <p:cNvSpPr/>
            <p:nvPr/>
          </p:nvSpPr>
          <p:spPr bwMode="auto">
            <a:xfrm>
              <a:off x="6753225" y="3827463"/>
              <a:ext cx="100013" cy="42863"/>
            </a:xfrm>
            <a:custGeom>
              <a:avLst/>
              <a:gdLst>
                <a:gd name="T0" fmla="*/ 79 w 97"/>
                <a:gd name="T1" fmla="*/ 42 h 42"/>
                <a:gd name="T2" fmla="*/ 97 w 97"/>
                <a:gd name="T3" fmla="*/ 0 h 42"/>
                <a:gd name="T4" fmla="*/ 62 w 97"/>
                <a:gd name="T5" fmla="*/ 2 h 42"/>
                <a:gd name="T6" fmla="*/ 0 w 97"/>
                <a:gd name="T7" fmla="*/ 21 h 42"/>
                <a:gd name="T8" fmla="*/ 38 w 97"/>
                <a:gd name="T9" fmla="*/ 41 h 42"/>
                <a:gd name="T10" fmla="*/ 79 w 97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2">
                  <a:moveTo>
                    <a:pt x="79" y="42"/>
                  </a:moveTo>
                  <a:cubicBezTo>
                    <a:pt x="85" y="28"/>
                    <a:pt x="91" y="13"/>
                    <a:pt x="97" y="0"/>
                  </a:cubicBezTo>
                  <a:cubicBezTo>
                    <a:pt x="85" y="1"/>
                    <a:pt x="73" y="2"/>
                    <a:pt x="62" y="2"/>
                  </a:cubicBezTo>
                  <a:cubicBezTo>
                    <a:pt x="41" y="3"/>
                    <a:pt x="18" y="9"/>
                    <a:pt x="0" y="21"/>
                  </a:cubicBezTo>
                  <a:cubicBezTo>
                    <a:pt x="8" y="37"/>
                    <a:pt x="20" y="42"/>
                    <a:pt x="38" y="41"/>
                  </a:cubicBezTo>
                  <a:cubicBezTo>
                    <a:pt x="53" y="40"/>
                    <a:pt x="65" y="38"/>
                    <a:pt x="79" y="42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9"/>
            <p:cNvSpPr/>
            <p:nvPr/>
          </p:nvSpPr>
          <p:spPr bwMode="auto">
            <a:xfrm>
              <a:off x="6757988" y="3879850"/>
              <a:ext cx="47625" cy="73025"/>
            </a:xfrm>
            <a:custGeom>
              <a:avLst/>
              <a:gdLst>
                <a:gd name="T0" fmla="*/ 45 w 45"/>
                <a:gd name="T1" fmla="*/ 39 h 71"/>
                <a:gd name="T2" fmla="*/ 36 w 45"/>
                <a:gd name="T3" fmla="*/ 25 h 71"/>
                <a:gd name="T4" fmla="*/ 19 w 45"/>
                <a:gd name="T5" fmla="*/ 5 h 71"/>
                <a:gd name="T6" fmla="*/ 0 w 45"/>
                <a:gd name="T7" fmla="*/ 10 h 71"/>
                <a:gd name="T8" fmla="*/ 7 w 45"/>
                <a:gd name="T9" fmla="*/ 32 h 71"/>
                <a:gd name="T10" fmla="*/ 13 w 45"/>
                <a:gd name="T11" fmla="*/ 56 h 71"/>
                <a:gd name="T12" fmla="*/ 20 w 45"/>
                <a:gd name="T13" fmla="*/ 71 h 71"/>
                <a:gd name="T14" fmla="*/ 45 w 45"/>
                <a:gd name="T15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71">
                  <a:moveTo>
                    <a:pt x="45" y="39"/>
                  </a:moveTo>
                  <a:cubicBezTo>
                    <a:pt x="42" y="34"/>
                    <a:pt x="39" y="30"/>
                    <a:pt x="36" y="25"/>
                  </a:cubicBezTo>
                  <a:cubicBezTo>
                    <a:pt x="32" y="17"/>
                    <a:pt x="27" y="9"/>
                    <a:pt x="19" y="5"/>
                  </a:cubicBezTo>
                  <a:cubicBezTo>
                    <a:pt x="11" y="0"/>
                    <a:pt x="6" y="4"/>
                    <a:pt x="0" y="10"/>
                  </a:cubicBezTo>
                  <a:cubicBezTo>
                    <a:pt x="3" y="14"/>
                    <a:pt x="4" y="26"/>
                    <a:pt x="7" y="32"/>
                  </a:cubicBezTo>
                  <a:cubicBezTo>
                    <a:pt x="10" y="40"/>
                    <a:pt x="10" y="48"/>
                    <a:pt x="13" y="56"/>
                  </a:cubicBezTo>
                  <a:cubicBezTo>
                    <a:pt x="15" y="61"/>
                    <a:pt x="17" y="66"/>
                    <a:pt x="20" y="71"/>
                  </a:cubicBezTo>
                  <a:cubicBezTo>
                    <a:pt x="28" y="60"/>
                    <a:pt x="37" y="50"/>
                    <a:pt x="45" y="39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30"/>
            <p:cNvSpPr/>
            <p:nvPr/>
          </p:nvSpPr>
          <p:spPr bwMode="auto">
            <a:xfrm>
              <a:off x="6761163" y="3889375"/>
              <a:ext cx="7938" cy="22225"/>
            </a:xfrm>
            <a:custGeom>
              <a:avLst/>
              <a:gdLst>
                <a:gd name="T0" fmla="*/ 0 w 7"/>
                <a:gd name="T1" fmla="*/ 3 h 21"/>
                <a:gd name="T2" fmla="*/ 5 w 7"/>
                <a:gd name="T3" fmla="*/ 2 h 21"/>
                <a:gd name="T4" fmla="*/ 6 w 7"/>
                <a:gd name="T5" fmla="*/ 8 h 21"/>
                <a:gd name="T6" fmla="*/ 5 w 7"/>
                <a:gd name="T7" fmla="*/ 18 h 21"/>
                <a:gd name="T8" fmla="*/ 1 w 7"/>
                <a:gd name="T9" fmla="*/ 13 h 21"/>
                <a:gd name="T10" fmla="*/ 0 w 7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0" y="3"/>
                  </a:moveTo>
                  <a:cubicBezTo>
                    <a:pt x="2" y="2"/>
                    <a:pt x="2" y="0"/>
                    <a:pt x="5" y="2"/>
                  </a:cubicBezTo>
                  <a:cubicBezTo>
                    <a:pt x="6" y="3"/>
                    <a:pt x="6" y="6"/>
                    <a:pt x="6" y="8"/>
                  </a:cubicBezTo>
                  <a:cubicBezTo>
                    <a:pt x="7" y="10"/>
                    <a:pt x="7" y="16"/>
                    <a:pt x="5" y="18"/>
                  </a:cubicBezTo>
                  <a:cubicBezTo>
                    <a:pt x="3" y="21"/>
                    <a:pt x="2" y="15"/>
                    <a:pt x="1" y="13"/>
                  </a:cubicBezTo>
                  <a:cubicBezTo>
                    <a:pt x="1" y="10"/>
                    <a:pt x="0" y="6"/>
                    <a:pt x="0" y="3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31"/>
            <p:cNvSpPr/>
            <p:nvPr/>
          </p:nvSpPr>
          <p:spPr bwMode="auto">
            <a:xfrm>
              <a:off x="6753225" y="3836988"/>
              <a:ext cx="25400" cy="15875"/>
            </a:xfrm>
            <a:custGeom>
              <a:avLst/>
              <a:gdLst>
                <a:gd name="T0" fmla="*/ 3 w 24"/>
                <a:gd name="T1" fmla="*/ 10 h 16"/>
                <a:gd name="T2" fmla="*/ 14 w 24"/>
                <a:gd name="T3" fmla="*/ 5 h 16"/>
                <a:gd name="T4" fmla="*/ 23 w 24"/>
                <a:gd name="T5" fmla="*/ 5 h 16"/>
                <a:gd name="T6" fmla="*/ 13 w 24"/>
                <a:gd name="T7" fmla="*/ 13 h 16"/>
                <a:gd name="T8" fmla="*/ 3 w 24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3" y="10"/>
                  </a:moveTo>
                  <a:cubicBezTo>
                    <a:pt x="7" y="9"/>
                    <a:pt x="10" y="7"/>
                    <a:pt x="14" y="5"/>
                  </a:cubicBezTo>
                  <a:cubicBezTo>
                    <a:pt x="17" y="3"/>
                    <a:pt x="24" y="0"/>
                    <a:pt x="23" y="5"/>
                  </a:cubicBezTo>
                  <a:cubicBezTo>
                    <a:pt x="22" y="9"/>
                    <a:pt x="17" y="12"/>
                    <a:pt x="13" y="13"/>
                  </a:cubicBezTo>
                  <a:cubicBezTo>
                    <a:pt x="10" y="13"/>
                    <a:pt x="0" y="16"/>
                    <a:pt x="3" y="11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32"/>
            <p:cNvSpPr/>
            <p:nvPr/>
          </p:nvSpPr>
          <p:spPr bwMode="auto">
            <a:xfrm>
              <a:off x="6402388" y="4129088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3"/>
            <p:cNvSpPr/>
            <p:nvPr/>
          </p:nvSpPr>
          <p:spPr bwMode="auto">
            <a:xfrm>
              <a:off x="6305550" y="3889375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434"/>
            <p:cNvSpPr>
              <a:spLocks noChangeArrowheads="1"/>
            </p:cNvSpPr>
            <p:nvPr/>
          </p:nvSpPr>
          <p:spPr bwMode="auto">
            <a:xfrm>
              <a:off x="6407150" y="3981450"/>
              <a:ext cx="176213" cy="176213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5"/>
            <p:cNvSpPr/>
            <p:nvPr/>
          </p:nvSpPr>
          <p:spPr bwMode="auto">
            <a:xfrm>
              <a:off x="6607175" y="3959225"/>
              <a:ext cx="184150" cy="182563"/>
            </a:xfrm>
            <a:custGeom>
              <a:avLst/>
              <a:gdLst>
                <a:gd name="T0" fmla="*/ 116 w 116"/>
                <a:gd name="T1" fmla="*/ 91 h 115"/>
                <a:gd name="T2" fmla="*/ 24 w 116"/>
                <a:gd name="T3" fmla="*/ 115 h 115"/>
                <a:gd name="T4" fmla="*/ 0 w 116"/>
                <a:gd name="T5" fmla="*/ 23 h 115"/>
                <a:gd name="T6" fmla="*/ 92 w 116"/>
                <a:gd name="T7" fmla="*/ 0 h 115"/>
                <a:gd name="T8" fmla="*/ 116 w 116"/>
                <a:gd name="T9" fmla="*/ 9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5">
                  <a:moveTo>
                    <a:pt x="116" y="91"/>
                  </a:moveTo>
                  <a:lnTo>
                    <a:pt x="24" y="115"/>
                  </a:lnTo>
                  <a:lnTo>
                    <a:pt x="0" y="23"/>
                  </a:lnTo>
                  <a:lnTo>
                    <a:pt x="92" y="0"/>
                  </a:lnTo>
                  <a:lnTo>
                    <a:pt x="116" y="9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6"/>
            <p:cNvSpPr/>
            <p:nvPr/>
          </p:nvSpPr>
          <p:spPr bwMode="auto">
            <a:xfrm>
              <a:off x="6524625" y="3836988"/>
              <a:ext cx="171450" cy="157163"/>
            </a:xfrm>
            <a:custGeom>
              <a:avLst/>
              <a:gdLst>
                <a:gd name="T0" fmla="*/ 108 w 108"/>
                <a:gd name="T1" fmla="*/ 71 h 99"/>
                <a:gd name="T2" fmla="*/ 32 w 108"/>
                <a:gd name="T3" fmla="*/ 0 h 99"/>
                <a:gd name="T4" fmla="*/ 0 w 108"/>
                <a:gd name="T5" fmla="*/ 99 h 99"/>
                <a:gd name="T6" fmla="*/ 108 w 108"/>
                <a:gd name="T7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99">
                  <a:moveTo>
                    <a:pt x="108" y="71"/>
                  </a:moveTo>
                  <a:lnTo>
                    <a:pt x="32" y="0"/>
                  </a:lnTo>
                  <a:lnTo>
                    <a:pt x="0" y="99"/>
                  </a:lnTo>
                  <a:lnTo>
                    <a:pt x="108" y="7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2" name="矩形 46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3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15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5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64" name="矩形 463"/>
          <p:cNvSpPr/>
          <p:nvPr/>
        </p:nvSpPr>
        <p:spPr>
          <a:xfrm>
            <a:off x="4579820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>
            <a:spLocks noEditPoints="1"/>
          </p:cNvSpPr>
          <p:nvPr/>
        </p:nvSpPr>
        <p:spPr bwMode="auto">
          <a:xfrm>
            <a:off x="3482633" y="3579193"/>
            <a:ext cx="509626" cy="509626"/>
          </a:xfrm>
          <a:custGeom>
            <a:avLst/>
            <a:gdLst>
              <a:gd name="T0" fmla="*/ 119 w 151"/>
              <a:gd name="T1" fmla="*/ 95 h 151"/>
              <a:gd name="T2" fmla="*/ 122 w 151"/>
              <a:gd name="T3" fmla="*/ 101 h 151"/>
              <a:gd name="T4" fmla="*/ 121 w 151"/>
              <a:gd name="T5" fmla="*/ 103 h 151"/>
              <a:gd name="T6" fmla="*/ 119 w 151"/>
              <a:gd name="T7" fmla="*/ 104 h 151"/>
              <a:gd name="T8" fmla="*/ 116 w 151"/>
              <a:gd name="T9" fmla="*/ 100 h 151"/>
              <a:gd name="T10" fmla="*/ 114 w 151"/>
              <a:gd name="T11" fmla="*/ 97 h 151"/>
              <a:gd name="T12" fmla="*/ 110 w 151"/>
              <a:gd name="T13" fmla="*/ 106 h 151"/>
              <a:gd name="T14" fmla="*/ 108 w 151"/>
              <a:gd name="T15" fmla="*/ 110 h 151"/>
              <a:gd name="T16" fmla="*/ 115 w 151"/>
              <a:gd name="T17" fmla="*/ 114 h 151"/>
              <a:gd name="T18" fmla="*/ 111 w 151"/>
              <a:gd name="T19" fmla="*/ 118 h 151"/>
              <a:gd name="T20" fmla="*/ 114 w 151"/>
              <a:gd name="T21" fmla="*/ 120 h 151"/>
              <a:gd name="T22" fmla="*/ 110 w 151"/>
              <a:gd name="T23" fmla="*/ 123 h 151"/>
              <a:gd name="T24" fmla="*/ 103 w 151"/>
              <a:gd name="T25" fmla="*/ 124 h 151"/>
              <a:gd name="T26" fmla="*/ 93 w 151"/>
              <a:gd name="T27" fmla="*/ 124 h 151"/>
              <a:gd name="T28" fmla="*/ 82 w 151"/>
              <a:gd name="T29" fmla="*/ 122 h 151"/>
              <a:gd name="T30" fmla="*/ 77 w 151"/>
              <a:gd name="T31" fmla="*/ 120 h 151"/>
              <a:gd name="T32" fmla="*/ 71 w 151"/>
              <a:gd name="T33" fmla="*/ 123 h 151"/>
              <a:gd name="T34" fmla="*/ 63 w 151"/>
              <a:gd name="T35" fmla="*/ 125 h 151"/>
              <a:gd name="T36" fmla="*/ 52 w 151"/>
              <a:gd name="T37" fmla="*/ 125 h 151"/>
              <a:gd name="T38" fmla="*/ 44 w 151"/>
              <a:gd name="T39" fmla="*/ 123 h 151"/>
              <a:gd name="T40" fmla="*/ 40 w 151"/>
              <a:gd name="T41" fmla="*/ 120 h 151"/>
              <a:gd name="T42" fmla="*/ 35 w 151"/>
              <a:gd name="T43" fmla="*/ 118 h 151"/>
              <a:gd name="T44" fmla="*/ 38 w 151"/>
              <a:gd name="T45" fmla="*/ 115 h 151"/>
              <a:gd name="T46" fmla="*/ 41 w 151"/>
              <a:gd name="T47" fmla="*/ 112 h 151"/>
              <a:gd name="T48" fmla="*/ 45 w 151"/>
              <a:gd name="T49" fmla="*/ 111 h 151"/>
              <a:gd name="T50" fmla="*/ 43 w 151"/>
              <a:gd name="T51" fmla="*/ 110 h 151"/>
              <a:gd name="T52" fmla="*/ 42 w 151"/>
              <a:gd name="T53" fmla="*/ 105 h 151"/>
              <a:gd name="T54" fmla="*/ 39 w 151"/>
              <a:gd name="T55" fmla="*/ 100 h 151"/>
              <a:gd name="T56" fmla="*/ 37 w 151"/>
              <a:gd name="T57" fmla="*/ 96 h 151"/>
              <a:gd name="T58" fmla="*/ 36 w 151"/>
              <a:gd name="T59" fmla="*/ 96 h 151"/>
              <a:gd name="T60" fmla="*/ 33 w 151"/>
              <a:gd name="T61" fmla="*/ 101 h 151"/>
              <a:gd name="T62" fmla="*/ 29 w 151"/>
              <a:gd name="T63" fmla="*/ 100 h 151"/>
              <a:gd name="T64" fmla="*/ 28 w 151"/>
              <a:gd name="T65" fmla="*/ 100 h 151"/>
              <a:gd name="T66" fmla="*/ 25 w 151"/>
              <a:gd name="T67" fmla="*/ 93 h 151"/>
              <a:gd name="T68" fmla="*/ 29 w 151"/>
              <a:gd name="T69" fmla="*/ 86 h 151"/>
              <a:gd name="T70" fmla="*/ 33 w 151"/>
              <a:gd name="T71" fmla="*/ 78 h 151"/>
              <a:gd name="T72" fmla="*/ 38 w 151"/>
              <a:gd name="T73" fmla="*/ 73 h 151"/>
              <a:gd name="T74" fmla="*/ 35 w 151"/>
              <a:gd name="T75" fmla="*/ 68 h 151"/>
              <a:gd name="T76" fmla="*/ 38 w 151"/>
              <a:gd name="T77" fmla="*/ 63 h 151"/>
              <a:gd name="T78" fmla="*/ 43 w 151"/>
              <a:gd name="T79" fmla="*/ 58 h 151"/>
              <a:gd name="T80" fmla="*/ 44 w 151"/>
              <a:gd name="T81" fmla="*/ 54 h 151"/>
              <a:gd name="T82" fmla="*/ 47 w 151"/>
              <a:gd name="T83" fmla="*/ 46 h 151"/>
              <a:gd name="T84" fmla="*/ 50 w 151"/>
              <a:gd name="T85" fmla="*/ 40 h 151"/>
              <a:gd name="T86" fmla="*/ 57 w 151"/>
              <a:gd name="T87" fmla="*/ 33 h 151"/>
              <a:gd name="T88" fmla="*/ 65 w 151"/>
              <a:gd name="T89" fmla="*/ 28 h 151"/>
              <a:gd name="T90" fmla="*/ 75 w 151"/>
              <a:gd name="T91" fmla="*/ 27 h 151"/>
              <a:gd name="T92" fmla="*/ 85 w 151"/>
              <a:gd name="T93" fmla="*/ 27 h 151"/>
              <a:gd name="T94" fmla="*/ 95 w 151"/>
              <a:gd name="T95" fmla="*/ 30 h 151"/>
              <a:gd name="T96" fmla="*/ 102 w 151"/>
              <a:gd name="T97" fmla="*/ 34 h 151"/>
              <a:gd name="T98" fmla="*/ 107 w 151"/>
              <a:gd name="T99" fmla="*/ 41 h 151"/>
              <a:gd name="T100" fmla="*/ 111 w 151"/>
              <a:gd name="T101" fmla="*/ 48 h 151"/>
              <a:gd name="T102" fmla="*/ 112 w 151"/>
              <a:gd name="T103" fmla="*/ 58 h 151"/>
              <a:gd name="T104" fmla="*/ 115 w 151"/>
              <a:gd name="T105" fmla="*/ 62 h 151"/>
              <a:gd name="T106" fmla="*/ 111 w 151"/>
              <a:gd name="T107" fmla="*/ 67 h 151"/>
              <a:gd name="T108" fmla="*/ 113 w 151"/>
              <a:gd name="T109" fmla="*/ 71 h 151"/>
              <a:gd name="T110" fmla="*/ 120 w 151"/>
              <a:gd name="T111" fmla="*/ 79 h 151"/>
              <a:gd name="T112" fmla="*/ 123 w 151"/>
              <a:gd name="T113" fmla="*/ 8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1" h="151"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6" y="151"/>
                </a:cubicBezTo>
                <a:cubicBezTo>
                  <a:pt x="117" y="151"/>
                  <a:pt x="151" y="117"/>
                  <a:pt x="151" y="76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9" y="94"/>
                </a:move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98"/>
                  <a:pt x="119" y="98"/>
                  <a:pt x="119" y="98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8" y="104"/>
                  <a:pt x="118" y="104"/>
                  <a:pt x="118" y="104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5"/>
                  <a:pt x="111" y="105"/>
                  <a:pt x="111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5"/>
                  <a:pt x="116" y="115"/>
                  <a:pt x="116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3" y="122"/>
                  <a:pt x="113" y="122"/>
                </a:cubicBezTo>
                <a:cubicBezTo>
                  <a:pt x="112" y="122"/>
                  <a:pt x="112" y="122"/>
                  <a:pt x="112" y="122"/>
                </a:cubicBezTo>
                <a:cubicBezTo>
                  <a:pt x="111" y="123"/>
                  <a:pt x="111" y="123"/>
                  <a:pt x="111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3"/>
                  <a:pt x="108" y="123"/>
                  <a:pt x="108" y="123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8" y="123"/>
                  <a:pt x="88" y="123"/>
                  <a:pt x="88" y="123"/>
                </a:cubicBezTo>
                <a:cubicBezTo>
                  <a:pt x="87" y="123"/>
                  <a:pt x="87" y="123"/>
                  <a:pt x="87" y="123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4" y="121"/>
                  <a:pt x="74" y="121"/>
                  <a:pt x="74" y="121"/>
                </a:cubicBezTo>
                <a:cubicBezTo>
                  <a:pt x="73" y="122"/>
                  <a:pt x="73" y="122"/>
                  <a:pt x="73" y="122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1" y="123"/>
                  <a:pt x="71" y="123"/>
                  <a:pt x="71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3" y="125"/>
                  <a:pt x="63" y="125"/>
                  <a:pt x="63" y="125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59" y="124"/>
                  <a:pt x="59" y="124"/>
                  <a:pt x="59" y="124"/>
                </a:cubicBezTo>
                <a:cubicBezTo>
                  <a:pt x="57" y="124"/>
                  <a:pt x="57" y="124"/>
                  <a:pt x="57" y="124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0" y="125"/>
                  <a:pt x="50" y="125"/>
                  <a:pt x="50" y="125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5" y="123"/>
                  <a:pt x="45" y="123"/>
                  <a:pt x="45" y="123"/>
                </a:cubicBezTo>
                <a:cubicBezTo>
                  <a:pt x="44" y="123"/>
                  <a:pt x="44" y="123"/>
                  <a:pt x="44" y="123"/>
                </a:cubicBezTo>
                <a:cubicBezTo>
                  <a:pt x="43" y="123"/>
                  <a:pt x="43" y="123"/>
                  <a:pt x="43" y="123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2" y="112"/>
                  <a:pt x="42" y="112"/>
                  <a:pt x="42" y="112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40" y="102"/>
                  <a:pt x="40" y="102"/>
                  <a:pt x="40" y="102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8"/>
                  <a:pt x="38" y="98"/>
                  <a:pt x="38" y="98"/>
                </a:cubicBezTo>
                <a:cubicBezTo>
                  <a:pt x="37" y="97"/>
                  <a:pt x="37" y="97"/>
                  <a:pt x="37" y="97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99"/>
                  <a:pt x="35" y="9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27" y="99"/>
                  <a:pt x="27" y="99"/>
                  <a:pt x="27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23" y="97"/>
                  <a:pt x="23" y="97"/>
                  <a:pt x="23" y="97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93"/>
                  <a:pt x="25" y="93"/>
                  <a:pt x="25" y="93"/>
                </a:cubicBezTo>
                <a:cubicBezTo>
                  <a:pt x="26" y="92"/>
                  <a:pt x="26" y="92"/>
                  <a:pt x="26" y="92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7"/>
                  <a:pt x="28" y="87"/>
                  <a:pt x="28" y="87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5"/>
                  <a:pt x="29" y="85"/>
                  <a:pt x="29" y="85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2"/>
                  <a:pt x="30" y="82"/>
                  <a:pt x="30" y="82"/>
                </a:cubicBezTo>
                <a:cubicBezTo>
                  <a:pt x="31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3" y="78"/>
                  <a:pt x="33" y="78"/>
                  <a:pt x="33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6"/>
                  <a:pt x="35" y="76"/>
                  <a:pt x="35" y="76"/>
                </a:cubicBezTo>
                <a:cubicBezTo>
                  <a:pt x="36" y="75"/>
                  <a:pt x="36" y="75"/>
                  <a:pt x="36" y="75"/>
                </a:cubicBezTo>
                <a:cubicBezTo>
                  <a:pt x="36" y="75"/>
                  <a:pt x="36" y="75"/>
                  <a:pt x="36" y="75"/>
                </a:cubicBezTo>
                <a:cubicBezTo>
                  <a:pt x="37" y="74"/>
                  <a:pt x="37" y="74"/>
                  <a:pt x="37" y="74"/>
                </a:cubicBezTo>
                <a:cubicBezTo>
                  <a:pt x="38" y="73"/>
                  <a:pt x="38" y="73"/>
                  <a:pt x="38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38" y="69"/>
                  <a:pt x="38" y="69"/>
                  <a:pt x="38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38" y="67"/>
                  <a:pt x="38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38" y="63"/>
                  <a:pt x="38" y="63"/>
                  <a:pt x="38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2"/>
                  <a:pt x="35" y="62"/>
                  <a:pt x="35" y="62"/>
                </a:cubicBezTo>
                <a:cubicBezTo>
                  <a:pt x="39" y="61"/>
                  <a:pt x="39" y="61"/>
                  <a:pt x="39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5"/>
                  <a:pt x="43" y="55"/>
                  <a:pt x="43" y="55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6" y="47"/>
                  <a:pt x="46" y="47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43"/>
                  <a:pt x="48" y="43"/>
                  <a:pt x="48" y="43"/>
                </a:cubicBezTo>
                <a:cubicBezTo>
                  <a:pt x="49" y="42"/>
                  <a:pt x="49" y="42"/>
                  <a:pt x="49" y="42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0"/>
                  <a:pt x="50" y="40"/>
                  <a:pt x="50" y="40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8" y="32"/>
                  <a:pt x="58" y="32"/>
                  <a:pt x="58" y="32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0"/>
                  <a:pt x="60" y="30"/>
                  <a:pt x="60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29"/>
                  <a:pt x="62" y="29"/>
                  <a:pt x="62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7"/>
                  <a:pt x="68" y="27"/>
                  <a:pt x="68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3" y="26"/>
                  <a:pt x="73" y="26"/>
                  <a:pt x="73" y="26"/>
                </a:cubicBezTo>
                <a:cubicBezTo>
                  <a:pt x="75" y="27"/>
                  <a:pt x="75" y="27"/>
                  <a:pt x="75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1" y="28"/>
                  <a:pt x="81" y="28"/>
                  <a:pt x="81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4" y="27"/>
                  <a:pt x="84" y="27"/>
                  <a:pt x="84" y="27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89" y="28"/>
                  <a:pt x="89" y="28"/>
                  <a:pt x="89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9"/>
                  <a:pt x="92" y="29"/>
                  <a:pt x="92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5" y="30"/>
                  <a:pt x="95" y="30"/>
                  <a:pt x="95" y="30"/>
                </a:cubicBezTo>
                <a:cubicBezTo>
                  <a:pt x="97" y="30"/>
                  <a:pt x="97" y="30"/>
                  <a:pt x="97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5" y="38"/>
                  <a:pt x="105" y="38"/>
                  <a:pt x="105" y="38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9"/>
                  <a:pt x="113" y="59"/>
                  <a:pt x="113" y="59"/>
                </a:cubicBezTo>
                <a:cubicBezTo>
                  <a:pt x="114" y="60"/>
                  <a:pt x="114" y="60"/>
                  <a:pt x="114" y="60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2"/>
                  <a:pt x="121" y="82"/>
                  <a:pt x="121" y="82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5"/>
                  <a:pt x="122" y="85"/>
                  <a:pt x="122" y="85"/>
                </a:cubicBezTo>
                <a:cubicBezTo>
                  <a:pt x="123" y="86"/>
                  <a:pt x="123" y="86"/>
                  <a:pt x="123" y="86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19" y="93"/>
                  <a:pt x="119" y="93"/>
                  <a:pt x="119" y="93"/>
                </a:cubicBezTo>
                <a:lnTo>
                  <a:pt x="119" y="9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5" name="Freeform 105"/>
          <p:cNvSpPr>
            <a:spLocks noEditPoints="1"/>
          </p:cNvSpPr>
          <p:nvPr/>
        </p:nvSpPr>
        <p:spPr bwMode="auto">
          <a:xfrm>
            <a:off x="251191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28 w 151"/>
              <a:gd name="T11" fmla="*/ 122 h 150"/>
              <a:gd name="T12" fmla="*/ 26 w 151"/>
              <a:gd name="T13" fmla="*/ 125 h 150"/>
              <a:gd name="T14" fmla="*/ 26 w 151"/>
              <a:gd name="T15" fmla="*/ 125 h 150"/>
              <a:gd name="T16" fmla="*/ 23 w 151"/>
              <a:gd name="T17" fmla="*/ 123 h 150"/>
              <a:gd name="T18" fmla="*/ 34 w 151"/>
              <a:gd name="T19" fmla="*/ 75 h 150"/>
              <a:gd name="T20" fmla="*/ 41 w 151"/>
              <a:gd name="T21" fmla="*/ 67 h 150"/>
              <a:gd name="T22" fmla="*/ 40 w 151"/>
              <a:gd name="T23" fmla="*/ 63 h 150"/>
              <a:gd name="T24" fmla="*/ 50 w 151"/>
              <a:gd name="T25" fmla="*/ 53 h 150"/>
              <a:gd name="T26" fmla="*/ 60 w 151"/>
              <a:gd name="T27" fmla="*/ 63 h 150"/>
              <a:gd name="T28" fmla="*/ 50 w 151"/>
              <a:gd name="T29" fmla="*/ 73 h 150"/>
              <a:gd name="T30" fmla="*/ 45 w 151"/>
              <a:gd name="T31" fmla="*/ 71 h 150"/>
              <a:gd name="T32" fmla="*/ 39 w 151"/>
              <a:gd name="T33" fmla="*/ 79 h 150"/>
              <a:gd name="T34" fmla="*/ 28 w 151"/>
              <a:gd name="T35" fmla="*/ 122 h 150"/>
              <a:gd name="T36" fmla="*/ 50 w 151"/>
              <a:gd name="T37" fmla="*/ 94 h 150"/>
              <a:gd name="T38" fmla="*/ 43 w 151"/>
              <a:gd name="T39" fmla="*/ 93 h 150"/>
              <a:gd name="T40" fmla="*/ 41 w 151"/>
              <a:gd name="T41" fmla="*/ 90 h 150"/>
              <a:gd name="T42" fmla="*/ 44 w 151"/>
              <a:gd name="T43" fmla="*/ 88 h 150"/>
              <a:gd name="T44" fmla="*/ 50 w 151"/>
              <a:gd name="T45" fmla="*/ 88 h 150"/>
              <a:gd name="T46" fmla="*/ 74 w 151"/>
              <a:gd name="T47" fmla="*/ 64 h 150"/>
              <a:gd name="T48" fmla="*/ 50 w 151"/>
              <a:gd name="T49" fmla="*/ 39 h 150"/>
              <a:gd name="T50" fmla="*/ 25 w 151"/>
              <a:gd name="T51" fmla="*/ 64 h 150"/>
              <a:gd name="T52" fmla="*/ 28 w 151"/>
              <a:gd name="T53" fmla="*/ 75 h 150"/>
              <a:gd name="T54" fmla="*/ 27 w 151"/>
              <a:gd name="T55" fmla="*/ 78 h 150"/>
              <a:gd name="T56" fmla="*/ 23 w 151"/>
              <a:gd name="T57" fmla="*/ 77 h 150"/>
              <a:gd name="T58" fmla="*/ 20 w 151"/>
              <a:gd name="T59" fmla="*/ 64 h 150"/>
              <a:gd name="T60" fmla="*/ 50 w 151"/>
              <a:gd name="T61" fmla="*/ 34 h 150"/>
              <a:gd name="T62" fmla="*/ 80 w 151"/>
              <a:gd name="T63" fmla="*/ 64 h 150"/>
              <a:gd name="T64" fmla="*/ 50 w 151"/>
              <a:gd name="T65" fmla="*/ 94 h 150"/>
              <a:gd name="T66" fmla="*/ 105 w 151"/>
              <a:gd name="T67" fmla="*/ 59 h 150"/>
              <a:gd name="T68" fmla="*/ 98 w 151"/>
              <a:gd name="T69" fmla="*/ 57 h 150"/>
              <a:gd name="T70" fmla="*/ 90 w 151"/>
              <a:gd name="T71" fmla="*/ 35 h 150"/>
              <a:gd name="T72" fmla="*/ 112 w 151"/>
              <a:gd name="T73" fmla="*/ 27 h 150"/>
              <a:gd name="T74" fmla="*/ 120 w 151"/>
              <a:gd name="T75" fmla="*/ 49 h 150"/>
              <a:gd name="T76" fmla="*/ 118 w 151"/>
              <a:gd name="T77" fmla="*/ 52 h 150"/>
              <a:gd name="T78" fmla="*/ 116 w 151"/>
              <a:gd name="T79" fmla="*/ 53 h 150"/>
              <a:gd name="T80" fmla="*/ 116 w 151"/>
              <a:gd name="T81" fmla="*/ 51 h 150"/>
              <a:gd name="T82" fmla="*/ 117 w 151"/>
              <a:gd name="T83" fmla="*/ 48 h 150"/>
              <a:gd name="T84" fmla="*/ 111 w 151"/>
              <a:gd name="T85" fmla="*/ 29 h 150"/>
              <a:gd name="T86" fmla="*/ 92 w 151"/>
              <a:gd name="T87" fmla="*/ 36 h 150"/>
              <a:gd name="T88" fmla="*/ 99 w 151"/>
              <a:gd name="T89" fmla="*/ 54 h 150"/>
              <a:gd name="T90" fmla="*/ 105 w 151"/>
              <a:gd name="T91" fmla="*/ 56 h 150"/>
              <a:gd name="T92" fmla="*/ 107 w 151"/>
              <a:gd name="T93" fmla="*/ 57 h 150"/>
              <a:gd name="T94" fmla="*/ 105 w 151"/>
              <a:gd name="T95" fmla="*/ 59 h 150"/>
              <a:gd name="T96" fmla="*/ 129 w 151"/>
              <a:gd name="T97" fmla="*/ 70 h 150"/>
              <a:gd name="T98" fmla="*/ 107 w 151"/>
              <a:gd name="T99" fmla="*/ 53 h 150"/>
              <a:gd name="T100" fmla="*/ 104 w 151"/>
              <a:gd name="T101" fmla="*/ 47 h 150"/>
              <a:gd name="T102" fmla="*/ 102 w 151"/>
              <a:gd name="T103" fmla="*/ 47 h 150"/>
              <a:gd name="T104" fmla="*/ 100 w 151"/>
              <a:gd name="T105" fmla="*/ 39 h 150"/>
              <a:gd name="T106" fmla="*/ 107 w 151"/>
              <a:gd name="T107" fmla="*/ 36 h 150"/>
              <a:gd name="T108" fmla="*/ 110 w 151"/>
              <a:gd name="T109" fmla="*/ 44 h 150"/>
              <a:gd name="T110" fmla="*/ 107 w 151"/>
              <a:gd name="T111" fmla="*/ 46 h 150"/>
              <a:gd name="T112" fmla="*/ 110 w 151"/>
              <a:gd name="T113" fmla="*/ 51 h 150"/>
              <a:gd name="T114" fmla="*/ 130 w 151"/>
              <a:gd name="T115" fmla="*/ 67 h 150"/>
              <a:gd name="T116" fmla="*/ 131 w 151"/>
              <a:gd name="T117" fmla="*/ 69 h 150"/>
              <a:gd name="T118" fmla="*/ 131 w 151"/>
              <a:gd name="T119" fmla="*/ 69 h 150"/>
              <a:gd name="T120" fmla="*/ 129 w 151"/>
              <a:gd name="T121" fmla="*/ 7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5" y="0"/>
                </a:cubicBezTo>
                <a:close/>
                <a:moveTo>
                  <a:pt x="28" y="122"/>
                </a:moveTo>
                <a:cubicBezTo>
                  <a:pt x="28" y="124"/>
                  <a:pt x="27" y="125"/>
                  <a:pt x="26" y="125"/>
                </a:cubicBezTo>
                <a:cubicBezTo>
                  <a:pt x="26" y="125"/>
                  <a:pt x="26" y="125"/>
                  <a:pt x="26" y="125"/>
                </a:cubicBezTo>
                <a:cubicBezTo>
                  <a:pt x="24" y="125"/>
                  <a:pt x="23" y="124"/>
                  <a:pt x="23" y="123"/>
                </a:cubicBezTo>
                <a:cubicBezTo>
                  <a:pt x="21" y="100"/>
                  <a:pt x="28" y="85"/>
                  <a:pt x="34" y="75"/>
                </a:cubicBezTo>
                <a:cubicBezTo>
                  <a:pt x="37" y="72"/>
                  <a:pt x="39" y="69"/>
                  <a:pt x="41" y="67"/>
                </a:cubicBezTo>
                <a:cubicBezTo>
                  <a:pt x="41" y="66"/>
                  <a:pt x="40" y="64"/>
                  <a:pt x="40" y="63"/>
                </a:cubicBezTo>
                <a:cubicBezTo>
                  <a:pt x="40" y="58"/>
                  <a:pt x="45" y="53"/>
                  <a:pt x="50" y="53"/>
                </a:cubicBezTo>
                <a:cubicBezTo>
                  <a:pt x="56" y="53"/>
                  <a:pt x="60" y="58"/>
                  <a:pt x="60" y="63"/>
                </a:cubicBezTo>
                <a:cubicBezTo>
                  <a:pt x="60" y="69"/>
                  <a:pt x="56" y="73"/>
                  <a:pt x="50" y="73"/>
                </a:cubicBezTo>
                <a:cubicBezTo>
                  <a:pt x="48" y="73"/>
                  <a:pt x="46" y="72"/>
                  <a:pt x="45" y="71"/>
                </a:cubicBezTo>
                <a:cubicBezTo>
                  <a:pt x="43" y="73"/>
                  <a:pt x="41" y="76"/>
                  <a:pt x="39" y="79"/>
                </a:cubicBezTo>
                <a:cubicBezTo>
                  <a:pt x="30" y="91"/>
                  <a:pt x="27" y="106"/>
                  <a:pt x="28" y="122"/>
                </a:cubicBezTo>
                <a:close/>
                <a:moveTo>
                  <a:pt x="50" y="94"/>
                </a:moveTo>
                <a:cubicBezTo>
                  <a:pt x="48" y="94"/>
                  <a:pt x="45" y="93"/>
                  <a:pt x="43" y="93"/>
                </a:cubicBezTo>
                <a:cubicBezTo>
                  <a:pt x="42" y="92"/>
                  <a:pt x="41" y="91"/>
                  <a:pt x="41" y="90"/>
                </a:cubicBezTo>
                <a:cubicBezTo>
                  <a:pt x="41" y="88"/>
                  <a:pt x="43" y="87"/>
                  <a:pt x="44" y="88"/>
                </a:cubicBezTo>
                <a:cubicBezTo>
                  <a:pt x="46" y="88"/>
                  <a:pt x="48" y="88"/>
                  <a:pt x="50" y="88"/>
                </a:cubicBezTo>
                <a:cubicBezTo>
                  <a:pt x="63" y="88"/>
                  <a:pt x="74" y="77"/>
                  <a:pt x="74" y="64"/>
                </a:cubicBezTo>
                <a:cubicBezTo>
                  <a:pt x="74" y="50"/>
                  <a:pt x="63" y="39"/>
                  <a:pt x="50" y="39"/>
                </a:cubicBezTo>
                <a:cubicBezTo>
                  <a:pt x="36" y="39"/>
                  <a:pt x="25" y="50"/>
                  <a:pt x="25" y="64"/>
                </a:cubicBezTo>
                <a:cubicBezTo>
                  <a:pt x="25" y="68"/>
                  <a:pt x="26" y="71"/>
                  <a:pt x="28" y="75"/>
                </a:cubicBezTo>
                <a:cubicBezTo>
                  <a:pt x="29" y="76"/>
                  <a:pt x="28" y="78"/>
                  <a:pt x="27" y="78"/>
                </a:cubicBezTo>
                <a:cubicBezTo>
                  <a:pt x="25" y="79"/>
                  <a:pt x="24" y="79"/>
                  <a:pt x="23" y="77"/>
                </a:cubicBezTo>
                <a:cubicBezTo>
                  <a:pt x="21" y="73"/>
                  <a:pt x="20" y="68"/>
                  <a:pt x="20" y="64"/>
                </a:cubicBezTo>
                <a:cubicBezTo>
                  <a:pt x="20" y="47"/>
                  <a:pt x="33" y="34"/>
                  <a:pt x="50" y="34"/>
                </a:cubicBezTo>
                <a:cubicBezTo>
                  <a:pt x="66" y="34"/>
                  <a:pt x="80" y="47"/>
                  <a:pt x="80" y="64"/>
                </a:cubicBezTo>
                <a:cubicBezTo>
                  <a:pt x="80" y="80"/>
                  <a:pt x="66" y="94"/>
                  <a:pt x="50" y="94"/>
                </a:cubicBezTo>
                <a:close/>
                <a:moveTo>
                  <a:pt x="105" y="59"/>
                </a:moveTo>
                <a:cubicBezTo>
                  <a:pt x="103" y="59"/>
                  <a:pt x="100" y="58"/>
                  <a:pt x="98" y="57"/>
                </a:cubicBezTo>
                <a:cubicBezTo>
                  <a:pt x="89" y="53"/>
                  <a:pt x="85" y="43"/>
                  <a:pt x="90" y="35"/>
                </a:cubicBezTo>
                <a:cubicBezTo>
                  <a:pt x="94" y="26"/>
                  <a:pt x="104" y="23"/>
                  <a:pt x="112" y="27"/>
                </a:cubicBezTo>
                <a:cubicBezTo>
                  <a:pt x="121" y="31"/>
                  <a:pt x="124" y="41"/>
                  <a:pt x="120" y="49"/>
                </a:cubicBezTo>
                <a:cubicBezTo>
                  <a:pt x="119" y="50"/>
                  <a:pt x="119" y="51"/>
                  <a:pt x="118" y="52"/>
                </a:cubicBezTo>
                <a:cubicBezTo>
                  <a:pt x="118" y="53"/>
                  <a:pt x="117" y="53"/>
                  <a:pt x="116" y="53"/>
                </a:cubicBezTo>
                <a:cubicBezTo>
                  <a:pt x="115" y="52"/>
                  <a:pt x="115" y="51"/>
                  <a:pt x="116" y="51"/>
                </a:cubicBezTo>
                <a:cubicBezTo>
                  <a:pt x="116" y="50"/>
                  <a:pt x="117" y="49"/>
                  <a:pt x="117" y="48"/>
                </a:cubicBezTo>
                <a:cubicBezTo>
                  <a:pt x="121" y="41"/>
                  <a:pt x="118" y="33"/>
                  <a:pt x="111" y="29"/>
                </a:cubicBezTo>
                <a:cubicBezTo>
                  <a:pt x="104" y="26"/>
                  <a:pt x="96" y="29"/>
                  <a:pt x="92" y="36"/>
                </a:cubicBezTo>
                <a:cubicBezTo>
                  <a:pt x="89" y="43"/>
                  <a:pt x="92" y="51"/>
                  <a:pt x="99" y="54"/>
                </a:cubicBezTo>
                <a:cubicBezTo>
                  <a:pt x="101" y="55"/>
                  <a:pt x="103" y="56"/>
                  <a:pt x="105" y="56"/>
                </a:cubicBezTo>
                <a:cubicBezTo>
                  <a:pt x="106" y="56"/>
                  <a:pt x="107" y="56"/>
                  <a:pt x="107" y="57"/>
                </a:cubicBezTo>
                <a:cubicBezTo>
                  <a:pt x="107" y="58"/>
                  <a:pt x="106" y="59"/>
                  <a:pt x="105" y="59"/>
                </a:cubicBezTo>
                <a:close/>
                <a:moveTo>
                  <a:pt x="129" y="70"/>
                </a:moveTo>
                <a:cubicBezTo>
                  <a:pt x="117" y="66"/>
                  <a:pt x="110" y="58"/>
                  <a:pt x="107" y="53"/>
                </a:cubicBezTo>
                <a:cubicBezTo>
                  <a:pt x="106" y="51"/>
                  <a:pt x="105" y="49"/>
                  <a:pt x="104" y="47"/>
                </a:cubicBezTo>
                <a:cubicBezTo>
                  <a:pt x="104" y="47"/>
                  <a:pt x="103" y="47"/>
                  <a:pt x="102" y="47"/>
                </a:cubicBezTo>
                <a:cubicBezTo>
                  <a:pt x="99" y="45"/>
                  <a:pt x="98" y="42"/>
                  <a:pt x="100" y="39"/>
                </a:cubicBezTo>
                <a:cubicBezTo>
                  <a:pt x="101" y="36"/>
                  <a:pt x="104" y="35"/>
                  <a:pt x="107" y="36"/>
                </a:cubicBezTo>
                <a:cubicBezTo>
                  <a:pt x="110" y="38"/>
                  <a:pt x="111" y="41"/>
                  <a:pt x="110" y="44"/>
                </a:cubicBezTo>
                <a:cubicBezTo>
                  <a:pt x="109" y="45"/>
                  <a:pt x="108" y="46"/>
                  <a:pt x="107" y="46"/>
                </a:cubicBezTo>
                <a:cubicBezTo>
                  <a:pt x="108" y="48"/>
                  <a:pt x="109" y="49"/>
                  <a:pt x="110" y="51"/>
                </a:cubicBezTo>
                <a:cubicBezTo>
                  <a:pt x="114" y="59"/>
                  <a:pt x="121" y="64"/>
                  <a:pt x="130" y="67"/>
                </a:cubicBezTo>
                <a:cubicBezTo>
                  <a:pt x="131" y="68"/>
                  <a:pt x="131" y="68"/>
                  <a:pt x="131" y="69"/>
                </a:cubicBezTo>
                <a:cubicBezTo>
                  <a:pt x="131" y="69"/>
                  <a:pt x="131" y="69"/>
                  <a:pt x="131" y="69"/>
                </a:cubicBezTo>
                <a:cubicBezTo>
                  <a:pt x="130" y="70"/>
                  <a:pt x="130" y="70"/>
                  <a:pt x="129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6" name="Freeform 106"/>
          <p:cNvSpPr/>
          <p:nvPr/>
        </p:nvSpPr>
        <p:spPr bwMode="auto">
          <a:xfrm>
            <a:off x="1683954" y="3871835"/>
            <a:ext cx="48536" cy="41399"/>
          </a:xfrm>
          <a:custGeom>
            <a:avLst/>
            <a:gdLst>
              <a:gd name="T0" fmla="*/ 7 w 14"/>
              <a:gd name="T1" fmla="*/ 0 h 12"/>
              <a:gd name="T2" fmla="*/ 0 w 14"/>
              <a:gd name="T3" fmla="*/ 7 h 12"/>
              <a:gd name="T4" fmla="*/ 7 w 14"/>
              <a:gd name="T5" fmla="*/ 12 h 12"/>
              <a:gd name="T6" fmla="*/ 14 w 14"/>
              <a:gd name="T7" fmla="*/ 5 h 12"/>
              <a:gd name="T8" fmla="*/ 7 w 1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2">
                <a:moveTo>
                  <a:pt x="7" y="0"/>
                </a:moveTo>
                <a:cubicBezTo>
                  <a:pt x="3" y="1"/>
                  <a:pt x="0" y="4"/>
                  <a:pt x="0" y="7"/>
                </a:cubicBezTo>
                <a:cubicBezTo>
                  <a:pt x="0" y="10"/>
                  <a:pt x="3" y="12"/>
                  <a:pt x="7" y="12"/>
                </a:cubicBezTo>
                <a:cubicBezTo>
                  <a:pt x="11" y="12"/>
                  <a:pt x="14" y="9"/>
                  <a:pt x="14" y="5"/>
                </a:cubicBezTo>
                <a:cubicBezTo>
                  <a:pt x="14" y="2"/>
                  <a:pt x="11" y="0"/>
                  <a:pt x="7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7" name="Freeform 107"/>
          <p:cNvSpPr/>
          <p:nvPr/>
        </p:nvSpPr>
        <p:spPr bwMode="auto">
          <a:xfrm>
            <a:off x="1735345" y="3858988"/>
            <a:ext cx="19985" cy="24268"/>
          </a:xfrm>
          <a:custGeom>
            <a:avLst/>
            <a:gdLst>
              <a:gd name="T0" fmla="*/ 1 w 6"/>
              <a:gd name="T1" fmla="*/ 2 h 7"/>
              <a:gd name="T2" fmla="*/ 1 w 6"/>
              <a:gd name="T3" fmla="*/ 5 h 7"/>
              <a:gd name="T4" fmla="*/ 4 w 6"/>
              <a:gd name="T5" fmla="*/ 6 h 7"/>
              <a:gd name="T6" fmla="*/ 5 w 6"/>
              <a:gd name="T7" fmla="*/ 2 h 7"/>
              <a:gd name="T8" fmla="*/ 1 w 6"/>
              <a:gd name="T9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7">
                <a:moveTo>
                  <a:pt x="1" y="2"/>
                </a:moveTo>
                <a:cubicBezTo>
                  <a:pt x="0" y="3"/>
                  <a:pt x="0" y="4"/>
                  <a:pt x="1" y="5"/>
                </a:cubicBezTo>
                <a:cubicBezTo>
                  <a:pt x="1" y="7"/>
                  <a:pt x="3" y="7"/>
                  <a:pt x="4" y="6"/>
                </a:cubicBezTo>
                <a:cubicBezTo>
                  <a:pt x="5" y="5"/>
                  <a:pt x="6" y="3"/>
                  <a:pt x="5" y="2"/>
                </a:cubicBezTo>
                <a:cubicBezTo>
                  <a:pt x="4" y="1"/>
                  <a:pt x="3" y="0"/>
                  <a:pt x="1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8" name="Freeform 108"/>
          <p:cNvSpPr>
            <a:spLocks noEditPoints="1"/>
          </p:cNvSpPr>
          <p:nvPr/>
        </p:nvSpPr>
        <p:spPr bwMode="auto">
          <a:xfrm>
            <a:off x="1529781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17 w 151"/>
              <a:gd name="T11" fmla="*/ 94 h 150"/>
              <a:gd name="T12" fmla="*/ 61 w 151"/>
              <a:gd name="T13" fmla="*/ 119 h 150"/>
              <a:gd name="T14" fmla="*/ 14 w 151"/>
              <a:gd name="T15" fmla="*/ 88 h 150"/>
              <a:gd name="T16" fmla="*/ 23 w 151"/>
              <a:gd name="T17" fmla="*/ 63 h 150"/>
              <a:gd name="T18" fmla="*/ 55 w 151"/>
              <a:gd name="T19" fmla="*/ 37 h 150"/>
              <a:gd name="T20" fmla="*/ 74 w 151"/>
              <a:gd name="T21" fmla="*/ 47 h 150"/>
              <a:gd name="T22" fmla="*/ 78 w 151"/>
              <a:gd name="T23" fmla="*/ 53 h 150"/>
              <a:gd name="T24" fmla="*/ 102 w 151"/>
              <a:gd name="T25" fmla="*/ 52 h 150"/>
              <a:gd name="T26" fmla="*/ 103 w 151"/>
              <a:gd name="T27" fmla="*/ 65 h 150"/>
              <a:gd name="T28" fmla="*/ 105 w 151"/>
              <a:gd name="T29" fmla="*/ 69 h 150"/>
              <a:gd name="T30" fmla="*/ 117 w 151"/>
              <a:gd name="T31" fmla="*/ 94 h 150"/>
              <a:gd name="T32" fmla="*/ 100 w 151"/>
              <a:gd name="T33" fmla="*/ 46 h 150"/>
              <a:gd name="T34" fmla="*/ 97 w 151"/>
              <a:gd name="T35" fmla="*/ 42 h 150"/>
              <a:gd name="T36" fmla="*/ 100 w 151"/>
              <a:gd name="T37" fmla="*/ 39 h 150"/>
              <a:gd name="T38" fmla="*/ 118 w 151"/>
              <a:gd name="T39" fmla="*/ 57 h 150"/>
              <a:gd name="T40" fmla="*/ 118 w 151"/>
              <a:gd name="T41" fmla="*/ 58 h 150"/>
              <a:gd name="T42" fmla="*/ 115 w 151"/>
              <a:gd name="T43" fmla="*/ 60 h 150"/>
              <a:gd name="T44" fmla="*/ 112 w 151"/>
              <a:gd name="T45" fmla="*/ 57 h 150"/>
              <a:gd name="T46" fmla="*/ 100 w 151"/>
              <a:gd name="T47" fmla="*/ 46 h 150"/>
              <a:gd name="T48" fmla="*/ 135 w 151"/>
              <a:gd name="T49" fmla="*/ 61 h 150"/>
              <a:gd name="T50" fmla="*/ 130 w 151"/>
              <a:gd name="T51" fmla="*/ 66 h 150"/>
              <a:gd name="T52" fmla="*/ 126 w 151"/>
              <a:gd name="T53" fmla="*/ 62 h 150"/>
              <a:gd name="T54" fmla="*/ 127 w 151"/>
              <a:gd name="T55" fmla="*/ 58 h 150"/>
              <a:gd name="T56" fmla="*/ 125 w 151"/>
              <a:gd name="T57" fmla="*/ 42 h 150"/>
              <a:gd name="T58" fmla="*/ 101 w 151"/>
              <a:gd name="T59" fmla="*/ 30 h 150"/>
              <a:gd name="T60" fmla="*/ 97 w 151"/>
              <a:gd name="T61" fmla="*/ 32 h 150"/>
              <a:gd name="T62" fmla="*/ 92 w 151"/>
              <a:gd name="T63" fmla="*/ 27 h 150"/>
              <a:gd name="T64" fmla="*/ 95 w 151"/>
              <a:gd name="T65" fmla="*/ 22 h 150"/>
              <a:gd name="T66" fmla="*/ 96 w 151"/>
              <a:gd name="T67" fmla="*/ 22 h 150"/>
              <a:gd name="T68" fmla="*/ 96 w 151"/>
              <a:gd name="T69" fmla="*/ 22 h 150"/>
              <a:gd name="T70" fmla="*/ 113 w 151"/>
              <a:gd name="T71" fmla="*/ 20 h 150"/>
              <a:gd name="T72" fmla="*/ 135 w 151"/>
              <a:gd name="T73" fmla="*/ 6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7" y="94"/>
                </a:moveTo>
                <a:cubicBezTo>
                  <a:pt x="108" y="112"/>
                  <a:pt x="81" y="120"/>
                  <a:pt x="61" y="119"/>
                </a:cubicBezTo>
                <a:cubicBezTo>
                  <a:pt x="42" y="117"/>
                  <a:pt x="17" y="111"/>
                  <a:pt x="14" y="88"/>
                </a:cubicBezTo>
                <a:cubicBezTo>
                  <a:pt x="14" y="88"/>
                  <a:pt x="13" y="77"/>
                  <a:pt x="23" y="63"/>
                </a:cubicBezTo>
                <a:cubicBezTo>
                  <a:pt x="23" y="63"/>
                  <a:pt x="38" y="43"/>
                  <a:pt x="55" y="37"/>
                </a:cubicBezTo>
                <a:cubicBezTo>
                  <a:pt x="72" y="31"/>
                  <a:pt x="74" y="41"/>
                  <a:pt x="74" y="47"/>
                </a:cubicBezTo>
                <a:cubicBezTo>
                  <a:pt x="73" y="52"/>
                  <a:pt x="72" y="55"/>
                  <a:pt x="78" y="53"/>
                </a:cubicBezTo>
                <a:cubicBezTo>
                  <a:pt x="78" y="53"/>
                  <a:pt x="95" y="45"/>
                  <a:pt x="102" y="52"/>
                </a:cubicBezTo>
                <a:cubicBezTo>
                  <a:pt x="107" y="57"/>
                  <a:pt x="103" y="65"/>
                  <a:pt x="103" y="65"/>
                </a:cubicBezTo>
                <a:cubicBezTo>
                  <a:pt x="103" y="65"/>
                  <a:pt x="100" y="68"/>
                  <a:pt x="105" y="69"/>
                </a:cubicBezTo>
                <a:cubicBezTo>
                  <a:pt x="110" y="70"/>
                  <a:pt x="125" y="77"/>
                  <a:pt x="117" y="94"/>
                </a:cubicBezTo>
                <a:close/>
                <a:moveTo>
                  <a:pt x="100" y="46"/>
                </a:moveTo>
                <a:cubicBezTo>
                  <a:pt x="98" y="46"/>
                  <a:pt x="97" y="44"/>
                  <a:pt x="97" y="42"/>
                </a:cubicBezTo>
                <a:cubicBezTo>
                  <a:pt x="97" y="40"/>
                  <a:pt x="98" y="39"/>
                  <a:pt x="100" y="39"/>
                </a:cubicBezTo>
                <a:cubicBezTo>
                  <a:pt x="100" y="39"/>
                  <a:pt x="121" y="35"/>
                  <a:pt x="118" y="57"/>
                </a:cubicBezTo>
                <a:cubicBezTo>
                  <a:pt x="118" y="57"/>
                  <a:pt x="118" y="57"/>
                  <a:pt x="118" y="58"/>
                </a:cubicBezTo>
                <a:cubicBezTo>
                  <a:pt x="118" y="59"/>
                  <a:pt x="117" y="60"/>
                  <a:pt x="115" y="60"/>
                </a:cubicBezTo>
                <a:cubicBezTo>
                  <a:pt x="113" y="60"/>
                  <a:pt x="112" y="59"/>
                  <a:pt x="112" y="57"/>
                </a:cubicBezTo>
                <a:cubicBezTo>
                  <a:pt x="112" y="57"/>
                  <a:pt x="115" y="42"/>
                  <a:pt x="100" y="46"/>
                </a:cubicBezTo>
                <a:close/>
                <a:moveTo>
                  <a:pt x="135" y="61"/>
                </a:moveTo>
                <a:cubicBezTo>
                  <a:pt x="134" y="69"/>
                  <a:pt x="133" y="66"/>
                  <a:pt x="130" y="66"/>
                </a:cubicBezTo>
                <a:cubicBezTo>
                  <a:pt x="128" y="66"/>
                  <a:pt x="126" y="65"/>
                  <a:pt x="126" y="62"/>
                </a:cubicBezTo>
                <a:cubicBezTo>
                  <a:pt x="126" y="60"/>
                  <a:pt x="127" y="58"/>
                  <a:pt x="127" y="58"/>
                </a:cubicBezTo>
                <a:cubicBezTo>
                  <a:pt x="127" y="57"/>
                  <a:pt x="129" y="51"/>
                  <a:pt x="125" y="42"/>
                </a:cubicBezTo>
                <a:cubicBezTo>
                  <a:pt x="118" y="30"/>
                  <a:pt x="103" y="30"/>
                  <a:pt x="101" y="30"/>
                </a:cubicBezTo>
                <a:cubicBezTo>
                  <a:pt x="99" y="31"/>
                  <a:pt x="97" y="32"/>
                  <a:pt x="97" y="32"/>
                </a:cubicBezTo>
                <a:cubicBezTo>
                  <a:pt x="94" y="32"/>
                  <a:pt x="92" y="29"/>
                  <a:pt x="92" y="27"/>
                </a:cubicBezTo>
                <a:cubicBezTo>
                  <a:pt x="92" y="25"/>
                  <a:pt x="93" y="23"/>
                  <a:pt x="95" y="22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8" y="22"/>
                  <a:pt x="105" y="19"/>
                  <a:pt x="113" y="20"/>
                </a:cubicBezTo>
                <a:cubicBezTo>
                  <a:pt x="125" y="23"/>
                  <a:pt x="143" y="37"/>
                  <a:pt x="135" y="6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1616861" y="3791894"/>
            <a:ext cx="246962" cy="165593"/>
          </a:xfrm>
          <a:custGeom>
            <a:avLst/>
            <a:gdLst>
              <a:gd name="T0" fmla="*/ 36 w 73"/>
              <a:gd name="T1" fmla="*/ 0 h 49"/>
              <a:gd name="T2" fmla="*/ 0 w 73"/>
              <a:gd name="T3" fmla="*/ 26 h 49"/>
              <a:gd name="T4" fmla="*/ 36 w 73"/>
              <a:gd name="T5" fmla="*/ 48 h 49"/>
              <a:gd name="T6" fmla="*/ 73 w 73"/>
              <a:gd name="T7" fmla="*/ 21 h 49"/>
              <a:gd name="T8" fmla="*/ 36 w 73"/>
              <a:gd name="T9" fmla="*/ 0 h 49"/>
              <a:gd name="T10" fmla="*/ 50 w 73"/>
              <a:gd name="T11" fmla="*/ 34 h 49"/>
              <a:gd name="T12" fmla="*/ 20 w 73"/>
              <a:gd name="T13" fmla="*/ 40 h 49"/>
              <a:gd name="T14" fmla="*/ 14 w 73"/>
              <a:gd name="T15" fmla="*/ 31 h 49"/>
              <a:gd name="T16" fmla="*/ 32 w 73"/>
              <a:gd name="T17" fmla="*/ 9 h 49"/>
              <a:gd name="T18" fmla="*/ 50 w 73"/>
              <a:gd name="T19" fmla="*/ 3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49">
                <a:moveTo>
                  <a:pt x="36" y="0"/>
                </a:moveTo>
                <a:cubicBezTo>
                  <a:pt x="16" y="1"/>
                  <a:pt x="0" y="12"/>
                  <a:pt x="0" y="26"/>
                </a:cubicBezTo>
                <a:cubicBezTo>
                  <a:pt x="0" y="39"/>
                  <a:pt x="16" y="49"/>
                  <a:pt x="36" y="48"/>
                </a:cubicBezTo>
                <a:cubicBezTo>
                  <a:pt x="56" y="47"/>
                  <a:pt x="73" y="35"/>
                  <a:pt x="73" y="21"/>
                </a:cubicBezTo>
                <a:cubicBezTo>
                  <a:pt x="73" y="8"/>
                  <a:pt x="56" y="0"/>
                  <a:pt x="36" y="0"/>
                </a:cubicBezTo>
                <a:close/>
                <a:moveTo>
                  <a:pt x="50" y="34"/>
                </a:moveTo>
                <a:cubicBezTo>
                  <a:pt x="44" y="42"/>
                  <a:pt x="32" y="46"/>
                  <a:pt x="20" y="40"/>
                </a:cubicBezTo>
                <a:cubicBezTo>
                  <a:pt x="14" y="37"/>
                  <a:pt x="14" y="31"/>
                  <a:pt x="14" y="31"/>
                </a:cubicBezTo>
                <a:cubicBezTo>
                  <a:pt x="14" y="31"/>
                  <a:pt x="12" y="12"/>
                  <a:pt x="32" y="9"/>
                </a:cubicBezTo>
                <a:cubicBezTo>
                  <a:pt x="53" y="7"/>
                  <a:pt x="56" y="26"/>
                  <a:pt x="5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Oval 110"/>
          <p:cNvSpPr>
            <a:spLocks noChangeArrowheads="1"/>
          </p:cNvSpPr>
          <p:nvPr/>
        </p:nvSpPr>
        <p:spPr bwMode="auto">
          <a:xfrm>
            <a:off x="4726006" y="3831864"/>
            <a:ext cx="32833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Oval 111"/>
          <p:cNvSpPr>
            <a:spLocks noChangeArrowheads="1"/>
          </p:cNvSpPr>
          <p:nvPr/>
        </p:nvSpPr>
        <p:spPr bwMode="auto">
          <a:xfrm>
            <a:off x="4803092" y="3831864"/>
            <a:ext cx="29978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Oval 112"/>
          <p:cNvSpPr>
            <a:spLocks noChangeArrowheads="1"/>
          </p:cNvSpPr>
          <p:nvPr/>
        </p:nvSpPr>
        <p:spPr bwMode="auto">
          <a:xfrm>
            <a:off x="4573260" y="3730511"/>
            <a:ext cx="39971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" name="Oval 113"/>
          <p:cNvSpPr>
            <a:spLocks noChangeArrowheads="1"/>
          </p:cNvSpPr>
          <p:nvPr/>
        </p:nvSpPr>
        <p:spPr bwMode="auto">
          <a:xfrm>
            <a:off x="4674615" y="3730511"/>
            <a:ext cx="37116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454776" y="3584903"/>
            <a:ext cx="489641" cy="493923"/>
          </a:xfrm>
          <a:custGeom>
            <a:avLst/>
            <a:gdLst>
              <a:gd name="T0" fmla="*/ 72 w 145"/>
              <a:gd name="T1" fmla="*/ 0 h 146"/>
              <a:gd name="T2" fmla="*/ 0 w 145"/>
              <a:gd name="T3" fmla="*/ 73 h 146"/>
              <a:gd name="T4" fmla="*/ 72 w 145"/>
              <a:gd name="T5" fmla="*/ 146 h 146"/>
              <a:gd name="T6" fmla="*/ 145 w 145"/>
              <a:gd name="T7" fmla="*/ 73 h 146"/>
              <a:gd name="T8" fmla="*/ 72 w 145"/>
              <a:gd name="T9" fmla="*/ 0 h 146"/>
              <a:gd name="T10" fmla="*/ 55 w 145"/>
              <a:gd name="T11" fmla="*/ 96 h 146"/>
              <a:gd name="T12" fmla="*/ 41 w 145"/>
              <a:gd name="T13" fmla="*/ 94 h 146"/>
              <a:gd name="T14" fmla="*/ 26 w 145"/>
              <a:gd name="T15" fmla="*/ 101 h 146"/>
              <a:gd name="T16" fmla="*/ 30 w 145"/>
              <a:gd name="T17" fmla="*/ 88 h 146"/>
              <a:gd name="T18" fmla="*/ 14 w 145"/>
              <a:gd name="T19" fmla="*/ 60 h 146"/>
              <a:gd name="T20" fmla="*/ 55 w 145"/>
              <a:gd name="T21" fmla="*/ 25 h 146"/>
              <a:gd name="T22" fmla="*/ 97 w 145"/>
              <a:gd name="T23" fmla="*/ 54 h 146"/>
              <a:gd name="T24" fmla="*/ 93 w 145"/>
              <a:gd name="T25" fmla="*/ 54 h 146"/>
              <a:gd name="T26" fmla="*/ 58 w 145"/>
              <a:gd name="T27" fmla="*/ 87 h 146"/>
              <a:gd name="T28" fmla="*/ 59 w 145"/>
              <a:gd name="T29" fmla="*/ 95 h 146"/>
              <a:gd name="T30" fmla="*/ 55 w 145"/>
              <a:gd name="T31" fmla="*/ 96 h 146"/>
              <a:gd name="T32" fmla="*/ 117 w 145"/>
              <a:gd name="T33" fmla="*/ 110 h 146"/>
              <a:gd name="T34" fmla="*/ 120 w 145"/>
              <a:gd name="T35" fmla="*/ 121 h 146"/>
              <a:gd name="T36" fmla="*/ 108 w 145"/>
              <a:gd name="T37" fmla="*/ 114 h 146"/>
              <a:gd name="T38" fmla="*/ 96 w 145"/>
              <a:gd name="T39" fmla="*/ 116 h 146"/>
              <a:gd name="T40" fmla="*/ 60 w 145"/>
              <a:gd name="T41" fmla="*/ 86 h 146"/>
              <a:gd name="T42" fmla="*/ 96 w 145"/>
              <a:gd name="T43" fmla="*/ 56 h 146"/>
              <a:gd name="T44" fmla="*/ 131 w 145"/>
              <a:gd name="T45" fmla="*/ 86 h 146"/>
              <a:gd name="T46" fmla="*/ 117 w 145"/>
              <a:gd name="T47" fmla="*/ 11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5" h="146">
                <a:moveTo>
                  <a:pt x="72" y="0"/>
                </a:moveTo>
                <a:cubicBezTo>
                  <a:pt x="32" y="0"/>
                  <a:pt x="0" y="33"/>
                  <a:pt x="0" y="73"/>
                </a:cubicBezTo>
                <a:cubicBezTo>
                  <a:pt x="0" y="113"/>
                  <a:pt x="32" y="146"/>
                  <a:pt x="72" y="146"/>
                </a:cubicBezTo>
                <a:cubicBezTo>
                  <a:pt x="113" y="146"/>
                  <a:pt x="145" y="113"/>
                  <a:pt x="145" y="73"/>
                </a:cubicBezTo>
                <a:cubicBezTo>
                  <a:pt x="145" y="33"/>
                  <a:pt x="113" y="0"/>
                  <a:pt x="72" y="0"/>
                </a:cubicBezTo>
                <a:close/>
                <a:moveTo>
                  <a:pt x="55" y="96"/>
                </a:moveTo>
                <a:cubicBezTo>
                  <a:pt x="50" y="96"/>
                  <a:pt x="46" y="95"/>
                  <a:pt x="41" y="94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30" y="88"/>
                  <a:pt x="30" y="88"/>
                  <a:pt x="30" y="88"/>
                </a:cubicBezTo>
                <a:cubicBezTo>
                  <a:pt x="20" y="81"/>
                  <a:pt x="14" y="72"/>
                  <a:pt x="14" y="60"/>
                </a:cubicBezTo>
                <a:cubicBezTo>
                  <a:pt x="14" y="40"/>
                  <a:pt x="32" y="25"/>
                  <a:pt x="55" y="25"/>
                </a:cubicBezTo>
                <a:cubicBezTo>
                  <a:pt x="76" y="25"/>
                  <a:pt x="94" y="37"/>
                  <a:pt x="97" y="54"/>
                </a:cubicBezTo>
                <a:cubicBezTo>
                  <a:pt x="96" y="54"/>
                  <a:pt x="95" y="54"/>
                  <a:pt x="93" y="54"/>
                </a:cubicBezTo>
                <a:cubicBezTo>
                  <a:pt x="73" y="54"/>
                  <a:pt x="58" y="69"/>
                  <a:pt x="58" y="87"/>
                </a:cubicBezTo>
                <a:cubicBezTo>
                  <a:pt x="58" y="90"/>
                  <a:pt x="58" y="93"/>
                  <a:pt x="59" y="95"/>
                </a:cubicBezTo>
                <a:cubicBezTo>
                  <a:pt x="58" y="96"/>
                  <a:pt x="57" y="96"/>
                  <a:pt x="55" y="96"/>
                </a:cubicBezTo>
                <a:close/>
                <a:moveTo>
                  <a:pt x="117" y="110"/>
                </a:moveTo>
                <a:cubicBezTo>
                  <a:pt x="120" y="121"/>
                  <a:pt x="120" y="121"/>
                  <a:pt x="120" y="121"/>
                </a:cubicBezTo>
                <a:cubicBezTo>
                  <a:pt x="108" y="114"/>
                  <a:pt x="108" y="114"/>
                  <a:pt x="108" y="114"/>
                </a:cubicBezTo>
                <a:cubicBezTo>
                  <a:pt x="104" y="115"/>
                  <a:pt x="100" y="116"/>
                  <a:pt x="96" y="116"/>
                </a:cubicBezTo>
                <a:cubicBezTo>
                  <a:pt x="76" y="116"/>
                  <a:pt x="60" y="103"/>
                  <a:pt x="60" y="86"/>
                </a:cubicBezTo>
                <a:cubicBezTo>
                  <a:pt x="60" y="70"/>
                  <a:pt x="76" y="56"/>
                  <a:pt x="96" y="56"/>
                </a:cubicBezTo>
                <a:cubicBezTo>
                  <a:pt x="114" y="56"/>
                  <a:pt x="131" y="70"/>
                  <a:pt x="131" y="86"/>
                </a:cubicBezTo>
                <a:cubicBezTo>
                  <a:pt x="131" y="96"/>
                  <a:pt x="125" y="104"/>
                  <a:pt x="117" y="1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/>
          <p:nvPr/>
        </p:nvSpPr>
        <p:spPr bwMode="auto">
          <a:xfrm>
            <a:off x="3566857" y="2280961"/>
            <a:ext cx="341178" cy="351171"/>
          </a:xfrm>
          <a:custGeom>
            <a:avLst/>
            <a:gdLst>
              <a:gd name="T0" fmla="*/ 33 w 239"/>
              <a:gd name="T1" fmla="*/ 104 h 246"/>
              <a:gd name="T2" fmla="*/ 38 w 239"/>
              <a:gd name="T3" fmla="*/ 90 h 246"/>
              <a:gd name="T4" fmla="*/ 40 w 239"/>
              <a:gd name="T5" fmla="*/ 78 h 246"/>
              <a:gd name="T6" fmla="*/ 42 w 239"/>
              <a:gd name="T7" fmla="*/ 64 h 246"/>
              <a:gd name="T8" fmla="*/ 49 w 239"/>
              <a:gd name="T9" fmla="*/ 45 h 246"/>
              <a:gd name="T10" fmla="*/ 61 w 239"/>
              <a:gd name="T11" fmla="*/ 28 h 246"/>
              <a:gd name="T12" fmla="*/ 78 w 239"/>
              <a:gd name="T13" fmla="*/ 14 h 246"/>
              <a:gd name="T14" fmla="*/ 99 w 239"/>
              <a:gd name="T15" fmla="*/ 4 h 246"/>
              <a:gd name="T16" fmla="*/ 125 w 239"/>
              <a:gd name="T17" fmla="*/ 0 h 246"/>
              <a:gd name="T18" fmla="*/ 151 w 239"/>
              <a:gd name="T19" fmla="*/ 4 h 246"/>
              <a:gd name="T20" fmla="*/ 175 w 239"/>
              <a:gd name="T21" fmla="*/ 14 h 246"/>
              <a:gd name="T22" fmla="*/ 189 w 239"/>
              <a:gd name="T23" fmla="*/ 26 h 246"/>
              <a:gd name="T24" fmla="*/ 201 w 239"/>
              <a:gd name="T25" fmla="*/ 42 h 246"/>
              <a:gd name="T26" fmla="*/ 208 w 239"/>
              <a:gd name="T27" fmla="*/ 61 h 246"/>
              <a:gd name="T28" fmla="*/ 213 w 239"/>
              <a:gd name="T29" fmla="*/ 80 h 246"/>
              <a:gd name="T30" fmla="*/ 218 w 239"/>
              <a:gd name="T31" fmla="*/ 94 h 246"/>
              <a:gd name="T32" fmla="*/ 218 w 239"/>
              <a:gd name="T33" fmla="*/ 104 h 246"/>
              <a:gd name="T34" fmla="*/ 220 w 239"/>
              <a:gd name="T35" fmla="*/ 118 h 246"/>
              <a:gd name="T36" fmla="*/ 234 w 239"/>
              <a:gd name="T37" fmla="*/ 139 h 246"/>
              <a:gd name="T38" fmla="*/ 239 w 239"/>
              <a:gd name="T39" fmla="*/ 158 h 246"/>
              <a:gd name="T40" fmla="*/ 239 w 239"/>
              <a:gd name="T41" fmla="*/ 177 h 246"/>
              <a:gd name="T42" fmla="*/ 234 w 239"/>
              <a:gd name="T43" fmla="*/ 189 h 246"/>
              <a:gd name="T44" fmla="*/ 229 w 239"/>
              <a:gd name="T45" fmla="*/ 194 h 246"/>
              <a:gd name="T46" fmla="*/ 225 w 239"/>
              <a:gd name="T47" fmla="*/ 189 h 246"/>
              <a:gd name="T48" fmla="*/ 218 w 239"/>
              <a:gd name="T49" fmla="*/ 175 h 246"/>
              <a:gd name="T50" fmla="*/ 213 w 239"/>
              <a:gd name="T51" fmla="*/ 184 h 246"/>
              <a:gd name="T52" fmla="*/ 201 w 239"/>
              <a:gd name="T53" fmla="*/ 203 h 246"/>
              <a:gd name="T54" fmla="*/ 210 w 239"/>
              <a:gd name="T55" fmla="*/ 215 h 246"/>
              <a:gd name="T56" fmla="*/ 220 w 239"/>
              <a:gd name="T57" fmla="*/ 222 h 246"/>
              <a:gd name="T58" fmla="*/ 220 w 239"/>
              <a:gd name="T59" fmla="*/ 229 h 246"/>
              <a:gd name="T60" fmla="*/ 213 w 239"/>
              <a:gd name="T61" fmla="*/ 236 h 246"/>
              <a:gd name="T62" fmla="*/ 199 w 239"/>
              <a:gd name="T63" fmla="*/ 243 h 246"/>
              <a:gd name="T64" fmla="*/ 177 w 239"/>
              <a:gd name="T65" fmla="*/ 246 h 246"/>
              <a:gd name="T66" fmla="*/ 151 w 239"/>
              <a:gd name="T67" fmla="*/ 241 h 246"/>
              <a:gd name="T68" fmla="*/ 130 w 239"/>
              <a:gd name="T69" fmla="*/ 236 h 246"/>
              <a:gd name="T70" fmla="*/ 118 w 239"/>
              <a:gd name="T71" fmla="*/ 236 h 246"/>
              <a:gd name="T72" fmla="*/ 99 w 239"/>
              <a:gd name="T73" fmla="*/ 246 h 246"/>
              <a:gd name="T74" fmla="*/ 80 w 239"/>
              <a:gd name="T75" fmla="*/ 246 h 246"/>
              <a:gd name="T76" fmla="*/ 52 w 239"/>
              <a:gd name="T77" fmla="*/ 246 h 246"/>
              <a:gd name="T78" fmla="*/ 33 w 239"/>
              <a:gd name="T79" fmla="*/ 239 h 246"/>
              <a:gd name="T80" fmla="*/ 28 w 239"/>
              <a:gd name="T81" fmla="*/ 232 h 246"/>
              <a:gd name="T82" fmla="*/ 28 w 239"/>
              <a:gd name="T83" fmla="*/ 224 h 246"/>
              <a:gd name="T84" fmla="*/ 31 w 239"/>
              <a:gd name="T85" fmla="*/ 217 h 246"/>
              <a:gd name="T86" fmla="*/ 38 w 239"/>
              <a:gd name="T87" fmla="*/ 213 h 246"/>
              <a:gd name="T88" fmla="*/ 47 w 239"/>
              <a:gd name="T89" fmla="*/ 210 h 246"/>
              <a:gd name="T90" fmla="*/ 45 w 239"/>
              <a:gd name="T91" fmla="*/ 206 h 246"/>
              <a:gd name="T92" fmla="*/ 33 w 239"/>
              <a:gd name="T93" fmla="*/ 191 h 246"/>
              <a:gd name="T94" fmla="*/ 26 w 239"/>
              <a:gd name="T95" fmla="*/ 175 h 246"/>
              <a:gd name="T96" fmla="*/ 23 w 239"/>
              <a:gd name="T97" fmla="*/ 172 h 246"/>
              <a:gd name="T98" fmla="*/ 19 w 239"/>
              <a:gd name="T99" fmla="*/ 180 h 246"/>
              <a:gd name="T100" fmla="*/ 9 w 239"/>
              <a:gd name="T101" fmla="*/ 189 h 246"/>
              <a:gd name="T102" fmla="*/ 2 w 239"/>
              <a:gd name="T103" fmla="*/ 189 h 246"/>
              <a:gd name="T104" fmla="*/ 0 w 239"/>
              <a:gd name="T105" fmla="*/ 180 h 246"/>
              <a:gd name="T106" fmla="*/ 0 w 239"/>
              <a:gd name="T107" fmla="*/ 158 h 246"/>
              <a:gd name="T108" fmla="*/ 7 w 239"/>
              <a:gd name="T109" fmla="*/ 139 h 246"/>
              <a:gd name="T110" fmla="*/ 21 w 239"/>
              <a:gd name="T111" fmla="*/ 123 h 246"/>
              <a:gd name="T112" fmla="*/ 33 w 239"/>
              <a:gd name="T113" fmla="*/ 111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9" h="246">
                <a:moveTo>
                  <a:pt x="33" y="111"/>
                </a:moveTo>
                <a:lnTo>
                  <a:pt x="33" y="111"/>
                </a:lnTo>
                <a:lnTo>
                  <a:pt x="33" y="109"/>
                </a:lnTo>
                <a:lnTo>
                  <a:pt x="33" y="106"/>
                </a:lnTo>
                <a:lnTo>
                  <a:pt x="33" y="106"/>
                </a:lnTo>
                <a:lnTo>
                  <a:pt x="33" y="104"/>
                </a:lnTo>
                <a:lnTo>
                  <a:pt x="33" y="104"/>
                </a:lnTo>
                <a:lnTo>
                  <a:pt x="33" y="101"/>
                </a:lnTo>
                <a:lnTo>
                  <a:pt x="33" y="99"/>
                </a:lnTo>
                <a:lnTo>
                  <a:pt x="33" y="97"/>
                </a:lnTo>
                <a:lnTo>
                  <a:pt x="35" y="94"/>
                </a:lnTo>
                <a:lnTo>
                  <a:pt x="35" y="94"/>
                </a:lnTo>
                <a:lnTo>
                  <a:pt x="38" y="92"/>
                </a:lnTo>
                <a:lnTo>
                  <a:pt x="38" y="90"/>
                </a:lnTo>
                <a:lnTo>
                  <a:pt x="38" y="87"/>
                </a:lnTo>
                <a:lnTo>
                  <a:pt x="38" y="87"/>
                </a:lnTo>
                <a:lnTo>
                  <a:pt x="38" y="85"/>
                </a:lnTo>
                <a:lnTo>
                  <a:pt x="38" y="82"/>
                </a:lnTo>
                <a:lnTo>
                  <a:pt x="40" y="80"/>
                </a:lnTo>
                <a:lnTo>
                  <a:pt x="40" y="80"/>
                </a:lnTo>
                <a:lnTo>
                  <a:pt x="40" y="78"/>
                </a:lnTo>
                <a:lnTo>
                  <a:pt x="40" y="78"/>
                </a:lnTo>
                <a:lnTo>
                  <a:pt x="40" y="75"/>
                </a:lnTo>
                <a:lnTo>
                  <a:pt x="40" y="75"/>
                </a:lnTo>
                <a:lnTo>
                  <a:pt x="40" y="73"/>
                </a:lnTo>
                <a:lnTo>
                  <a:pt x="42" y="71"/>
                </a:lnTo>
                <a:lnTo>
                  <a:pt x="42" y="66"/>
                </a:lnTo>
                <a:lnTo>
                  <a:pt x="42" y="64"/>
                </a:lnTo>
                <a:lnTo>
                  <a:pt x="45" y="59"/>
                </a:lnTo>
                <a:lnTo>
                  <a:pt x="45" y="56"/>
                </a:lnTo>
                <a:lnTo>
                  <a:pt x="45" y="54"/>
                </a:lnTo>
                <a:lnTo>
                  <a:pt x="47" y="52"/>
                </a:lnTo>
                <a:lnTo>
                  <a:pt x="47" y="49"/>
                </a:lnTo>
                <a:lnTo>
                  <a:pt x="49" y="47"/>
                </a:lnTo>
                <a:lnTo>
                  <a:pt x="49" y="45"/>
                </a:lnTo>
                <a:lnTo>
                  <a:pt x="52" y="42"/>
                </a:lnTo>
                <a:lnTo>
                  <a:pt x="52" y="40"/>
                </a:lnTo>
                <a:lnTo>
                  <a:pt x="54" y="38"/>
                </a:lnTo>
                <a:lnTo>
                  <a:pt x="54" y="38"/>
                </a:lnTo>
                <a:lnTo>
                  <a:pt x="57" y="35"/>
                </a:lnTo>
                <a:lnTo>
                  <a:pt x="59" y="33"/>
                </a:lnTo>
                <a:lnTo>
                  <a:pt x="61" y="28"/>
                </a:lnTo>
                <a:lnTo>
                  <a:pt x="64" y="26"/>
                </a:lnTo>
                <a:lnTo>
                  <a:pt x="66" y="23"/>
                </a:lnTo>
                <a:lnTo>
                  <a:pt x="68" y="21"/>
                </a:lnTo>
                <a:lnTo>
                  <a:pt x="71" y="19"/>
                </a:lnTo>
                <a:lnTo>
                  <a:pt x="73" y="16"/>
                </a:lnTo>
                <a:lnTo>
                  <a:pt x="76" y="14"/>
                </a:lnTo>
                <a:lnTo>
                  <a:pt x="78" y="14"/>
                </a:lnTo>
                <a:lnTo>
                  <a:pt x="80" y="12"/>
                </a:lnTo>
                <a:lnTo>
                  <a:pt x="85" y="9"/>
                </a:lnTo>
                <a:lnTo>
                  <a:pt x="87" y="9"/>
                </a:lnTo>
                <a:lnTo>
                  <a:pt x="90" y="7"/>
                </a:lnTo>
                <a:lnTo>
                  <a:pt x="92" y="7"/>
                </a:lnTo>
                <a:lnTo>
                  <a:pt x="97" y="4"/>
                </a:lnTo>
                <a:lnTo>
                  <a:pt x="99" y="4"/>
                </a:lnTo>
                <a:lnTo>
                  <a:pt x="104" y="2"/>
                </a:lnTo>
                <a:lnTo>
                  <a:pt x="106" y="2"/>
                </a:lnTo>
                <a:lnTo>
                  <a:pt x="111" y="2"/>
                </a:lnTo>
                <a:lnTo>
                  <a:pt x="113" y="2"/>
                </a:lnTo>
                <a:lnTo>
                  <a:pt x="118" y="0"/>
                </a:lnTo>
                <a:lnTo>
                  <a:pt x="120" y="0"/>
                </a:lnTo>
                <a:lnTo>
                  <a:pt x="125" y="0"/>
                </a:lnTo>
                <a:lnTo>
                  <a:pt x="128" y="0"/>
                </a:lnTo>
                <a:lnTo>
                  <a:pt x="132" y="0"/>
                </a:lnTo>
                <a:lnTo>
                  <a:pt x="135" y="2"/>
                </a:lnTo>
                <a:lnTo>
                  <a:pt x="139" y="2"/>
                </a:lnTo>
                <a:lnTo>
                  <a:pt x="144" y="2"/>
                </a:lnTo>
                <a:lnTo>
                  <a:pt x="147" y="2"/>
                </a:lnTo>
                <a:lnTo>
                  <a:pt x="151" y="4"/>
                </a:lnTo>
                <a:lnTo>
                  <a:pt x="154" y="4"/>
                </a:lnTo>
                <a:lnTo>
                  <a:pt x="158" y="4"/>
                </a:lnTo>
                <a:lnTo>
                  <a:pt x="161" y="7"/>
                </a:lnTo>
                <a:lnTo>
                  <a:pt x="165" y="9"/>
                </a:lnTo>
                <a:lnTo>
                  <a:pt x="168" y="9"/>
                </a:lnTo>
                <a:lnTo>
                  <a:pt x="173" y="12"/>
                </a:lnTo>
                <a:lnTo>
                  <a:pt x="175" y="14"/>
                </a:lnTo>
                <a:lnTo>
                  <a:pt x="177" y="16"/>
                </a:lnTo>
                <a:lnTo>
                  <a:pt x="180" y="16"/>
                </a:lnTo>
                <a:lnTo>
                  <a:pt x="182" y="19"/>
                </a:lnTo>
                <a:lnTo>
                  <a:pt x="182" y="19"/>
                </a:lnTo>
                <a:lnTo>
                  <a:pt x="187" y="21"/>
                </a:lnTo>
                <a:lnTo>
                  <a:pt x="187" y="23"/>
                </a:lnTo>
                <a:lnTo>
                  <a:pt x="189" y="26"/>
                </a:lnTo>
                <a:lnTo>
                  <a:pt x="191" y="28"/>
                </a:lnTo>
                <a:lnTo>
                  <a:pt x="194" y="30"/>
                </a:lnTo>
                <a:lnTo>
                  <a:pt x="196" y="33"/>
                </a:lnTo>
                <a:lnTo>
                  <a:pt x="196" y="35"/>
                </a:lnTo>
                <a:lnTo>
                  <a:pt x="199" y="38"/>
                </a:lnTo>
                <a:lnTo>
                  <a:pt x="201" y="40"/>
                </a:lnTo>
                <a:lnTo>
                  <a:pt x="201" y="42"/>
                </a:lnTo>
                <a:lnTo>
                  <a:pt x="203" y="47"/>
                </a:lnTo>
                <a:lnTo>
                  <a:pt x="203" y="49"/>
                </a:lnTo>
                <a:lnTo>
                  <a:pt x="206" y="52"/>
                </a:lnTo>
                <a:lnTo>
                  <a:pt x="206" y="54"/>
                </a:lnTo>
                <a:lnTo>
                  <a:pt x="206" y="56"/>
                </a:lnTo>
                <a:lnTo>
                  <a:pt x="208" y="59"/>
                </a:lnTo>
                <a:lnTo>
                  <a:pt x="208" y="61"/>
                </a:lnTo>
                <a:lnTo>
                  <a:pt x="208" y="64"/>
                </a:lnTo>
                <a:lnTo>
                  <a:pt x="210" y="68"/>
                </a:lnTo>
                <a:lnTo>
                  <a:pt x="210" y="73"/>
                </a:lnTo>
                <a:lnTo>
                  <a:pt x="210" y="75"/>
                </a:lnTo>
                <a:lnTo>
                  <a:pt x="210" y="80"/>
                </a:lnTo>
                <a:lnTo>
                  <a:pt x="210" y="80"/>
                </a:lnTo>
                <a:lnTo>
                  <a:pt x="213" y="80"/>
                </a:lnTo>
                <a:lnTo>
                  <a:pt x="213" y="82"/>
                </a:lnTo>
                <a:lnTo>
                  <a:pt x="215" y="85"/>
                </a:lnTo>
                <a:lnTo>
                  <a:pt x="215" y="87"/>
                </a:lnTo>
                <a:lnTo>
                  <a:pt x="215" y="87"/>
                </a:lnTo>
                <a:lnTo>
                  <a:pt x="218" y="90"/>
                </a:lnTo>
                <a:lnTo>
                  <a:pt x="218" y="92"/>
                </a:lnTo>
                <a:lnTo>
                  <a:pt x="218" y="94"/>
                </a:lnTo>
                <a:lnTo>
                  <a:pt x="218" y="97"/>
                </a:lnTo>
                <a:lnTo>
                  <a:pt x="220" y="97"/>
                </a:lnTo>
                <a:lnTo>
                  <a:pt x="220" y="99"/>
                </a:lnTo>
                <a:lnTo>
                  <a:pt x="220" y="101"/>
                </a:lnTo>
                <a:lnTo>
                  <a:pt x="220" y="101"/>
                </a:lnTo>
                <a:lnTo>
                  <a:pt x="220" y="104"/>
                </a:lnTo>
                <a:lnTo>
                  <a:pt x="218" y="104"/>
                </a:lnTo>
                <a:lnTo>
                  <a:pt x="218" y="109"/>
                </a:lnTo>
                <a:lnTo>
                  <a:pt x="218" y="109"/>
                </a:lnTo>
                <a:lnTo>
                  <a:pt x="218" y="111"/>
                </a:lnTo>
                <a:lnTo>
                  <a:pt x="218" y="111"/>
                </a:lnTo>
                <a:lnTo>
                  <a:pt x="218" y="111"/>
                </a:lnTo>
                <a:lnTo>
                  <a:pt x="218" y="113"/>
                </a:lnTo>
                <a:lnTo>
                  <a:pt x="220" y="118"/>
                </a:lnTo>
                <a:lnTo>
                  <a:pt x="222" y="120"/>
                </a:lnTo>
                <a:lnTo>
                  <a:pt x="225" y="123"/>
                </a:lnTo>
                <a:lnTo>
                  <a:pt x="227" y="127"/>
                </a:lnTo>
                <a:lnTo>
                  <a:pt x="227" y="130"/>
                </a:lnTo>
                <a:lnTo>
                  <a:pt x="229" y="132"/>
                </a:lnTo>
                <a:lnTo>
                  <a:pt x="232" y="137"/>
                </a:lnTo>
                <a:lnTo>
                  <a:pt x="234" y="139"/>
                </a:lnTo>
                <a:lnTo>
                  <a:pt x="234" y="142"/>
                </a:lnTo>
                <a:lnTo>
                  <a:pt x="234" y="144"/>
                </a:lnTo>
                <a:lnTo>
                  <a:pt x="236" y="146"/>
                </a:lnTo>
                <a:lnTo>
                  <a:pt x="236" y="149"/>
                </a:lnTo>
                <a:lnTo>
                  <a:pt x="236" y="151"/>
                </a:lnTo>
                <a:lnTo>
                  <a:pt x="239" y="153"/>
                </a:lnTo>
                <a:lnTo>
                  <a:pt x="239" y="158"/>
                </a:lnTo>
                <a:lnTo>
                  <a:pt x="239" y="163"/>
                </a:lnTo>
                <a:lnTo>
                  <a:pt x="239" y="168"/>
                </a:lnTo>
                <a:lnTo>
                  <a:pt x="239" y="170"/>
                </a:lnTo>
                <a:lnTo>
                  <a:pt x="239" y="170"/>
                </a:lnTo>
                <a:lnTo>
                  <a:pt x="239" y="172"/>
                </a:lnTo>
                <a:lnTo>
                  <a:pt x="239" y="175"/>
                </a:lnTo>
                <a:lnTo>
                  <a:pt x="239" y="177"/>
                </a:lnTo>
                <a:lnTo>
                  <a:pt x="239" y="182"/>
                </a:lnTo>
                <a:lnTo>
                  <a:pt x="239" y="184"/>
                </a:lnTo>
                <a:lnTo>
                  <a:pt x="236" y="184"/>
                </a:lnTo>
                <a:lnTo>
                  <a:pt x="236" y="187"/>
                </a:lnTo>
                <a:lnTo>
                  <a:pt x="236" y="187"/>
                </a:lnTo>
                <a:lnTo>
                  <a:pt x="236" y="189"/>
                </a:lnTo>
                <a:lnTo>
                  <a:pt x="234" y="189"/>
                </a:lnTo>
                <a:lnTo>
                  <a:pt x="234" y="189"/>
                </a:lnTo>
                <a:lnTo>
                  <a:pt x="234" y="191"/>
                </a:lnTo>
                <a:lnTo>
                  <a:pt x="232" y="191"/>
                </a:lnTo>
                <a:lnTo>
                  <a:pt x="232" y="191"/>
                </a:lnTo>
                <a:lnTo>
                  <a:pt x="232" y="191"/>
                </a:lnTo>
                <a:lnTo>
                  <a:pt x="229" y="194"/>
                </a:lnTo>
                <a:lnTo>
                  <a:pt x="229" y="194"/>
                </a:lnTo>
                <a:lnTo>
                  <a:pt x="229" y="194"/>
                </a:lnTo>
                <a:lnTo>
                  <a:pt x="229" y="191"/>
                </a:lnTo>
                <a:lnTo>
                  <a:pt x="227" y="191"/>
                </a:lnTo>
                <a:lnTo>
                  <a:pt x="227" y="191"/>
                </a:lnTo>
                <a:lnTo>
                  <a:pt x="227" y="191"/>
                </a:lnTo>
                <a:lnTo>
                  <a:pt x="225" y="191"/>
                </a:lnTo>
                <a:lnTo>
                  <a:pt x="225" y="189"/>
                </a:lnTo>
                <a:lnTo>
                  <a:pt x="225" y="189"/>
                </a:lnTo>
                <a:lnTo>
                  <a:pt x="222" y="187"/>
                </a:lnTo>
                <a:lnTo>
                  <a:pt x="222" y="184"/>
                </a:lnTo>
                <a:lnTo>
                  <a:pt x="220" y="184"/>
                </a:lnTo>
                <a:lnTo>
                  <a:pt x="220" y="182"/>
                </a:lnTo>
                <a:lnTo>
                  <a:pt x="218" y="180"/>
                </a:lnTo>
                <a:lnTo>
                  <a:pt x="218" y="175"/>
                </a:lnTo>
                <a:lnTo>
                  <a:pt x="215" y="175"/>
                </a:lnTo>
                <a:lnTo>
                  <a:pt x="215" y="175"/>
                </a:lnTo>
                <a:lnTo>
                  <a:pt x="215" y="177"/>
                </a:lnTo>
                <a:lnTo>
                  <a:pt x="215" y="177"/>
                </a:lnTo>
                <a:lnTo>
                  <a:pt x="215" y="177"/>
                </a:lnTo>
                <a:lnTo>
                  <a:pt x="213" y="182"/>
                </a:lnTo>
                <a:lnTo>
                  <a:pt x="213" y="184"/>
                </a:lnTo>
                <a:lnTo>
                  <a:pt x="210" y="191"/>
                </a:lnTo>
                <a:lnTo>
                  <a:pt x="208" y="194"/>
                </a:lnTo>
                <a:lnTo>
                  <a:pt x="206" y="196"/>
                </a:lnTo>
                <a:lnTo>
                  <a:pt x="203" y="198"/>
                </a:lnTo>
                <a:lnTo>
                  <a:pt x="203" y="201"/>
                </a:lnTo>
                <a:lnTo>
                  <a:pt x="201" y="203"/>
                </a:lnTo>
                <a:lnTo>
                  <a:pt x="201" y="203"/>
                </a:lnTo>
                <a:lnTo>
                  <a:pt x="196" y="208"/>
                </a:lnTo>
                <a:lnTo>
                  <a:pt x="199" y="208"/>
                </a:lnTo>
                <a:lnTo>
                  <a:pt x="199" y="208"/>
                </a:lnTo>
                <a:lnTo>
                  <a:pt x="199" y="208"/>
                </a:lnTo>
                <a:lnTo>
                  <a:pt x="206" y="210"/>
                </a:lnTo>
                <a:lnTo>
                  <a:pt x="208" y="213"/>
                </a:lnTo>
                <a:lnTo>
                  <a:pt x="210" y="215"/>
                </a:lnTo>
                <a:lnTo>
                  <a:pt x="213" y="215"/>
                </a:lnTo>
                <a:lnTo>
                  <a:pt x="215" y="217"/>
                </a:lnTo>
                <a:lnTo>
                  <a:pt x="218" y="220"/>
                </a:lnTo>
                <a:lnTo>
                  <a:pt x="218" y="220"/>
                </a:lnTo>
                <a:lnTo>
                  <a:pt x="218" y="222"/>
                </a:lnTo>
                <a:lnTo>
                  <a:pt x="220" y="222"/>
                </a:lnTo>
                <a:lnTo>
                  <a:pt x="220" y="222"/>
                </a:lnTo>
                <a:lnTo>
                  <a:pt x="220" y="224"/>
                </a:lnTo>
                <a:lnTo>
                  <a:pt x="220" y="224"/>
                </a:lnTo>
                <a:lnTo>
                  <a:pt x="220" y="227"/>
                </a:lnTo>
                <a:lnTo>
                  <a:pt x="220" y="227"/>
                </a:lnTo>
                <a:lnTo>
                  <a:pt x="220" y="229"/>
                </a:lnTo>
                <a:lnTo>
                  <a:pt x="220" y="229"/>
                </a:lnTo>
                <a:lnTo>
                  <a:pt x="220" y="229"/>
                </a:lnTo>
                <a:lnTo>
                  <a:pt x="220" y="232"/>
                </a:lnTo>
                <a:lnTo>
                  <a:pt x="218" y="232"/>
                </a:lnTo>
                <a:lnTo>
                  <a:pt x="218" y="234"/>
                </a:lnTo>
                <a:lnTo>
                  <a:pt x="218" y="234"/>
                </a:lnTo>
                <a:lnTo>
                  <a:pt x="215" y="236"/>
                </a:lnTo>
                <a:lnTo>
                  <a:pt x="215" y="236"/>
                </a:lnTo>
                <a:lnTo>
                  <a:pt x="213" y="236"/>
                </a:lnTo>
                <a:lnTo>
                  <a:pt x="210" y="239"/>
                </a:lnTo>
                <a:lnTo>
                  <a:pt x="210" y="239"/>
                </a:lnTo>
                <a:lnTo>
                  <a:pt x="208" y="241"/>
                </a:lnTo>
                <a:lnTo>
                  <a:pt x="206" y="241"/>
                </a:lnTo>
                <a:lnTo>
                  <a:pt x="203" y="241"/>
                </a:lnTo>
                <a:lnTo>
                  <a:pt x="203" y="241"/>
                </a:lnTo>
                <a:lnTo>
                  <a:pt x="199" y="243"/>
                </a:lnTo>
                <a:lnTo>
                  <a:pt x="196" y="243"/>
                </a:lnTo>
                <a:lnTo>
                  <a:pt x="194" y="243"/>
                </a:lnTo>
                <a:lnTo>
                  <a:pt x="191" y="243"/>
                </a:lnTo>
                <a:lnTo>
                  <a:pt x="187" y="243"/>
                </a:lnTo>
                <a:lnTo>
                  <a:pt x="184" y="246"/>
                </a:lnTo>
                <a:lnTo>
                  <a:pt x="180" y="246"/>
                </a:lnTo>
                <a:lnTo>
                  <a:pt x="177" y="246"/>
                </a:lnTo>
                <a:lnTo>
                  <a:pt x="173" y="246"/>
                </a:lnTo>
                <a:lnTo>
                  <a:pt x="170" y="246"/>
                </a:lnTo>
                <a:lnTo>
                  <a:pt x="165" y="243"/>
                </a:lnTo>
                <a:lnTo>
                  <a:pt x="163" y="243"/>
                </a:lnTo>
                <a:lnTo>
                  <a:pt x="158" y="243"/>
                </a:lnTo>
                <a:lnTo>
                  <a:pt x="154" y="243"/>
                </a:lnTo>
                <a:lnTo>
                  <a:pt x="151" y="241"/>
                </a:lnTo>
                <a:lnTo>
                  <a:pt x="147" y="241"/>
                </a:lnTo>
                <a:lnTo>
                  <a:pt x="144" y="241"/>
                </a:lnTo>
                <a:lnTo>
                  <a:pt x="139" y="239"/>
                </a:lnTo>
                <a:lnTo>
                  <a:pt x="135" y="239"/>
                </a:lnTo>
                <a:lnTo>
                  <a:pt x="135" y="236"/>
                </a:lnTo>
                <a:lnTo>
                  <a:pt x="132" y="236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28" y="236"/>
                </a:lnTo>
                <a:lnTo>
                  <a:pt x="123" y="236"/>
                </a:lnTo>
                <a:lnTo>
                  <a:pt x="120" y="236"/>
                </a:lnTo>
                <a:lnTo>
                  <a:pt x="118" y="234"/>
                </a:lnTo>
                <a:lnTo>
                  <a:pt x="118" y="236"/>
                </a:lnTo>
                <a:lnTo>
                  <a:pt x="116" y="239"/>
                </a:lnTo>
                <a:lnTo>
                  <a:pt x="113" y="239"/>
                </a:lnTo>
                <a:lnTo>
                  <a:pt x="109" y="241"/>
                </a:lnTo>
                <a:lnTo>
                  <a:pt x="109" y="241"/>
                </a:lnTo>
                <a:lnTo>
                  <a:pt x="106" y="243"/>
                </a:lnTo>
                <a:lnTo>
                  <a:pt x="102" y="243"/>
                </a:lnTo>
                <a:lnTo>
                  <a:pt x="99" y="246"/>
                </a:lnTo>
                <a:lnTo>
                  <a:pt x="97" y="246"/>
                </a:lnTo>
                <a:lnTo>
                  <a:pt x="94" y="246"/>
                </a:lnTo>
                <a:lnTo>
                  <a:pt x="92" y="246"/>
                </a:lnTo>
                <a:lnTo>
                  <a:pt x="90" y="246"/>
                </a:lnTo>
                <a:lnTo>
                  <a:pt x="87" y="246"/>
                </a:lnTo>
                <a:lnTo>
                  <a:pt x="85" y="246"/>
                </a:lnTo>
                <a:lnTo>
                  <a:pt x="80" y="246"/>
                </a:lnTo>
                <a:lnTo>
                  <a:pt x="78" y="246"/>
                </a:lnTo>
                <a:lnTo>
                  <a:pt x="73" y="246"/>
                </a:lnTo>
                <a:lnTo>
                  <a:pt x="66" y="246"/>
                </a:lnTo>
                <a:lnTo>
                  <a:pt x="61" y="246"/>
                </a:lnTo>
                <a:lnTo>
                  <a:pt x="57" y="246"/>
                </a:lnTo>
                <a:lnTo>
                  <a:pt x="54" y="246"/>
                </a:lnTo>
                <a:lnTo>
                  <a:pt x="52" y="246"/>
                </a:lnTo>
                <a:lnTo>
                  <a:pt x="47" y="243"/>
                </a:lnTo>
                <a:lnTo>
                  <a:pt x="45" y="243"/>
                </a:lnTo>
                <a:lnTo>
                  <a:pt x="42" y="243"/>
                </a:lnTo>
                <a:lnTo>
                  <a:pt x="40" y="241"/>
                </a:lnTo>
                <a:lnTo>
                  <a:pt x="38" y="241"/>
                </a:lnTo>
                <a:lnTo>
                  <a:pt x="35" y="239"/>
                </a:lnTo>
                <a:lnTo>
                  <a:pt x="33" y="239"/>
                </a:lnTo>
                <a:lnTo>
                  <a:pt x="33" y="236"/>
                </a:lnTo>
                <a:lnTo>
                  <a:pt x="31" y="236"/>
                </a:lnTo>
                <a:lnTo>
                  <a:pt x="31" y="236"/>
                </a:lnTo>
                <a:lnTo>
                  <a:pt x="31" y="234"/>
                </a:lnTo>
                <a:lnTo>
                  <a:pt x="31" y="234"/>
                </a:lnTo>
                <a:lnTo>
                  <a:pt x="28" y="234"/>
                </a:lnTo>
                <a:lnTo>
                  <a:pt x="28" y="232"/>
                </a:lnTo>
                <a:lnTo>
                  <a:pt x="28" y="232"/>
                </a:lnTo>
                <a:lnTo>
                  <a:pt x="28" y="229"/>
                </a:lnTo>
                <a:lnTo>
                  <a:pt x="28" y="229"/>
                </a:lnTo>
                <a:lnTo>
                  <a:pt x="28" y="229"/>
                </a:lnTo>
                <a:lnTo>
                  <a:pt x="28" y="227"/>
                </a:lnTo>
                <a:lnTo>
                  <a:pt x="28" y="227"/>
                </a:lnTo>
                <a:lnTo>
                  <a:pt x="28" y="224"/>
                </a:lnTo>
                <a:lnTo>
                  <a:pt x="28" y="224"/>
                </a:lnTo>
                <a:lnTo>
                  <a:pt x="28" y="222"/>
                </a:lnTo>
                <a:lnTo>
                  <a:pt x="28" y="222"/>
                </a:lnTo>
                <a:lnTo>
                  <a:pt x="28" y="220"/>
                </a:lnTo>
                <a:lnTo>
                  <a:pt x="28" y="220"/>
                </a:lnTo>
                <a:lnTo>
                  <a:pt x="31" y="217"/>
                </a:lnTo>
                <a:lnTo>
                  <a:pt x="31" y="217"/>
                </a:lnTo>
                <a:lnTo>
                  <a:pt x="31" y="217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5" y="213"/>
                </a:lnTo>
                <a:lnTo>
                  <a:pt x="35" y="213"/>
                </a:lnTo>
                <a:lnTo>
                  <a:pt x="38" y="213"/>
                </a:lnTo>
                <a:lnTo>
                  <a:pt x="38" y="213"/>
                </a:lnTo>
                <a:lnTo>
                  <a:pt x="40" y="210"/>
                </a:lnTo>
                <a:lnTo>
                  <a:pt x="40" y="210"/>
                </a:lnTo>
                <a:lnTo>
                  <a:pt x="42" y="210"/>
                </a:lnTo>
                <a:lnTo>
                  <a:pt x="45" y="210"/>
                </a:lnTo>
                <a:lnTo>
                  <a:pt x="47" y="210"/>
                </a:lnTo>
                <a:lnTo>
                  <a:pt x="47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08"/>
                </a:lnTo>
                <a:lnTo>
                  <a:pt x="49" y="208"/>
                </a:lnTo>
                <a:lnTo>
                  <a:pt x="47" y="208"/>
                </a:lnTo>
                <a:lnTo>
                  <a:pt x="45" y="206"/>
                </a:lnTo>
                <a:lnTo>
                  <a:pt x="42" y="203"/>
                </a:lnTo>
                <a:lnTo>
                  <a:pt x="40" y="203"/>
                </a:lnTo>
                <a:lnTo>
                  <a:pt x="40" y="201"/>
                </a:lnTo>
                <a:lnTo>
                  <a:pt x="38" y="198"/>
                </a:lnTo>
                <a:lnTo>
                  <a:pt x="33" y="194"/>
                </a:lnTo>
                <a:lnTo>
                  <a:pt x="33" y="194"/>
                </a:lnTo>
                <a:lnTo>
                  <a:pt x="33" y="191"/>
                </a:lnTo>
                <a:lnTo>
                  <a:pt x="31" y="189"/>
                </a:lnTo>
                <a:lnTo>
                  <a:pt x="31" y="187"/>
                </a:lnTo>
                <a:lnTo>
                  <a:pt x="28" y="184"/>
                </a:lnTo>
                <a:lnTo>
                  <a:pt x="28" y="182"/>
                </a:lnTo>
                <a:lnTo>
                  <a:pt x="26" y="180"/>
                </a:lnTo>
                <a:lnTo>
                  <a:pt x="26" y="177"/>
                </a:lnTo>
                <a:lnTo>
                  <a:pt x="26" y="175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1" y="175"/>
                </a:lnTo>
                <a:lnTo>
                  <a:pt x="21" y="175"/>
                </a:lnTo>
                <a:lnTo>
                  <a:pt x="21" y="175"/>
                </a:lnTo>
                <a:lnTo>
                  <a:pt x="21" y="177"/>
                </a:lnTo>
                <a:lnTo>
                  <a:pt x="19" y="180"/>
                </a:lnTo>
                <a:lnTo>
                  <a:pt x="19" y="180"/>
                </a:lnTo>
                <a:lnTo>
                  <a:pt x="19" y="182"/>
                </a:lnTo>
                <a:lnTo>
                  <a:pt x="16" y="182"/>
                </a:lnTo>
                <a:lnTo>
                  <a:pt x="14" y="184"/>
                </a:lnTo>
                <a:lnTo>
                  <a:pt x="14" y="187"/>
                </a:lnTo>
                <a:lnTo>
                  <a:pt x="12" y="187"/>
                </a:lnTo>
                <a:lnTo>
                  <a:pt x="12" y="189"/>
                </a:lnTo>
                <a:lnTo>
                  <a:pt x="9" y="189"/>
                </a:lnTo>
                <a:lnTo>
                  <a:pt x="7" y="189"/>
                </a:lnTo>
                <a:lnTo>
                  <a:pt x="5" y="189"/>
                </a:lnTo>
                <a:lnTo>
                  <a:pt x="5" y="191"/>
                </a:lnTo>
                <a:lnTo>
                  <a:pt x="5" y="191"/>
                </a:lnTo>
                <a:lnTo>
                  <a:pt x="2" y="191"/>
                </a:lnTo>
                <a:lnTo>
                  <a:pt x="2" y="189"/>
                </a:lnTo>
                <a:lnTo>
                  <a:pt x="2" y="189"/>
                </a:lnTo>
                <a:lnTo>
                  <a:pt x="2" y="189"/>
                </a:lnTo>
                <a:lnTo>
                  <a:pt x="2" y="187"/>
                </a:lnTo>
                <a:lnTo>
                  <a:pt x="0" y="187"/>
                </a:lnTo>
                <a:lnTo>
                  <a:pt x="0" y="184"/>
                </a:lnTo>
                <a:lnTo>
                  <a:pt x="0" y="184"/>
                </a:lnTo>
                <a:lnTo>
                  <a:pt x="0" y="182"/>
                </a:lnTo>
                <a:lnTo>
                  <a:pt x="0" y="180"/>
                </a:lnTo>
                <a:lnTo>
                  <a:pt x="0" y="177"/>
                </a:lnTo>
                <a:lnTo>
                  <a:pt x="0" y="175"/>
                </a:lnTo>
                <a:lnTo>
                  <a:pt x="0" y="170"/>
                </a:lnTo>
                <a:lnTo>
                  <a:pt x="0" y="165"/>
                </a:lnTo>
                <a:lnTo>
                  <a:pt x="0" y="163"/>
                </a:lnTo>
                <a:lnTo>
                  <a:pt x="0" y="161"/>
                </a:lnTo>
                <a:lnTo>
                  <a:pt x="0" y="158"/>
                </a:lnTo>
                <a:lnTo>
                  <a:pt x="0" y="156"/>
                </a:lnTo>
                <a:lnTo>
                  <a:pt x="2" y="153"/>
                </a:lnTo>
                <a:lnTo>
                  <a:pt x="2" y="151"/>
                </a:lnTo>
                <a:lnTo>
                  <a:pt x="5" y="149"/>
                </a:lnTo>
                <a:lnTo>
                  <a:pt x="5" y="146"/>
                </a:lnTo>
                <a:lnTo>
                  <a:pt x="7" y="144"/>
                </a:lnTo>
                <a:lnTo>
                  <a:pt x="7" y="139"/>
                </a:lnTo>
                <a:lnTo>
                  <a:pt x="9" y="137"/>
                </a:lnTo>
                <a:lnTo>
                  <a:pt x="12" y="135"/>
                </a:lnTo>
                <a:lnTo>
                  <a:pt x="12" y="132"/>
                </a:lnTo>
                <a:lnTo>
                  <a:pt x="14" y="130"/>
                </a:lnTo>
                <a:lnTo>
                  <a:pt x="16" y="127"/>
                </a:lnTo>
                <a:lnTo>
                  <a:pt x="19" y="125"/>
                </a:lnTo>
                <a:lnTo>
                  <a:pt x="21" y="123"/>
                </a:lnTo>
                <a:lnTo>
                  <a:pt x="21" y="120"/>
                </a:lnTo>
                <a:lnTo>
                  <a:pt x="23" y="120"/>
                </a:lnTo>
                <a:lnTo>
                  <a:pt x="26" y="118"/>
                </a:lnTo>
                <a:lnTo>
                  <a:pt x="28" y="116"/>
                </a:lnTo>
                <a:lnTo>
                  <a:pt x="31" y="113"/>
                </a:lnTo>
                <a:lnTo>
                  <a:pt x="33" y="111"/>
                </a:lnTo>
                <a:lnTo>
                  <a:pt x="33" y="11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461220" y="4613334"/>
            <a:ext cx="513908" cy="512481"/>
          </a:xfrm>
          <a:custGeom>
            <a:avLst/>
            <a:gdLst>
              <a:gd name="T0" fmla="*/ 129 w 152"/>
              <a:gd name="T1" fmla="*/ 152 h 152"/>
              <a:gd name="T2" fmla="*/ 125 w 152"/>
              <a:gd name="T3" fmla="*/ 99 h 152"/>
              <a:gd name="T4" fmla="*/ 124 w 152"/>
              <a:gd name="T5" fmla="*/ 104 h 152"/>
              <a:gd name="T6" fmla="*/ 122 w 152"/>
              <a:gd name="T7" fmla="*/ 104 h 152"/>
              <a:gd name="T8" fmla="*/ 120 w 152"/>
              <a:gd name="T9" fmla="*/ 104 h 152"/>
              <a:gd name="T10" fmla="*/ 116 w 152"/>
              <a:gd name="T11" fmla="*/ 99 h 152"/>
              <a:gd name="T12" fmla="*/ 114 w 152"/>
              <a:gd name="T13" fmla="*/ 102 h 152"/>
              <a:gd name="T14" fmla="*/ 109 w 152"/>
              <a:gd name="T15" fmla="*/ 110 h 152"/>
              <a:gd name="T16" fmla="*/ 114 w 152"/>
              <a:gd name="T17" fmla="*/ 114 h 152"/>
              <a:gd name="T18" fmla="*/ 117 w 152"/>
              <a:gd name="T19" fmla="*/ 118 h 152"/>
              <a:gd name="T20" fmla="*/ 117 w 152"/>
              <a:gd name="T21" fmla="*/ 121 h 152"/>
              <a:gd name="T22" fmla="*/ 115 w 152"/>
              <a:gd name="T23" fmla="*/ 124 h 152"/>
              <a:gd name="T24" fmla="*/ 109 w 152"/>
              <a:gd name="T25" fmla="*/ 126 h 152"/>
              <a:gd name="T26" fmla="*/ 99 w 152"/>
              <a:gd name="T27" fmla="*/ 128 h 152"/>
              <a:gd name="T28" fmla="*/ 88 w 152"/>
              <a:gd name="T29" fmla="*/ 126 h 152"/>
              <a:gd name="T30" fmla="*/ 80 w 152"/>
              <a:gd name="T31" fmla="*/ 124 h 152"/>
              <a:gd name="T32" fmla="*/ 74 w 152"/>
              <a:gd name="T33" fmla="*/ 124 h 152"/>
              <a:gd name="T34" fmla="*/ 66 w 152"/>
              <a:gd name="T35" fmla="*/ 127 h 152"/>
              <a:gd name="T36" fmla="*/ 59 w 152"/>
              <a:gd name="T37" fmla="*/ 128 h 152"/>
              <a:gd name="T38" fmla="*/ 46 w 152"/>
              <a:gd name="T39" fmla="*/ 127 h 152"/>
              <a:gd name="T40" fmla="*/ 39 w 152"/>
              <a:gd name="T41" fmla="*/ 125 h 152"/>
              <a:gd name="T42" fmla="*/ 37 w 152"/>
              <a:gd name="T43" fmla="*/ 122 h 152"/>
              <a:gd name="T44" fmla="*/ 36 w 152"/>
              <a:gd name="T45" fmla="*/ 119 h 152"/>
              <a:gd name="T46" fmla="*/ 37 w 152"/>
              <a:gd name="T47" fmla="*/ 116 h 152"/>
              <a:gd name="T48" fmla="*/ 40 w 152"/>
              <a:gd name="T49" fmla="*/ 113 h 152"/>
              <a:gd name="T50" fmla="*/ 45 w 152"/>
              <a:gd name="T51" fmla="*/ 112 h 152"/>
              <a:gd name="T52" fmla="*/ 43 w 152"/>
              <a:gd name="T53" fmla="*/ 111 h 152"/>
              <a:gd name="T54" fmla="*/ 38 w 152"/>
              <a:gd name="T55" fmla="*/ 105 h 152"/>
              <a:gd name="T56" fmla="*/ 35 w 152"/>
              <a:gd name="T57" fmla="*/ 98 h 152"/>
              <a:gd name="T58" fmla="*/ 34 w 152"/>
              <a:gd name="T59" fmla="*/ 97 h 152"/>
              <a:gd name="T60" fmla="*/ 32 w 152"/>
              <a:gd name="T61" fmla="*/ 100 h 152"/>
              <a:gd name="T62" fmla="*/ 28 w 152"/>
              <a:gd name="T63" fmla="*/ 104 h 152"/>
              <a:gd name="T64" fmla="*/ 26 w 152"/>
              <a:gd name="T65" fmla="*/ 104 h 152"/>
              <a:gd name="T66" fmla="*/ 24 w 152"/>
              <a:gd name="T67" fmla="*/ 99 h 152"/>
              <a:gd name="T68" fmla="*/ 25 w 152"/>
              <a:gd name="T69" fmla="*/ 91 h 152"/>
              <a:gd name="T70" fmla="*/ 28 w 152"/>
              <a:gd name="T71" fmla="*/ 83 h 152"/>
              <a:gd name="T72" fmla="*/ 33 w 152"/>
              <a:gd name="T73" fmla="*/ 75 h 152"/>
              <a:gd name="T74" fmla="*/ 39 w 152"/>
              <a:gd name="T75" fmla="*/ 71 h 152"/>
              <a:gd name="T76" fmla="*/ 37 w 152"/>
              <a:gd name="T77" fmla="*/ 66 h 152"/>
              <a:gd name="T78" fmla="*/ 40 w 152"/>
              <a:gd name="T79" fmla="*/ 61 h 152"/>
              <a:gd name="T80" fmla="*/ 40 w 152"/>
              <a:gd name="T81" fmla="*/ 57 h 152"/>
              <a:gd name="T82" fmla="*/ 43 w 152"/>
              <a:gd name="T83" fmla="*/ 49 h 152"/>
              <a:gd name="T84" fmla="*/ 46 w 152"/>
              <a:gd name="T85" fmla="*/ 42 h 152"/>
              <a:gd name="T86" fmla="*/ 51 w 152"/>
              <a:gd name="T87" fmla="*/ 35 h 152"/>
              <a:gd name="T88" fmla="*/ 59 w 152"/>
              <a:gd name="T89" fmla="*/ 28 h 152"/>
              <a:gd name="T90" fmla="*/ 68 w 152"/>
              <a:gd name="T91" fmla="*/ 25 h 152"/>
              <a:gd name="T92" fmla="*/ 79 w 152"/>
              <a:gd name="T93" fmla="*/ 24 h 152"/>
              <a:gd name="T94" fmla="*/ 90 w 152"/>
              <a:gd name="T95" fmla="*/ 26 h 152"/>
              <a:gd name="T96" fmla="*/ 100 w 152"/>
              <a:gd name="T97" fmla="*/ 30 h 152"/>
              <a:gd name="T98" fmla="*/ 106 w 152"/>
              <a:gd name="T99" fmla="*/ 35 h 152"/>
              <a:gd name="T100" fmla="*/ 110 w 152"/>
              <a:gd name="T101" fmla="*/ 43 h 152"/>
              <a:gd name="T102" fmla="*/ 113 w 152"/>
              <a:gd name="T103" fmla="*/ 51 h 152"/>
              <a:gd name="T104" fmla="*/ 115 w 152"/>
              <a:gd name="T105" fmla="*/ 59 h 152"/>
              <a:gd name="T106" fmla="*/ 117 w 152"/>
              <a:gd name="T107" fmla="*/ 65 h 152"/>
              <a:gd name="T108" fmla="*/ 116 w 152"/>
              <a:gd name="T109" fmla="*/ 69 h 152"/>
              <a:gd name="T110" fmla="*/ 119 w 152"/>
              <a:gd name="T111" fmla="*/ 75 h 152"/>
              <a:gd name="T112" fmla="*/ 123 w 152"/>
              <a:gd name="T113" fmla="*/ 84 h 152"/>
              <a:gd name="T114" fmla="*/ 125 w 152"/>
              <a:gd name="T115" fmla="*/ 9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4" y="95"/>
                </a:moveTo>
                <a:cubicBezTo>
                  <a:pt x="124" y="96"/>
                  <a:pt x="124" y="96"/>
                  <a:pt x="124" y="96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4" y="102"/>
                  <a:pt x="114" y="102"/>
                  <a:pt x="114" y="102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2" y="106"/>
                  <a:pt x="112" y="106"/>
                  <a:pt x="112" y="10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2" y="125"/>
                  <a:pt x="112" y="125"/>
                  <a:pt x="112" y="125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2" y="128"/>
                  <a:pt x="102" y="128"/>
                  <a:pt x="102" y="128"/>
                </a:cubicBezTo>
                <a:cubicBezTo>
                  <a:pt x="101" y="128"/>
                  <a:pt x="101" y="128"/>
                  <a:pt x="101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2" y="127"/>
                  <a:pt x="92" y="127"/>
                  <a:pt x="92" y="127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8" y="124"/>
                  <a:pt x="78" y="124"/>
                  <a:pt x="78" y="124"/>
                </a:cubicBezTo>
                <a:cubicBezTo>
                  <a:pt x="77" y="124"/>
                  <a:pt x="77" y="124"/>
                  <a:pt x="77" y="124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75" y="123"/>
                  <a:pt x="75" y="123"/>
                  <a:pt x="75" y="123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0" y="126"/>
                  <a:pt x="70" y="126"/>
                  <a:pt x="7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7" y="127"/>
                  <a:pt x="67" y="127"/>
                  <a:pt x="67" y="127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5" y="127"/>
                  <a:pt x="65" y="127"/>
                  <a:pt x="65" y="127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2" y="128"/>
                  <a:pt x="62" y="128"/>
                  <a:pt x="62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0" y="128"/>
                  <a:pt x="50" y="128"/>
                  <a:pt x="50" y="128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6" y="127"/>
                  <a:pt x="46" y="127"/>
                  <a:pt x="46" y="127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42" y="126"/>
                  <a:pt x="42" y="126"/>
                  <a:pt x="42" y="126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2" y="113"/>
                  <a:pt x="42" y="113"/>
                  <a:pt x="42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37" y="102"/>
                  <a:pt x="37" y="102"/>
                  <a:pt x="37" y="102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5" y="99"/>
                  <a:pt x="35" y="99"/>
                  <a:pt x="35" y="99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1" y="101"/>
                  <a:pt x="31" y="101"/>
                  <a:pt x="31" y="101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7" y="104"/>
                  <a:pt x="27" y="104"/>
                  <a:pt x="27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6"/>
                  <a:pt x="24" y="96"/>
                  <a:pt x="24" y="96"/>
                </a:cubicBezTo>
                <a:cubicBezTo>
                  <a:pt x="24" y="94"/>
                  <a:pt x="24" y="94"/>
                  <a:pt x="24" y="94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2"/>
                  <a:pt x="25" y="92"/>
                  <a:pt x="25" y="92"/>
                </a:cubicBezTo>
                <a:cubicBezTo>
                  <a:pt x="25" y="91"/>
                  <a:pt x="25" y="91"/>
                  <a:pt x="25" y="91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89"/>
                  <a:pt x="25" y="89"/>
                  <a:pt x="25" y="89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5"/>
                  <a:pt x="26" y="85"/>
                  <a:pt x="26" y="85"/>
                </a:cubicBezTo>
                <a:cubicBezTo>
                  <a:pt x="27" y="84"/>
                  <a:pt x="27" y="84"/>
                  <a:pt x="27" y="84"/>
                </a:cubicBezTo>
                <a:cubicBezTo>
                  <a:pt x="28" y="83"/>
                  <a:pt x="28" y="83"/>
                  <a:pt x="28" y="83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1"/>
                  <a:pt x="29" y="81"/>
                  <a:pt x="29" y="81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78"/>
                  <a:pt x="31" y="78"/>
                  <a:pt x="31" y="78"/>
                </a:cubicBezTo>
                <a:cubicBezTo>
                  <a:pt x="32" y="77"/>
                  <a:pt x="32" y="77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69"/>
                  <a:pt x="37" y="69"/>
                  <a:pt x="37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4"/>
                  <a:pt x="39" y="64"/>
                  <a:pt x="39" y="64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1"/>
                  <a:pt x="40" y="61"/>
                  <a:pt x="40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7"/>
                  <a:pt x="41" y="57"/>
                  <a:pt x="41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4"/>
                  <a:pt x="40" y="54"/>
                  <a:pt x="40" y="54"/>
                </a:cubicBezTo>
                <a:cubicBezTo>
                  <a:pt x="41" y="53"/>
                  <a:pt x="41" y="53"/>
                  <a:pt x="41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0"/>
                  <a:pt x="42" y="50"/>
                  <a:pt x="42" y="50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5"/>
                  <a:pt x="45" y="45"/>
                  <a:pt x="45" y="45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3" y="33"/>
                  <a:pt x="53" y="33"/>
                  <a:pt x="53" y="33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29"/>
                  <a:pt x="58" y="29"/>
                  <a:pt x="58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7"/>
                  <a:pt x="61" y="27"/>
                  <a:pt x="61" y="27"/>
                </a:cubicBezTo>
                <a:cubicBezTo>
                  <a:pt x="63" y="27"/>
                  <a:pt x="63" y="27"/>
                  <a:pt x="63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4"/>
                  <a:pt x="71" y="24"/>
                  <a:pt x="71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79" y="24"/>
                  <a:pt x="79" y="24"/>
                  <a:pt x="79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5" y="25"/>
                  <a:pt x="85" y="25"/>
                  <a:pt x="85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90" y="26"/>
                  <a:pt x="90" y="26"/>
                  <a:pt x="90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3" y="27"/>
                  <a:pt x="93" y="27"/>
                  <a:pt x="93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6" y="28"/>
                  <a:pt x="96" y="28"/>
                  <a:pt x="96" y="28"/>
                </a:cubicBezTo>
                <a:cubicBezTo>
                  <a:pt x="97" y="29"/>
                  <a:pt x="97" y="29"/>
                  <a:pt x="9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11" y="44"/>
                  <a:pt x="111" y="44"/>
                  <a:pt x="111" y="44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3" y="51"/>
                  <a:pt x="113" y="51"/>
                  <a:pt x="113" y="51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4" y="55"/>
                  <a:pt x="114" y="55"/>
                  <a:pt x="114" y="55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9" y="75"/>
                  <a:pt x="119" y="75"/>
                  <a:pt x="119" y="75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1" y="80"/>
                  <a:pt x="121" y="80"/>
                  <a:pt x="121" y="80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23" y="84"/>
                  <a:pt x="123" y="84"/>
                  <a:pt x="123" y="84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89"/>
                  <a:pt x="125" y="89"/>
                  <a:pt x="125" y="89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24" y="94"/>
                  <a:pt x="124" y="94"/>
                  <a:pt x="124" y="94"/>
                </a:cubicBezTo>
                <a:lnTo>
                  <a:pt x="124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/>
          <p:nvPr/>
        </p:nvSpPr>
        <p:spPr bwMode="auto">
          <a:xfrm>
            <a:off x="2576156" y="2313794"/>
            <a:ext cx="206991" cy="206991"/>
          </a:xfrm>
          <a:custGeom>
            <a:avLst/>
            <a:gdLst>
              <a:gd name="T0" fmla="*/ 30 w 61"/>
              <a:gd name="T1" fmla="*/ 0 h 61"/>
              <a:gd name="T2" fmla="*/ 0 w 61"/>
              <a:gd name="T3" fmla="*/ 31 h 61"/>
              <a:gd name="T4" fmla="*/ 3 w 61"/>
              <a:gd name="T5" fmla="*/ 44 h 61"/>
              <a:gd name="T6" fmla="*/ 7 w 61"/>
              <a:gd name="T7" fmla="*/ 46 h 61"/>
              <a:gd name="T8" fmla="*/ 8 w 61"/>
              <a:gd name="T9" fmla="*/ 42 h 61"/>
              <a:gd name="T10" fmla="*/ 5 w 61"/>
              <a:gd name="T11" fmla="*/ 31 h 61"/>
              <a:gd name="T12" fmla="*/ 30 w 61"/>
              <a:gd name="T13" fmla="*/ 6 h 61"/>
              <a:gd name="T14" fmla="*/ 55 w 61"/>
              <a:gd name="T15" fmla="*/ 31 h 61"/>
              <a:gd name="T16" fmla="*/ 30 w 61"/>
              <a:gd name="T17" fmla="*/ 55 h 61"/>
              <a:gd name="T18" fmla="*/ 25 w 61"/>
              <a:gd name="T19" fmla="*/ 55 h 61"/>
              <a:gd name="T20" fmla="*/ 22 w 61"/>
              <a:gd name="T21" fmla="*/ 57 h 61"/>
              <a:gd name="T22" fmla="*/ 24 w 61"/>
              <a:gd name="T23" fmla="*/ 60 h 61"/>
              <a:gd name="T24" fmla="*/ 30 w 61"/>
              <a:gd name="T25" fmla="*/ 61 h 61"/>
              <a:gd name="T26" fmla="*/ 61 w 61"/>
              <a:gd name="T27" fmla="*/ 31 h 61"/>
              <a:gd name="T28" fmla="*/ 30 w 61"/>
              <a:gd name="T2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61">
                <a:moveTo>
                  <a:pt x="30" y="0"/>
                </a:moveTo>
                <a:cubicBezTo>
                  <a:pt x="14" y="0"/>
                  <a:pt x="0" y="14"/>
                  <a:pt x="0" y="31"/>
                </a:cubicBezTo>
                <a:cubicBezTo>
                  <a:pt x="0" y="35"/>
                  <a:pt x="1" y="40"/>
                  <a:pt x="3" y="44"/>
                </a:cubicBezTo>
                <a:cubicBezTo>
                  <a:pt x="4" y="46"/>
                  <a:pt x="6" y="46"/>
                  <a:pt x="7" y="46"/>
                </a:cubicBezTo>
                <a:cubicBezTo>
                  <a:pt x="8" y="45"/>
                  <a:pt x="9" y="43"/>
                  <a:pt x="8" y="42"/>
                </a:cubicBezTo>
                <a:cubicBezTo>
                  <a:pt x="6" y="38"/>
                  <a:pt x="5" y="35"/>
                  <a:pt x="5" y="31"/>
                </a:cubicBezTo>
                <a:cubicBezTo>
                  <a:pt x="5" y="17"/>
                  <a:pt x="17" y="6"/>
                  <a:pt x="30" y="6"/>
                </a:cubicBezTo>
                <a:cubicBezTo>
                  <a:pt x="44" y="6"/>
                  <a:pt x="55" y="17"/>
                  <a:pt x="55" y="31"/>
                </a:cubicBezTo>
                <a:cubicBezTo>
                  <a:pt x="55" y="44"/>
                  <a:pt x="44" y="55"/>
                  <a:pt x="30" y="55"/>
                </a:cubicBezTo>
                <a:cubicBezTo>
                  <a:pt x="28" y="55"/>
                  <a:pt x="27" y="55"/>
                  <a:pt x="25" y="55"/>
                </a:cubicBezTo>
                <a:cubicBezTo>
                  <a:pt x="23" y="54"/>
                  <a:pt x="22" y="55"/>
                  <a:pt x="22" y="57"/>
                </a:cubicBezTo>
                <a:cubicBezTo>
                  <a:pt x="21" y="58"/>
                  <a:pt x="22" y="60"/>
                  <a:pt x="24" y="60"/>
                </a:cubicBezTo>
                <a:cubicBezTo>
                  <a:pt x="26" y="61"/>
                  <a:pt x="28" y="61"/>
                  <a:pt x="30" y="61"/>
                </a:cubicBezTo>
                <a:cubicBezTo>
                  <a:pt x="47" y="61"/>
                  <a:pt x="61" y="47"/>
                  <a:pt x="61" y="31"/>
                </a:cubicBezTo>
                <a:cubicBezTo>
                  <a:pt x="61" y="14"/>
                  <a:pt x="47" y="0"/>
                  <a:pt x="3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/>
          <p:nvPr/>
        </p:nvSpPr>
        <p:spPr bwMode="auto">
          <a:xfrm>
            <a:off x="2580438" y="2382315"/>
            <a:ext cx="134187" cy="252672"/>
          </a:xfrm>
          <a:custGeom>
            <a:avLst/>
            <a:gdLst>
              <a:gd name="T0" fmla="*/ 24 w 40"/>
              <a:gd name="T1" fmla="*/ 18 h 75"/>
              <a:gd name="T2" fmla="*/ 30 w 40"/>
              <a:gd name="T3" fmla="*/ 20 h 75"/>
              <a:gd name="T4" fmla="*/ 40 w 40"/>
              <a:gd name="T5" fmla="*/ 10 h 75"/>
              <a:gd name="T6" fmla="*/ 30 w 40"/>
              <a:gd name="T7" fmla="*/ 0 h 75"/>
              <a:gd name="T8" fmla="*/ 20 w 40"/>
              <a:gd name="T9" fmla="*/ 10 h 75"/>
              <a:gd name="T10" fmla="*/ 21 w 40"/>
              <a:gd name="T11" fmla="*/ 14 h 75"/>
              <a:gd name="T12" fmla="*/ 14 w 40"/>
              <a:gd name="T13" fmla="*/ 23 h 75"/>
              <a:gd name="T14" fmla="*/ 2 w 40"/>
              <a:gd name="T15" fmla="*/ 72 h 75"/>
              <a:gd name="T16" fmla="*/ 5 w 40"/>
              <a:gd name="T17" fmla="*/ 75 h 75"/>
              <a:gd name="T18" fmla="*/ 5 w 40"/>
              <a:gd name="T19" fmla="*/ 75 h 75"/>
              <a:gd name="T20" fmla="*/ 8 w 40"/>
              <a:gd name="T21" fmla="*/ 71 h 75"/>
              <a:gd name="T22" fmla="*/ 18 w 40"/>
              <a:gd name="T23" fmla="*/ 26 h 75"/>
              <a:gd name="T24" fmla="*/ 24 w 40"/>
              <a:gd name="T25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75">
                <a:moveTo>
                  <a:pt x="24" y="18"/>
                </a:moveTo>
                <a:cubicBezTo>
                  <a:pt x="26" y="19"/>
                  <a:pt x="28" y="20"/>
                  <a:pt x="30" y="20"/>
                </a:cubicBezTo>
                <a:cubicBezTo>
                  <a:pt x="35" y="20"/>
                  <a:pt x="40" y="16"/>
                  <a:pt x="40" y="10"/>
                </a:cubicBezTo>
                <a:cubicBezTo>
                  <a:pt x="40" y="4"/>
                  <a:pt x="35" y="0"/>
                  <a:pt x="30" y="0"/>
                </a:cubicBezTo>
                <a:cubicBezTo>
                  <a:pt x="24" y="0"/>
                  <a:pt x="20" y="4"/>
                  <a:pt x="20" y="10"/>
                </a:cubicBezTo>
                <a:cubicBezTo>
                  <a:pt x="20" y="11"/>
                  <a:pt x="20" y="13"/>
                  <a:pt x="21" y="14"/>
                </a:cubicBezTo>
                <a:cubicBezTo>
                  <a:pt x="18" y="16"/>
                  <a:pt x="16" y="19"/>
                  <a:pt x="14" y="23"/>
                </a:cubicBezTo>
                <a:cubicBezTo>
                  <a:pt x="7" y="32"/>
                  <a:pt x="0" y="49"/>
                  <a:pt x="2" y="72"/>
                </a:cubicBezTo>
                <a:cubicBezTo>
                  <a:pt x="2" y="73"/>
                  <a:pt x="4" y="75"/>
                  <a:pt x="5" y="75"/>
                </a:cubicBezTo>
                <a:cubicBezTo>
                  <a:pt x="5" y="75"/>
                  <a:pt x="5" y="75"/>
                  <a:pt x="5" y="75"/>
                </a:cubicBezTo>
                <a:cubicBezTo>
                  <a:pt x="7" y="75"/>
                  <a:pt x="8" y="73"/>
                  <a:pt x="8" y="71"/>
                </a:cubicBezTo>
                <a:cubicBezTo>
                  <a:pt x="6" y="54"/>
                  <a:pt x="10" y="39"/>
                  <a:pt x="18" y="26"/>
                </a:cubicBezTo>
                <a:cubicBezTo>
                  <a:pt x="20" y="23"/>
                  <a:pt x="22" y="20"/>
                  <a:pt x="24" y="1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/>
          <p:nvPr/>
        </p:nvSpPr>
        <p:spPr bwMode="auto">
          <a:xfrm>
            <a:off x="2803132" y="2276678"/>
            <a:ext cx="131332" cy="125622"/>
          </a:xfrm>
          <a:custGeom>
            <a:avLst/>
            <a:gdLst>
              <a:gd name="T0" fmla="*/ 20 w 39"/>
              <a:gd name="T1" fmla="*/ 34 h 37"/>
              <a:gd name="T2" fmla="*/ 13 w 39"/>
              <a:gd name="T3" fmla="*/ 32 h 37"/>
              <a:gd name="T4" fmla="*/ 6 w 39"/>
              <a:gd name="T5" fmla="*/ 13 h 37"/>
              <a:gd name="T6" fmla="*/ 25 w 39"/>
              <a:gd name="T7" fmla="*/ 7 h 37"/>
              <a:gd name="T8" fmla="*/ 32 w 39"/>
              <a:gd name="T9" fmla="*/ 25 h 37"/>
              <a:gd name="T10" fmla="*/ 30 w 39"/>
              <a:gd name="T11" fmla="*/ 28 h 37"/>
              <a:gd name="T12" fmla="*/ 31 w 39"/>
              <a:gd name="T13" fmla="*/ 30 h 37"/>
              <a:gd name="T14" fmla="*/ 33 w 39"/>
              <a:gd name="T15" fmla="*/ 30 h 37"/>
              <a:gd name="T16" fmla="*/ 35 w 39"/>
              <a:gd name="T17" fmla="*/ 27 h 37"/>
              <a:gd name="T18" fmla="*/ 27 w 39"/>
              <a:gd name="T19" fmla="*/ 4 h 37"/>
              <a:gd name="T20" fmla="*/ 4 w 39"/>
              <a:gd name="T21" fmla="*/ 12 h 37"/>
              <a:gd name="T22" fmla="*/ 12 w 39"/>
              <a:gd name="T23" fmla="*/ 35 h 37"/>
              <a:gd name="T24" fmla="*/ 20 w 39"/>
              <a:gd name="T25" fmla="*/ 37 h 37"/>
              <a:gd name="T26" fmla="*/ 21 w 39"/>
              <a:gd name="T27" fmla="*/ 35 h 37"/>
              <a:gd name="T28" fmla="*/ 20 w 39"/>
              <a:gd name="T29" fmla="*/ 3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7">
                <a:moveTo>
                  <a:pt x="20" y="34"/>
                </a:moveTo>
                <a:cubicBezTo>
                  <a:pt x="17" y="34"/>
                  <a:pt x="15" y="33"/>
                  <a:pt x="13" y="32"/>
                </a:cubicBezTo>
                <a:cubicBezTo>
                  <a:pt x="6" y="29"/>
                  <a:pt x="3" y="20"/>
                  <a:pt x="6" y="13"/>
                </a:cubicBezTo>
                <a:cubicBezTo>
                  <a:pt x="10" y="6"/>
                  <a:pt x="18" y="3"/>
                  <a:pt x="25" y="7"/>
                </a:cubicBezTo>
                <a:cubicBezTo>
                  <a:pt x="32" y="10"/>
                  <a:pt x="35" y="18"/>
                  <a:pt x="32" y="25"/>
                </a:cubicBezTo>
                <a:cubicBezTo>
                  <a:pt x="32" y="26"/>
                  <a:pt x="31" y="27"/>
                  <a:pt x="30" y="28"/>
                </a:cubicBezTo>
                <a:cubicBezTo>
                  <a:pt x="30" y="29"/>
                  <a:pt x="30" y="30"/>
                  <a:pt x="31" y="30"/>
                </a:cubicBezTo>
                <a:cubicBezTo>
                  <a:pt x="31" y="31"/>
                  <a:pt x="32" y="31"/>
                  <a:pt x="33" y="30"/>
                </a:cubicBezTo>
                <a:cubicBezTo>
                  <a:pt x="33" y="29"/>
                  <a:pt x="34" y="28"/>
                  <a:pt x="35" y="27"/>
                </a:cubicBezTo>
                <a:cubicBezTo>
                  <a:pt x="39" y="18"/>
                  <a:pt x="35" y="8"/>
                  <a:pt x="27" y="4"/>
                </a:cubicBezTo>
                <a:cubicBezTo>
                  <a:pt x="18" y="0"/>
                  <a:pt x="8" y="3"/>
                  <a:pt x="4" y="12"/>
                </a:cubicBezTo>
                <a:cubicBezTo>
                  <a:pt x="0" y="21"/>
                  <a:pt x="3" y="31"/>
                  <a:pt x="12" y="35"/>
                </a:cubicBezTo>
                <a:cubicBezTo>
                  <a:pt x="14" y="36"/>
                  <a:pt x="17" y="37"/>
                  <a:pt x="20" y="37"/>
                </a:cubicBezTo>
                <a:cubicBezTo>
                  <a:pt x="21" y="37"/>
                  <a:pt x="21" y="36"/>
                  <a:pt x="21" y="35"/>
                </a:cubicBezTo>
                <a:cubicBezTo>
                  <a:pt x="21" y="34"/>
                  <a:pt x="20" y="33"/>
                  <a:pt x="2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0" name="Freeform 120"/>
          <p:cNvSpPr/>
          <p:nvPr/>
        </p:nvSpPr>
        <p:spPr bwMode="auto">
          <a:xfrm>
            <a:off x="2847385" y="2320932"/>
            <a:ext cx="111347" cy="118485"/>
          </a:xfrm>
          <a:custGeom>
            <a:avLst/>
            <a:gdLst>
              <a:gd name="T0" fmla="*/ 32 w 33"/>
              <a:gd name="T1" fmla="*/ 32 h 35"/>
              <a:gd name="T2" fmla="*/ 11 w 33"/>
              <a:gd name="T3" fmla="*/ 16 h 35"/>
              <a:gd name="T4" fmla="*/ 9 w 33"/>
              <a:gd name="T5" fmla="*/ 11 h 35"/>
              <a:gd name="T6" fmla="*/ 11 w 33"/>
              <a:gd name="T7" fmla="*/ 8 h 35"/>
              <a:gd name="T8" fmla="*/ 8 w 33"/>
              <a:gd name="T9" fmla="*/ 1 h 35"/>
              <a:gd name="T10" fmla="*/ 1 w 33"/>
              <a:gd name="T11" fmla="*/ 4 h 35"/>
              <a:gd name="T12" fmla="*/ 4 w 33"/>
              <a:gd name="T13" fmla="*/ 11 h 35"/>
              <a:gd name="T14" fmla="*/ 6 w 33"/>
              <a:gd name="T15" fmla="*/ 12 h 35"/>
              <a:gd name="T16" fmla="*/ 9 w 33"/>
              <a:gd name="T17" fmla="*/ 17 h 35"/>
              <a:gd name="T18" fmla="*/ 31 w 33"/>
              <a:gd name="T19" fmla="*/ 35 h 35"/>
              <a:gd name="T20" fmla="*/ 32 w 33"/>
              <a:gd name="T21" fmla="*/ 34 h 35"/>
              <a:gd name="T22" fmla="*/ 32 w 33"/>
              <a:gd name="T23" fmla="*/ 34 h 35"/>
              <a:gd name="T24" fmla="*/ 32 w 33"/>
              <a:gd name="T25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5">
                <a:moveTo>
                  <a:pt x="32" y="32"/>
                </a:moveTo>
                <a:cubicBezTo>
                  <a:pt x="23" y="29"/>
                  <a:pt x="16" y="23"/>
                  <a:pt x="11" y="16"/>
                </a:cubicBezTo>
                <a:cubicBezTo>
                  <a:pt x="10" y="14"/>
                  <a:pt x="9" y="12"/>
                  <a:pt x="9" y="11"/>
                </a:cubicBezTo>
                <a:cubicBezTo>
                  <a:pt x="10" y="10"/>
                  <a:pt x="11" y="10"/>
                  <a:pt x="11" y="8"/>
                </a:cubicBezTo>
                <a:cubicBezTo>
                  <a:pt x="12" y="6"/>
                  <a:pt x="11" y="2"/>
                  <a:pt x="8" y="1"/>
                </a:cubicBezTo>
                <a:cubicBezTo>
                  <a:pt x="6" y="0"/>
                  <a:pt x="2" y="1"/>
                  <a:pt x="1" y="4"/>
                </a:cubicBezTo>
                <a:cubicBezTo>
                  <a:pt x="0" y="6"/>
                  <a:pt x="1" y="10"/>
                  <a:pt x="4" y="11"/>
                </a:cubicBezTo>
                <a:cubicBezTo>
                  <a:pt x="4" y="12"/>
                  <a:pt x="5" y="12"/>
                  <a:pt x="6" y="12"/>
                </a:cubicBezTo>
                <a:cubicBezTo>
                  <a:pt x="6" y="13"/>
                  <a:pt x="7" y="15"/>
                  <a:pt x="9" y="17"/>
                </a:cubicBezTo>
                <a:cubicBezTo>
                  <a:pt x="12" y="23"/>
                  <a:pt x="18" y="31"/>
                  <a:pt x="31" y="35"/>
                </a:cubicBezTo>
                <a:cubicBezTo>
                  <a:pt x="31" y="35"/>
                  <a:pt x="32" y="35"/>
                  <a:pt x="32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33" y="33"/>
                  <a:pt x="32" y="32"/>
                  <a:pt x="32" y="3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1" name="Freeform 121"/>
          <p:cNvSpPr>
            <a:spLocks noEditPoints="1"/>
          </p:cNvSpPr>
          <p:nvPr/>
        </p:nvSpPr>
        <p:spPr bwMode="auto">
          <a:xfrm>
            <a:off x="4486182" y="2280961"/>
            <a:ext cx="304063" cy="279794"/>
          </a:xfrm>
          <a:custGeom>
            <a:avLst/>
            <a:gdLst>
              <a:gd name="T0" fmla="*/ 86 w 90"/>
              <a:gd name="T1" fmla="*/ 32 h 83"/>
              <a:gd name="T2" fmla="*/ 90 w 90"/>
              <a:gd name="T3" fmla="*/ 32 h 83"/>
              <a:gd name="T4" fmla="*/ 45 w 90"/>
              <a:gd name="T5" fmla="*/ 0 h 83"/>
              <a:gd name="T6" fmla="*/ 0 w 90"/>
              <a:gd name="T7" fmla="*/ 39 h 83"/>
              <a:gd name="T8" fmla="*/ 18 w 90"/>
              <a:gd name="T9" fmla="*/ 69 h 83"/>
              <a:gd name="T10" fmla="*/ 13 w 90"/>
              <a:gd name="T11" fmla="*/ 83 h 83"/>
              <a:gd name="T12" fmla="*/ 29 w 90"/>
              <a:gd name="T13" fmla="*/ 75 h 83"/>
              <a:gd name="T14" fmla="*/ 45 w 90"/>
              <a:gd name="T15" fmla="*/ 77 h 83"/>
              <a:gd name="T16" fmla="*/ 49 w 90"/>
              <a:gd name="T17" fmla="*/ 77 h 83"/>
              <a:gd name="T18" fmla="*/ 48 w 90"/>
              <a:gd name="T19" fmla="*/ 67 h 83"/>
              <a:gd name="T20" fmla="*/ 86 w 90"/>
              <a:gd name="T21" fmla="*/ 32 h 83"/>
              <a:gd name="T22" fmla="*/ 62 w 90"/>
              <a:gd name="T23" fmla="*/ 19 h 83"/>
              <a:gd name="T24" fmla="*/ 67 w 90"/>
              <a:gd name="T25" fmla="*/ 25 h 83"/>
              <a:gd name="T26" fmla="*/ 62 w 90"/>
              <a:gd name="T27" fmla="*/ 31 h 83"/>
              <a:gd name="T28" fmla="*/ 55 w 90"/>
              <a:gd name="T29" fmla="*/ 25 h 83"/>
              <a:gd name="T30" fmla="*/ 62 w 90"/>
              <a:gd name="T31" fmla="*/ 19 h 83"/>
              <a:gd name="T32" fmla="*/ 30 w 90"/>
              <a:gd name="T33" fmla="*/ 31 h 83"/>
              <a:gd name="T34" fmla="*/ 23 w 90"/>
              <a:gd name="T35" fmla="*/ 25 h 83"/>
              <a:gd name="T36" fmla="*/ 30 w 90"/>
              <a:gd name="T37" fmla="*/ 19 h 83"/>
              <a:gd name="T38" fmla="*/ 36 w 90"/>
              <a:gd name="T39" fmla="*/ 25 h 83"/>
              <a:gd name="T40" fmla="*/ 30 w 90"/>
              <a:gd name="T41" fmla="*/ 3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83">
                <a:moveTo>
                  <a:pt x="86" y="32"/>
                </a:moveTo>
                <a:cubicBezTo>
                  <a:pt x="87" y="32"/>
                  <a:pt x="89" y="32"/>
                  <a:pt x="90" y="32"/>
                </a:cubicBezTo>
                <a:cubicBezTo>
                  <a:pt x="86" y="14"/>
                  <a:pt x="67" y="0"/>
                  <a:pt x="45" y="0"/>
                </a:cubicBezTo>
                <a:cubicBezTo>
                  <a:pt x="20" y="0"/>
                  <a:pt x="0" y="17"/>
                  <a:pt x="0" y="39"/>
                </a:cubicBezTo>
                <a:cubicBezTo>
                  <a:pt x="0" y="51"/>
                  <a:pt x="6" y="61"/>
                  <a:pt x="18" y="69"/>
                </a:cubicBezTo>
                <a:cubicBezTo>
                  <a:pt x="13" y="83"/>
                  <a:pt x="13" y="83"/>
                  <a:pt x="13" y="83"/>
                </a:cubicBezTo>
                <a:cubicBezTo>
                  <a:pt x="29" y="75"/>
                  <a:pt x="29" y="75"/>
                  <a:pt x="29" y="75"/>
                </a:cubicBezTo>
                <a:cubicBezTo>
                  <a:pt x="35" y="76"/>
                  <a:pt x="39" y="77"/>
                  <a:pt x="45" y="77"/>
                </a:cubicBezTo>
                <a:cubicBezTo>
                  <a:pt x="46" y="77"/>
                  <a:pt x="48" y="77"/>
                  <a:pt x="49" y="77"/>
                </a:cubicBezTo>
                <a:cubicBezTo>
                  <a:pt x="48" y="74"/>
                  <a:pt x="48" y="71"/>
                  <a:pt x="48" y="67"/>
                </a:cubicBezTo>
                <a:cubicBezTo>
                  <a:pt x="48" y="48"/>
                  <a:pt x="65" y="32"/>
                  <a:pt x="86" y="32"/>
                </a:cubicBezTo>
                <a:close/>
                <a:moveTo>
                  <a:pt x="62" y="19"/>
                </a:moveTo>
                <a:cubicBezTo>
                  <a:pt x="65" y="19"/>
                  <a:pt x="67" y="22"/>
                  <a:pt x="67" y="25"/>
                </a:cubicBezTo>
                <a:cubicBezTo>
                  <a:pt x="67" y="29"/>
                  <a:pt x="65" y="31"/>
                  <a:pt x="62" y="31"/>
                </a:cubicBezTo>
                <a:cubicBezTo>
                  <a:pt x="58" y="31"/>
                  <a:pt x="55" y="29"/>
                  <a:pt x="55" y="25"/>
                </a:cubicBezTo>
                <a:cubicBezTo>
                  <a:pt x="55" y="22"/>
                  <a:pt x="58" y="19"/>
                  <a:pt x="62" y="19"/>
                </a:cubicBezTo>
                <a:close/>
                <a:moveTo>
                  <a:pt x="30" y="31"/>
                </a:moveTo>
                <a:cubicBezTo>
                  <a:pt x="27" y="31"/>
                  <a:pt x="23" y="29"/>
                  <a:pt x="23" y="25"/>
                </a:cubicBezTo>
                <a:cubicBezTo>
                  <a:pt x="23" y="22"/>
                  <a:pt x="27" y="19"/>
                  <a:pt x="30" y="19"/>
                </a:cubicBezTo>
                <a:cubicBezTo>
                  <a:pt x="33" y="19"/>
                  <a:pt x="36" y="22"/>
                  <a:pt x="36" y="25"/>
                </a:cubicBezTo>
                <a:cubicBezTo>
                  <a:pt x="36" y="29"/>
                  <a:pt x="33" y="31"/>
                  <a:pt x="30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2" name="Freeform 122"/>
          <p:cNvSpPr>
            <a:spLocks noEditPoints="1"/>
          </p:cNvSpPr>
          <p:nvPr/>
        </p:nvSpPr>
        <p:spPr bwMode="auto">
          <a:xfrm>
            <a:off x="4654630" y="2395163"/>
            <a:ext cx="259809" cy="236969"/>
          </a:xfrm>
          <a:custGeom>
            <a:avLst/>
            <a:gdLst>
              <a:gd name="T0" fmla="*/ 77 w 77"/>
              <a:gd name="T1" fmla="*/ 33 h 70"/>
              <a:gd name="T2" fmla="*/ 39 w 77"/>
              <a:gd name="T3" fmla="*/ 0 h 70"/>
              <a:gd name="T4" fmla="*/ 0 w 77"/>
              <a:gd name="T5" fmla="*/ 33 h 70"/>
              <a:gd name="T6" fmla="*/ 39 w 77"/>
              <a:gd name="T7" fmla="*/ 66 h 70"/>
              <a:gd name="T8" fmla="*/ 52 w 77"/>
              <a:gd name="T9" fmla="*/ 63 h 70"/>
              <a:gd name="T10" fmla="*/ 65 w 77"/>
              <a:gd name="T11" fmla="*/ 70 h 70"/>
              <a:gd name="T12" fmla="*/ 61 w 77"/>
              <a:gd name="T13" fmla="*/ 59 h 70"/>
              <a:gd name="T14" fmla="*/ 77 w 77"/>
              <a:gd name="T15" fmla="*/ 33 h 70"/>
              <a:gd name="T16" fmla="*/ 26 w 77"/>
              <a:gd name="T17" fmla="*/ 27 h 70"/>
              <a:gd name="T18" fmla="*/ 22 w 77"/>
              <a:gd name="T19" fmla="*/ 23 h 70"/>
              <a:gd name="T20" fmla="*/ 26 w 77"/>
              <a:gd name="T21" fmla="*/ 18 h 70"/>
              <a:gd name="T22" fmla="*/ 32 w 77"/>
              <a:gd name="T23" fmla="*/ 23 h 70"/>
              <a:gd name="T24" fmla="*/ 26 w 77"/>
              <a:gd name="T25" fmla="*/ 27 h 70"/>
              <a:gd name="T26" fmla="*/ 51 w 77"/>
              <a:gd name="T27" fmla="*/ 27 h 70"/>
              <a:gd name="T28" fmla="*/ 47 w 77"/>
              <a:gd name="T29" fmla="*/ 23 h 70"/>
              <a:gd name="T30" fmla="*/ 51 w 77"/>
              <a:gd name="T31" fmla="*/ 18 h 70"/>
              <a:gd name="T32" fmla="*/ 57 w 77"/>
              <a:gd name="T33" fmla="*/ 23 h 70"/>
              <a:gd name="T34" fmla="*/ 51 w 77"/>
              <a:gd name="T35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" h="70">
                <a:moveTo>
                  <a:pt x="77" y="33"/>
                </a:moveTo>
                <a:cubicBezTo>
                  <a:pt x="77" y="15"/>
                  <a:pt x="59" y="0"/>
                  <a:pt x="39" y="0"/>
                </a:cubicBezTo>
                <a:cubicBezTo>
                  <a:pt x="17" y="0"/>
                  <a:pt x="0" y="15"/>
                  <a:pt x="0" y="33"/>
                </a:cubicBezTo>
                <a:cubicBezTo>
                  <a:pt x="0" y="51"/>
                  <a:pt x="17" y="66"/>
                  <a:pt x="39" y="66"/>
                </a:cubicBezTo>
                <a:cubicBezTo>
                  <a:pt x="43" y="66"/>
                  <a:pt x="48" y="65"/>
                  <a:pt x="52" y="63"/>
                </a:cubicBezTo>
                <a:cubicBezTo>
                  <a:pt x="65" y="70"/>
                  <a:pt x="65" y="70"/>
                  <a:pt x="65" y="70"/>
                </a:cubicBezTo>
                <a:cubicBezTo>
                  <a:pt x="61" y="59"/>
                  <a:pt x="61" y="59"/>
                  <a:pt x="61" y="59"/>
                </a:cubicBezTo>
                <a:cubicBezTo>
                  <a:pt x="70" y="52"/>
                  <a:pt x="77" y="43"/>
                  <a:pt x="77" y="33"/>
                </a:cubicBezTo>
                <a:close/>
                <a:moveTo>
                  <a:pt x="26" y="27"/>
                </a:moveTo>
                <a:cubicBezTo>
                  <a:pt x="24" y="27"/>
                  <a:pt x="22" y="25"/>
                  <a:pt x="22" y="23"/>
                </a:cubicBezTo>
                <a:cubicBezTo>
                  <a:pt x="22" y="21"/>
                  <a:pt x="24" y="18"/>
                  <a:pt x="26" y="18"/>
                </a:cubicBezTo>
                <a:cubicBezTo>
                  <a:pt x="30" y="18"/>
                  <a:pt x="32" y="21"/>
                  <a:pt x="32" y="23"/>
                </a:cubicBezTo>
                <a:cubicBezTo>
                  <a:pt x="32" y="25"/>
                  <a:pt x="30" y="27"/>
                  <a:pt x="26" y="27"/>
                </a:cubicBezTo>
                <a:close/>
                <a:moveTo>
                  <a:pt x="51" y="27"/>
                </a:moveTo>
                <a:cubicBezTo>
                  <a:pt x="49" y="27"/>
                  <a:pt x="47" y="25"/>
                  <a:pt x="47" y="23"/>
                </a:cubicBezTo>
                <a:cubicBezTo>
                  <a:pt x="47" y="21"/>
                  <a:pt x="49" y="18"/>
                  <a:pt x="51" y="18"/>
                </a:cubicBezTo>
                <a:cubicBezTo>
                  <a:pt x="55" y="18"/>
                  <a:pt x="57" y="21"/>
                  <a:pt x="57" y="23"/>
                </a:cubicBezTo>
                <a:cubicBezTo>
                  <a:pt x="57" y="25"/>
                  <a:pt x="55" y="27"/>
                  <a:pt x="51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" name="Freeform 123"/>
          <p:cNvSpPr>
            <a:spLocks noEditPoints="1"/>
          </p:cNvSpPr>
          <p:nvPr/>
        </p:nvSpPr>
        <p:spPr bwMode="auto">
          <a:xfrm>
            <a:off x="1559760" y="2318077"/>
            <a:ext cx="402561" cy="321193"/>
          </a:xfrm>
          <a:custGeom>
            <a:avLst/>
            <a:gdLst>
              <a:gd name="T0" fmla="*/ 98 w 119"/>
              <a:gd name="T1" fmla="*/ 40 h 95"/>
              <a:gd name="T2" fmla="*/ 95 w 119"/>
              <a:gd name="T3" fmla="*/ 36 h 95"/>
              <a:gd name="T4" fmla="*/ 94 w 119"/>
              <a:gd name="T5" fmla="*/ 22 h 95"/>
              <a:gd name="T6" fmla="*/ 69 w 119"/>
              <a:gd name="T7" fmla="*/ 23 h 95"/>
              <a:gd name="T8" fmla="*/ 65 w 119"/>
              <a:gd name="T9" fmla="*/ 16 h 95"/>
              <a:gd name="T10" fmla="*/ 45 w 119"/>
              <a:gd name="T11" fmla="*/ 6 h 95"/>
              <a:gd name="T12" fmla="*/ 11 w 119"/>
              <a:gd name="T13" fmla="*/ 34 h 95"/>
              <a:gd name="T14" fmla="*/ 1 w 119"/>
              <a:gd name="T15" fmla="*/ 60 h 95"/>
              <a:gd name="T16" fmla="*/ 51 w 119"/>
              <a:gd name="T17" fmla="*/ 93 h 95"/>
              <a:gd name="T18" fmla="*/ 110 w 119"/>
              <a:gd name="T19" fmla="*/ 67 h 95"/>
              <a:gd name="T20" fmla="*/ 98 w 119"/>
              <a:gd name="T21" fmla="*/ 40 h 95"/>
              <a:gd name="T22" fmla="*/ 52 w 119"/>
              <a:gd name="T23" fmla="*/ 86 h 95"/>
              <a:gd name="T24" fmla="*/ 14 w 119"/>
              <a:gd name="T25" fmla="*/ 62 h 95"/>
              <a:gd name="T26" fmla="*/ 52 w 119"/>
              <a:gd name="T27" fmla="*/ 35 h 95"/>
              <a:gd name="T28" fmla="*/ 91 w 119"/>
              <a:gd name="T29" fmla="*/ 57 h 95"/>
              <a:gd name="T30" fmla="*/ 52 w 119"/>
              <a:gd name="T31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9" h="95">
                <a:moveTo>
                  <a:pt x="98" y="40"/>
                </a:moveTo>
                <a:cubicBezTo>
                  <a:pt x="93" y="39"/>
                  <a:pt x="95" y="36"/>
                  <a:pt x="95" y="36"/>
                </a:cubicBezTo>
                <a:cubicBezTo>
                  <a:pt x="95" y="36"/>
                  <a:pt x="100" y="28"/>
                  <a:pt x="94" y="22"/>
                </a:cubicBezTo>
                <a:cubicBezTo>
                  <a:pt x="87" y="14"/>
                  <a:pt x="69" y="23"/>
                  <a:pt x="69" y="23"/>
                </a:cubicBezTo>
                <a:cubicBezTo>
                  <a:pt x="62" y="25"/>
                  <a:pt x="64" y="22"/>
                  <a:pt x="65" y="16"/>
                </a:cubicBezTo>
                <a:cubicBezTo>
                  <a:pt x="65" y="10"/>
                  <a:pt x="63" y="0"/>
                  <a:pt x="45" y="6"/>
                </a:cubicBezTo>
                <a:cubicBezTo>
                  <a:pt x="26" y="12"/>
                  <a:pt x="11" y="34"/>
                  <a:pt x="11" y="34"/>
                </a:cubicBezTo>
                <a:cubicBezTo>
                  <a:pt x="0" y="49"/>
                  <a:pt x="1" y="60"/>
                  <a:pt x="1" y="60"/>
                </a:cubicBezTo>
                <a:cubicBezTo>
                  <a:pt x="4" y="85"/>
                  <a:pt x="30" y="91"/>
                  <a:pt x="51" y="93"/>
                </a:cubicBezTo>
                <a:cubicBezTo>
                  <a:pt x="72" y="95"/>
                  <a:pt x="102" y="86"/>
                  <a:pt x="110" y="67"/>
                </a:cubicBezTo>
                <a:cubicBezTo>
                  <a:pt x="119" y="48"/>
                  <a:pt x="103" y="41"/>
                  <a:pt x="98" y="40"/>
                </a:cubicBezTo>
                <a:close/>
                <a:moveTo>
                  <a:pt x="52" y="86"/>
                </a:moveTo>
                <a:cubicBezTo>
                  <a:pt x="31" y="87"/>
                  <a:pt x="14" y="76"/>
                  <a:pt x="14" y="62"/>
                </a:cubicBezTo>
                <a:cubicBezTo>
                  <a:pt x="14" y="48"/>
                  <a:pt x="31" y="36"/>
                  <a:pt x="52" y="35"/>
                </a:cubicBezTo>
                <a:cubicBezTo>
                  <a:pt x="74" y="34"/>
                  <a:pt x="91" y="43"/>
                  <a:pt x="91" y="57"/>
                </a:cubicBezTo>
                <a:cubicBezTo>
                  <a:pt x="91" y="72"/>
                  <a:pt x="74" y="85"/>
                  <a:pt x="52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4" name="Freeform 124"/>
          <p:cNvSpPr>
            <a:spLocks noEditPoints="1"/>
          </p:cNvSpPr>
          <p:nvPr/>
        </p:nvSpPr>
        <p:spPr bwMode="auto">
          <a:xfrm>
            <a:off x="1651121" y="2459401"/>
            <a:ext cx="158456" cy="141325"/>
          </a:xfrm>
          <a:custGeom>
            <a:avLst/>
            <a:gdLst>
              <a:gd name="T0" fmla="*/ 21 w 47"/>
              <a:gd name="T1" fmla="*/ 3 h 42"/>
              <a:gd name="T2" fmla="*/ 2 w 47"/>
              <a:gd name="T3" fmla="*/ 25 h 42"/>
              <a:gd name="T4" fmla="*/ 8 w 47"/>
              <a:gd name="T5" fmla="*/ 35 h 42"/>
              <a:gd name="T6" fmla="*/ 40 w 47"/>
              <a:gd name="T7" fmla="*/ 29 h 42"/>
              <a:gd name="T8" fmla="*/ 21 w 47"/>
              <a:gd name="T9" fmla="*/ 3 h 42"/>
              <a:gd name="T10" fmla="*/ 16 w 47"/>
              <a:gd name="T11" fmla="*/ 31 h 42"/>
              <a:gd name="T12" fmla="*/ 8 w 47"/>
              <a:gd name="T13" fmla="*/ 26 h 42"/>
              <a:gd name="T14" fmla="*/ 15 w 47"/>
              <a:gd name="T15" fmla="*/ 19 h 42"/>
              <a:gd name="T16" fmla="*/ 23 w 47"/>
              <a:gd name="T17" fmla="*/ 24 h 42"/>
              <a:gd name="T18" fmla="*/ 16 w 47"/>
              <a:gd name="T19" fmla="*/ 31 h 42"/>
              <a:gd name="T20" fmla="*/ 28 w 47"/>
              <a:gd name="T21" fmla="*/ 20 h 42"/>
              <a:gd name="T22" fmla="*/ 25 w 47"/>
              <a:gd name="T23" fmla="*/ 20 h 42"/>
              <a:gd name="T24" fmla="*/ 26 w 47"/>
              <a:gd name="T25" fmla="*/ 16 h 42"/>
              <a:gd name="T26" fmla="*/ 30 w 47"/>
              <a:gd name="T27" fmla="*/ 16 h 42"/>
              <a:gd name="T28" fmla="*/ 28 w 47"/>
              <a:gd name="T29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42">
                <a:moveTo>
                  <a:pt x="21" y="3"/>
                </a:moveTo>
                <a:cubicBezTo>
                  <a:pt x="0" y="5"/>
                  <a:pt x="2" y="25"/>
                  <a:pt x="2" y="25"/>
                </a:cubicBezTo>
                <a:cubicBezTo>
                  <a:pt x="2" y="25"/>
                  <a:pt x="2" y="32"/>
                  <a:pt x="8" y="35"/>
                </a:cubicBezTo>
                <a:cubicBezTo>
                  <a:pt x="21" y="42"/>
                  <a:pt x="33" y="38"/>
                  <a:pt x="40" y="29"/>
                </a:cubicBezTo>
                <a:cubicBezTo>
                  <a:pt x="47" y="21"/>
                  <a:pt x="43" y="0"/>
                  <a:pt x="21" y="3"/>
                </a:cubicBezTo>
                <a:close/>
                <a:moveTo>
                  <a:pt x="16" y="31"/>
                </a:moveTo>
                <a:cubicBezTo>
                  <a:pt x="12" y="31"/>
                  <a:pt x="8" y="29"/>
                  <a:pt x="8" y="26"/>
                </a:cubicBezTo>
                <a:cubicBezTo>
                  <a:pt x="8" y="22"/>
                  <a:pt x="11" y="19"/>
                  <a:pt x="15" y="19"/>
                </a:cubicBezTo>
                <a:cubicBezTo>
                  <a:pt x="20" y="18"/>
                  <a:pt x="23" y="21"/>
                  <a:pt x="23" y="24"/>
                </a:cubicBezTo>
                <a:cubicBezTo>
                  <a:pt x="23" y="27"/>
                  <a:pt x="20" y="31"/>
                  <a:pt x="16" y="31"/>
                </a:cubicBezTo>
                <a:close/>
                <a:moveTo>
                  <a:pt x="28" y="20"/>
                </a:moveTo>
                <a:cubicBezTo>
                  <a:pt x="27" y="21"/>
                  <a:pt x="25" y="21"/>
                  <a:pt x="25" y="20"/>
                </a:cubicBezTo>
                <a:cubicBezTo>
                  <a:pt x="24" y="19"/>
                  <a:pt x="24" y="17"/>
                  <a:pt x="26" y="16"/>
                </a:cubicBezTo>
                <a:cubicBezTo>
                  <a:pt x="27" y="15"/>
                  <a:pt x="29" y="15"/>
                  <a:pt x="30" y="16"/>
                </a:cubicBezTo>
                <a:cubicBezTo>
                  <a:pt x="30" y="17"/>
                  <a:pt x="30" y="19"/>
                  <a:pt x="28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/>
          <p:nvPr/>
        </p:nvSpPr>
        <p:spPr bwMode="auto">
          <a:xfrm>
            <a:off x="1860967" y="2330924"/>
            <a:ext cx="87079" cy="91361"/>
          </a:xfrm>
          <a:custGeom>
            <a:avLst/>
            <a:gdLst>
              <a:gd name="T0" fmla="*/ 20 w 26"/>
              <a:gd name="T1" fmla="*/ 27 h 27"/>
              <a:gd name="T2" fmla="*/ 23 w 26"/>
              <a:gd name="T3" fmla="*/ 24 h 27"/>
              <a:gd name="T4" fmla="*/ 23 w 26"/>
              <a:gd name="T5" fmla="*/ 24 h 27"/>
              <a:gd name="T6" fmla="*/ 4 w 26"/>
              <a:gd name="T7" fmla="*/ 4 h 27"/>
              <a:gd name="T8" fmla="*/ 0 w 26"/>
              <a:gd name="T9" fmla="*/ 8 h 27"/>
              <a:gd name="T10" fmla="*/ 4 w 26"/>
              <a:gd name="T11" fmla="*/ 11 h 27"/>
              <a:gd name="T12" fmla="*/ 16 w 26"/>
              <a:gd name="T13" fmla="*/ 23 h 27"/>
              <a:gd name="T14" fmla="*/ 20 w 26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7">
                <a:moveTo>
                  <a:pt x="20" y="27"/>
                </a:moveTo>
                <a:cubicBezTo>
                  <a:pt x="21" y="27"/>
                  <a:pt x="23" y="26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6" y="0"/>
                  <a:pt x="4" y="4"/>
                  <a:pt x="4" y="4"/>
                </a:cubicBezTo>
                <a:cubicBezTo>
                  <a:pt x="2" y="4"/>
                  <a:pt x="0" y="6"/>
                  <a:pt x="0" y="8"/>
                </a:cubicBezTo>
                <a:cubicBezTo>
                  <a:pt x="0" y="10"/>
                  <a:pt x="2" y="11"/>
                  <a:pt x="4" y="11"/>
                </a:cubicBezTo>
                <a:cubicBezTo>
                  <a:pt x="19" y="8"/>
                  <a:pt x="16" y="23"/>
                  <a:pt x="16" y="23"/>
                </a:cubicBezTo>
                <a:cubicBezTo>
                  <a:pt x="16" y="25"/>
                  <a:pt x="18" y="27"/>
                  <a:pt x="2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6" name="Freeform 126"/>
          <p:cNvSpPr/>
          <p:nvPr/>
        </p:nvSpPr>
        <p:spPr bwMode="auto">
          <a:xfrm>
            <a:off x="1843836" y="2276678"/>
            <a:ext cx="182723" cy="169876"/>
          </a:xfrm>
          <a:custGeom>
            <a:avLst/>
            <a:gdLst>
              <a:gd name="T0" fmla="*/ 22 w 54"/>
              <a:gd name="T1" fmla="*/ 2 h 50"/>
              <a:gd name="T2" fmla="*/ 4 w 54"/>
              <a:gd name="T3" fmla="*/ 2 h 50"/>
              <a:gd name="T4" fmla="*/ 4 w 54"/>
              <a:gd name="T5" fmla="*/ 2 h 50"/>
              <a:gd name="T6" fmla="*/ 4 w 54"/>
              <a:gd name="T7" fmla="*/ 2 h 50"/>
              <a:gd name="T8" fmla="*/ 0 w 54"/>
              <a:gd name="T9" fmla="*/ 7 h 50"/>
              <a:gd name="T10" fmla="*/ 5 w 54"/>
              <a:gd name="T11" fmla="*/ 12 h 50"/>
              <a:gd name="T12" fmla="*/ 10 w 54"/>
              <a:gd name="T13" fmla="*/ 11 h 50"/>
              <a:gd name="T14" fmla="*/ 35 w 54"/>
              <a:gd name="T15" fmla="*/ 24 h 50"/>
              <a:gd name="T16" fmla="*/ 37 w 54"/>
              <a:gd name="T17" fmla="*/ 41 h 50"/>
              <a:gd name="T18" fmla="*/ 36 w 54"/>
              <a:gd name="T19" fmla="*/ 46 h 50"/>
              <a:gd name="T20" fmla="*/ 41 w 54"/>
              <a:gd name="T21" fmla="*/ 50 h 50"/>
              <a:gd name="T22" fmla="*/ 46 w 54"/>
              <a:gd name="T23" fmla="*/ 46 h 50"/>
              <a:gd name="T24" fmla="*/ 46 w 54"/>
              <a:gd name="T25" fmla="*/ 46 h 50"/>
              <a:gd name="T26" fmla="*/ 22 w 54"/>
              <a:gd name="T27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" h="50">
                <a:moveTo>
                  <a:pt x="22" y="2"/>
                </a:moveTo>
                <a:cubicBezTo>
                  <a:pt x="14" y="0"/>
                  <a:pt x="7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3"/>
                  <a:pt x="0" y="5"/>
                  <a:pt x="0" y="7"/>
                </a:cubicBezTo>
                <a:cubicBezTo>
                  <a:pt x="0" y="10"/>
                  <a:pt x="2" y="12"/>
                  <a:pt x="5" y="12"/>
                </a:cubicBezTo>
                <a:cubicBezTo>
                  <a:pt x="5" y="12"/>
                  <a:pt x="8" y="12"/>
                  <a:pt x="10" y="11"/>
                </a:cubicBezTo>
                <a:cubicBezTo>
                  <a:pt x="12" y="10"/>
                  <a:pt x="27" y="11"/>
                  <a:pt x="35" y="24"/>
                </a:cubicBezTo>
                <a:cubicBezTo>
                  <a:pt x="39" y="33"/>
                  <a:pt x="37" y="40"/>
                  <a:pt x="37" y="41"/>
                </a:cubicBezTo>
                <a:cubicBezTo>
                  <a:pt x="37" y="41"/>
                  <a:pt x="36" y="43"/>
                  <a:pt x="36" y="46"/>
                </a:cubicBezTo>
                <a:cubicBezTo>
                  <a:pt x="36" y="49"/>
                  <a:pt x="38" y="50"/>
                  <a:pt x="41" y="50"/>
                </a:cubicBezTo>
                <a:cubicBezTo>
                  <a:pt x="43" y="50"/>
                  <a:pt x="45" y="50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54" y="18"/>
                  <a:pt x="36" y="5"/>
                  <a:pt x="22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627587" y="2286671"/>
            <a:ext cx="84224" cy="7423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/>
          <p:nvPr/>
        </p:nvSpPr>
        <p:spPr bwMode="auto">
          <a:xfrm>
            <a:off x="590471" y="2378033"/>
            <a:ext cx="128477" cy="246962"/>
          </a:xfrm>
          <a:custGeom>
            <a:avLst/>
            <a:gdLst>
              <a:gd name="T0" fmla="*/ 13 w 38"/>
              <a:gd name="T1" fmla="*/ 0 h 73"/>
              <a:gd name="T2" fmla="*/ 6 w 38"/>
              <a:gd name="T3" fmla="*/ 11 h 73"/>
              <a:gd name="T4" fmla="*/ 20 w 38"/>
              <a:gd name="T5" fmla="*/ 20 h 73"/>
              <a:gd name="T6" fmla="*/ 25 w 38"/>
              <a:gd name="T7" fmla="*/ 34 h 73"/>
              <a:gd name="T8" fmla="*/ 0 w 38"/>
              <a:gd name="T9" fmla="*/ 61 h 73"/>
              <a:gd name="T10" fmla="*/ 18 w 38"/>
              <a:gd name="T11" fmla="*/ 73 h 73"/>
              <a:gd name="T12" fmla="*/ 34 w 38"/>
              <a:gd name="T13" fmla="*/ 39 h 73"/>
              <a:gd name="T14" fmla="*/ 32 w 38"/>
              <a:gd name="T15" fmla="*/ 15 h 73"/>
              <a:gd name="T16" fmla="*/ 13 w 38"/>
              <a:gd name="T17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73">
                <a:moveTo>
                  <a:pt x="13" y="0"/>
                </a:moveTo>
                <a:cubicBezTo>
                  <a:pt x="6" y="11"/>
                  <a:pt x="6" y="11"/>
                  <a:pt x="6" y="11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9" y="25"/>
                  <a:pt x="25" y="34"/>
                </a:cubicBezTo>
                <a:cubicBezTo>
                  <a:pt x="21" y="43"/>
                  <a:pt x="0" y="61"/>
                  <a:pt x="0" y="61"/>
                </a:cubicBezTo>
                <a:cubicBezTo>
                  <a:pt x="18" y="73"/>
                  <a:pt x="18" y="73"/>
                  <a:pt x="18" y="73"/>
                </a:cubicBezTo>
                <a:cubicBezTo>
                  <a:pt x="31" y="45"/>
                  <a:pt x="30" y="49"/>
                  <a:pt x="34" y="39"/>
                </a:cubicBezTo>
                <a:cubicBezTo>
                  <a:pt x="37" y="29"/>
                  <a:pt x="38" y="21"/>
                  <a:pt x="32" y="15"/>
                </a:cubicBezTo>
                <a:cubicBezTo>
                  <a:pt x="25" y="8"/>
                  <a:pt x="24" y="7"/>
                  <a:pt x="1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/>
          <p:nvPr/>
        </p:nvSpPr>
        <p:spPr bwMode="auto">
          <a:xfrm>
            <a:off x="687543" y="2259548"/>
            <a:ext cx="368301" cy="409699"/>
          </a:xfrm>
          <a:custGeom>
            <a:avLst/>
            <a:gdLst>
              <a:gd name="T0" fmla="*/ 104 w 109"/>
              <a:gd name="T1" fmla="*/ 31 h 121"/>
              <a:gd name="T2" fmla="*/ 32 w 109"/>
              <a:gd name="T3" fmla="*/ 20 h 121"/>
              <a:gd name="T4" fmla="*/ 36 w 109"/>
              <a:gd name="T5" fmla="*/ 11 h 121"/>
              <a:gd name="T6" fmla="*/ 19 w 109"/>
              <a:gd name="T7" fmla="*/ 6 h 121"/>
              <a:gd name="T8" fmla="*/ 0 w 109"/>
              <a:gd name="T9" fmla="*/ 39 h 121"/>
              <a:gd name="T10" fmla="*/ 12 w 109"/>
              <a:gd name="T11" fmla="*/ 46 h 121"/>
              <a:gd name="T12" fmla="*/ 21 w 109"/>
              <a:gd name="T13" fmla="*/ 36 h 121"/>
              <a:gd name="T14" fmla="*/ 29 w 109"/>
              <a:gd name="T15" fmla="*/ 32 h 121"/>
              <a:gd name="T16" fmla="*/ 15 w 109"/>
              <a:gd name="T17" fmla="*/ 52 h 121"/>
              <a:gd name="T18" fmla="*/ 23 w 109"/>
              <a:gd name="T19" fmla="*/ 58 h 121"/>
              <a:gd name="T20" fmla="*/ 33 w 109"/>
              <a:gd name="T21" fmla="*/ 48 h 121"/>
              <a:gd name="T22" fmla="*/ 39 w 109"/>
              <a:gd name="T23" fmla="*/ 48 h 121"/>
              <a:gd name="T24" fmla="*/ 39 w 109"/>
              <a:gd name="T25" fmla="*/ 58 h 121"/>
              <a:gd name="T26" fmla="*/ 15 w 109"/>
              <a:gd name="T27" fmla="*/ 58 h 121"/>
              <a:gd name="T28" fmla="*/ 15 w 109"/>
              <a:gd name="T29" fmla="*/ 67 h 121"/>
              <a:gd name="T30" fmla="*/ 39 w 109"/>
              <a:gd name="T31" fmla="*/ 67 h 121"/>
              <a:gd name="T32" fmla="*/ 39 w 109"/>
              <a:gd name="T33" fmla="*/ 87 h 121"/>
              <a:gd name="T34" fmla="*/ 38 w 109"/>
              <a:gd name="T35" fmla="*/ 87 h 121"/>
              <a:gd name="T36" fmla="*/ 30 w 109"/>
              <a:gd name="T37" fmla="*/ 84 h 121"/>
              <a:gd name="T38" fmla="*/ 29 w 109"/>
              <a:gd name="T39" fmla="*/ 71 h 121"/>
              <a:gd name="T40" fmla="*/ 13 w 109"/>
              <a:gd name="T41" fmla="*/ 71 h 121"/>
              <a:gd name="T42" fmla="*/ 12 w 109"/>
              <a:gd name="T43" fmla="*/ 72 h 121"/>
              <a:gd name="T44" fmla="*/ 30 w 109"/>
              <a:gd name="T45" fmla="*/ 98 h 121"/>
              <a:gd name="T46" fmla="*/ 70 w 109"/>
              <a:gd name="T47" fmla="*/ 87 h 121"/>
              <a:gd name="T48" fmla="*/ 72 w 109"/>
              <a:gd name="T49" fmla="*/ 96 h 121"/>
              <a:gd name="T50" fmla="*/ 86 w 109"/>
              <a:gd name="T51" fmla="*/ 91 h 121"/>
              <a:gd name="T52" fmla="*/ 77 w 109"/>
              <a:gd name="T53" fmla="*/ 68 h 121"/>
              <a:gd name="T54" fmla="*/ 66 w 109"/>
              <a:gd name="T55" fmla="*/ 72 h 121"/>
              <a:gd name="T56" fmla="*/ 68 w 109"/>
              <a:gd name="T57" fmla="*/ 79 h 121"/>
              <a:gd name="T58" fmla="*/ 58 w 109"/>
              <a:gd name="T59" fmla="*/ 84 h 121"/>
              <a:gd name="T60" fmla="*/ 58 w 109"/>
              <a:gd name="T61" fmla="*/ 67 h 121"/>
              <a:gd name="T62" fmla="*/ 82 w 109"/>
              <a:gd name="T63" fmla="*/ 67 h 121"/>
              <a:gd name="T64" fmla="*/ 82 w 109"/>
              <a:gd name="T65" fmla="*/ 58 h 121"/>
              <a:gd name="T66" fmla="*/ 58 w 109"/>
              <a:gd name="T67" fmla="*/ 58 h 121"/>
              <a:gd name="T68" fmla="*/ 58 w 109"/>
              <a:gd name="T69" fmla="*/ 48 h 121"/>
              <a:gd name="T70" fmla="*/ 82 w 109"/>
              <a:gd name="T71" fmla="*/ 48 h 121"/>
              <a:gd name="T72" fmla="*/ 82 w 109"/>
              <a:gd name="T73" fmla="*/ 39 h 121"/>
              <a:gd name="T74" fmla="*/ 40 w 109"/>
              <a:gd name="T75" fmla="*/ 39 h 121"/>
              <a:gd name="T76" fmla="*/ 46 w 109"/>
              <a:gd name="T77" fmla="*/ 30 h 121"/>
              <a:gd name="T78" fmla="*/ 39 w 109"/>
              <a:gd name="T79" fmla="*/ 28 h 121"/>
              <a:gd name="T80" fmla="*/ 87 w 109"/>
              <a:gd name="T81" fmla="*/ 37 h 121"/>
              <a:gd name="T82" fmla="*/ 87 w 109"/>
              <a:gd name="T83" fmla="*/ 85 h 121"/>
              <a:gd name="T84" fmla="*/ 70 w 109"/>
              <a:gd name="T85" fmla="*/ 101 h 121"/>
              <a:gd name="T86" fmla="*/ 60 w 109"/>
              <a:gd name="T87" fmla="*/ 98 h 121"/>
              <a:gd name="T88" fmla="*/ 57 w 109"/>
              <a:gd name="T89" fmla="*/ 108 h 121"/>
              <a:gd name="T90" fmla="*/ 105 w 109"/>
              <a:gd name="T91" fmla="*/ 87 h 121"/>
              <a:gd name="T92" fmla="*/ 104 w 109"/>
              <a:gd name="T93" fmla="*/ 3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" h="121">
                <a:moveTo>
                  <a:pt x="104" y="31"/>
                </a:moveTo>
                <a:cubicBezTo>
                  <a:pt x="104" y="31"/>
                  <a:pt x="100" y="0"/>
                  <a:pt x="32" y="20"/>
                </a:cubicBezTo>
                <a:cubicBezTo>
                  <a:pt x="35" y="14"/>
                  <a:pt x="36" y="11"/>
                  <a:pt x="36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2" y="29"/>
                  <a:pt x="0" y="39"/>
                </a:cubicBezTo>
                <a:cubicBezTo>
                  <a:pt x="0" y="39"/>
                  <a:pt x="12" y="46"/>
                  <a:pt x="12" y="46"/>
                </a:cubicBezTo>
                <a:cubicBezTo>
                  <a:pt x="15" y="43"/>
                  <a:pt x="18" y="39"/>
                  <a:pt x="21" y="36"/>
                </a:cubicBezTo>
                <a:cubicBezTo>
                  <a:pt x="24" y="35"/>
                  <a:pt x="26" y="33"/>
                  <a:pt x="29" y="32"/>
                </a:cubicBezTo>
                <a:cubicBezTo>
                  <a:pt x="26" y="38"/>
                  <a:pt x="20" y="47"/>
                  <a:pt x="15" y="52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58"/>
                  <a:pt x="27" y="54"/>
                  <a:pt x="33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58"/>
                  <a:pt x="39" y="58"/>
                  <a:pt x="39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67"/>
                  <a:pt x="15" y="67"/>
                  <a:pt x="15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39" y="87"/>
                  <a:pt x="39" y="87"/>
                  <a:pt x="39" y="87"/>
                </a:cubicBezTo>
                <a:cubicBezTo>
                  <a:pt x="39" y="87"/>
                  <a:pt x="38" y="87"/>
                  <a:pt x="38" y="87"/>
                </a:cubicBezTo>
                <a:cubicBezTo>
                  <a:pt x="35" y="87"/>
                  <a:pt x="31" y="86"/>
                  <a:pt x="30" y="84"/>
                </a:cubicBezTo>
                <a:cubicBezTo>
                  <a:pt x="28" y="81"/>
                  <a:pt x="29" y="75"/>
                  <a:pt x="29" y="71"/>
                </a:cubicBezTo>
                <a:cubicBezTo>
                  <a:pt x="13" y="71"/>
                  <a:pt x="13" y="71"/>
                  <a:pt x="13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12" y="72"/>
                  <a:pt x="6" y="99"/>
                  <a:pt x="30" y="98"/>
                </a:cubicBezTo>
                <a:cubicBezTo>
                  <a:pt x="51" y="99"/>
                  <a:pt x="64" y="92"/>
                  <a:pt x="70" y="87"/>
                </a:cubicBezTo>
                <a:cubicBezTo>
                  <a:pt x="72" y="96"/>
                  <a:pt x="72" y="96"/>
                  <a:pt x="72" y="96"/>
                </a:cubicBezTo>
                <a:cubicBezTo>
                  <a:pt x="86" y="91"/>
                  <a:pt x="86" y="91"/>
                  <a:pt x="86" y="91"/>
                </a:cubicBezTo>
                <a:cubicBezTo>
                  <a:pt x="77" y="68"/>
                  <a:pt x="77" y="68"/>
                  <a:pt x="77" y="68"/>
                </a:cubicBezTo>
                <a:cubicBezTo>
                  <a:pt x="66" y="72"/>
                  <a:pt x="66" y="72"/>
                  <a:pt x="66" y="72"/>
                </a:cubicBezTo>
                <a:cubicBezTo>
                  <a:pt x="68" y="79"/>
                  <a:pt x="68" y="79"/>
                  <a:pt x="68" y="79"/>
                </a:cubicBezTo>
                <a:cubicBezTo>
                  <a:pt x="65" y="82"/>
                  <a:pt x="62" y="83"/>
                  <a:pt x="58" y="84"/>
                </a:cubicBezTo>
                <a:cubicBezTo>
                  <a:pt x="58" y="67"/>
                  <a:pt x="58" y="67"/>
                  <a:pt x="58" y="67"/>
                </a:cubicBezTo>
                <a:cubicBezTo>
                  <a:pt x="82" y="67"/>
                  <a:pt x="82" y="67"/>
                  <a:pt x="82" y="67"/>
                </a:cubicBezTo>
                <a:cubicBezTo>
                  <a:pt x="82" y="58"/>
                  <a:pt x="82" y="58"/>
                  <a:pt x="82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48"/>
                  <a:pt x="58" y="48"/>
                  <a:pt x="58" y="48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39"/>
                  <a:pt x="82" y="39"/>
                  <a:pt x="82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3" y="36"/>
                  <a:pt x="46" y="33"/>
                  <a:pt x="46" y="30"/>
                </a:cubicBezTo>
                <a:cubicBezTo>
                  <a:pt x="39" y="28"/>
                  <a:pt x="39" y="28"/>
                  <a:pt x="39" y="28"/>
                </a:cubicBezTo>
                <a:cubicBezTo>
                  <a:pt x="70" y="17"/>
                  <a:pt x="87" y="19"/>
                  <a:pt x="87" y="37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9" y="102"/>
                  <a:pt x="70" y="101"/>
                </a:cubicBezTo>
                <a:cubicBezTo>
                  <a:pt x="60" y="98"/>
                  <a:pt x="60" y="98"/>
                  <a:pt x="60" y="9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101" y="121"/>
                  <a:pt x="105" y="87"/>
                </a:cubicBezTo>
                <a:cubicBezTo>
                  <a:pt x="109" y="53"/>
                  <a:pt x="104" y="31"/>
                  <a:pt x="104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569059" y="3582048"/>
            <a:ext cx="506771" cy="509626"/>
          </a:xfrm>
          <a:custGeom>
            <a:avLst/>
            <a:gdLst>
              <a:gd name="T0" fmla="*/ 0 w 150"/>
              <a:gd name="T1" fmla="*/ 76 h 151"/>
              <a:gd name="T2" fmla="*/ 150 w 150"/>
              <a:gd name="T3" fmla="*/ 76 h 151"/>
              <a:gd name="T4" fmla="*/ 41 w 150"/>
              <a:gd name="T5" fmla="*/ 37 h 151"/>
              <a:gd name="T6" fmla="*/ 41 w 150"/>
              <a:gd name="T7" fmla="*/ 53 h 151"/>
              <a:gd name="T8" fmla="*/ 41 w 150"/>
              <a:gd name="T9" fmla="*/ 37 h 151"/>
              <a:gd name="T10" fmla="*/ 37 w 150"/>
              <a:gd name="T11" fmla="*/ 113 h 151"/>
              <a:gd name="T12" fmla="*/ 42 w 150"/>
              <a:gd name="T13" fmla="*/ 83 h 151"/>
              <a:gd name="T14" fmla="*/ 27 w 150"/>
              <a:gd name="T15" fmla="*/ 66 h 151"/>
              <a:gd name="T16" fmla="*/ 47 w 150"/>
              <a:gd name="T17" fmla="*/ 69 h 151"/>
              <a:gd name="T18" fmla="*/ 126 w 150"/>
              <a:gd name="T19" fmla="*/ 97 h 151"/>
              <a:gd name="T20" fmla="*/ 91 w 150"/>
              <a:gd name="T21" fmla="*/ 106 h 151"/>
              <a:gd name="T22" fmla="*/ 109 w 150"/>
              <a:gd name="T23" fmla="*/ 96 h 151"/>
              <a:gd name="T24" fmla="*/ 74 w 150"/>
              <a:gd name="T25" fmla="*/ 52 h 151"/>
              <a:gd name="T26" fmla="*/ 76 w 150"/>
              <a:gd name="T27" fmla="*/ 59 h 151"/>
              <a:gd name="T28" fmla="*/ 105 w 150"/>
              <a:gd name="T29" fmla="*/ 67 h 151"/>
              <a:gd name="T30" fmla="*/ 89 w 150"/>
              <a:gd name="T31" fmla="*/ 75 h 151"/>
              <a:gd name="T32" fmla="*/ 105 w 150"/>
              <a:gd name="T33" fmla="*/ 79 h 151"/>
              <a:gd name="T34" fmla="*/ 89 w 150"/>
              <a:gd name="T35" fmla="*/ 95 h 151"/>
              <a:gd name="T36" fmla="*/ 96 w 150"/>
              <a:gd name="T37" fmla="*/ 85 h 151"/>
              <a:gd name="T38" fmla="*/ 111 w 150"/>
              <a:gd name="T39" fmla="*/ 100 h 151"/>
              <a:gd name="T40" fmla="*/ 99 w 150"/>
              <a:gd name="T41" fmla="*/ 97 h 151"/>
              <a:gd name="T42" fmla="*/ 54 w 150"/>
              <a:gd name="T43" fmla="*/ 84 h 151"/>
              <a:gd name="T44" fmla="*/ 67 w 150"/>
              <a:gd name="T45" fmla="*/ 83 h 151"/>
              <a:gd name="T46" fmla="*/ 73 w 150"/>
              <a:gd name="T47" fmla="*/ 96 h 151"/>
              <a:gd name="T48" fmla="*/ 73 w 150"/>
              <a:gd name="T49" fmla="*/ 79 h 151"/>
              <a:gd name="T50" fmla="*/ 53 w 150"/>
              <a:gd name="T51" fmla="*/ 75 h 151"/>
              <a:gd name="T52" fmla="*/ 73 w 150"/>
              <a:gd name="T53" fmla="*/ 67 h 151"/>
              <a:gd name="T54" fmla="*/ 62 w 150"/>
              <a:gd name="T55" fmla="*/ 75 h 151"/>
              <a:gd name="T56" fmla="*/ 67 w 150"/>
              <a:gd name="T57" fmla="*/ 55 h 151"/>
              <a:gd name="T58" fmla="*/ 54 w 150"/>
              <a:gd name="T59" fmla="*/ 66 h 151"/>
              <a:gd name="T60" fmla="*/ 60 w 150"/>
              <a:gd name="T61" fmla="*/ 35 h 151"/>
              <a:gd name="T62" fmla="*/ 69 w 150"/>
              <a:gd name="T63" fmla="*/ 45 h 151"/>
              <a:gd name="T64" fmla="*/ 126 w 150"/>
              <a:gd name="T65" fmla="*/ 9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5" y="151"/>
                </a:cubicBezTo>
                <a:cubicBezTo>
                  <a:pt x="117" y="151"/>
                  <a:pt x="150" y="117"/>
                  <a:pt x="150" y="76"/>
                </a:cubicBezTo>
                <a:cubicBezTo>
                  <a:pt x="150" y="34"/>
                  <a:pt x="117" y="0"/>
                  <a:pt x="75" y="0"/>
                </a:cubicBezTo>
                <a:close/>
                <a:moveTo>
                  <a:pt x="41" y="37"/>
                </a:moveTo>
                <a:cubicBezTo>
                  <a:pt x="46" y="37"/>
                  <a:pt x="50" y="40"/>
                  <a:pt x="50" y="45"/>
                </a:cubicBezTo>
                <a:cubicBezTo>
                  <a:pt x="50" y="50"/>
                  <a:pt x="46" y="53"/>
                  <a:pt x="41" y="53"/>
                </a:cubicBezTo>
                <a:cubicBezTo>
                  <a:pt x="35" y="53"/>
                  <a:pt x="31" y="50"/>
                  <a:pt x="31" y="45"/>
                </a:cubicBezTo>
                <a:cubicBezTo>
                  <a:pt x="31" y="40"/>
                  <a:pt x="35" y="37"/>
                  <a:pt x="41" y="37"/>
                </a:cubicBezTo>
                <a:close/>
                <a:moveTo>
                  <a:pt x="48" y="87"/>
                </a:moveTo>
                <a:cubicBezTo>
                  <a:pt x="46" y="95"/>
                  <a:pt x="47" y="92"/>
                  <a:pt x="37" y="113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3" y="104"/>
                  <a:pt x="38" y="90"/>
                  <a:pt x="42" y="83"/>
                </a:cubicBezTo>
                <a:cubicBezTo>
                  <a:pt x="45" y="76"/>
                  <a:pt x="38" y="73"/>
                  <a:pt x="38" y="73"/>
                </a:cubicBezTo>
                <a:cubicBezTo>
                  <a:pt x="27" y="66"/>
                  <a:pt x="27" y="66"/>
                  <a:pt x="27" y="66"/>
                </a:cubicBezTo>
                <a:cubicBezTo>
                  <a:pt x="33" y="57"/>
                  <a:pt x="33" y="57"/>
                  <a:pt x="33" y="57"/>
                </a:cubicBezTo>
                <a:cubicBezTo>
                  <a:pt x="41" y="63"/>
                  <a:pt x="42" y="63"/>
                  <a:pt x="47" y="69"/>
                </a:cubicBezTo>
                <a:cubicBezTo>
                  <a:pt x="52" y="73"/>
                  <a:pt x="51" y="79"/>
                  <a:pt x="48" y="87"/>
                </a:cubicBezTo>
                <a:close/>
                <a:moveTo>
                  <a:pt x="126" y="97"/>
                </a:moveTo>
                <a:cubicBezTo>
                  <a:pt x="123" y="123"/>
                  <a:pt x="89" y="113"/>
                  <a:pt x="89" y="113"/>
                </a:cubicBezTo>
                <a:cubicBezTo>
                  <a:pt x="91" y="106"/>
                  <a:pt x="91" y="106"/>
                  <a:pt x="91" y="106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112" y="109"/>
                  <a:pt x="109" y="96"/>
                  <a:pt x="109" y="9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45"/>
                  <a:pt x="98" y="44"/>
                  <a:pt x="74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79" y="54"/>
                  <a:pt x="78" y="59"/>
                  <a:pt x="76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75"/>
                  <a:pt x="89" y="75"/>
                  <a:pt x="89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9"/>
                  <a:pt x="105" y="79"/>
                  <a:pt x="105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94"/>
                  <a:pt x="95" y="93"/>
                  <a:pt x="97" y="91"/>
                </a:cubicBezTo>
                <a:cubicBezTo>
                  <a:pt x="96" y="85"/>
                  <a:pt x="96" y="85"/>
                  <a:pt x="96" y="85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1" y="104"/>
                  <a:pt x="101" y="104"/>
                  <a:pt x="101" y="104"/>
                </a:cubicBezTo>
                <a:cubicBezTo>
                  <a:pt x="99" y="97"/>
                  <a:pt x="99" y="97"/>
                  <a:pt x="99" y="97"/>
                </a:cubicBezTo>
                <a:cubicBezTo>
                  <a:pt x="94" y="101"/>
                  <a:pt x="85" y="106"/>
                  <a:pt x="68" y="106"/>
                </a:cubicBezTo>
                <a:cubicBezTo>
                  <a:pt x="50" y="106"/>
                  <a:pt x="54" y="84"/>
                  <a:pt x="54" y="84"/>
                </a:cubicBezTo>
                <a:cubicBezTo>
                  <a:pt x="55" y="83"/>
                  <a:pt x="55" y="83"/>
                  <a:pt x="55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7" y="87"/>
                  <a:pt x="66" y="91"/>
                  <a:pt x="68" y="93"/>
                </a:cubicBezTo>
                <a:cubicBezTo>
                  <a:pt x="69" y="95"/>
                  <a:pt x="71" y="96"/>
                  <a:pt x="73" y="96"/>
                </a:cubicBezTo>
                <a:cubicBezTo>
                  <a:pt x="74" y="96"/>
                  <a:pt x="73" y="97"/>
                  <a:pt x="73" y="97"/>
                </a:cubicBezTo>
                <a:cubicBezTo>
                  <a:pt x="73" y="79"/>
                  <a:pt x="73" y="79"/>
                  <a:pt x="7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5"/>
                  <a:pt x="53" y="75"/>
                  <a:pt x="53" y="75"/>
                </a:cubicBezTo>
                <a:cubicBezTo>
                  <a:pt x="73" y="75"/>
                  <a:pt x="73" y="75"/>
                  <a:pt x="73" y="75"/>
                </a:cubicBezTo>
                <a:cubicBezTo>
                  <a:pt x="73" y="67"/>
                  <a:pt x="73" y="67"/>
                  <a:pt x="73" y="67"/>
                </a:cubicBezTo>
                <a:cubicBezTo>
                  <a:pt x="70" y="67"/>
                  <a:pt x="70" y="67"/>
                  <a:pt x="70" y="67"/>
                </a:cubicBezTo>
                <a:cubicBezTo>
                  <a:pt x="66" y="71"/>
                  <a:pt x="62" y="75"/>
                  <a:pt x="62" y="75"/>
                </a:cubicBezTo>
                <a:cubicBezTo>
                  <a:pt x="57" y="70"/>
                  <a:pt x="57" y="70"/>
                  <a:pt x="57" y="70"/>
                </a:cubicBezTo>
                <a:cubicBezTo>
                  <a:pt x="61" y="66"/>
                  <a:pt x="65" y="60"/>
                  <a:pt x="67" y="55"/>
                </a:cubicBezTo>
                <a:cubicBezTo>
                  <a:pt x="65" y="56"/>
                  <a:pt x="63" y="57"/>
                  <a:pt x="61" y="58"/>
                </a:cubicBezTo>
                <a:cubicBezTo>
                  <a:pt x="59" y="60"/>
                  <a:pt x="57" y="63"/>
                  <a:pt x="54" y="66"/>
                </a:cubicBezTo>
                <a:cubicBezTo>
                  <a:pt x="54" y="66"/>
                  <a:pt x="45" y="60"/>
                  <a:pt x="45" y="60"/>
                </a:cubicBezTo>
                <a:cubicBezTo>
                  <a:pt x="54" y="52"/>
                  <a:pt x="60" y="35"/>
                  <a:pt x="60" y="35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9"/>
                  <a:pt x="72" y="41"/>
                  <a:pt x="69" y="45"/>
                </a:cubicBezTo>
                <a:cubicBezTo>
                  <a:pt x="122" y="30"/>
                  <a:pt x="125" y="54"/>
                  <a:pt x="125" y="54"/>
                </a:cubicBezTo>
                <a:cubicBezTo>
                  <a:pt x="125" y="54"/>
                  <a:pt x="129" y="71"/>
                  <a:pt x="126" y="9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Rectangle 131"/>
          <p:cNvSpPr>
            <a:spLocks noChangeArrowheads="1"/>
          </p:cNvSpPr>
          <p:nvPr/>
        </p:nvSpPr>
        <p:spPr bwMode="auto">
          <a:xfrm>
            <a:off x="7488467" y="2298092"/>
            <a:ext cx="341178" cy="4139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2" name="Freeform 132"/>
          <p:cNvSpPr>
            <a:spLocks noEditPoints="1"/>
          </p:cNvSpPr>
          <p:nvPr/>
        </p:nvSpPr>
        <p:spPr bwMode="auto">
          <a:xfrm>
            <a:off x="7518445" y="2376606"/>
            <a:ext cx="281222" cy="151317"/>
          </a:xfrm>
          <a:custGeom>
            <a:avLst/>
            <a:gdLst>
              <a:gd name="T0" fmla="*/ 197 w 197"/>
              <a:gd name="T1" fmla="*/ 106 h 106"/>
              <a:gd name="T2" fmla="*/ 197 w 197"/>
              <a:gd name="T3" fmla="*/ 0 h 106"/>
              <a:gd name="T4" fmla="*/ 0 w 197"/>
              <a:gd name="T5" fmla="*/ 0 h 106"/>
              <a:gd name="T6" fmla="*/ 0 w 197"/>
              <a:gd name="T7" fmla="*/ 106 h 106"/>
              <a:gd name="T8" fmla="*/ 197 w 197"/>
              <a:gd name="T9" fmla="*/ 106 h 106"/>
              <a:gd name="T10" fmla="*/ 28 w 197"/>
              <a:gd name="T11" fmla="*/ 28 h 106"/>
              <a:gd name="T12" fmla="*/ 168 w 197"/>
              <a:gd name="T13" fmla="*/ 28 h 106"/>
              <a:gd name="T14" fmla="*/ 168 w 197"/>
              <a:gd name="T15" fmla="*/ 78 h 106"/>
              <a:gd name="T16" fmla="*/ 28 w 197"/>
              <a:gd name="T17" fmla="*/ 78 h 106"/>
              <a:gd name="T18" fmla="*/ 28 w 197"/>
              <a:gd name="T19" fmla="*/ 2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106">
                <a:moveTo>
                  <a:pt x="197" y="106"/>
                </a:moveTo>
                <a:lnTo>
                  <a:pt x="197" y="0"/>
                </a:lnTo>
                <a:lnTo>
                  <a:pt x="0" y="0"/>
                </a:lnTo>
                <a:lnTo>
                  <a:pt x="0" y="106"/>
                </a:lnTo>
                <a:lnTo>
                  <a:pt x="197" y="106"/>
                </a:lnTo>
                <a:close/>
                <a:moveTo>
                  <a:pt x="28" y="28"/>
                </a:moveTo>
                <a:lnTo>
                  <a:pt x="168" y="28"/>
                </a:lnTo>
                <a:lnTo>
                  <a:pt x="168" y="78"/>
                </a:lnTo>
                <a:lnTo>
                  <a:pt x="28" y="78"/>
                </a:lnTo>
                <a:lnTo>
                  <a:pt x="28" y="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/>
          <p:nvPr/>
        </p:nvSpPr>
        <p:spPr bwMode="auto">
          <a:xfrm>
            <a:off x="7481329" y="2535060"/>
            <a:ext cx="358309" cy="114202"/>
          </a:xfrm>
          <a:custGeom>
            <a:avLst/>
            <a:gdLst>
              <a:gd name="T0" fmla="*/ 76 w 106"/>
              <a:gd name="T1" fmla="*/ 23 h 34"/>
              <a:gd name="T2" fmla="*/ 86 w 106"/>
              <a:gd name="T3" fmla="*/ 4 h 34"/>
              <a:gd name="T4" fmla="*/ 74 w 106"/>
              <a:gd name="T5" fmla="*/ 0 h 34"/>
              <a:gd name="T6" fmla="*/ 63 w 106"/>
              <a:gd name="T7" fmla="*/ 23 h 34"/>
              <a:gd name="T8" fmla="*/ 42 w 106"/>
              <a:gd name="T9" fmla="*/ 23 h 34"/>
              <a:gd name="T10" fmla="*/ 30 w 106"/>
              <a:gd name="T11" fmla="*/ 0 h 34"/>
              <a:gd name="T12" fmla="*/ 19 w 106"/>
              <a:gd name="T13" fmla="*/ 4 h 34"/>
              <a:gd name="T14" fmla="*/ 30 w 106"/>
              <a:gd name="T15" fmla="*/ 23 h 34"/>
              <a:gd name="T16" fmla="*/ 0 w 106"/>
              <a:gd name="T17" fmla="*/ 23 h 34"/>
              <a:gd name="T18" fmla="*/ 0 w 106"/>
              <a:gd name="T19" fmla="*/ 34 h 34"/>
              <a:gd name="T20" fmla="*/ 106 w 106"/>
              <a:gd name="T21" fmla="*/ 34 h 34"/>
              <a:gd name="T22" fmla="*/ 106 w 106"/>
              <a:gd name="T23" fmla="*/ 23 h 34"/>
              <a:gd name="T24" fmla="*/ 76 w 106"/>
              <a:gd name="T25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34">
                <a:moveTo>
                  <a:pt x="76" y="23"/>
                </a:moveTo>
                <a:cubicBezTo>
                  <a:pt x="80" y="18"/>
                  <a:pt x="83" y="11"/>
                  <a:pt x="86" y="4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8"/>
                  <a:pt x="67" y="16"/>
                  <a:pt x="63" y="23"/>
                </a:cubicBezTo>
                <a:cubicBezTo>
                  <a:pt x="42" y="23"/>
                  <a:pt x="42" y="23"/>
                  <a:pt x="42" y="23"/>
                </a:cubicBezTo>
                <a:cubicBezTo>
                  <a:pt x="39" y="14"/>
                  <a:pt x="35" y="6"/>
                  <a:pt x="30" y="0"/>
                </a:cubicBezTo>
                <a:cubicBezTo>
                  <a:pt x="19" y="4"/>
                  <a:pt x="19" y="4"/>
                  <a:pt x="19" y="4"/>
                </a:cubicBezTo>
                <a:cubicBezTo>
                  <a:pt x="24" y="11"/>
                  <a:pt x="28" y="17"/>
                  <a:pt x="3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34"/>
                  <a:pt x="0" y="34"/>
                  <a:pt x="0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6" y="23"/>
                  <a:pt x="106" y="23"/>
                  <a:pt x="106" y="23"/>
                </a:cubicBezTo>
                <a:lnTo>
                  <a:pt x="76" y="2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/>
          <p:nvPr/>
        </p:nvSpPr>
        <p:spPr bwMode="auto">
          <a:xfrm>
            <a:off x="8514856" y="2295237"/>
            <a:ext cx="244107" cy="259809"/>
          </a:xfrm>
          <a:custGeom>
            <a:avLst/>
            <a:gdLst>
              <a:gd name="T0" fmla="*/ 0 w 72"/>
              <a:gd name="T1" fmla="*/ 19 h 77"/>
              <a:gd name="T2" fmla="*/ 0 w 72"/>
              <a:gd name="T3" fmla="*/ 21 h 77"/>
              <a:gd name="T4" fmla="*/ 34 w 72"/>
              <a:gd name="T5" fmla="*/ 74 h 77"/>
              <a:gd name="T6" fmla="*/ 28 w 72"/>
              <a:gd name="T7" fmla="*/ 51 h 77"/>
              <a:gd name="T8" fmla="*/ 37 w 72"/>
              <a:gd name="T9" fmla="*/ 23 h 77"/>
              <a:gd name="T10" fmla="*/ 45 w 72"/>
              <a:gd name="T11" fmla="*/ 51 h 77"/>
              <a:gd name="T12" fmla="*/ 38 w 72"/>
              <a:gd name="T13" fmla="*/ 77 h 77"/>
              <a:gd name="T14" fmla="*/ 39 w 72"/>
              <a:gd name="T15" fmla="*/ 77 h 77"/>
              <a:gd name="T16" fmla="*/ 72 w 72"/>
              <a:gd name="T17" fmla="*/ 21 h 77"/>
              <a:gd name="T18" fmla="*/ 72 w 72"/>
              <a:gd name="T19" fmla="*/ 0 h 77"/>
              <a:gd name="T20" fmla="*/ 36 w 72"/>
              <a:gd name="T21" fmla="*/ 23 h 77"/>
              <a:gd name="T22" fmla="*/ 1 w 72"/>
              <a:gd name="T23" fmla="*/ 0 h 77"/>
              <a:gd name="T24" fmla="*/ 0 w 72"/>
              <a:gd name="T25" fmla="*/ 1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77">
                <a:moveTo>
                  <a:pt x="0" y="19"/>
                </a:moveTo>
                <a:cubicBezTo>
                  <a:pt x="0" y="21"/>
                  <a:pt x="0" y="21"/>
                  <a:pt x="0" y="21"/>
                </a:cubicBezTo>
                <a:cubicBezTo>
                  <a:pt x="4" y="46"/>
                  <a:pt x="14" y="64"/>
                  <a:pt x="34" y="74"/>
                </a:cubicBezTo>
                <a:cubicBezTo>
                  <a:pt x="30" y="67"/>
                  <a:pt x="28" y="60"/>
                  <a:pt x="28" y="51"/>
                </a:cubicBezTo>
                <a:cubicBezTo>
                  <a:pt x="28" y="41"/>
                  <a:pt x="31" y="31"/>
                  <a:pt x="37" y="23"/>
                </a:cubicBezTo>
                <a:cubicBezTo>
                  <a:pt x="42" y="31"/>
                  <a:pt x="45" y="41"/>
                  <a:pt x="45" y="51"/>
                </a:cubicBezTo>
                <a:cubicBezTo>
                  <a:pt x="45" y="61"/>
                  <a:pt x="43" y="69"/>
                  <a:pt x="38" y="77"/>
                </a:cubicBezTo>
                <a:cubicBezTo>
                  <a:pt x="39" y="77"/>
                  <a:pt x="38" y="77"/>
                  <a:pt x="39" y="77"/>
                </a:cubicBezTo>
                <a:cubicBezTo>
                  <a:pt x="60" y="64"/>
                  <a:pt x="68" y="46"/>
                  <a:pt x="72" y="21"/>
                </a:cubicBezTo>
                <a:cubicBezTo>
                  <a:pt x="72" y="0"/>
                  <a:pt x="72" y="0"/>
                  <a:pt x="72" y="0"/>
                </a:cubicBezTo>
                <a:cubicBezTo>
                  <a:pt x="56" y="1"/>
                  <a:pt x="44" y="10"/>
                  <a:pt x="36" y="23"/>
                </a:cubicBezTo>
                <a:cubicBezTo>
                  <a:pt x="28" y="11"/>
                  <a:pt x="16" y="2"/>
                  <a:pt x="1" y="0"/>
                </a:cubicBezTo>
                <a:cubicBezTo>
                  <a:pt x="1" y="3"/>
                  <a:pt x="0" y="18"/>
                  <a:pt x="0" y="19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/>
          <p:nvPr/>
        </p:nvSpPr>
        <p:spPr bwMode="auto">
          <a:xfrm>
            <a:off x="8826056" y="2295237"/>
            <a:ext cx="138470" cy="252672"/>
          </a:xfrm>
          <a:custGeom>
            <a:avLst/>
            <a:gdLst>
              <a:gd name="T0" fmla="*/ 0 w 41"/>
              <a:gd name="T1" fmla="*/ 18 h 75"/>
              <a:gd name="T2" fmla="*/ 0 w 41"/>
              <a:gd name="T3" fmla="*/ 21 h 75"/>
              <a:gd name="T4" fmla="*/ 34 w 41"/>
              <a:gd name="T5" fmla="*/ 75 h 75"/>
              <a:gd name="T6" fmla="*/ 41 w 41"/>
              <a:gd name="T7" fmla="*/ 51 h 75"/>
              <a:gd name="T8" fmla="*/ 0 w 41"/>
              <a:gd name="T9" fmla="*/ 0 h 75"/>
              <a:gd name="T10" fmla="*/ 0 w 41"/>
              <a:gd name="T11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75">
                <a:moveTo>
                  <a:pt x="0" y="18"/>
                </a:moveTo>
                <a:cubicBezTo>
                  <a:pt x="0" y="21"/>
                  <a:pt x="0" y="21"/>
                  <a:pt x="0" y="21"/>
                </a:cubicBezTo>
                <a:cubicBezTo>
                  <a:pt x="0" y="47"/>
                  <a:pt x="13" y="65"/>
                  <a:pt x="34" y="75"/>
                </a:cubicBezTo>
                <a:cubicBezTo>
                  <a:pt x="38" y="68"/>
                  <a:pt x="41" y="60"/>
                  <a:pt x="41" y="51"/>
                </a:cubicBezTo>
                <a:cubicBezTo>
                  <a:pt x="41" y="26"/>
                  <a:pt x="20" y="5"/>
                  <a:pt x="0" y="0"/>
                </a:cubicBezTo>
                <a:cubicBezTo>
                  <a:pt x="0" y="5"/>
                  <a:pt x="0" y="11"/>
                  <a:pt x="0" y="18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6" name="Freeform 136"/>
          <p:cNvSpPr/>
          <p:nvPr/>
        </p:nvSpPr>
        <p:spPr bwMode="auto">
          <a:xfrm>
            <a:off x="8322141" y="2295237"/>
            <a:ext cx="138470" cy="262664"/>
          </a:xfrm>
          <a:custGeom>
            <a:avLst/>
            <a:gdLst>
              <a:gd name="T0" fmla="*/ 41 w 41"/>
              <a:gd name="T1" fmla="*/ 22 h 78"/>
              <a:gd name="T2" fmla="*/ 41 w 41"/>
              <a:gd name="T3" fmla="*/ 0 h 78"/>
              <a:gd name="T4" fmla="*/ 0 w 41"/>
              <a:gd name="T5" fmla="*/ 51 h 78"/>
              <a:gd name="T6" fmla="*/ 7 w 41"/>
              <a:gd name="T7" fmla="*/ 78 h 78"/>
              <a:gd name="T8" fmla="*/ 41 w 41"/>
              <a:gd name="T9" fmla="*/ 2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78">
                <a:moveTo>
                  <a:pt x="41" y="22"/>
                </a:moveTo>
                <a:cubicBezTo>
                  <a:pt x="41" y="0"/>
                  <a:pt x="41" y="0"/>
                  <a:pt x="41" y="0"/>
                </a:cubicBezTo>
                <a:cubicBezTo>
                  <a:pt x="17" y="5"/>
                  <a:pt x="0" y="26"/>
                  <a:pt x="0" y="51"/>
                </a:cubicBezTo>
                <a:cubicBezTo>
                  <a:pt x="0" y="61"/>
                  <a:pt x="2" y="70"/>
                  <a:pt x="7" y="78"/>
                </a:cubicBezTo>
                <a:cubicBezTo>
                  <a:pt x="30" y="66"/>
                  <a:pt x="41" y="47"/>
                  <a:pt x="41" y="22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7" name="Freeform 137"/>
          <p:cNvSpPr/>
          <p:nvPr/>
        </p:nvSpPr>
        <p:spPr bwMode="auto">
          <a:xfrm>
            <a:off x="8380669" y="2463684"/>
            <a:ext cx="229832" cy="182723"/>
          </a:xfrm>
          <a:custGeom>
            <a:avLst/>
            <a:gdLst>
              <a:gd name="T0" fmla="*/ 34 w 68"/>
              <a:gd name="T1" fmla="*/ 0 h 54"/>
              <a:gd name="T2" fmla="*/ 0 w 68"/>
              <a:gd name="T3" fmla="*/ 40 h 54"/>
              <a:gd name="T4" fmla="*/ 34 w 68"/>
              <a:gd name="T5" fmla="*/ 54 h 54"/>
              <a:gd name="T6" fmla="*/ 68 w 68"/>
              <a:gd name="T7" fmla="*/ 40 h 54"/>
              <a:gd name="T8" fmla="*/ 34 w 6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54">
                <a:moveTo>
                  <a:pt x="34" y="0"/>
                </a:moveTo>
                <a:cubicBezTo>
                  <a:pt x="28" y="17"/>
                  <a:pt x="16" y="30"/>
                  <a:pt x="0" y="40"/>
                </a:cubicBezTo>
                <a:cubicBezTo>
                  <a:pt x="9" y="48"/>
                  <a:pt x="21" y="54"/>
                  <a:pt x="34" y="54"/>
                </a:cubicBezTo>
                <a:cubicBezTo>
                  <a:pt x="47" y="54"/>
                  <a:pt x="59" y="49"/>
                  <a:pt x="68" y="40"/>
                </a:cubicBezTo>
                <a:cubicBezTo>
                  <a:pt x="52" y="31"/>
                  <a:pt x="42" y="18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8" name="Freeform 138"/>
          <p:cNvSpPr/>
          <p:nvPr/>
        </p:nvSpPr>
        <p:spPr bwMode="auto">
          <a:xfrm>
            <a:off x="8667601" y="2460829"/>
            <a:ext cx="232687" cy="185578"/>
          </a:xfrm>
          <a:custGeom>
            <a:avLst/>
            <a:gdLst>
              <a:gd name="T0" fmla="*/ 36 w 69"/>
              <a:gd name="T1" fmla="*/ 0 h 55"/>
              <a:gd name="T2" fmla="*/ 0 w 69"/>
              <a:gd name="T3" fmla="*/ 41 h 55"/>
              <a:gd name="T4" fmla="*/ 34 w 69"/>
              <a:gd name="T5" fmla="*/ 55 h 55"/>
              <a:gd name="T6" fmla="*/ 69 w 69"/>
              <a:gd name="T7" fmla="*/ 40 h 55"/>
              <a:gd name="T8" fmla="*/ 36 w 69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55">
                <a:moveTo>
                  <a:pt x="36" y="0"/>
                </a:moveTo>
                <a:cubicBezTo>
                  <a:pt x="29" y="17"/>
                  <a:pt x="17" y="31"/>
                  <a:pt x="0" y="41"/>
                </a:cubicBezTo>
                <a:cubicBezTo>
                  <a:pt x="9" y="50"/>
                  <a:pt x="21" y="55"/>
                  <a:pt x="34" y="55"/>
                </a:cubicBezTo>
                <a:cubicBezTo>
                  <a:pt x="47" y="55"/>
                  <a:pt x="60" y="49"/>
                  <a:pt x="69" y="40"/>
                </a:cubicBezTo>
                <a:cubicBezTo>
                  <a:pt x="54" y="31"/>
                  <a:pt x="43" y="17"/>
                  <a:pt x="36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9" name="Freeform 139"/>
          <p:cNvSpPr/>
          <p:nvPr/>
        </p:nvSpPr>
        <p:spPr bwMode="auto">
          <a:xfrm>
            <a:off x="8516693" y="3670555"/>
            <a:ext cx="215556" cy="239824"/>
          </a:xfrm>
          <a:custGeom>
            <a:avLst/>
            <a:gdLst>
              <a:gd name="T0" fmla="*/ 0 w 64"/>
              <a:gd name="T1" fmla="*/ 17 h 71"/>
              <a:gd name="T2" fmla="*/ 0 w 64"/>
              <a:gd name="T3" fmla="*/ 20 h 71"/>
              <a:gd name="T4" fmla="*/ 30 w 64"/>
              <a:gd name="T5" fmla="*/ 68 h 71"/>
              <a:gd name="T6" fmla="*/ 25 w 64"/>
              <a:gd name="T7" fmla="*/ 47 h 71"/>
              <a:gd name="T8" fmla="*/ 33 w 64"/>
              <a:gd name="T9" fmla="*/ 21 h 71"/>
              <a:gd name="T10" fmla="*/ 40 w 64"/>
              <a:gd name="T11" fmla="*/ 47 h 71"/>
              <a:gd name="T12" fmla="*/ 34 w 64"/>
              <a:gd name="T13" fmla="*/ 71 h 71"/>
              <a:gd name="T14" fmla="*/ 34 w 64"/>
              <a:gd name="T15" fmla="*/ 71 h 71"/>
              <a:gd name="T16" fmla="*/ 64 w 64"/>
              <a:gd name="T17" fmla="*/ 20 h 71"/>
              <a:gd name="T18" fmla="*/ 64 w 64"/>
              <a:gd name="T19" fmla="*/ 0 h 71"/>
              <a:gd name="T20" fmla="*/ 31 w 64"/>
              <a:gd name="T21" fmla="*/ 21 h 71"/>
              <a:gd name="T22" fmla="*/ 0 w 64"/>
              <a:gd name="T23" fmla="*/ 0 h 71"/>
              <a:gd name="T24" fmla="*/ 0 w 64"/>
              <a:gd name="T25" fmla="*/ 1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71">
                <a:moveTo>
                  <a:pt x="0" y="17"/>
                </a:moveTo>
                <a:cubicBezTo>
                  <a:pt x="0" y="20"/>
                  <a:pt x="0" y="20"/>
                  <a:pt x="0" y="20"/>
                </a:cubicBezTo>
                <a:cubicBezTo>
                  <a:pt x="4" y="43"/>
                  <a:pt x="13" y="59"/>
                  <a:pt x="30" y="68"/>
                </a:cubicBezTo>
                <a:cubicBezTo>
                  <a:pt x="27" y="62"/>
                  <a:pt x="25" y="55"/>
                  <a:pt x="25" y="47"/>
                </a:cubicBezTo>
                <a:cubicBezTo>
                  <a:pt x="25" y="38"/>
                  <a:pt x="28" y="29"/>
                  <a:pt x="33" y="21"/>
                </a:cubicBezTo>
                <a:cubicBezTo>
                  <a:pt x="38" y="29"/>
                  <a:pt x="40" y="38"/>
                  <a:pt x="40" y="47"/>
                </a:cubicBezTo>
                <a:cubicBezTo>
                  <a:pt x="40" y="56"/>
                  <a:pt x="38" y="64"/>
                  <a:pt x="34" y="71"/>
                </a:cubicBezTo>
                <a:cubicBezTo>
                  <a:pt x="35" y="71"/>
                  <a:pt x="34" y="71"/>
                  <a:pt x="34" y="71"/>
                </a:cubicBezTo>
                <a:cubicBezTo>
                  <a:pt x="54" y="59"/>
                  <a:pt x="60" y="42"/>
                  <a:pt x="64" y="20"/>
                </a:cubicBezTo>
                <a:cubicBezTo>
                  <a:pt x="64" y="0"/>
                  <a:pt x="64" y="0"/>
                  <a:pt x="64" y="0"/>
                </a:cubicBezTo>
                <a:cubicBezTo>
                  <a:pt x="52" y="1"/>
                  <a:pt x="39" y="9"/>
                  <a:pt x="31" y="21"/>
                </a:cubicBezTo>
                <a:cubicBezTo>
                  <a:pt x="24" y="10"/>
                  <a:pt x="14" y="2"/>
                  <a:pt x="0" y="0"/>
                </a:cubicBezTo>
                <a:cubicBezTo>
                  <a:pt x="0" y="3"/>
                  <a:pt x="0" y="16"/>
                  <a:pt x="0" y="17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0" name="Freeform 140"/>
          <p:cNvSpPr/>
          <p:nvPr/>
        </p:nvSpPr>
        <p:spPr bwMode="auto">
          <a:xfrm>
            <a:off x="8800771" y="3670555"/>
            <a:ext cx="124195" cy="232687"/>
          </a:xfrm>
          <a:custGeom>
            <a:avLst/>
            <a:gdLst>
              <a:gd name="T0" fmla="*/ 0 w 37"/>
              <a:gd name="T1" fmla="*/ 16 h 69"/>
              <a:gd name="T2" fmla="*/ 0 w 37"/>
              <a:gd name="T3" fmla="*/ 19 h 69"/>
              <a:gd name="T4" fmla="*/ 31 w 37"/>
              <a:gd name="T5" fmla="*/ 69 h 69"/>
              <a:gd name="T6" fmla="*/ 37 w 37"/>
              <a:gd name="T7" fmla="*/ 47 h 69"/>
              <a:gd name="T8" fmla="*/ 0 w 37"/>
              <a:gd name="T9" fmla="*/ 0 h 69"/>
              <a:gd name="T10" fmla="*/ 0 w 37"/>
              <a:gd name="T11" fmla="*/ 1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69">
                <a:moveTo>
                  <a:pt x="0" y="16"/>
                </a:moveTo>
                <a:cubicBezTo>
                  <a:pt x="0" y="19"/>
                  <a:pt x="0" y="19"/>
                  <a:pt x="0" y="19"/>
                </a:cubicBezTo>
                <a:cubicBezTo>
                  <a:pt x="0" y="43"/>
                  <a:pt x="11" y="60"/>
                  <a:pt x="31" y="69"/>
                </a:cubicBezTo>
                <a:cubicBezTo>
                  <a:pt x="35" y="63"/>
                  <a:pt x="37" y="55"/>
                  <a:pt x="37" y="47"/>
                </a:cubicBezTo>
                <a:cubicBezTo>
                  <a:pt x="37" y="24"/>
                  <a:pt x="20" y="5"/>
                  <a:pt x="0" y="0"/>
                </a:cubicBezTo>
                <a:cubicBezTo>
                  <a:pt x="0" y="4"/>
                  <a:pt x="0" y="10"/>
                  <a:pt x="0" y="16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1" name="Freeform 141"/>
          <p:cNvSpPr/>
          <p:nvPr/>
        </p:nvSpPr>
        <p:spPr bwMode="auto">
          <a:xfrm>
            <a:off x="8333970" y="3670555"/>
            <a:ext cx="128477" cy="242679"/>
          </a:xfrm>
          <a:custGeom>
            <a:avLst/>
            <a:gdLst>
              <a:gd name="T0" fmla="*/ 38 w 38"/>
              <a:gd name="T1" fmla="*/ 20 h 72"/>
              <a:gd name="T2" fmla="*/ 38 w 38"/>
              <a:gd name="T3" fmla="*/ 0 h 72"/>
              <a:gd name="T4" fmla="*/ 0 w 38"/>
              <a:gd name="T5" fmla="*/ 47 h 72"/>
              <a:gd name="T6" fmla="*/ 7 w 38"/>
              <a:gd name="T7" fmla="*/ 72 h 72"/>
              <a:gd name="T8" fmla="*/ 38 w 38"/>
              <a:gd name="T9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72">
                <a:moveTo>
                  <a:pt x="38" y="20"/>
                </a:moveTo>
                <a:cubicBezTo>
                  <a:pt x="38" y="0"/>
                  <a:pt x="38" y="0"/>
                  <a:pt x="38" y="0"/>
                </a:cubicBezTo>
                <a:cubicBezTo>
                  <a:pt x="14" y="4"/>
                  <a:pt x="0" y="24"/>
                  <a:pt x="0" y="47"/>
                </a:cubicBezTo>
                <a:cubicBezTo>
                  <a:pt x="0" y="56"/>
                  <a:pt x="2" y="65"/>
                  <a:pt x="7" y="72"/>
                </a:cubicBezTo>
                <a:cubicBezTo>
                  <a:pt x="28" y="61"/>
                  <a:pt x="38" y="43"/>
                  <a:pt x="38" y="2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2" name="Freeform 142"/>
          <p:cNvSpPr/>
          <p:nvPr/>
        </p:nvSpPr>
        <p:spPr bwMode="auto">
          <a:xfrm>
            <a:off x="8388216" y="3826154"/>
            <a:ext cx="209846" cy="168448"/>
          </a:xfrm>
          <a:custGeom>
            <a:avLst/>
            <a:gdLst>
              <a:gd name="T0" fmla="*/ 32 w 62"/>
              <a:gd name="T1" fmla="*/ 0 h 50"/>
              <a:gd name="T2" fmla="*/ 0 w 62"/>
              <a:gd name="T3" fmla="*/ 37 h 50"/>
              <a:gd name="T4" fmla="*/ 31 w 62"/>
              <a:gd name="T5" fmla="*/ 50 h 50"/>
              <a:gd name="T6" fmla="*/ 62 w 62"/>
              <a:gd name="T7" fmla="*/ 38 h 50"/>
              <a:gd name="T8" fmla="*/ 32 w 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50">
                <a:moveTo>
                  <a:pt x="32" y="0"/>
                </a:moveTo>
                <a:cubicBezTo>
                  <a:pt x="26" y="16"/>
                  <a:pt x="14" y="28"/>
                  <a:pt x="0" y="37"/>
                </a:cubicBezTo>
                <a:cubicBezTo>
                  <a:pt x="8" y="45"/>
                  <a:pt x="19" y="50"/>
                  <a:pt x="31" y="50"/>
                </a:cubicBezTo>
                <a:cubicBezTo>
                  <a:pt x="43" y="50"/>
                  <a:pt x="54" y="45"/>
                  <a:pt x="62" y="38"/>
                </a:cubicBezTo>
                <a:cubicBezTo>
                  <a:pt x="48" y="29"/>
                  <a:pt x="39" y="16"/>
                  <a:pt x="32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8650880" y="3821872"/>
            <a:ext cx="216983" cy="172731"/>
          </a:xfrm>
          <a:custGeom>
            <a:avLst/>
            <a:gdLst>
              <a:gd name="T0" fmla="*/ 34 w 64"/>
              <a:gd name="T1" fmla="*/ 0 h 51"/>
              <a:gd name="T2" fmla="*/ 0 w 64"/>
              <a:gd name="T3" fmla="*/ 38 h 51"/>
              <a:gd name="T4" fmla="*/ 32 w 64"/>
              <a:gd name="T5" fmla="*/ 51 h 51"/>
              <a:gd name="T6" fmla="*/ 64 w 64"/>
              <a:gd name="T7" fmla="*/ 37 h 51"/>
              <a:gd name="T8" fmla="*/ 34 w 64"/>
              <a:gd name="T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1">
                <a:moveTo>
                  <a:pt x="34" y="0"/>
                </a:moveTo>
                <a:cubicBezTo>
                  <a:pt x="27" y="16"/>
                  <a:pt x="16" y="29"/>
                  <a:pt x="0" y="38"/>
                </a:cubicBezTo>
                <a:cubicBezTo>
                  <a:pt x="9" y="46"/>
                  <a:pt x="20" y="51"/>
                  <a:pt x="32" y="51"/>
                </a:cubicBezTo>
                <a:cubicBezTo>
                  <a:pt x="44" y="51"/>
                  <a:pt x="55" y="46"/>
                  <a:pt x="64" y="37"/>
                </a:cubicBezTo>
                <a:cubicBezTo>
                  <a:pt x="50" y="29"/>
                  <a:pt x="40" y="16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>
            <a:spLocks noEditPoints="1"/>
          </p:cNvSpPr>
          <p:nvPr/>
        </p:nvSpPr>
        <p:spPr bwMode="auto">
          <a:xfrm>
            <a:off x="9421333" y="2305230"/>
            <a:ext cx="388286" cy="344033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80 w 115"/>
              <a:gd name="T7" fmla="*/ 36 h 102"/>
              <a:gd name="T8" fmla="*/ 75 w 115"/>
              <a:gd name="T9" fmla="*/ 27 h 102"/>
              <a:gd name="T10" fmla="*/ 61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9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8 w 115"/>
              <a:gd name="T25" fmla="*/ 42 h 102"/>
              <a:gd name="T26" fmla="*/ 28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9 w 115"/>
              <a:gd name="T39" fmla="*/ 60 h 102"/>
              <a:gd name="T40" fmla="*/ 108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4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75" y="27"/>
                  <a:pt x="75" y="27"/>
                  <a:pt x="75" y="27"/>
                </a:cubicBezTo>
                <a:cubicBezTo>
                  <a:pt x="61" y="0"/>
                  <a:pt x="61" y="0"/>
                  <a:pt x="61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8" y="42"/>
                  <a:pt x="8" y="42"/>
                  <a:pt x="8" y="42"/>
                </a:cubicBezTo>
                <a:cubicBezTo>
                  <a:pt x="28" y="60"/>
                  <a:pt x="28" y="60"/>
                  <a:pt x="28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4" y="102"/>
                  <a:pt x="94" y="102"/>
                  <a:pt x="95" y="10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8" y="43"/>
                  <a:pt x="108" y="43"/>
                  <a:pt x="108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4" y="40"/>
                  <a:pt x="34" y="40"/>
                  <a:pt x="34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/>
          <p:nvPr/>
        </p:nvSpPr>
        <p:spPr bwMode="auto">
          <a:xfrm>
            <a:off x="9505967" y="3774763"/>
            <a:ext cx="189861" cy="121340"/>
          </a:xfrm>
          <a:custGeom>
            <a:avLst/>
            <a:gdLst>
              <a:gd name="T0" fmla="*/ 130 w 133"/>
              <a:gd name="T1" fmla="*/ 0 h 85"/>
              <a:gd name="T2" fmla="*/ 7 w 133"/>
              <a:gd name="T3" fmla="*/ 0 h 85"/>
              <a:gd name="T4" fmla="*/ 88 w 133"/>
              <a:gd name="T5" fmla="*/ 14 h 85"/>
              <a:gd name="T6" fmla="*/ 0 w 133"/>
              <a:gd name="T7" fmla="*/ 85 h 85"/>
              <a:gd name="T8" fmla="*/ 133 w 133"/>
              <a:gd name="T9" fmla="*/ 85 h 85"/>
              <a:gd name="T10" fmla="*/ 55 w 133"/>
              <a:gd name="T11" fmla="*/ 69 h 85"/>
              <a:gd name="T12" fmla="*/ 130 w 133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85">
                <a:moveTo>
                  <a:pt x="130" y="0"/>
                </a:moveTo>
                <a:lnTo>
                  <a:pt x="7" y="0"/>
                </a:lnTo>
                <a:lnTo>
                  <a:pt x="88" y="14"/>
                </a:lnTo>
                <a:lnTo>
                  <a:pt x="0" y="85"/>
                </a:lnTo>
                <a:lnTo>
                  <a:pt x="133" y="85"/>
                </a:lnTo>
                <a:lnTo>
                  <a:pt x="55" y="69"/>
                </a:lnTo>
                <a:lnTo>
                  <a:pt x="130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9344656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24 w 151"/>
              <a:gd name="T11" fmla="*/ 62 h 150"/>
              <a:gd name="T12" fmla="*/ 105 w 151"/>
              <a:gd name="T13" fmla="*/ 78 h 150"/>
              <a:gd name="T14" fmla="*/ 112 w 151"/>
              <a:gd name="T15" fmla="*/ 119 h 150"/>
              <a:gd name="T16" fmla="*/ 109 w 151"/>
              <a:gd name="T17" fmla="*/ 120 h 150"/>
              <a:gd name="T18" fmla="*/ 76 w 151"/>
              <a:gd name="T19" fmla="*/ 99 h 150"/>
              <a:gd name="T20" fmla="*/ 43 w 151"/>
              <a:gd name="T21" fmla="*/ 120 h 150"/>
              <a:gd name="T22" fmla="*/ 40 w 151"/>
              <a:gd name="T23" fmla="*/ 119 h 150"/>
              <a:gd name="T24" fmla="*/ 44 w 151"/>
              <a:gd name="T25" fmla="*/ 78 h 150"/>
              <a:gd name="T26" fmla="*/ 24 w 151"/>
              <a:gd name="T27" fmla="*/ 60 h 150"/>
              <a:gd name="T28" fmla="*/ 17 w 151"/>
              <a:gd name="T29" fmla="*/ 55 h 150"/>
              <a:gd name="T30" fmla="*/ 15 w 151"/>
              <a:gd name="T31" fmla="*/ 55 h 150"/>
              <a:gd name="T32" fmla="*/ 15 w 151"/>
              <a:gd name="T33" fmla="*/ 55 h 150"/>
              <a:gd name="T34" fmla="*/ 17 w 151"/>
              <a:gd name="T35" fmla="*/ 55 h 150"/>
              <a:gd name="T36" fmla="*/ 35 w 151"/>
              <a:gd name="T37" fmla="*/ 55 h 150"/>
              <a:gd name="T38" fmla="*/ 57 w 151"/>
              <a:gd name="T39" fmla="*/ 55 h 150"/>
              <a:gd name="T40" fmla="*/ 62 w 151"/>
              <a:gd name="T41" fmla="*/ 46 h 150"/>
              <a:gd name="T42" fmla="*/ 75 w 151"/>
              <a:gd name="T43" fmla="*/ 19 h 150"/>
              <a:gd name="T44" fmla="*/ 77 w 151"/>
              <a:gd name="T45" fmla="*/ 19 h 150"/>
              <a:gd name="T46" fmla="*/ 91 w 151"/>
              <a:gd name="T47" fmla="*/ 46 h 150"/>
              <a:gd name="T48" fmla="*/ 96 w 151"/>
              <a:gd name="T49" fmla="*/ 55 h 150"/>
              <a:gd name="T50" fmla="*/ 118 w 151"/>
              <a:gd name="T51" fmla="*/ 55 h 150"/>
              <a:gd name="T52" fmla="*/ 131 w 151"/>
              <a:gd name="T53" fmla="*/ 55 h 150"/>
              <a:gd name="T54" fmla="*/ 132 w 151"/>
              <a:gd name="T55" fmla="*/ 56 h 150"/>
              <a:gd name="T56" fmla="*/ 124 w 151"/>
              <a:gd name="T57" fmla="*/ 6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124" y="62"/>
                </a:moveTo>
                <a:cubicBezTo>
                  <a:pt x="105" y="78"/>
                  <a:pt x="105" y="78"/>
                  <a:pt x="105" y="78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0" y="120"/>
                  <a:pt x="110" y="120"/>
                  <a:pt x="109" y="120"/>
                </a:cubicBezTo>
                <a:cubicBezTo>
                  <a:pt x="76" y="99"/>
                  <a:pt x="76" y="99"/>
                  <a:pt x="76" y="99"/>
                </a:cubicBezTo>
                <a:cubicBezTo>
                  <a:pt x="43" y="120"/>
                  <a:pt x="43" y="120"/>
                  <a:pt x="43" y="120"/>
                </a:cubicBezTo>
                <a:cubicBezTo>
                  <a:pt x="40" y="120"/>
                  <a:pt x="40" y="120"/>
                  <a:pt x="40" y="119"/>
                </a:cubicBezTo>
                <a:cubicBezTo>
                  <a:pt x="44" y="78"/>
                  <a:pt x="44" y="78"/>
                  <a:pt x="44" y="78"/>
                </a:cubicBezTo>
                <a:cubicBezTo>
                  <a:pt x="24" y="60"/>
                  <a:pt x="24" y="60"/>
                  <a:pt x="24" y="60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62" y="46"/>
                  <a:pt x="62" y="46"/>
                  <a:pt x="62" y="46"/>
                </a:cubicBezTo>
                <a:cubicBezTo>
                  <a:pt x="75" y="19"/>
                  <a:pt x="75" y="19"/>
                  <a:pt x="75" y="19"/>
                </a:cubicBezTo>
                <a:cubicBezTo>
                  <a:pt x="76" y="19"/>
                  <a:pt x="76" y="19"/>
                  <a:pt x="77" y="19"/>
                </a:cubicBezTo>
                <a:cubicBezTo>
                  <a:pt x="91" y="46"/>
                  <a:pt x="91" y="46"/>
                  <a:pt x="91" y="46"/>
                </a:cubicBezTo>
                <a:cubicBezTo>
                  <a:pt x="96" y="55"/>
                  <a:pt x="96" y="55"/>
                  <a:pt x="96" y="55"/>
                </a:cubicBezTo>
                <a:cubicBezTo>
                  <a:pt x="118" y="55"/>
                  <a:pt x="118" y="55"/>
                  <a:pt x="118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4"/>
                  <a:pt x="132" y="56"/>
                </a:cubicBezTo>
                <a:lnTo>
                  <a:pt x="124" y="6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/>
          <p:nvPr/>
        </p:nvSpPr>
        <p:spPr bwMode="auto">
          <a:xfrm>
            <a:off x="10529091" y="2403728"/>
            <a:ext cx="29978" cy="42826"/>
          </a:xfrm>
          <a:custGeom>
            <a:avLst/>
            <a:gdLst>
              <a:gd name="T0" fmla="*/ 1 w 9"/>
              <a:gd name="T1" fmla="*/ 5 h 13"/>
              <a:gd name="T2" fmla="*/ 3 w 9"/>
              <a:gd name="T3" fmla="*/ 13 h 13"/>
              <a:gd name="T4" fmla="*/ 8 w 9"/>
              <a:gd name="T5" fmla="*/ 8 h 13"/>
              <a:gd name="T6" fmla="*/ 7 w 9"/>
              <a:gd name="T7" fmla="*/ 0 h 13"/>
              <a:gd name="T8" fmla="*/ 1 w 9"/>
              <a:gd name="T9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3">
                <a:moveTo>
                  <a:pt x="1" y="5"/>
                </a:moveTo>
                <a:cubicBezTo>
                  <a:pt x="0" y="9"/>
                  <a:pt x="0" y="12"/>
                  <a:pt x="3" y="13"/>
                </a:cubicBezTo>
                <a:cubicBezTo>
                  <a:pt x="4" y="13"/>
                  <a:pt x="7" y="10"/>
                  <a:pt x="8" y="8"/>
                </a:cubicBezTo>
                <a:cubicBezTo>
                  <a:pt x="9" y="4"/>
                  <a:pt x="8" y="1"/>
                  <a:pt x="7" y="0"/>
                </a:cubicBezTo>
                <a:cubicBezTo>
                  <a:pt x="4" y="0"/>
                  <a:pt x="3" y="2"/>
                  <a:pt x="1" y="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/>
          <p:nvPr/>
        </p:nvSpPr>
        <p:spPr bwMode="auto">
          <a:xfrm>
            <a:off x="10579054" y="2423714"/>
            <a:ext cx="24268" cy="37116"/>
          </a:xfrm>
          <a:custGeom>
            <a:avLst/>
            <a:gdLst>
              <a:gd name="T0" fmla="*/ 5 w 7"/>
              <a:gd name="T1" fmla="*/ 0 h 11"/>
              <a:gd name="T2" fmla="*/ 1 w 7"/>
              <a:gd name="T3" fmla="*/ 4 h 11"/>
              <a:gd name="T4" fmla="*/ 2 w 7"/>
              <a:gd name="T5" fmla="*/ 11 h 11"/>
              <a:gd name="T6" fmla="*/ 6 w 7"/>
              <a:gd name="T7" fmla="*/ 7 h 11"/>
              <a:gd name="T8" fmla="*/ 5 w 7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1">
                <a:moveTo>
                  <a:pt x="5" y="0"/>
                </a:moveTo>
                <a:cubicBezTo>
                  <a:pt x="3" y="0"/>
                  <a:pt x="2" y="2"/>
                  <a:pt x="1" y="4"/>
                </a:cubicBezTo>
                <a:cubicBezTo>
                  <a:pt x="0" y="7"/>
                  <a:pt x="1" y="9"/>
                  <a:pt x="2" y="11"/>
                </a:cubicBezTo>
                <a:cubicBezTo>
                  <a:pt x="3" y="11"/>
                  <a:pt x="5" y="9"/>
                  <a:pt x="6" y="7"/>
                </a:cubicBezTo>
                <a:cubicBezTo>
                  <a:pt x="7" y="4"/>
                  <a:pt x="7" y="0"/>
                  <a:pt x="5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149"/>
          <p:cNvSpPr>
            <a:spLocks noEditPoints="1"/>
          </p:cNvSpPr>
          <p:nvPr/>
        </p:nvSpPr>
        <p:spPr bwMode="auto">
          <a:xfrm>
            <a:off x="10393476" y="2288099"/>
            <a:ext cx="392569" cy="388286"/>
          </a:xfrm>
          <a:custGeom>
            <a:avLst/>
            <a:gdLst>
              <a:gd name="T0" fmla="*/ 92 w 116"/>
              <a:gd name="T1" fmla="*/ 43 h 115"/>
              <a:gd name="T2" fmla="*/ 74 w 116"/>
              <a:gd name="T3" fmla="*/ 34 h 115"/>
              <a:gd name="T4" fmla="*/ 72 w 116"/>
              <a:gd name="T5" fmla="*/ 17 h 115"/>
              <a:gd name="T6" fmla="*/ 57 w 116"/>
              <a:gd name="T7" fmla="*/ 4 h 115"/>
              <a:gd name="T8" fmla="*/ 35 w 116"/>
              <a:gd name="T9" fmla="*/ 21 h 115"/>
              <a:gd name="T10" fmla="*/ 22 w 116"/>
              <a:gd name="T11" fmla="*/ 21 h 115"/>
              <a:gd name="T12" fmla="*/ 1 w 116"/>
              <a:gd name="T13" fmla="*/ 23 h 115"/>
              <a:gd name="T14" fmla="*/ 14 w 116"/>
              <a:gd name="T15" fmla="*/ 59 h 115"/>
              <a:gd name="T16" fmla="*/ 10 w 116"/>
              <a:gd name="T17" fmla="*/ 91 h 115"/>
              <a:gd name="T18" fmla="*/ 28 w 116"/>
              <a:gd name="T19" fmla="*/ 100 h 115"/>
              <a:gd name="T20" fmla="*/ 43 w 116"/>
              <a:gd name="T21" fmla="*/ 90 h 115"/>
              <a:gd name="T22" fmla="*/ 57 w 116"/>
              <a:gd name="T23" fmla="*/ 103 h 115"/>
              <a:gd name="T24" fmla="*/ 76 w 116"/>
              <a:gd name="T25" fmla="*/ 99 h 115"/>
              <a:gd name="T26" fmla="*/ 76 w 116"/>
              <a:gd name="T27" fmla="*/ 74 h 115"/>
              <a:gd name="T28" fmla="*/ 99 w 116"/>
              <a:gd name="T29" fmla="*/ 61 h 115"/>
              <a:gd name="T30" fmla="*/ 92 w 116"/>
              <a:gd name="T31" fmla="*/ 43 h 115"/>
              <a:gd name="T32" fmla="*/ 21 w 116"/>
              <a:gd name="T33" fmla="*/ 53 h 115"/>
              <a:gd name="T34" fmla="*/ 17 w 116"/>
              <a:gd name="T35" fmla="*/ 48 h 115"/>
              <a:gd name="T36" fmla="*/ 21 w 116"/>
              <a:gd name="T37" fmla="*/ 44 h 115"/>
              <a:gd name="T38" fmla="*/ 25 w 116"/>
              <a:gd name="T39" fmla="*/ 48 h 115"/>
              <a:gd name="T40" fmla="*/ 21 w 116"/>
              <a:gd name="T41" fmla="*/ 53 h 115"/>
              <a:gd name="T42" fmla="*/ 26 w 116"/>
              <a:gd name="T43" fmla="*/ 52 h 115"/>
              <a:gd name="T44" fmla="*/ 62 w 116"/>
              <a:gd name="T45" fmla="*/ 66 h 115"/>
              <a:gd name="T46" fmla="*/ 26 w 116"/>
              <a:gd name="T47" fmla="*/ 52 h 115"/>
              <a:gd name="T48" fmla="*/ 65 w 116"/>
              <a:gd name="T49" fmla="*/ 44 h 115"/>
              <a:gd name="T50" fmla="*/ 57 w 116"/>
              <a:gd name="T51" fmla="*/ 63 h 115"/>
              <a:gd name="T52" fmla="*/ 45 w 116"/>
              <a:gd name="T53" fmla="*/ 55 h 115"/>
              <a:gd name="T54" fmla="*/ 32 w 116"/>
              <a:gd name="T55" fmla="*/ 43 h 115"/>
              <a:gd name="T56" fmla="*/ 41 w 116"/>
              <a:gd name="T57" fmla="*/ 30 h 115"/>
              <a:gd name="T58" fmla="*/ 52 w 116"/>
              <a:gd name="T59" fmla="*/ 36 h 115"/>
              <a:gd name="T60" fmla="*/ 65 w 116"/>
              <a:gd name="T61" fmla="*/ 44 h 115"/>
              <a:gd name="T62" fmla="*/ 72 w 116"/>
              <a:gd name="T63" fmla="*/ 70 h 115"/>
              <a:gd name="T64" fmla="*/ 66 w 116"/>
              <a:gd name="T65" fmla="*/ 65 h 115"/>
              <a:gd name="T66" fmla="*/ 72 w 116"/>
              <a:gd name="T67" fmla="*/ 60 h 115"/>
              <a:gd name="T68" fmla="*/ 75 w 116"/>
              <a:gd name="T69" fmla="*/ 65 h 115"/>
              <a:gd name="T70" fmla="*/ 72 w 116"/>
              <a:gd name="T71" fmla="*/ 7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" h="115">
                <a:moveTo>
                  <a:pt x="92" y="43"/>
                </a:moveTo>
                <a:cubicBezTo>
                  <a:pt x="72" y="43"/>
                  <a:pt x="74" y="34"/>
                  <a:pt x="74" y="34"/>
                </a:cubicBezTo>
                <a:cubicBezTo>
                  <a:pt x="72" y="17"/>
                  <a:pt x="72" y="17"/>
                  <a:pt x="72" y="17"/>
                </a:cubicBezTo>
                <a:cubicBezTo>
                  <a:pt x="69" y="0"/>
                  <a:pt x="57" y="4"/>
                  <a:pt x="57" y="4"/>
                </a:cubicBezTo>
                <a:cubicBezTo>
                  <a:pt x="49" y="5"/>
                  <a:pt x="38" y="17"/>
                  <a:pt x="35" y="21"/>
                </a:cubicBezTo>
                <a:cubicBezTo>
                  <a:pt x="31" y="25"/>
                  <a:pt x="30" y="25"/>
                  <a:pt x="22" y="21"/>
                </a:cubicBezTo>
                <a:cubicBezTo>
                  <a:pt x="0" y="8"/>
                  <a:pt x="1" y="23"/>
                  <a:pt x="1" y="23"/>
                </a:cubicBezTo>
                <a:cubicBezTo>
                  <a:pt x="1" y="42"/>
                  <a:pt x="10" y="53"/>
                  <a:pt x="14" y="59"/>
                </a:cubicBezTo>
                <a:cubicBezTo>
                  <a:pt x="10" y="60"/>
                  <a:pt x="10" y="91"/>
                  <a:pt x="10" y="91"/>
                </a:cubicBezTo>
                <a:cubicBezTo>
                  <a:pt x="14" y="111"/>
                  <a:pt x="28" y="100"/>
                  <a:pt x="28" y="100"/>
                </a:cubicBezTo>
                <a:cubicBezTo>
                  <a:pt x="43" y="90"/>
                  <a:pt x="43" y="90"/>
                  <a:pt x="43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80" y="115"/>
                  <a:pt x="76" y="99"/>
                  <a:pt x="76" y="99"/>
                </a:cubicBezTo>
                <a:cubicBezTo>
                  <a:pt x="76" y="90"/>
                  <a:pt x="76" y="74"/>
                  <a:pt x="76" y="74"/>
                </a:cubicBezTo>
                <a:cubicBezTo>
                  <a:pt x="88" y="72"/>
                  <a:pt x="99" y="61"/>
                  <a:pt x="99" y="61"/>
                </a:cubicBezTo>
                <a:cubicBezTo>
                  <a:pt x="116" y="43"/>
                  <a:pt x="92" y="43"/>
                  <a:pt x="92" y="43"/>
                </a:cubicBezTo>
                <a:close/>
                <a:moveTo>
                  <a:pt x="21" y="53"/>
                </a:moveTo>
                <a:cubicBezTo>
                  <a:pt x="19" y="53"/>
                  <a:pt x="17" y="51"/>
                  <a:pt x="17" y="48"/>
                </a:cubicBezTo>
                <a:cubicBezTo>
                  <a:pt x="17" y="46"/>
                  <a:pt x="19" y="44"/>
                  <a:pt x="21" y="44"/>
                </a:cubicBezTo>
                <a:cubicBezTo>
                  <a:pt x="23" y="44"/>
                  <a:pt x="25" y="46"/>
                  <a:pt x="25" y="48"/>
                </a:cubicBezTo>
                <a:cubicBezTo>
                  <a:pt x="25" y="51"/>
                  <a:pt x="23" y="53"/>
                  <a:pt x="21" y="53"/>
                </a:cubicBezTo>
                <a:close/>
                <a:moveTo>
                  <a:pt x="26" y="52"/>
                </a:moveTo>
                <a:cubicBezTo>
                  <a:pt x="26" y="52"/>
                  <a:pt x="26" y="87"/>
                  <a:pt x="62" y="66"/>
                </a:cubicBezTo>
                <a:cubicBezTo>
                  <a:pt x="23" y="96"/>
                  <a:pt x="26" y="56"/>
                  <a:pt x="26" y="52"/>
                </a:cubicBezTo>
                <a:close/>
                <a:moveTo>
                  <a:pt x="65" y="44"/>
                </a:moveTo>
                <a:cubicBezTo>
                  <a:pt x="65" y="44"/>
                  <a:pt x="64" y="57"/>
                  <a:pt x="57" y="63"/>
                </a:cubicBezTo>
                <a:cubicBezTo>
                  <a:pt x="47" y="69"/>
                  <a:pt x="45" y="55"/>
                  <a:pt x="45" y="55"/>
                </a:cubicBezTo>
                <a:cubicBezTo>
                  <a:pt x="45" y="55"/>
                  <a:pt x="28" y="64"/>
                  <a:pt x="32" y="43"/>
                </a:cubicBezTo>
                <a:cubicBezTo>
                  <a:pt x="32" y="43"/>
                  <a:pt x="35" y="31"/>
                  <a:pt x="41" y="30"/>
                </a:cubicBezTo>
                <a:cubicBezTo>
                  <a:pt x="48" y="27"/>
                  <a:pt x="52" y="32"/>
                  <a:pt x="52" y="36"/>
                </a:cubicBezTo>
                <a:cubicBezTo>
                  <a:pt x="52" y="36"/>
                  <a:pt x="66" y="27"/>
                  <a:pt x="65" y="44"/>
                </a:cubicBezTo>
                <a:close/>
                <a:moveTo>
                  <a:pt x="72" y="70"/>
                </a:moveTo>
                <a:cubicBezTo>
                  <a:pt x="69" y="70"/>
                  <a:pt x="66" y="68"/>
                  <a:pt x="66" y="65"/>
                </a:cubicBezTo>
                <a:cubicBezTo>
                  <a:pt x="66" y="63"/>
                  <a:pt x="69" y="60"/>
                  <a:pt x="72" y="60"/>
                </a:cubicBezTo>
                <a:cubicBezTo>
                  <a:pt x="73" y="60"/>
                  <a:pt x="75" y="63"/>
                  <a:pt x="75" y="65"/>
                </a:cubicBezTo>
                <a:cubicBezTo>
                  <a:pt x="75" y="68"/>
                  <a:pt x="73" y="70"/>
                  <a:pt x="72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0" name="Freeform 150"/>
          <p:cNvSpPr/>
          <p:nvPr/>
        </p:nvSpPr>
        <p:spPr bwMode="auto">
          <a:xfrm>
            <a:off x="6502049" y="2308085"/>
            <a:ext cx="202708" cy="162738"/>
          </a:xfrm>
          <a:custGeom>
            <a:avLst/>
            <a:gdLst>
              <a:gd name="T0" fmla="*/ 28 w 60"/>
              <a:gd name="T1" fmla="*/ 47 h 48"/>
              <a:gd name="T2" fmla="*/ 33 w 60"/>
              <a:gd name="T3" fmla="*/ 46 h 48"/>
              <a:gd name="T4" fmla="*/ 56 w 60"/>
              <a:gd name="T5" fmla="*/ 44 h 48"/>
              <a:gd name="T6" fmla="*/ 60 w 60"/>
              <a:gd name="T7" fmla="*/ 45 h 48"/>
              <a:gd name="T8" fmla="*/ 60 w 60"/>
              <a:gd name="T9" fmla="*/ 44 h 48"/>
              <a:gd name="T10" fmla="*/ 56 w 60"/>
              <a:gd name="T11" fmla="*/ 20 h 48"/>
              <a:gd name="T12" fmla="*/ 51 w 60"/>
              <a:gd name="T13" fmla="*/ 7 h 48"/>
              <a:gd name="T14" fmla="*/ 42 w 60"/>
              <a:gd name="T15" fmla="*/ 2 h 48"/>
              <a:gd name="T16" fmla="*/ 26 w 60"/>
              <a:gd name="T17" fmla="*/ 6 h 48"/>
              <a:gd name="T18" fmla="*/ 19 w 60"/>
              <a:gd name="T19" fmla="*/ 23 h 48"/>
              <a:gd name="T20" fmla="*/ 18 w 60"/>
              <a:gd name="T21" fmla="*/ 23 h 48"/>
              <a:gd name="T22" fmla="*/ 5 w 60"/>
              <a:gd name="T23" fmla="*/ 39 h 48"/>
              <a:gd name="T24" fmla="*/ 14 w 60"/>
              <a:gd name="T25" fmla="*/ 47 h 48"/>
              <a:gd name="T26" fmla="*/ 28 w 60"/>
              <a:gd name="T27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48">
                <a:moveTo>
                  <a:pt x="28" y="47"/>
                </a:moveTo>
                <a:cubicBezTo>
                  <a:pt x="30" y="46"/>
                  <a:pt x="33" y="46"/>
                  <a:pt x="33" y="46"/>
                </a:cubicBezTo>
                <a:cubicBezTo>
                  <a:pt x="43" y="44"/>
                  <a:pt x="52" y="44"/>
                  <a:pt x="56" y="44"/>
                </a:cubicBezTo>
                <a:cubicBezTo>
                  <a:pt x="57" y="44"/>
                  <a:pt x="60" y="44"/>
                  <a:pt x="60" y="45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38"/>
                  <a:pt x="58" y="28"/>
                  <a:pt x="56" y="20"/>
                </a:cubicBezTo>
                <a:cubicBezTo>
                  <a:pt x="54" y="13"/>
                  <a:pt x="51" y="8"/>
                  <a:pt x="51" y="7"/>
                </a:cubicBezTo>
                <a:cubicBezTo>
                  <a:pt x="48" y="3"/>
                  <a:pt x="42" y="2"/>
                  <a:pt x="42" y="2"/>
                </a:cubicBezTo>
                <a:cubicBezTo>
                  <a:pt x="33" y="0"/>
                  <a:pt x="26" y="6"/>
                  <a:pt x="26" y="6"/>
                </a:cubicBezTo>
                <a:cubicBezTo>
                  <a:pt x="16" y="12"/>
                  <a:pt x="19" y="23"/>
                  <a:pt x="19" y="23"/>
                </a:cubicBezTo>
                <a:cubicBezTo>
                  <a:pt x="19" y="23"/>
                  <a:pt x="19" y="23"/>
                  <a:pt x="18" y="23"/>
                </a:cubicBezTo>
                <a:cubicBezTo>
                  <a:pt x="0" y="23"/>
                  <a:pt x="5" y="39"/>
                  <a:pt x="5" y="39"/>
                </a:cubicBezTo>
                <a:cubicBezTo>
                  <a:pt x="7" y="44"/>
                  <a:pt x="12" y="47"/>
                  <a:pt x="14" y="47"/>
                </a:cubicBezTo>
                <a:cubicBezTo>
                  <a:pt x="19" y="48"/>
                  <a:pt x="24" y="47"/>
                  <a:pt x="28" y="4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/>
          <p:nvPr/>
        </p:nvSpPr>
        <p:spPr bwMode="auto">
          <a:xfrm>
            <a:off x="6700475" y="2295237"/>
            <a:ext cx="159883" cy="165593"/>
          </a:xfrm>
          <a:custGeom>
            <a:avLst/>
            <a:gdLst>
              <a:gd name="T0" fmla="*/ 1 w 47"/>
              <a:gd name="T1" fmla="*/ 48 h 49"/>
              <a:gd name="T2" fmla="*/ 1 w 47"/>
              <a:gd name="T3" fmla="*/ 49 h 49"/>
              <a:gd name="T4" fmla="*/ 25 w 47"/>
              <a:gd name="T5" fmla="*/ 44 h 49"/>
              <a:gd name="T6" fmla="*/ 38 w 47"/>
              <a:gd name="T7" fmla="*/ 40 h 49"/>
              <a:gd name="T8" fmla="*/ 44 w 47"/>
              <a:gd name="T9" fmla="*/ 34 h 49"/>
              <a:gd name="T10" fmla="*/ 43 w 47"/>
              <a:gd name="T11" fmla="*/ 17 h 49"/>
              <a:gd name="T12" fmla="*/ 28 w 47"/>
              <a:gd name="T13" fmla="*/ 12 h 49"/>
              <a:gd name="T14" fmla="*/ 26 w 47"/>
              <a:gd name="T15" fmla="*/ 14 h 49"/>
              <a:gd name="T16" fmla="*/ 25 w 47"/>
              <a:gd name="T17" fmla="*/ 9 h 49"/>
              <a:gd name="T18" fmla="*/ 11 w 47"/>
              <a:gd name="T19" fmla="*/ 2 h 49"/>
              <a:gd name="T20" fmla="*/ 2 w 47"/>
              <a:gd name="T21" fmla="*/ 8 h 49"/>
              <a:gd name="T22" fmla="*/ 0 w 47"/>
              <a:gd name="T23" fmla="*/ 18 h 49"/>
              <a:gd name="T24" fmla="*/ 1 w 47"/>
              <a:gd name="T25" fmla="*/ 46 h 49"/>
              <a:gd name="T26" fmla="*/ 1 w 47"/>
              <a:gd name="T2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49">
                <a:moveTo>
                  <a:pt x="1" y="48"/>
                </a:moveTo>
                <a:cubicBezTo>
                  <a:pt x="1" y="49"/>
                  <a:pt x="1" y="49"/>
                  <a:pt x="1" y="49"/>
                </a:cubicBezTo>
                <a:cubicBezTo>
                  <a:pt x="9" y="46"/>
                  <a:pt x="13" y="45"/>
                  <a:pt x="25" y="44"/>
                </a:cubicBezTo>
                <a:cubicBezTo>
                  <a:pt x="33" y="43"/>
                  <a:pt x="37" y="41"/>
                  <a:pt x="38" y="40"/>
                </a:cubicBezTo>
                <a:cubicBezTo>
                  <a:pt x="42" y="37"/>
                  <a:pt x="44" y="34"/>
                  <a:pt x="44" y="34"/>
                </a:cubicBezTo>
                <a:cubicBezTo>
                  <a:pt x="47" y="25"/>
                  <a:pt x="43" y="18"/>
                  <a:pt x="43" y="17"/>
                </a:cubicBezTo>
                <a:cubicBezTo>
                  <a:pt x="36" y="8"/>
                  <a:pt x="29" y="12"/>
                  <a:pt x="28" y="12"/>
                </a:cubicBezTo>
                <a:cubicBezTo>
                  <a:pt x="28" y="13"/>
                  <a:pt x="26" y="13"/>
                  <a:pt x="26" y="14"/>
                </a:cubicBezTo>
                <a:cubicBezTo>
                  <a:pt x="26" y="13"/>
                  <a:pt x="26" y="10"/>
                  <a:pt x="25" y="9"/>
                </a:cubicBezTo>
                <a:cubicBezTo>
                  <a:pt x="23" y="0"/>
                  <a:pt x="13" y="1"/>
                  <a:pt x="11" y="2"/>
                </a:cubicBezTo>
                <a:cubicBezTo>
                  <a:pt x="6" y="3"/>
                  <a:pt x="3" y="6"/>
                  <a:pt x="2" y="8"/>
                </a:cubicBezTo>
                <a:cubicBezTo>
                  <a:pt x="1" y="12"/>
                  <a:pt x="1" y="14"/>
                  <a:pt x="0" y="18"/>
                </a:cubicBezTo>
                <a:cubicBezTo>
                  <a:pt x="0" y="27"/>
                  <a:pt x="0" y="36"/>
                  <a:pt x="1" y="46"/>
                </a:cubicBezTo>
                <a:cubicBezTo>
                  <a:pt x="1" y="47"/>
                  <a:pt x="1" y="48"/>
                  <a:pt x="1" y="4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/>
          <p:nvPr/>
        </p:nvSpPr>
        <p:spPr bwMode="auto">
          <a:xfrm>
            <a:off x="6544874" y="2463684"/>
            <a:ext cx="175586" cy="192716"/>
          </a:xfrm>
          <a:custGeom>
            <a:avLst/>
            <a:gdLst>
              <a:gd name="T0" fmla="*/ 46 w 52"/>
              <a:gd name="T1" fmla="*/ 0 h 57"/>
              <a:gd name="T2" fmla="*/ 41 w 52"/>
              <a:gd name="T3" fmla="*/ 0 h 57"/>
              <a:gd name="T4" fmla="*/ 14 w 52"/>
              <a:gd name="T5" fmla="*/ 7 h 57"/>
              <a:gd name="T6" fmla="*/ 6 w 52"/>
              <a:gd name="T7" fmla="*/ 14 h 57"/>
              <a:gd name="T8" fmla="*/ 2 w 52"/>
              <a:gd name="T9" fmla="*/ 25 h 57"/>
              <a:gd name="T10" fmla="*/ 15 w 52"/>
              <a:gd name="T11" fmla="*/ 41 h 57"/>
              <a:gd name="T12" fmla="*/ 19 w 52"/>
              <a:gd name="T13" fmla="*/ 41 h 57"/>
              <a:gd name="T14" fmla="*/ 19 w 52"/>
              <a:gd name="T15" fmla="*/ 43 h 57"/>
              <a:gd name="T16" fmla="*/ 28 w 52"/>
              <a:gd name="T17" fmla="*/ 54 h 57"/>
              <a:gd name="T18" fmla="*/ 48 w 52"/>
              <a:gd name="T19" fmla="*/ 48 h 57"/>
              <a:gd name="T20" fmla="*/ 52 w 52"/>
              <a:gd name="T21" fmla="*/ 39 h 57"/>
              <a:gd name="T22" fmla="*/ 50 w 52"/>
              <a:gd name="T23" fmla="*/ 24 h 57"/>
              <a:gd name="T24" fmla="*/ 46 w 52"/>
              <a:gd name="T2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57">
                <a:moveTo>
                  <a:pt x="46" y="0"/>
                </a:moveTo>
                <a:cubicBezTo>
                  <a:pt x="45" y="0"/>
                  <a:pt x="42" y="0"/>
                  <a:pt x="41" y="0"/>
                </a:cubicBezTo>
                <a:cubicBezTo>
                  <a:pt x="30" y="1"/>
                  <a:pt x="21" y="4"/>
                  <a:pt x="14" y="7"/>
                </a:cubicBezTo>
                <a:cubicBezTo>
                  <a:pt x="11" y="9"/>
                  <a:pt x="8" y="11"/>
                  <a:pt x="6" y="14"/>
                </a:cubicBezTo>
                <a:cubicBezTo>
                  <a:pt x="4" y="16"/>
                  <a:pt x="1" y="19"/>
                  <a:pt x="2" y="25"/>
                </a:cubicBezTo>
                <a:cubicBezTo>
                  <a:pt x="1" y="27"/>
                  <a:pt x="0" y="40"/>
                  <a:pt x="15" y="41"/>
                </a:cubicBezTo>
                <a:cubicBezTo>
                  <a:pt x="16" y="41"/>
                  <a:pt x="19" y="41"/>
                  <a:pt x="19" y="41"/>
                </a:cubicBezTo>
                <a:cubicBezTo>
                  <a:pt x="19" y="41"/>
                  <a:pt x="19" y="42"/>
                  <a:pt x="19" y="43"/>
                </a:cubicBezTo>
                <a:cubicBezTo>
                  <a:pt x="19" y="43"/>
                  <a:pt x="21" y="51"/>
                  <a:pt x="28" y="54"/>
                </a:cubicBezTo>
                <a:cubicBezTo>
                  <a:pt x="31" y="56"/>
                  <a:pt x="43" y="57"/>
                  <a:pt x="48" y="48"/>
                </a:cubicBezTo>
                <a:cubicBezTo>
                  <a:pt x="49" y="48"/>
                  <a:pt x="51" y="43"/>
                  <a:pt x="52" y="39"/>
                </a:cubicBezTo>
                <a:cubicBezTo>
                  <a:pt x="52" y="38"/>
                  <a:pt x="52" y="32"/>
                  <a:pt x="50" y="24"/>
                </a:cubicBezTo>
                <a:cubicBezTo>
                  <a:pt x="48" y="14"/>
                  <a:pt x="46" y="8"/>
                  <a:pt x="4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/>
          <p:nvPr/>
        </p:nvSpPr>
        <p:spPr bwMode="auto">
          <a:xfrm>
            <a:off x="6707612" y="2453692"/>
            <a:ext cx="175586" cy="152745"/>
          </a:xfrm>
          <a:custGeom>
            <a:avLst/>
            <a:gdLst>
              <a:gd name="T0" fmla="*/ 44 w 52"/>
              <a:gd name="T1" fmla="*/ 4 h 45"/>
              <a:gd name="T2" fmla="*/ 38 w 52"/>
              <a:gd name="T3" fmla="*/ 1 h 45"/>
              <a:gd name="T4" fmla="*/ 24 w 52"/>
              <a:gd name="T5" fmla="*/ 0 h 45"/>
              <a:gd name="T6" fmla="*/ 0 w 52"/>
              <a:gd name="T7" fmla="*/ 3 h 45"/>
              <a:gd name="T8" fmla="*/ 1 w 52"/>
              <a:gd name="T9" fmla="*/ 6 h 45"/>
              <a:gd name="T10" fmla="*/ 9 w 52"/>
              <a:gd name="T11" fmla="*/ 33 h 45"/>
              <a:gd name="T12" fmla="*/ 13 w 52"/>
              <a:gd name="T13" fmla="*/ 41 h 45"/>
              <a:gd name="T14" fmla="*/ 24 w 52"/>
              <a:gd name="T15" fmla="*/ 45 h 45"/>
              <a:gd name="T16" fmla="*/ 37 w 52"/>
              <a:gd name="T17" fmla="*/ 34 h 45"/>
              <a:gd name="T18" fmla="*/ 35 w 52"/>
              <a:gd name="T19" fmla="*/ 28 h 45"/>
              <a:gd name="T20" fmla="*/ 35 w 52"/>
              <a:gd name="T21" fmla="*/ 28 h 45"/>
              <a:gd name="T22" fmla="*/ 38 w 52"/>
              <a:gd name="T23" fmla="*/ 28 h 45"/>
              <a:gd name="T24" fmla="*/ 51 w 52"/>
              <a:gd name="T25" fmla="*/ 20 h 45"/>
              <a:gd name="T26" fmla="*/ 44 w 52"/>
              <a:gd name="T27" fmla="*/ 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45">
                <a:moveTo>
                  <a:pt x="44" y="4"/>
                </a:moveTo>
                <a:cubicBezTo>
                  <a:pt x="44" y="4"/>
                  <a:pt x="42" y="3"/>
                  <a:pt x="38" y="1"/>
                </a:cubicBezTo>
                <a:cubicBezTo>
                  <a:pt x="36" y="1"/>
                  <a:pt x="31" y="0"/>
                  <a:pt x="24" y="0"/>
                </a:cubicBezTo>
                <a:cubicBezTo>
                  <a:pt x="13" y="1"/>
                  <a:pt x="7" y="3"/>
                  <a:pt x="0" y="3"/>
                </a:cubicBezTo>
                <a:cubicBezTo>
                  <a:pt x="0" y="4"/>
                  <a:pt x="0" y="5"/>
                  <a:pt x="1" y="6"/>
                </a:cubicBezTo>
                <a:cubicBezTo>
                  <a:pt x="3" y="15"/>
                  <a:pt x="6" y="25"/>
                  <a:pt x="9" y="33"/>
                </a:cubicBezTo>
                <a:cubicBezTo>
                  <a:pt x="11" y="36"/>
                  <a:pt x="11" y="38"/>
                  <a:pt x="13" y="41"/>
                </a:cubicBezTo>
                <a:cubicBezTo>
                  <a:pt x="15" y="43"/>
                  <a:pt x="18" y="45"/>
                  <a:pt x="24" y="45"/>
                </a:cubicBezTo>
                <a:cubicBezTo>
                  <a:pt x="26" y="45"/>
                  <a:pt x="38" y="43"/>
                  <a:pt x="37" y="34"/>
                </a:cubicBezTo>
                <a:cubicBezTo>
                  <a:pt x="37" y="33"/>
                  <a:pt x="35" y="28"/>
                  <a:pt x="35" y="28"/>
                </a:cubicBezTo>
                <a:cubicBezTo>
                  <a:pt x="35" y="28"/>
                  <a:pt x="35" y="28"/>
                  <a:pt x="35" y="28"/>
                </a:cubicBezTo>
                <a:cubicBezTo>
                  <a:pt x="36" y="28"/>
                  <a:pt x="38" y="28"/>
                  <a:pt x="38" y="28"/>
                </a:cubicBezTo>
                <a:cubicBezTo>
                  <a:pt x="39" y="28"/>
                  <a:pt x="48" y="29"/>
                  <a:pt x="51" y="20"/>
                </a:cubicBezTo>
                <a:cubicBezTo>
                  <a:pt x="52" y="18"/>
                  <a:pt x="51" y="8"/>
                  <a:pt x="44" y="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6431082" y="3574910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21 w 150"/>
              <a:gd name="T11" fmla="*/ 68 h 150"/>
              <a:gd name="T12" fmla="*/ 34 w 150"/>
              <a:gd name="T13" fmla="*/ 51 h 150"/>
              <a:gd name="T14" fmla="*/ 35 w 150"/>
              <a:gd name="T15" fmla="*/ 51 h 150"/>
              <a:gd name="T16" fmla="*/ 41 w 150"/>
              <a:gd name="T17" fmla="*/ 35 h 150"/>
              <a:gd name="T18" fmla="*/ 58 w 150"/>
              <a:gd name="T19" fmla="*/ 32 h 150"/>
              <a:gd name="T20" fmla="*/ 66 w 150"/>
              <a:gd name="T21" fmla="*/ 37 h 150"/>
              <a:gd name="T22" fmla="*/ 71 w 150"/>
              <a:gd name="T23" fmla="*/ 50 h 150"/>
              <a:gd name="T24" fmla="*/ 75 w 150"/>
              <a:gd name="T25" fmla="*/ 74 h 150"/>
              <a:gd name="T26" fmla="*/ 75 w 150"/>
              <a:gd name="T27" fmla="*/ 71 h 150"/>
              <a:gd name="T28" fmla="*/ 75 w 150"/>
              <a:gd name="T29" fmla="*/ 44 h 150"/>
              <a:gd name="T30" fmla="*/ 77 w 150"/>
              <a:gd name="T31" fmla="*/ 34 h 150"/>
              <a:gd name="T32" fmla="*/ 86 w 150"/>
              <a:gd name="T33" fmla="*/ 28 h 150"/>
              <a:gd name="T34" fmla="*/ 100 w 150"/>
              <a:gd name="T35" fmla="*/ 35 h 150"/>
              <a:gd name="T36" fmla="*/ 100 w 150"/>
              <a:gd name="T37" fmla="*/ 40 h 150"/>
              <a:gd name="T38" fmla="*/ 103 w 150"/>
              <a:gd name="T39" fmla="*/ 38 h 150"/>
              <a:gd name="T40" fmla="*/ 117 w 150"/>
              <a:gd name="T41" fmla="*/ 43 h 150"/>
              <a:gd name="T42" fmla="*/ 118 w 150"/>
              <a:gd name="T43" fmla="*/ 60 h 150"/>
              <a:gd name="T44" fmla="*/ 113 w 150"/>
              <a:gd name="T45" fmla="*/ 66 h 150"/>
              <a:gd name="T46" fmla="*/ 99 w 150"/>
              <a:gd name="T47" fmla="*/ 70 h 150"/>
              <a:gd name="T48" fmla="*/ 75 w 150"/>
              <a:gd name="T49" fmla="*/ 75 h 150"/>
              <a:gd name="T50" fmla="*/ 72 w 150"/>
              <a:gd name="T51" fmla="*/ 74 h 150"/>
              <a:gd name="T52" fmla="*/ 49 w 150"/>
              <a:gd name="T53" fmla="*/ 76 h 150"/>
              <a:gd name="T54" fmla="*/ 43 w 150"/>
              <a:gd name="T55" fmla="*/ 77 h 150"/>
              <a:gd name="T56" fmla="*/ 30 w 150"/>
              <a:gd name="T57" fmla="*/ 77 h 150"/>
              <a:gd name="T58" fmla="*/ 21 w 150"/>
              <a:gd name="T59" fmla="*/ 68 h 150"/>
              <a:gd name="T60" fmla="*/ 80 w 150"/>
              <a:gd name="T61" fmla="*/ 115 h 150"/>
              <a:gd name="T62" fmla="*/ 77 w 150"/>
              <a:gd name="T63" fmla="*/ 124 h 150"/>
              <a:gd name="T64" fmla="*/ 57 w 150"/>
              <a:gd name="T65" fmla="*/ 130 h 150"/>
              <a:gd name="T66" fmla="*/ 48 w 150"/>
              <a:gd name="T67" fmla="*/ 119 h 150"/>
              <a:gd name="T68" fmla="*/ 48 w 150"/>
              <a:gd name="T69" fmla="*/ 117 h 150"/>
              <a:gd name="T70" fmla="*/ 43 w 150"/>
              <a:gd name="T71" fmla="*/ 117 h 150"/>
              <a:gd name="T72" fmla="*/ 30 w 150"/>
              <a:gd name="T73" fmla="*/ 101 h 150"/>
              <a:gd name="T74" fmla="*/ 35 w 150"/>
              <a:gd name="T75" fmla="*/ 90 h 150"/>
              <a:gd name="T76" fmla="*/ 43 w 150"/>
              <a:gd name="T77" fmla="*/ 83 h 150"/>
              <a:gd name="T78" fmla="*/ 70 w 150"/>
              <a:gd name="T79" fmla="*/ 76 h 150"/>
              <a:gd name="T80" fmla="*/ 75 w 150"/>
              <a:gd name="T81" fmla="*/ 76 h 150"/>
              <a:gd name="T82" fmla="*/ 79 w 150"/>
              <a:gd name="T83" fmla="*/ 100 h 150"/>
              <a:gd name="T84" fmla="*/ 80 w 150"/>
              <a:gd name="T85" fmla="*/ 115 h 150"/>
              <a:gd name="T86" fmla="*/ 127 w 150"/>
              <a:gd name="T87" fmla="*/ 93 h 150"/>
              <a:gd name="T88" fmla="*/ 115 w 150"/>
              <a:gd name="T89" fmla="*/ 100 h 150"/>
              <a:gd name="T90" fmla="*/ 112 w 150"/>
              <a:gd name="T91" fmla="*/ 99 h 150"/>
              <a:gd name="T92" fmla="*/ 112 w 150"/>
              <a:gd name="T93" fmla="*/ 99 h 150"/>
              <a:gd name="T94" fmla="*/ 114 w 150"/>
              <a:gd name="T95" fmla="*/ 105 h 150"/>
              <a:gd name="T96" fmla="*/ 100 w 150"/>
              <a:gd name="T97" fmla="*/ 118 h 150"/>
              <a:gd name="T98" fmla="*/ 90 w 150"/>
              <a:gd name="T99" fmla="*/ 114 h 150"/>
              <a:gd name="T100" fmla="*/ 86 w 150"/>
              <a:gd name="T101" fmla="*/ 106 h 150"/>
              <a:gd name="T102" fmla="*/ 77 w 150"/>
              <a:gd name="T103" fmla="*/ 79 h 150"/>
              <a:gd name="T104" fmla="*/ 77 w 150"/>
              <a:gd name="T105" fmla="*/ 76 h 150"/>
              <a:gd name="T106" fmla="*/ 100 w 150"/>
              <a:gd name="T107" fmla="*/ 73 h 150"/>
              <a:gd name="T108" fmla="*/ 114 w 150"/>
              <a:gd name="T109" fmla="*/ 74 h 150"/>
              <a:gd name="T110" fmla="*/ 121 w 150"/>
              <a:gd name="T111" fmla="*/ 77 h 150"/>
              <a:gd name="T112" fmla="*/ 127 w 150"/>
              <a:gd name="T113" fmla="*/ 9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0" y="117"/>
                  <a:pt x="150" y="75"/>
                </a:cubicBezTo>
                <a:cubicBezTo>
                  <a:pt x="150" y="33"/>
                  <a:pt x="117" y="0"/>
                  <a:pt x="75" y="0"/>
                </a:cubicBezTo>
                <a:close/>
                <a:moveTo>
                  <a:pt x="21" y="68"/>
                </a:moveTo>
                <a:cubicBezTo>
                  <a:pt x="21" y="68"/>
                  <a:pt x="16" y="51"/>
                  <a:pt x="34" y="51"/>
                </a:cubicBezTo>
                <a:cubicBezTo>
                  <a:pt x="34" y="51"/>
                  <a:pt x="35" y="51"/>
                  <a:pt x="35" y="51"/>
                </a:cubicBezTo>
                <a:cubicBezTo>
                  <a:pt x="35" y="51"/>
                  <a:pt x="32" y="41"/>
                  <a:pt x="41" y="35"/>
                </a:cubicBezTo>
                <a:cubicBezTo>
                  <a:pt x="41" y="35"/>
                  <a:pt x="49" y="30"/>
                  <a:pt x="58" y="32"/>
                </a:cubicBezTo>
                <a:cubicBezTo>
                  <a:pt x="58" y="32"/>
                  <a:pt x="63" y="33"/>
                  <a:pt x="66" y="37"/>
                </a:cubicBezTo>
                <a:cubicBezTo>
                  <a:pt x="67" y="38"/>
                  <a:pt x="69" y="43"/>
                  <a:pt x="71" y="50"/>
                </a:cubicBezTo>
                <a:cubicBezTo>
                  <a:pt x="73" y="58"/>
                  <a:pt x="75" y="68"/>
                  <a:pt x="75" y="74"/>
                </a:cubicBezTo>
                <a:cubicBezTo>
                  <a:pt x="75" y="74"/>
                  <a:pt x="75" y="72"/>
                  <a:pt x="75" y="71"/>
                </a:cubicBezTo>
                <a:cubicBezTo>
                  <a:pt x="74" y="62"/>
                  <a:pt x="75" y="53"/>
                  <a:pt x="75" y="44"/>
                </a:cubicBezTo>
                <a:cubicBezTo>
                  <a:pt x="76" y="40"/>
                  <a:pt x="76" y="38"/>
                  <a:pt x="77" y="34"/>
                </a:cubicBezTo>
                <a:cubicBezTo>
                  <a:pt x="78" y="32"/>
                  <a:pt x="81" y="29"/>
                  <a:pt x="86" y="28"/>
                </a:cubicBezTo>
                <a:cubicBezTo>
                  <a:pt x="88" y="27"/>
                  <a:pt x="98" y="26"/>
                  <a:pt x="100" y="35"/>
                </a:cubicBezTo>
                <a:cubicBezTo>
                  <a:pt x="100" y="36"/>
                  <a:pt x="100" y="39"/>
                  <a:pt x="100" y="40"/>
                </a:cubicBezTo>
                <a:cubicBezTo>
                  <a:pt x="101" y="39"/>
                  <a:pt x="103" y="38"/>
                  <a:pt x="103" y="38"/>
                </a:cubicBezTo>
                <a:cubicBezTo>
                  <a:pt x="104" y="38"/>
                  <a:pt x="111" y="34"/>
                  <a:pt x="117" y="43"/>
                </a:cubicBezTo>
                <a:cubicBezTo>
                  <a:pt x="118" y="44"/>
                  <a:pt x="122" y="51"/>
                  <a:pt x="118" y="60"/>
                </a:cubicBezTo>
                <a:cubicBezTo>
                  <a:pt x="118" y="60"/>
                  <a:pt x="116" y="63"/>
                  <a:pt x="113" y="66"/>
                </a:cubicBezTo>
                <a:cubicBezTo>
                  <a:pt x="111" y="67"/>
                  <a:pt x="107" y="69"/>
                  <a:pt x="99" y="70"/>
                </a:cubicBezTo>
                <a:cubicBezTo>
                  <a:pt x="87" y="71"/>
                  <a:pt x="83" y="72"/>
                  <a:pt x="75" y="75"/>
                </a:cubicBezTo>
                <a:cubicBezTo>
                  <a:pt x="75" y="74"/>
                  <a:pt x="72" y="74"/>
                  <a:pt x="72" y="74"/>
                </a:cubicBezTo>
                <a:cubicBezTo>
                  <a:pt x="67" y="74"/>
                  <a:pt x="59" y="74"/>
                  <a:pt x="49" y="76"/>
                </a:cubicBezTo>
                <a:cubicBezTo>
                  <a:pt x="49" y="76"/>
                  <a:pt x="46" y="76"/>
                  <a:pt x="43" y="77"/>
                </a:cubicBezTo>
                <a:cubicBezTo>
                  <a:pt x="40" y="77"/>
                  <a:pt x="34" y="78"/>
                  <a:pt x="30" y="77"/>
                </a:cubicBezTo>
                <a:cubicBezTo>
                  <a:pt x="28" y="76"/>
                  <a:pt x="23" y="73"/>
                  <a:pt x="21" y="68"/>
                </a:cubicBezTo>
                <a:close/>
                <a:moveTo>
                  <a:pt x="80" y="115"/>
                </a:moveTo>
                <a:cubicBezTo>
                  <a:pt x="80" y="119"/>
                  <a:pt x="78" y="124"/>
                  <a:pt x="77" y="124"/>
                </a:cubicBezTo>
                <a:cubicBezTo>
                  <a:pt x="72" y="132"/>
                  <a:pt x="60" y="132"/>
                  <a:pt x="57" y="130"/>
                </a:cubicBezTo>
                <a:cubicBezTo>
                  <a:pt x="50" y="126"/>
                  <a:pt x="48" y="119"/>
                  <a:pt x="48" y="119"/>
                </a:cubicBezTo>
                <a:cubicBezTo>
                  <a:pt x="48" y="118"/>
                  <a:pt x="48" y="117"/>
                  <a:pt x="48" y="117"/>
                </a:cubicBezTo>
                <a:cubicBezTo>
                  <a:pt x="48" y="117"/>
                  <a:pt x="44" y="117"/>
                  <a:pt x="43" y="117"/>
                </a:cubicBezTo>
                <a:cubicBezTo>
                  <a:pt x="29" y="116"/>
                  <a:pt x="30" y="103"/>
                  <a:pt x="30" y="101"/>
                </a:cubicBezTo>
                <a:cubicBezTo>
                  <a:pt x="30" y="95"/>
                  <a:pt x="33" y="92"/>
                  <a:pt x="35" y="90"/>
                </a:cubicBezTo>
                <a:cubicBezTo>
                  <a:pt x="37" y="87"/>
                  <a:pt x="40" y="85"/>
                  <a:pt x="43" y="83"/>
                </a:cubicBezTo>
                <a:cubicBezTo>
                  <a:pt x="50" y="80"/>
                  <a:pt x="59" y="77"/>
                  <a:pt x="70" y="76"/>
                </a:cubicBezTo>
                <a:cubicBezTo>
                  <a:pt x="71" y="76"/>
                  <a:pt x="74" y="76"/>
                  <a:pt x="75" y="76"/>
                </a:cubicBezTo>
                <a:cubicBezTo>
                  <a:pt x="74" y="84"/>
                  <a:pt x="77" y="90"/>
                  <a:pt x="79" y="100"/>
                </a:cubicBezTo>
                <a:cubicBezTo>
                  <a:pt x="81" y="108"/>
                  <a:pt x="81" y="114"/>
                  <a:pt x="80" y="115"/>
                </a:cubicBezTo>
                <a:close/>
                <a:moveTo>
                  <a:pt x="127" y="93"/>
                </a:moveTo>
                <a:cubicBezTo>
                  <a:pt x="125" y="102"/>
                  <a:pt x="116" y="100"/>
                  <a:pt x="115" y="100"/>
                </a:cubicBezTo>
                <a:cubicBezTo>
                  <a:pt x="115" y="100"/>
                  <a:pt x="113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3" y="105"/>
                  <a:pt x="114" y="105"/>
                </a:cubicBezTo>
                <a:cubicBezTo>
                  <a:pt x="114" y="115"/>
                  <a:pt x="103" y="118"/>
                  <a:pt x="100" y="118"/>
                </a:cubicBezTo>
                <a:cubicBezTo>
                  <a:pt x="95" y="118"/>
                  <a:pt x="92" y="116"/>
                  <a:pt x="90" y="114"/>
                </a:cubicBezTo>
                <a:cubicBezTo>
                  <a:pt x="88" y="111"/>
                  <a:pt x="87" y="109"/>
                  <a:pt x="86" y="106"/>
                </a:cubicBezTo>
                <a:cubicBezTo>
                  <a:pt x="83" y="98"/>
                  <a:pt x="80" y="88"/>
                  <a:pt x="77" y="79"/>
                </a:cubicBezTo>
                <a:cubicBezTo>
                  <a:pt x="77" y="78"/>
                  <a:pt x="77" y="77"/>
                  <a:pt x="77" y="76"/>
                </a:cubicBezTo>
                <a:cubicBezTo>
                  <a:pt x="84" y="75"/>
                  <a:pt x="90" y="74"/>
                  <a:pt x="100" y="73"/>
                </a:cubicBezTo>
                <a:cubicBezTo>
                  <a:pt x="108" y="73"/>
                  <a:pt x="113" y="74"/>
                  <a:pt x="114" y="74"/>
                </a:cubicBezTo>
                <a:cubicBezTo>
                  <a:pt x="119" y="75"/>
                  <a:pt x="121" y="77"/>
                  <a:pt x="121" y="77"/>
                </a:cubicBezTo>
                <a:cubicBezTo>
                  <a:pt x="128" y="81"/>
                  <a:pt x="129" y="90"/>
                  <a:pt x="127" y="9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5519709" y="2280961"/>
            <a:ext cx="331185" cy="371156"/>
          </a:xfrm>
          <a:custGeom>
            <a:avLst/>
            <a:gdLst>
              <a:gd name="T0" fmla="*/ 16 w 98"/>
              <a:gd name="T1" fmla="*/ 55 h 110"/>
              <a:gd name="T2" fmla="*/ 25 w 98"/>
              <a:gd name="T3" fmla="*/ 36 h 110"/>
              <a:gd name="T4" fmla="*/ 12 w 98"/>
              <a:gd name="T5" fmla="*/ 24 h 110"/>
              <a:gd name="T6" fmla="*/ 1 w 98"/>
              <a:gd name="T7" fmla="*/ 38 h 110"/>
              <a:gd name="T8" fmla="*/ 16 w 98"/>
              <a:gd name="T9" fmla="*/ 55 h 110"/>
              <a:gd name="T10" fmla="*/ 28 w 98"/>
              <a:gd name="T11" fmla="*/ 79 h 110"/>
              <a:gd name="T12" fmla="*/ 27 w 98"/>
              <a:gd name="T13" fmla="*/ 84 h 110"/>
              <a:gd name="T14" fmla="*/ 33 w 98"/>
              <a:gd name="T15" fmla="*/ 89 h 110"/>
              <a:gd name="T16" fmla="*/ 39 w 98"/>
              <a:gd name="T17" fmla="*/ 89 h 110"/>
              <a:gd name="T18" fmla="*/ 39 w 98"/>
              <a:gd name="T19" fmla="*/ 75 h 110"/>
              <a:gd name="T20" fmla="*/ 32 w 98"/>
              <a:gd name="T21" fmla="*/ 75 h 110"/>
              <a:gd name="T22" fmla="*/ 28 w 98"/>
              <a:gd name="T23" fmla="*/ 79 h 110"/>
              <a:gd name="T24" fmla="*/ 37 w 98"/>
              <a:gd name="T25" fmla="*/ 33 h 110"/>
              <a:gd name="T26" fmla="*/ 48 w 98"/>
              <a:gd name="T27" fmla="*/ 16 h 110"/>
              <a:gd name="T28" fmla="*/ 37 w 98"/>
              <a:gd name="T29" fmla="*/ 0 h 110"/>
              <a:gd name="T30" fmla="*/ 25 w 98"/>
              <a:gd name="T31" fmla="*/ 16 h 110"/>
              <a:gd name="T32" fmla="*/ 37 w 98"/>
              <a:gd name="T33" fmla="*/ 33 h 110"/>
              <a:gd name="T34" fmla="*/ 64 w 98"/>
              <a:gd name="T35" fmla="*/ 34 h 110"/>
              <a:gd name="T36" fmla="*/ 78 w 98"/>
              <a:gd name="T37" fmla="*/ 19 h 110"/>
              <a:gd name="T38" fmla="*/ 68 w 98"/>
              <a:gd name="T39" fmla="*/ 3 h 110"/>
              <a:gd name="T40" fmla="*/ 54 w 98"/>
              <a:gd name="T41" fmla="*/ 17 h 110"/>
              <a:gd name="T42" fmla="*/ 64 w 98"/>
              <a:gd name="T43" fmla="*/ 34 h 110"/>
              <a:gd name="T44" fmla="*/ 84 w 98"/>
              <a:gd name="T45" fmla="*/ 73 h 110"/>
              <a:gd name="T46" fmla="*/ 64 w 98"/>
              <a:gd name="T47" fmla="*/ 52 h 110"/>
              <a:gd name="T48" fmla="*/ 34 w 98"/>
              <a:gd name="T49" fmla="*/ 51 h 110"/>
              <a:gd name="T50" fmla="*/ 20 w 98"/>
              <a:gd name="T51" fmla="*/ 66 h 110"/>
              <a:gd name="T52" fmla="*/ 8 w 98"/>
              <a:gd name="T53" fmla="*/ 89 h 110"/>
              <a:gd name="T54" fmla="*/ 23 w 98"/>
              <a:gd name="T55" fmla="*/ 103 h 110"/>
              <a:gd name="T56" fmla="*/ 41 w 98"/>
              <a:gd name="T57" fmla="*/ 102 h 110"/>
              <a:gd name="T58" fmla="*/ 59 w 98"/>
              <a:gd name="T59" fmla="*/ 102 h 110"/>
              <a:gd name="T60" fmla="*/ 87 w 98"/>
              <a:gd name="T61" fmla="*/ 95 h 110"/>
              <a:gd name="T62" fmla="*/ 84 w 98"/>
              <a:gd name="T63" fmla="*/ 73 h 110"/>
              <a:gd name="T64" fmla="*/ 45 w 98"/>
              <a:gd name="T65" fmla="*/ 95 h 110"/>
              <a:gd name="T66" fmla="*/ 31 w 98"/>
              <a:gd name="T67" fmla="*/ 95 h 110"/>
              <a:gd name="T68" fmla="*/ 21 w 98"/>
              <a:gd name="T69" fmla="*/ 89 h 110"/>
              <a:gd name="T70" fmla="*/ 20 w 98"/>
              <a:gd name="T71" fmla="*/ 78 h 110"/>
              <a:gd name="T72" fmla="*/ 31 w 98"/>
              <a:gd name="T73" fmla="*/ 69 h 110"/>
              <a:gd name="T74" fmla="*/ 39 w 98"/>
              <a:gd name="T75" fmla="*/ 69 h 110"/>
              <a:gd name="T76" fmla="*/ 39 w 98"/>
              <a:gd name="T77" fmla="*/ 59 h 110"/>
              <a:gd name="T78" fmla="*/ 45 w 98"/>
              <a:gd name="T79" fmla="*/ 59 h 110"/>
              <a:gd name="T80" fmla="*/ 45 w 98"/>
              <a:gd name="T81" fmla="*/ 95 h 110"/>
              <a:gd name="T82" fmla="*/ 73 w 98"/>
              <a:gd name="T83" fmla="*/ 95 h 110"/>
              <a:gd name="T84" fmla="*/ 56 w 98"/>
              <a:gd name="T85" fmla="*/ 95 h 110"/>
              <a:gd name="T86" fmla="*/ 49 w 98"/>
              <a:gd name="T87" fmla="*/ 89 h 110"/>
              <a:gd name="T88" fmla="*/ 49 w 98"/>
              <a:gd name="T89" fmla="*/ 70 h 110"/>
              <a:gd name="T90" fmla="*/ 56 w 98"/>
              <a:gd name="T91" fmla="*/ 70 h 110"/>
              <a:gd name="T92" fmla="*/ 56 w 98"/>
              <a:gd name="T93" fmla="*/ 86 h 110"/>
              <a:gd name="T94" fmla="*/ 58 w 98"/>
              <a:gd name="T95" fmla="*/ 89 h 110"/>
              <a:gd name="T96" fmla="*/ 65 w 98"/>
              <a:gd name="T97" fmla="*/ 89 h 110"/>
              <a:gd name="T98" fmla="*/ 65 w 98"/>
              <a:gd name="T99" fmla="*/ 70 h 110"/>
              <a:gd name="T100" fmla="*/ 73 w 98"/>
              <a:gd name="T101" fmla="*/ 70 h 110"/>
              <a:gd name="T102" fmla="*/ 73 w 98"/>
              <a:gd name="T103" fmla="*/ 95 h 110"/>
              <a:gd name="T104" fmla="*/ 97 w 98"/>
              <a:gd name="T105" fmla="*/ 45 h 110"/>
              <a:gd name="T106" fmla="*/ 84 w 98"/>
              <a:gd name="T107" fmla="*/ 32 h 110"/>
              <a:gd name="T108" fmla="*/ 73 w 98"/>
              <a:gd name="T109" fmla="*/ 48 h 110"/>
              <a:gd name="T110" fmla="*/ 86 w 98"/>
              <a:gd name="T111" fmla="*/ 62 h 110"/>
              <a:gd name="T112" fmla="*/ 97 w 98"/>
              <a:gd name="T113" fmla="*/ 4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110">
                <a:moveTo>
                  <a:pt x="16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5" y="32"/>
                  <a:pt x="19" y="24"/>
                  <a:pt x="12" y="24"/>
                </a:cubicBezTo>
                <a:cubicBezTo>
                  <a:pt x="3" y="25"/>
                  <a:pt x="1" y="38"/>
                  <a:pt x="1" y="38"/>
                </a:cubicBezTo>
                <a:cubicBezTo>
                  <a:pt x="0" y="45"/>
                  <a:pt x="4" y="58"/>
                  <a:pt x="16" y="55"/>
                </a:cubicBezTo>
                <a:close/>
                <a:moveTo>
                  <a:pt x="28" y="79"/>
                </a:moveTo>
                <a:cubicBezTo>
                  <a:pt x="27" y="80"/>
                  <a:pt x="27" y="82"/>
                  <a:pt x="27" y="84"/>
                </a:cubicBezTo>
                <a:cubicBezTo>
                  <a:pt x="28" y="89"/>
                  <a:pt x="33" y="89"/>
                  <a:pt x="33" y="89"/>
                </a:cubicBezTo>
                <a:cubicBezTo>
                  <a:pt x="39" y="89"/>
                  <a:pt x="39" y="89"/>
                  <a:pt x="39" y="89"/>
                </a:cubicBezTo>
                <a:cubicBezTo>
                  <a:pt x="39" y="75"/>
                  <a:pt x="39" y="75"/>
                  <a:pt x="39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8" y="79"/>
                </a:cubicBezTo>
                <a:close/>
                <a:moveTo>
                  <a:pt x="37" y="33"/>
                </a:moveTo>
                <a:cubicBezTo>
                  <a:pt x="43" y="33"/>
                  <a:pt x="48" y="25"/>
                  <a:pt x="48" y="16"/>
                </a:cubicBezTo>
                <a:cubicBezTo>
                  <a:pt x="48" y="8"/>
                  <a:pt x="43" y="0"/>
                  <a:pt x="37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7" y="33"/>
                </a:cubicBezTo>
                <a:close/>
                <a:moveTo>
                  <a:pt x="64" y="34"/>
                </a:moveTo>
                <a:cubicBezTo>
                  <a:pt x="72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5" y="11"/>
                  <a:pt x="54" y="17"/>
                </a:cubicBezTo>
                <a:cubicBezTo>
                  <a:pt x="53" y="25"/>
                  <a:pt x="55" y="32"/>
                  <a:pt x="64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4" y="52"/>
                </a:cubicBezTo>
                <a:cubicBezTo>
                  <a:pt x="53" y="37"/>
                  <a:pt x="39" y="43"/>
                  <a:pt x="34" y="51"/>
                </a:cubicBezTo>
                <a:cubicBezTo>
                  <a:pt x="29" y="59"/>
                  <a:pt x="22" y="64"/>
                  <a:pt x="20" y="66"/>
                </a:cubicBezTo>
                <a:cubicBezTo>
                  <a:pt x="19" y="67"/>
                  <a:pt x="5" y="75"/>
                  <a:pt x="8" y="89"/>
                </a:cubicBezTo>
                <a:cubicBezTo>
                  <a:pt x="11" y="103"/>
                  <a:pt x="23" y="103"/>
                  <a:pt x="23" y="103"/>
                </a:cubicBezTo>
                <a:cubicBezTo>
                  <a:pt x="23" y="103"/>
                  <a:pt x="31" y="104"/>
                  <a:pt x="41" y="102"/>
                </a:cubicBezTo>
                <a:cubicBezTo>
                  <a:pt x="50" y="100"/>
                  <a:pt x="59" y="102"/>
                  <a:pt x="59" y="102"/>
                </a:cubicBezTo>
                <a:cubicBezTo>
                  <a:pt x="59" y="102"/>
                  <a:pt x="81" y="110"/>
                  <a:pt x="87" y="95"/>
                </a:cubicBezTo>
                <a:cubicBezTo>
                  <a:pt x="94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1" y="95"/>
                  <a:pt x="31" y="95"/>
                  <a:pt x="31" y="95"/>
                </a:cubicBezTo>
                <a:cubicBezTo>
                  <a:pt x="24" y="94"/>
                  <a:pt x="22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1" y="69"/>
                  <a:pt x="31" y="69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3" y="95"/>
                </a:moveTo>
                <a:cubicBezTo>
                  <a:pt x="56" y="95"/>
                  <a:pt x="56" y="95"/>
                  <a:pt x="56" y="95"/>
                </a:cubicBezTo>
                <a:cubicBezTo>
                  <a:pt x="49" y="93"/>
                  <a:pt x="49" y="89"/>
                  <a:pt x="49" y="89"/>
                </a:cubicBezTo>
                <a:cubicBezTo>
                  <a:pt x="49" y="70"/>
                  <a:pt x="49" y="70"/>
                  <a:pt x="49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3" y="70"/>
                  <a:pt x="73" y="70"/>
                  <a:pt x="73" y="70"/>
                </a:cubicBezTo>
                <a:lnTo>
                  <a:pt x="73" y="95"/>
                </a:lnTo>
                <a:close/>
                <a:moveTo>
                  <a:pt x="97" y="45"/>
                </a:moveTo>
                <a:cubicBezTo>
                  <a:pt x="97" y="42"/>
                  <a:pt x="94" y="32"/>
                  <a:pt x="84" y="32"/>
                </a:cubicBezTo>
                <a:cubicBezTo>
                  <a:pt x="74" y="32"/>
                  <a:pt x="73" y="41"/>
                  <a:pt x="73" y="48"/>
                </a:cubicBezTo>
                <a:cubicBezTo>
                  <a:pt x="73" y="54"/>
                  <a:pt x="73" y="62"/>
                  <a:pt x="86" y="62"/>
                </a:cubicBezTo>
                <a:cubicBezTo>
                  <a:pt x="98" y="62"/>
                  <a:pt x="97" y="48"/>
                  <a:pt x="9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6" name="Freeform 156"/>
          <p:cNvSpPr/>
          <p:nvPr/>
        </p:nvSpPr>
        <p:spPr bwMode="auto">
          <a:xfrm>
            <a:off x="5681018" y="3871835"/>
            <a:ext cx="68521" cy="71376"/>
          </a:xfrm>
          <a:custGeom>
            <a:avLst/>
            <a:gdLst>
              <a:gd name="T0" fmla="*/ 16 w 20"/>
              <a:gd name="T1" fmla="*/ 17 h 21"/>
              <a:gd name="T2" fmla="*/ 9 w 20"/>
              <a:gd name="T3" fmla="*/ 17 h 21"/>
              <a:gd name="T4" fmla="*/ 8 w 20"/>
              <a:gd name="T5" fmla="*/ 15 h 21"/>
              <a:gd name="T6" fmla="*/ 8 w 20"/>
              <a:gd name="T7" fmla="*/ 0 h 21"/>
              <a:gd name="T8" fmla="*/ 0 w 20"/>
              <a:gd name="T9" fmla="*/ 0 h 21"/>
              <a:gd name="T10" fmla="*/ 0 w 20"/>
              <a:gd name="T11" fmla="*/ 17 h 21"/>
              <a:gd name="T12" fmla="*/ 7 w 20"/>
              <a:gd name="T13" fmla="*/ 21 h 21"/>
              <a:gd name="T14" fmla="*/ 20 w 20"/>
              <a:gd name="T15" fmla="*/ 21 h 21"/>
              <a:gd name="T16" fmla="*/ 20 w 20"/>
              <a:gd name="T17" fmla="*/ 1 h 21"/>
              <a:gd name="T18" fmla="*/ 16 w 20"/>
              <a:gd name="T19" fmla="*/ 1 h 21"/>
              <a:gd name="T20" fmla="*/ 16 w 20"/>
              <a:gd name="T21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1">
                <a:moveTo>
                  <a:pt x="16" y="17"/>
                </a:move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6"/>
                  <a:pt x="8" y="15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1" y="21"/>
                  <a:pt x="7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16" y="1"/>
                  <a:pt x="16" y="1"/>
                  <a:pt x="16" y="1"/>
                </a:cubicBezTo>
                <a:lnTo>
                  <a:pt x="16" y="1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7" name="Freeform 157"/>
          <p:cNvSpPr>
            <a:spLocks noEditPoints="1"/>
          </p:cNvSpPr>
          <p:nvPr/>
        </p:nvSpPr>
        <p:spPr bwMode="auto">
          <a:xfrm>
            <a:off x="5596795" y="3841857"/>
            <a:ext cx="71376" cy="101355"/>
          </a:xfrm>
          <a:custGeom>
            <a:avLst/>
            <a:gdLst>
              <a:gd name="T0" fmla="*/ 17 w 21"/>
              <a:gd name="T1" fmla="*/ 10 h 30"/>
              <a:gd name="T2" fmla="*/ 10 w 21"/>
              <a:gd name="T3" fmla="*/ 10 h 30"/>
              <a:gd name="T4" fmla="*/ 1 w 21"/>
              <a:gd name="T5" fmla="*/ 18 h 30"/>
              <a:gd name="T6" fmla="*/ 2 w 21"/>
              <a:gd name="T7" fmla="*/ 25 h 30"/>
              <a:gd name="T8" fmla="*/ 10 w 21"/>
              <a:gd name="T9" fmla="*/ 30 h 30"/>
              <a:gd name="T10" fmla="*/ 21 w 21"/>
              <a:gd name="T11" fmla="*/ 30 h 30"/>
              <a:gd name="T12" fmla="*/ 21 w 21"/>
              <a:gd name="T13" fmla="*/ 0 h 30"/>
              <a:gd name="T14" fmla="*/ 17 w 21"/>
              <a:gd name="T15" fmla="*/ 0 h 30"/>
              <a:gd name="T16" fmla="*/ 17 w 21"/>
              <a:gd name="T17" fmla="*/ 10 h 30"/>
              <a:gd name="T18" fmla="*/ 17 w 21"/>
              <a:gd name="T19" fmla="*/ 26 h 30"/>
              <a:gd name="T20" fmla="*/ 11 w 21"/>
              <a:gd name="T21" fmla="*/ 26 h 30"/>
              <a:gd name="T22" fmla="*/ 7 w 21"/>
              <a:gd name="T23" fmla="*/ 22 h 30"/>
              <a:gd name="T24" fmla="*/ 7 w 21"/>
              <a:gd name="T25" fmla="*/ 17 h 30"/>
              <a:gd name="T26" fmla="*/ 11 w 21"/>
              <a:gd name="T27" fmla="*/ 14 h 30"/>
              <a:gd name="T28" fmla="*/ 17 w 21"/>
              <a:gd name="T29" fmla="*/ 14 h 30"/>
              <a:gd name="T30" fmla="*/ 17 w 21"/>
              <a:gd name="T31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30">
                <a:moveTo>
                  <a:pt x="17" y="10"/>
                </a:move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3" y="10"/>
                  <a:pt x="1" y="18"/>
                </a:cubicBezTo>
                <a:cubicBezTo>
                  <a:pt x="0" y="23"/>
                  <a:pt x="1" y="25"/>
                  <a:pt x="2" y="25"/>
                </a:cubicBezTo>
                <a:cubicBezTo>
                  <a:pt x="2" y="26"/>
                  <a:pt x="4" y="30"/>
                  <a:pt x="10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0"/>
                  <a:pt x="21" y="0"/>
                  <a:pt x="21" y="0"/>
                </a:cubicBezTo>
                <a:cubicBezTo>
                  <a:pt x="17" y="0"/>
                  <a:pt x="17" y="0"/>
                  <a:pt x="17" y="0"/>
                </a:cubicBezTo>
                <a:lnTo>
                  <a:pt x="17" y="10"/>
                </a:lnTo>
                <a:close/>
                <a:moveTo>
                  <a:pt x="17" y="26"/>
                </a:move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8" y="26"/>
                  <a:pt x="7" y="22"/>
                </a:cubicBezTo>
                <a:cubicBezTo>
                  <a:pt x="6" y="20"/>
                  <a:pt x="7" y="18"/>
                  <a:pt x="7" y="17"/>
                </a:cubicBezTo>
                <a:cubicBezTo>
                  <a:pt x="7" y="16"/>
                  <a:pt x="9" y="14"/>
                  <a:pt x="11" y="14"/>
                </a:cubicBezTo>
                <a:cubicBezTo>
                  <a:pt x="17" y="14"/>
                  <a:pt x="17" y="14"/>
                  <a:pt x="17" y="14"/>
                </a:cubicBezTo>
                <a:lnTo>
                  <a:pt x="17" y="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5431202" y="3582048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80 w 150"/>
              <a:gd name="T11" fmla="*/ 40 h 150"/>
              <a:gd name="T12" fmla="*/ 92 w 150"/>
              <a:gd name="T13" fmla="*/ 27 h 150"/>
              <a:gd name="T14" fmla="*/ 101 w 150"/>
              <a:gd name="T15" fmla="*/ 41 h 150"/>
              <a:gd name="T16" fmla="*/ 88 w 150"/>
              <a:gd name="T17" fmla="*/ 54 h 150"/>
              <a:gd name="T18" fmla="*/ 80 w 150"/>
              <a:gd name="T19" fmla="*/ 40 h 150"/>
              <a:gd name="T20" fmla="*/ 64 w 150"/>
              <a:gd name="T21" fmla="*/ 25 h 150"/>
              <a:gd name="T22" fmla="*/ 74 w 150"/>
              <a:gd name="T23" fmla="*/ 39 h 150"/>
              <a:gd name="T24" fmla="*/ 64 w 150"/>
              <a:gd name="T25" fmla="*/ 53 h 150"/>
              <a:gd name="T26" fmla="*/ 54 w 150"/>
              <a:gd name="T27" fmla="*/ 39 h 150"/>
              <a:gd name="T28" fmla="*/ 64 w 150"/>
              <a:gd name="T29" fmla="*/ 25 h 150"/>
              <a:gd name="T30" fmla="*/ 33 w 150"/>
              <a:gd name="T31" fmla="*/ 58 h 150"/>
              <a:gd name="T32" fmla="*/ 42 w 150"/>
              <a:gd name="T33" fmla="*/ 46 h 150"/>
              <a:gd name="T34" fmla="*/ 54 w 150"/>
              <a:gd name="T35" fmla="*/ 56 h 150"/>
              <a:gd name="T36" fmla="*/ 45 w 150"/>
              <a:gd name="T37" fmla="*/ 73 h 150"/>
              <a:gd name="T38" fmla="*/ 33 w 150"/>
              <a:gd name="T39" fmla="*/ 58 h 150"/>
              <a:gd name="T40" fmla="*/ 109 w 150"/>
              <a:gd name="T41" fmla="*/ 109 h 150"/>
              <a:gd name="T42" fmla="*/ 84 w 150"/>
              <a:gd name="T43" fmla="*/ 115 h 150"/>
              <a:gd name="T44" fmla="*/ 68 w 150"/>
              <a:gd name="T45" fmla="*/ 114 h 150"/>
              <a:gd name="T46" fmla="*/ 52 w 150"/>
              <a:gd name="T47" fmla="*/ 116 h 150"/>
              <a:gd name="T48" fmla="*/ 39 w 150"/>
              <a:gd name="T49" fmla="*/ 103 h 150"/>
              <a:gd name="T50" fmla="*/ 50 w 150"/>
              <a:gd name="T51" fmla="*/ 82 h 150"/>
              <a:gd name="T52" fmla="*/ 62 w 150"/>
              <a:gd name="T53" fmla="*/ 70 h 150"/>
              <a:gd name="T54" fmla="*/ 88 w 150"/>
              <a:gd name="T55" fmla="*/ 71 h 150"/>
              <a:gd name="T56" fmla="*/ 106 w 150"/>
              <a:gd name="T57" fmla="*/ 89 h 150"/>
              <a:gd name="T58" fmla="*/ 109 w 150"/>
              <a:gd name="T59" fmla="*/ 109 h 150"/>
              <a:gd name="T60" fmla="*/ 107 w 150"/>
              <a:gd name="T61" fmla="*/ 79 h 150"/>
              <a:gd name="T62" fmla="*/ 96 w 150"/>
              <a:gd name="T63" fmla="*/ 66 h 150"/>
              <a:gd name="T64" fmla="*/ 106 w 150"/>
              <a:gd name="T65" fmla="*/ 53 h 150"/>
              <a:gd name="T66" fmla="*/ 117 w 150"/>
              <a:gd name="T67" fmla="*/ 64 h 150"/>
              <a:gd name="T68" fmla="*/ 107 w 150"/>
              <a:gd name="T69" fmla="*/ 7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3" y="0"/>
                  <a:pt x="0" y="33"/>
                  <a:pt x="0" y="75"/>
                </a:cubicBezTo>
                <a:cubicBezTo>
                  <a:pt x="0" y="117"/>
                  <a:pt x="33" y="150"/>
                  <a:pt x="75" y="150"/>
                </a:cubicBezTo>
                <a:cubicBezTo>
                  <a:pt x="116" y="150"/>
                  <a:pt x="150" y="117"/>
                  <a:pt x="150" y="75"/>
                </a:cubicBezTo>
                <a:cubicBezTo>
                  <a:pt x="150" y="33"/>
                  <a:pt x="116" y="0"/>
                  <a:pt x="75" y="0"/>
                </a:cubicBezTo>
                <a:close/>
                <a:moveTo>
                  <a:pt x="80" y="40"/>
                </a:moveTo>
                <a:cubicBezTo>
                  <a:pt x="80" y="34"/>
                  <a:pt x="87" y="26"/>
                  <a:pt x="92" y="27"/>
                </a:cubicBezTo>
                <a:cubicBezTo>
                  <a:pt x="97" y="28"/>
                  <a:pt x="102" y="35"/>
                  <a:pt x="101" y="41"/>
                </a:cubicBezTo>
                <a:cubicBezTo>
                  <a:pt x="100" y="47"/>
                  <a:pt x="95" y="55"/>
                  <a:pt x="88" y="54"/>
                </a:cubicBezTo>
                <a:cubicBezTo>
                  <a:pt x="80" y="53"/>
                  <a:pt x="79" y="46"/>
                  <a:pt x="80" y="40"/>
                </a:cubicBezTo>
                <a:close/>
                <a:moveTo>
                  <a:pt x="64" y="25"/>
                </a:moveTo>
                <a:cubicBezTo>
                  <a:pt x="70" y="25"/>
                  <a:pt x="74" y="31"/>
                  <a:pt x="74" y="39"/>
                </a:cubicBezTo>
                <a:cubicBezTo>
                  <a:pt x="74" y="47"/>
                  <a:pt x="70" y="53"/>
                  <a:pt x="64" y="53"/>
                </a:cubicBezTo>
                <a:cubicBezTo>
                  <a:pt x="59" y="53"/>
                  <a:pt x="54" y="47"/>
                  <a:pt x="54" y="39"/>
                </a:cubicBezTo>
                <a:cubicBezTo>
                  <a:pt x="54" y="31"/>
                  <a:pt x="59" y="25"/>
                  <a:pt x="64" y="25"/>
                </a:cubicBezTo>
                <a:close/>
                <a:moveTo>
                  <a:pt x="33" y="58"/>
                </a:moveTo>
                <a:cubicBezTo>
                  <a:pt x="33" y="58"/>
                  <a:pt x="34" y="47"/>
                  <a:pt x="42" y="46"/>
                </a:cubicBezTo>
                <a:cubicBezTo>
                  <a:pt x="49" y="45"/>
                  <a:pt x="53" y="52"/>
                  <a:pt x="54" y="56"/>
                </a:cubicBezTo>
                <a:cubicBezTo>
                  <a:pt x="54" y="59"/>
                  <a:pt x="55" y="71"/>
                  <a:pt x="45" y="73"/>
                </a:cubicBezTo>
                <a:cubicBezTo>
                  <a:pt x="35" y="75"/>
                  <a:pt x="32" y="64"/>
                  <a:pt x="33" y="58"/>
                </a:cubicBezTo>
                <a:close/>
                <a:moveTo>
                  <a:pt x="109" y="109"/>
                </a:moveTo>
                <a:cubicBezTo>
                  <a:pt x="104" y="122"/>
                  <a:pt x="84" y="115"/>
                  <a:pt x="84" y="115"/>
                </a:cubicBezTo>
                <a:cubicBezTo>
                  <a:pt x="84" y="115"/>
                  <a:pt x="76" y="113"/>
                  <a:pt x="68" y="114"/>
                </a:cubicBezTo>
                <a:cubicBezTo>
                  <a:pt x="59" y="116"/>
                  <a:pt x="52" y="116"/>
                  <a:pt x="52" y="116"/>
                </a:cubicBezTo>
                <a:cubicBezTo>
                  <a:pt x="52" y="116"/>
                  <a:pt x="42" y="116"/>
                  <a:pt x="39" y="103"/>
                </a:cubicBezTo>
                <a:cubicBezTo>
                  <a:pt x="36" y="91"/>
                  <a:pt x="49" y="84"/>
                  <a:pt x="50" y="82"/>
                </a:cubicBezTo>
                <a:cubicBezTo>
                  <a:pt x="51" y="81"/>
                  <a:pt x="57" y="77"/>
                  <a:pt x="62" y="70"/>
                </a:cubicBezTo>
                <a:cubicBezTo>
                  <a:pt x="66" y="62"/>
                  <a:pt x="79" y="57"/>
                  <a:pt x="88" y="71"/>
                </a:cubicBezTo>
                <a:cubicBezTo>
                  <a:pt x="95" y="80"/>
                  <a:pt x="106" y="89"/>
                  <a:pt x="106" y="89"/>
                </a:cubicBezTo>
                <a:cubicBezTo>
                  <a:pt x="106" y="89"/>
                  <a:pt x="114" y="96"/>
                  <a:pt x="109" y="109"/>
                </a:cubicBezTo>
                <a:close/>
                <a:moveTo>
                  <a:pt x="107" y="79"/>
                </a:moveTo>
                <a:cubicBezTo>
                  <a:pt x="96" y="80"/>
                  <a:pt x="96" y="72"/>
                  <a:pt x="96" y="66"/>
                </a:cubicBezTo>
                <a:cubicBezTo>
                  <a:pt x="96" y="61"/>
                  <a:pt x="97" y="53"/>
                  <a:pt x="106" y="53"/>
                </a:cubicBezTo>
                <a:cubicBezTo>
                  <a:pt x="115" y="53"/>
                  <a:pt x="117" y="61"/>
                  <a:pt x="117" y="64"/>
                </a:cubicBezTo>
                <a:cubicBezTo>
                  <a:pt x="117" y="67"/>
                  <a:pt x="118" y="79"/>
                  <a:pt x="107" y="7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9" name="Rectangle 159"/>
          <p:cNvSpPr>
            <a:spLocks noChangeArrowheads="1"/>
          </p:cNvSpPr>
          <p:nvPr/>
        </p:nvSpPr>
        <p:spPr bwMode="auto">
          <a:xfrm>
            <a:off x="7557398" y="3761916"/>
            <a:ext cx="161311" cy="67094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60"/>
          <p:cNvSpPr>
            <a:spLocks noEditPoints="1"/>
          </p:cNvSpPr>
          <p:nvPr/>
        </p:nvSpPr>
        <p:spPr bwMode="auto">
          <a:xfrm>
            <a:off x="7391805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33 w 151"/>
              <a:gd name="T11" fmla="*/ 27 h 150"/>
              <a:gd name="T12" fmla="*/ 117 w 151"/>
              <a:gd name="T13" fmla="*/ 27 h 150"/>
              <a:gd name="T14" fmla="*/ 117 w 151"/>
              <a:gd name="T15" fmla="*/ 35 h 150"/>
              <a:gd name="T16" fmla="*/ 33 w 151"/>
              <a:gd name="T17" fmla="*/ 35 h 150"/>
              <a:gd name="T18" fmla="*/ 33 w 151"/>
              <a:gd name="T19" fmla="*/ 27 h 150"/>
              <a:gd name="T20" fmla="*/ 109 w 151"/>
              <a:gd name="T21" fmla="*/ 47 h 150"/>
              <a:gd name="T22" fmla="*/ 109 w 151"/>
              <a:gd name="T23" fmla="*/ 83 h 150"/>
              <a:gd name="T24" fmla="*/ 37 w 151"/>
              <a:gd name="T25" fmla="*/ 83 h 150"/>
              <a:gd name="T26" fmla="*/ 37 w 151"/>
              <a:gd name="T27" fmla="*/ 47 h 150"/>
              <a:gd name="T28" fmla="*/ 109 w 151"/>
              <a:gd name="T29" fmla="*/ 47 h 150"/>
              <a:gd name="T30" fmla="*/ 117 w 151"/>
              <a:gd name="T31" fmla="*/ 115 h 150"/>
              <a:gd name="T32" fmla="*/ 29 w 151"/>
              <a:gd name="T33" fmla="*/ 115 h 150"/>
              <a:gd name="T34" fmla="*/ 29 w 151"/>
              <a:gd name="T35" fmla="*/ 107 h 150"/>
              <a:gd name="T36" fmla="*/ 57 w 151"/>
              <a:gd name="T37" fmla="*/ 107 h 150"/>
              <a:gd name="T38" fmla="*/ 47 w 151"/>
              <a:gd name="T39" fmla="*/ 90 h 150"/>
              <a:gd name="T40" fmla="*/ 57 w 151"/>
              <a:gd name="T41" fmla="*/ 87 h 150"/>
              <a:gd name="T42" fmla="*/ 67 w 151"/>
              <a:gd name="T43" fmla="*/ 107 h 150"/>
              <a:gd name="T44" fmla="*/ 85 w 151"/>
              <a:gd name="T45" fmla="*/ 107 h 150"/>
              <a:gd name="T46" fmla="*/ 94 w 151"/>
              <a:gd name="T47" fmla="*/ 86 h 150"/>
              <a:gd name="T48" fmla="*/ 104 w 151"/>
              <a:gd name="T49" fmla="*/ 90 h 150"/>
              <a:gd name="T50" fmla="*/ 95 w 151"/>
              <a:gd name="T51" fmla="*/ 107 h 150"/>
              <a:gd name="T52" fmla="*/ 117 w 151"/>
              <a:gd name="T53" fmla="*/ 107 h 150"/>
              <a:gd name="T54" fmla="*/ 117 w 151"/>
              <a:gd name="T55" fmla="*/ 11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33" y="27"/>
                </a:moveTo>
                <a:cubicBezTo>
                  <a:pt x="117" y="27"/>
                  <a:pt x="117" y="27"/>
                  <a:pt x="117" y="27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33" y="35"/>
                  <a:pt x="33" y="35"/>
                  <a:pt x="33" y="35"/>
                </a:cubicBezTo>
                <a:lnTo>
                  <a:pt x="33" y="27"/>
                </a:lnTo>
                <a:close/>
                <a:moveTo>
                  <a:pt x="109" y="47"/>
                </a:moveTo>
                <a:cubicBezTo>
                  <a:pt x="109" y="83"/>
                  <a:pt x="109" y="83"/>
                  <a:pt x="109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7" y="47"/>
                  <a:pt x="37" y="47"/>
                  <a:pt x="37" y="47"/>
                </a:cubicBezTo>
                <a:lnTo>
                  <a:pt x="109" y="47"/>
                </a:lnTo>
                <a:close/>
                <a:moveTo>
                  <a:pt x="117" y="115"/>
                </a:moveTo>
                <a:cubicBezTo>
                  <a:pt x="29" y="115"/>
                  <a:pt x="29" y="115"/>
                  <a:pt x="29" y="115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99"/>
                  <a:pt x="51" y="96"/>
                  <a:pt x="47" y="90"/>
                </a:cubicBezTo>
                <a:cubicBezTo>
                  <a:pt x="57" y="87"/>
                  <a:pt x="57" y="87"/>
                  <a:pt x="57" y="87"/>
                </a:cubicBezTo>
                <a:cubicBezTo>
                  <a:pt x="61" y="92"/>
                  <a:pt x="64" y="99"/>
                  <a:pt x="67" y="107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8" y="99"/>
                  <a:pt x="91" y="94"/>
                  <a:pt x="94" y="86"/>
                </a:cubicBezTo>
                <a:cubicBezTo>
                  <a:pt x="104" y="90"/>
                  <a:pt x="104" y="90"/>
                  <a:pt x="104" y="90"/>
                </a:cubicBezTo>
                <a:cubicBezTo>
                  <a:pt x="101" y="97"/>
                  <a:pt x="99" y="99"/>
                  <a:pt x="95" y="107"/>
                </a:cubicBezTo>
                <a:cubicBezTo>
                  <a:pt x="117" y="107"/>
                  <a:pt x="117" y="107"/>
                  <a:pt x="117" y="107"/>
                </a:cubicBezTo>
                <a:lnTo>
                  <a:pt x="117" y="11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1" name="Oval 161"/>
          <p:cNvSpPr>
            <a:spLocks noChangeArrowheads="1"/>
          </p:cNvSpPr>
          <p:nvPr/>
        </p:nvSpPr>
        <p:spPr bwMode="auto">
          <a:xfrm>
            <a:off x="10618007" y="3853278"/>
            <a:ext cx="29978" cy="3283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2" name="Freeform 162"/>
          <p:cNvSpPr/>
          <p:nvPr/>
        </p:nvSpPr>
        <p:spPr bwMode="auto">
          <a:xfrm>
            <a:off x="10472400" y="3826154"/>
            <a:ext cx="131332" cy="148462"/>
          </a:xfrm>
          <a:custGeom>
            <a:avLst/>
            <a:gdLst>
              <a:gd name="T0" fmla="*/ 3 w 39"/>
              <a:gd name="T1" fmla="*/ 0 h 44"/>
              <a:gd name="T2" fmla="*/ 39 w 39"/>
              <a:gd name="T3" fmla="*/ 14 h 44"/>
              <a:gd name="T4" fmla="*/ 3 w 39"/>
              <a:gd name="T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4">
                <a:moveTo>
                  <a:pt x="3" y="0"/>
                </a:moveTo>
                <a:cubicBezTo>
                  <a:pt x="3" y="4"/>
                  <a:pt x="0" y="44"/>
                  <a:pt x="39" y="14"/>
                </a:cubicBezTo>
                <a:cubicBezTo>
                  <a:pt x="3" y="35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3" name="Freeform 163"/>
          <p:cNvSpPr>
            <a:spLocks noEditPoints="1"/>
          </p:cNvSpPr>
          <p:nvPr/>
        </p:nvSpPr>
        <p:spPr bwMode="auto">
          <a:xfrm>
            <a:off x="10489530" y="3740503"/>
            <a:ext cx="128477" cy="142752"/>
          </a:xfrm>
          <a:custGeom>
            <a:avLst/>
            <a:gdLst>
              <a:gd name="T0" fmla="*/ 24 w 38"/>
              <a:gd name="T1" fmla="*/ 9 h 42"/>
              <a:gd name="T2" fmla="*/ 13 w 38"/>
              <a:gd name="T3" fmla="*/ 3 h 42"/>
              <a:gd name="T4" fmla="*/ 4 w 38"/>
              <a:gd name="T5" fmla="*/ 16 h 42"/>
              <a:gd name="T6" fmla="*/ 17 w 38"/>
              <a:gd name="T7" fmla="*/ 28 h 42"/>
              <a:gd name="T8" fmla="*/ 29 w 38"/>
              <a:gd name="T9" fmla="*/ 36 h 42"/>
              <a:gd name="T10" fmla="*/ 37 w 38"/>
              <a:gd name="T11" fmla="*/ 17 h 42"/>
              <a:gd name="T12" fmla="*/ 24 w 38"/>
              <a:gd name="T13" fmla="*/ 9 h 42"/>
              <a:gd name="T14" fmla="*/ 20 w 38"/>
              <a:gd name="T15" fmla="*/ 15 h 42"/>
              <a:gd name="T16" fmla="*/ 14 w 38"/>
              <a:gd name="T17" fmla="*/ 20 h 42"/>
              <a:gd name="T18" fmla="*/ 13 w 38"/>
              <a:gd name="T19" fmla="*/ 12 h 42"/>
              <a:gd name="T20" fmla="*/ 18 w 38"/>
              <a:gd name="T21" fmla="*/ 7 h 42"/>
              <a:gd name="T22" fmla="*/ 20 w 38"/>
              <a:gd name="T23" fmla="*/ 15 h 42"/>
              <a:gd name="T24" fmla="*/ 33 w 38"/>
              <a:gd name="T25" fmla="*/ 20 h 42"/>
              <a:gd name="T26" fmla="*/ 29 w 38"/>
              <a:gd name="T27" fmla="*/ 24 h 42"/>
              <a:gd name="T28" fmla="*/ 28 w 38"/>
              <a:gd name="T29" fmla="*/ 17 h 42"/>
              <a:gd name="T30" fmla="*/ 31 w 38"/>
              <a:gd name="T31" fmla="*/ 13 h 42"/>
              <a:gd name="T32" fmla="*/ 33 w 38"/>
              <a:gd name="T33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42">
                <a:moveTo>
                  <a:pt x="24" y="9"/>
                </a:moveTo>
                <a:cubicBezTo>
                  <a:pt x="24" y="5"/>
                  <a:pt x="20" y="0"/>
                  <a:pt x="13" y="3"/>
                </a:cubicBezTo>
                <a:cubicBezTo>
                  <a:pt x="7" y="4"/>
                  <a:pt x="4" y="16"/>
                  <a:pt x="4" y="16"/>
                </a:cubicBezTo>
                <a:cubicBezTo>
                  <a:pt x="0" y="37"/>
                  <a:pt x="17" y="28"/>
                  <a:pt x="17" y="28"/>
                </a:cubicBezTo>
                <a:cubicBezTo>
                  <a:pt x="17" y="28"/>
                  <a:pt x="18" y="42"/>
                  <a:pt x="29" y="36"/>
                </a:cubicBezTo>
                <a:cubicBezTo>
                  <a:pt x="35" y="30"/>
                  <a:pt x="37" y="17"/>
                  <a:pt x="37" y="17"/>
                </a:cubicBezTo>
                <a:cubicBezTo>
                  <a:pt x="38" y="0"/>
                  <a:pt x="24" y="9"/>
                  <a:pt x="24" y="9"/>
                </a:cubicBezTo>
                <a:close/>
                <a:moveTo>
                  <a:pt x="20" y="15"/>
                </a:moveTo>
                <a:cubicBezTo>
                  <a:pt x="18" y="17"/>
                  <a:pt x="16" y="20"/>
                  <a:pt x="14" y="20"/>
                </a:cubicBezTo>
                <a:cubicBezTo>
                  <a:pt x="12" y="19"/>
                  <a:pt x="12" y="16"/>
                  <a:pt x="13" y="12"/>
                </a:cubicBezTo>
                <a:cubicBezTo>
                  <a:pt x="14" y="9"/>
                  <a:pt x="16" y="7"/>
                  <a:pt x="18" y="7"/>
                </a:cubicBezTo>
                <a:cubicBezTo>
                  <a:pt x="20" y="8"/>
                  <a:pt x="21" y="11"/>
                  <a:pt x="20" y="15"/>
                </a:cubicBezTo>
                <a:close/>
                <a:moveTo>
                  <a:pt x="33" y="20"/>
                </a:moveTo>
                <a:cubicBezTo>
                  <a:pt x="31" y="22"/>
                  <a:pt x="30" y="24"/>
                  <a:pt x="29" y="24"/>
                </a:cubicBezTo>
                <a:cubicBezTo>
                  <a:pt x="28" y="22"/>
                  <a:pt x="26" y="20"/>
                  <a:pt x="28" y="17"/>
                </a:cubicBezTo>
                <a:cubicBezTo>
                  <a:pt x="29" y="15"/>
                  <a:pt x="30" y="13"/>
                  <a:pt x="31" y="13"/>
                </a:cubicBezTo>
                <a:cubicBezTo>
                  <a:pt x="34" y="13"/>
                  <a:pt x="34" y="17"/>
                  <a:pt x="33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4" name="Freeform 164"/>
          <p:cNvSpPr/>
          <p:nvPr/>
        </p:nvSpPr>
        <p:spPr bwMode="auto">
          <a:xfrm>
            <a:off x="10449559" y="3799032"/>
            <a:ext cx="25695" cy="29978"/>
          </a:xfrm>
          <a:custGeom>
            <a:avLst/>
            <a:gdLst>
              <a:gd name="T0" fmla="*/ 4 w 8"/>
              <a:gd name="T1" fmla="*/ 0 h 9"/>
              <a:gd name="T2" fmla="*/ 0 w 8"/>
              <a:gd name="T3" fmla="*/ 4 h 9"/>
              <a:gd name="T4" fmla="*/ 4 w 8"/>
              <a:gd name="T5" fmla="*/ 9 h 9"/>
              <a:gd name="T6" fmla="*/ 8 w 8"/>
              <a:gd name="T7" fmla="*/ 4 h 9"/>
              <a:gd name="T8" fmla="*/ 4 w 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4" y="0"/>
                </a:moveTo>
                <a:cubicBezTo>
                  <a:pt x="3" y="0"/>
                  <a:pt x="0" y="2"/>
                  <a:pt x="0" y="4"/>
                </a:cubicBezTo>
                <a:cubicBezTo>
                  <a:pt x="0" y="7"/>
                  <a:pt x="3" y="9"/>
                  <a:pt x="4" y="9"/>
                </a:cubicBezTo>
                <a:cubicBezTo>
                  <a:pt x="7" y="9"/>
                  <a:pt x="8" y="7"/>
                  <a:pt x="8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5" name="Freeform 165"/>
          <p:cNvSpPr>
            <a:spLocks noEditPoints="1"/>
          </p:cNvSpPr>
          <p:nvPr/>
        </p:nvSpPr>
        <p:spPr bwMode="auto">
          <a:xfrm>
            <a:off x="1030680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125 w 151"/>
              <a:gd name="T11" fmla="*/ 83 h 150"/>
              <a:gd name="T12" fmla="*/ 102 w 151"/>
              <a:gd name="T13" fmla="*/ 96 h 150"/>
              <a:gd name="T14" fmla="*/ 102 w 151"/>
              <a:gd name="T15" fmla="*/ 121 h 150"/>
              <a:gd name="T16" fmla="*/ 83 w 151"/>
              <a:gd name="T17" fmla="*/ 125 h 150"/>
              <a:gd name="T18" fmla="*/ 68 w 151"/>
              <a:gd name="T19" fmla="*/ 112 h 150"/>
              <a:gd name="T20" fmla="*/ 54 w 151"/>
              <a:gd name="T21" fmla="*/ 122 h 150"/>
              <a:gd name="T22" fmla="*/ 36 w 151"/>
              <a:gd name="T23" fmla="*/ 113 h 150"/>
              <a:gd name="T24" fmla="*/ 40 w 151"/>
              <a:gd name="T25" fmla="*/ 81 h 150"/>
              <a:gd name="T26" fmla="*/ 27 w 151"/>
              <a:gd name="T27" fmla="*/ 45 h 150"/>
              <a:gd name="T28" fmla="*/ 48 w 151"/>
              <a:gd name="T29" fmla="*/ 43 h 150"/>
              <a:gd name="T30" fmla="*/ 61 w 151"/>
              <a:gd name="T31" fmla="*/ 43 h 150"/>
              <a:gd name="T32" fmla="*/ 83 w 151"/>
              <a:gd name="T33" fmla="*/ 26 h 150"/>
              <a:gd name="T34" fmla="*/ 97 w 151"/>
              <a:gd name="T35" fmla="*/ 39 h 150"/>
              <a:gd name="T36" fmla="*/ 100 w 151"/>
              <a:gd name="T37" fmla="*/ 56 h 150"/>
              <a:gd name="T38" fmla="*/ 118 w 151"/>
              <a:gd name="T39" fmla="*/ 65 h 150"/>
              <a:gd name="T40" fmla="*/ 125 w 151"/>
              <a:gd name="T41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5" y="0"/>
                </a:cubicBezTo>
                <a:close/>
                <a:moveTo>
                  <a:pt x="125" y="83"/>
                </a:moveTo>
                <a:cubicBezTo>
                  <a:pt x="125" y="83"/>
                  <a:pt x="114" y="94"/>
                  <a:pt x="102" y="96"/>
                </a:cubicBezTo>
                <a:cubicBezTo>
                  <a:pt x="102" y="96"/>
                  <a:pt x="102" y="112"/>
                  <a:pt x="102" y="121"/>
                </a:cubicBezTo>
                <a:cubicBezTo>
                  <a:pt x="102" y="121"/>
                  <a:pt x="106" y="137"/>
                  <a:pt x="83" y="125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4" y="122"/>
                  <a:pt x="40" y="133"/>
                  <a:pt x="36" y="113"/>
                </a:cubicBezTo>
                <a:cubicBezTo>
                  <a:pt x="36" y="113"/>
                  <a:pt x="36" y="82"/>
                  <a:pt x="40" y="81"/>
                </a:cubicBezTo>
                <a:cubicBezTo>
                  <a:pt x="36" y="75"/>
                  <a:pt x="27" y="64"/>
                  <a:pt x="27" y="45"/>
                </a:cubicBezTo>
                <a:cubicBezTo>
                  <a:pt x="27" y="45"/>
                  <a:pt x="25" y="30"/>
                  <a:pt x="48" y="43"/>
                </a:cubicBezTo>
                <a:cubicBezTo>
                  <a:pt x="55" y="47"/>
                  <a:pt x="57" y="47"/>
                  <a:pt x="61" y="43"/>
                </a:cubicBezTo>
                <a:cubicBezTo>
                  <a:pt x="63" y="39"/>
                  <a:pt x="75" y="27"/>
                  <a:pt x="83" y="26"/>
                </a:cubicBezTo>
                <a:cubicBezTo>
                  <a:pt x="83" y="26"/>
                  <a:pt x="95" y="22"/>
                  <a:pt x="97" y="39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0" y="56"/>
                  <a:pt x="97" y="65"/>
                  <a:pt x="118" y="65"/>
                </a:cubicBezTo>
                <a:cubicBezTo>
                  <a:pt x="118" y="65"/>
                  <a:pt x="142" y="65"/>
                  <a:pt x="125" y="8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6" name="Freeform 166"/>
          <p:cNvSpPr/>
          <p:nvPr/>
        </p:nvSpPr>
        <p:spPr bwMode="auto">
          <a:xfrm>
            <a:off x="10481268" y="4857640"/>
            <a:ext cx="142752" cy="162738"/>
          </a:xfrm>
          <a:custGeom>
            <a:avLst/>
            <a:gdLst>
              <a:gd name="T0" fmla="*/ 3 w 42"/>
              <a:gd name="T1" fmla="*/ 0 h 48"/>
              <a:gd name="T2" fmla="*/ 42 w 42"/>
              <a:gd name="T3" fmla="*/ 15 h 48"/>
              <a:gd name="T4" fmla="*/ 3 w 42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48">
                <a:moveTo>
                  <a:pt x="3" y="0"/>
                </a:moveTo>
                <a:cubicBezTo>
                  <a:pt x="3" y="4"/>
                  <a:pt x="0" y="48"/>
                  <a:pt x="42" y="15"/>
                </a:cubicBezTo>
                <a:cubicBezTo>
                  <a:pt x="3" y="38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7" name="Freeform 167"/>
          <p:cNvSpPr>
            <a:spLocks noEditPoints="1"/>
          </p:cNvSpPr>
          <p:nvPr/>
        </p:nvSpPr>
        <p:spPr bwMode="auto">
          <a:xfrm>
            <a:off x="10305683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33 w 152"/>
              <a:gd name="T19" fmla="*/ 85 h 152"/>
              <a:gd name="T20" fmla="*/ 108 w 152"/>
              <a:gd name="T21" fmla="*/ 99 h 152"/>
              <a:gd name="T22" fmla="*/ 108 w 152"/>
              <a:gd name="T23" fmla="*/ 125 h 152"/>
              <a:gd name="T24" fmla="*/ 88 w 152"/>
              <a:gd name="T25" fmla="*/ 130 h 152"/>
              <a:gd name="T26" fmla="*/ 73 w 152"/>
              <a:gd name="T27" fmla="*/ 116 h 152"/>
              <a:gd name="T28" fmla="*/ 57 w 152"/>
              <a:gd name="T29" fmla="*/ 127 h 152"/>
              <a:gd name="T30" fmla="*/ 38 w 152"/>
              <a:gd name="T31" fmla="*/ 117 h 152"/>
              <a:gd name="T32" fmla="*/ 42 w 152"/>
              <a:gd name="T33" fmla="*/ 82 h 152"/>
              <a:gd name="T34" fmla="*/ 28 w 152"/>
              <a:gd name="T35" fmla="*/ 44 h 152"/>
              <a:gd name="T36" fmla="*/ 51 w 152"/>
              <a:gd name="T37" fmla="*/ 41 h 152"/>
              <a:gd name="T38" fmla="*/ 65 w 152"/>
              <a:gd name="T39" fmla="*/ 41 h 152"/>
              <a:gd name="T40" fmla="*/ 89 w 152"/>
              <a:gd name="T41" fmla="*/ 23 h 152"/>
              <a:gd name="T42" fmla="*/ 104 w 152"/>
              <a:gd name="T43" fmla="*/ 37 h 152"/>
              <a:gd name="T44" fmla="*/ 107 w 152"/>
              <a:gd name="T45" fmla="*/ 55 h 152"/>
              <a:gd name="T46" fmla="*/ 126 w 152"/>
              <a:gd name="T47" fmla="*/ 65 h 152"/>
              <a:gd name="T48" fmla="*/ 133 w 152"/>
              <a:gd name="T49" fmla="*/ 8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33" y="85"/>
                </a:moveTo>
                <a:cubicBezTo>
                  <a:pt x="133" y="85"/>
                  <a:pt x="120" y="96"/>
                  <a:pt x="108" y="99"/>
                </a:cubicBezTo>
                <a:cubicBezTo>
                  <a:pt x="108" y="99"/>
                  <a:pt x="108" y="116"/>
                  <a:pt x="108" y="125"/>
                </a:cubicBezTo>
                <a:cubicBezTo>
                  <a:pt x="108" y="125"/>
                  <a:pt x="113" y="142"/>
                  <a:pt x="88" y="130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57" y="127"/>
                  <a:pt x="42" y="138"/>
                  <a:pt x="38" y="117"/>
                </a:cubicBezTo>
                <a:cubicBezTo>
                  <a:pt x="38" y="117"/>
                  <a:pt x="38" y="83"/>
                  <a:pt x="42" y="82"/>
                </a:cubicBezTo>
                <a:cubicBezTo>
                  <a:pt x="38" y="76"/>
                  <a:pt x="28" y="64"/>
                  <a:pt x="28" y="44"/>
                </a:cubicBezTo>
                <a:cubicBezTo>
                  <a:pt x="28" y="44"/>
                  <a:pt x="27" y="27"/>
                  <a:pt x="51" y="41"/>
                </a:cubicBezTo>
                <a:cubicBezTo>
                  <a:pt x="59" y="45"/>
                  <a:pt x="60" y="45"/>
                  <a:pt x="65" y="41"/>
                </a:cubicBezTo>
                <a:cubicBezTo>
                  <a:pt x="67" y="37"/>
                  <a:pt x="80" y="24"/>
                  <a:pt x="89" y="23"/>
                </a:cubicBezTo>
                <a:cubicBezTo>
                  <a:pt x="89" y="23"/>
                  <a:pt x="101" y="19"/>
                  <a:pt x="104" y="37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5"/>
                  <a:pt x="104" y="65"/>
                  <a:pt x="126" y="65"/>
                </a:cubicBezTo>
                <a:cubicBezTo>
                  <a:pt x="126" y="65"/>
                  <a:pt x="151" y="65"/>
                  <a:pt x="133" y="8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" name="Freeform 168"/>
          <p:cNvSpPr/>
          <p:nvPr/>
        </p:nvSpPr>
        <p:spPr bwMode="auto">
          <a:xfrm>
            <a:off x="10458427" y="4827662"/>
            <a:ext cx="27123" cy="34261"/>
          </a:xfrm>
          <a:custGeom>
            <a:avLst/>
            <a:gdLst>
              <a:gd name="T0" fmla="*/ 4 w 8"/>
              <a:gd name="T1" fmla="*/ 0 h 10"/>
              <a:gd name="T2" fmla="*/ 0 w 8"/>
              <a:gd name="T3" fmla="*/ 5 h 10"/>
              <a:gd name="T4" fmla="*/ 4 w 8"/>
              <a:gd name="T5" fmla="*/ 10 h 10"/>
              <a:gd name="T6" fmla="*/ 8 w 8"/>
              <a:gd name="T7" fmla="*/ 5 h 10"/>
              <a:gd name="T8" fmla="*/ 4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4" y="0"/>
                </a:moveTo>
                <a:cubicBezTo>
                  <a:pt x="3" y="0"/>
                  <a:pt x="0" y="2"/>
                  <a:pt x="0" y="5"/>
                </a:cubicBezTo>
                <a:cubicBezTo>
                  <a:pt x="0" y="7"/>
                  <a:pt x="3" y="10"/>
                  <a:pt x="4" y="10"/>
                </a:cubicBezTo>
                <a:cubicBezTo>
                  <a:pt x="7" y="10"/>
                  <a:pt x="8" y="7"/>
                  <a:pt x="8" y="5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9" name="Freeform 169"/>
          <p:cNvSpPr>
            <a:spLocks noEditPoints="1"/>
          </p:cNvSpPr>
          <p:nvPr/>
        </p:nvSpPr>
        <p:spPr bwMode="auto">
          <a:xfrm>
            <a:off x="10502681" y="4766279"/>
            <a:ext cx="134187" cy="152745"/>
          </a:xfrm>
          <a:custGeom>
            <a:avLst/>
            <a:gdLst>
              <a:gd name="T0" fmla="*/ 25 w 40"/>
              <a:gd name="T1" fmla="*/ 10 h 45"/>
              <a:gd name="T2" fmla="*/ 14 w 40"/>
              <a:gd name="T3" fmla="*/ 3 h 45"/>
              <a:gd name="T4" fmla="*/ 4 w 40"/>
              <a:gd name="T5" fmla="*/ 17 h 45"/>
              <a:gd name="T6" fmla="*/ 18 w 40"/>
              <a:gd name="T7" fmla="*/ 30 h 45"/>
              <a:gd name="T8" fmla="*/ 31 w 40"/>
              <a:gd name="T9" fmla="*/ 38 h 45"/>
              <a:gd name="T10" fmla="*/ 39 w 40"/>
              <a:gd name="T11" fmla="*/ 18 h 45"/>
              <a:gd name="T12" fmla="*/ 25 w 40"/>
              <a:gd name="T13" fmla="*/ 10 h 45"/>
              <a:gd name="T14" fmla="*/ 21 w 40"/>
              <a:gd name="T15" fmla="*/ 16 h 45"/>
              <a:gd name="T16" fmla="*/ 15 w 40"/>
              <a:gd name="T17" fmla="*/ 21 h 45"/>
              <a:gd name="T18" fmla="*/ 14 w 40"/>
              <a:gd name="T19" fmla="*/ 13 h 45"/>
              <a:gd name="T20" fmla="*/ 19 w 40"/>
              <a:gd name="T21" fmla="*/ 7 h 45"/>
              <a:gd name="T22" fmla="*/ 21 w 40"/>
              <a:gd name="T23" fmla="*/ 16 h 45"/>
              <a:gd name="T24" fmla="*/ 35 w 40"/>
              <a:gd name="T25" fmla="*/ 21 h 45"/>
              <a:gd name="T26" fmla="*/ 31 w 40"/>
              <a:gd name="T27" fmla="*/ 25 h 45"/>
              <a:gd name="T28" fmla="*/ 29 w 40"/>
              <a:gd name="T29" fmla="*/ 18 h 45"/>
              <a:gd name="T30" fmla="*/ 33 w 40"/>
              <a:gd name="T31" fmla="*/ 14 h 45"/>
              <a:gd name="T32" fmla="*/ 35 w 40"/>
              <a:gd name="T33" fmla="*/ 2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" h="45">
                <a:moveTo>
                  <a:pt x="25" y="10"/>
                </a:moveTo>
                <a:cubicBezTo>
                  <a:pt x="25" y="6"/>
                  <a:pt x="21" y="0"/>
                  <a:pt x="14" y="3"/>
                </a:cubicBezTo>
                <a:cubicBezTo>
                  <a:pt x="7" y="4"/>
                  <a:pt x="4" y="17"/>
                  <a:pt x="4" y="17"/>
                </a:cubicBezTo>
                <a:cubicBezTo>
                  <a:pt x="0" y="39"/>
                  <a:pt x="18" y="30"/>
                  <a:pt x="18" y="30"/>
                </a:cubicBezTo>
                <a:cubicBezTo>
                  <a:pt x="18" y="30"/>
                  <a:pt x="19" y="45"/>
                  <a:pt x="31" y="38"/>
                </a:cubicBezTo>
                <a:cubicBezTo>
                  <a:pt x="38" y="32"/>
                  <a:pt x="39" y="18"/>
                  <a:pt x="39" y="18"/>
                </a:cubicBezTo>
                <a:cubicBezTo>
                  <a:pt x="40" y="0"/>
                  <a:pt x="25" y="10"/>
                  <a:pt x="25" y="10"/>
                </a:cubicBezTo>
                <a:close/>
                <a:moveTo>
                  <a:pt x="21" y="16"/>
                </a:moveTo>
                <a:cubicBezTo>
                  <a:pt x="19" y="18"/>
                  <a:pt x="16" y="21"/>
                  <a:pt x="15" y="21"/>
                </a:cubicBezTo>
                <a:cubicBezTo>
                  <a:pt x="12" y="20"/>
                  <a:pt x="12" y="17"/>
                  <a:pt x="14" y="13"/>
                </a:cubicBezTo>
                <a:cubicBezTo>
                  <a:pt x="15" y="10"/>
                  <a:pt x="16" y="7"/>
                  <a:pt x="19" y="7"/>
                </a:cubicBezTo>
                <a:cubicBezTo>
                  <a:pt x="21" y="9"/>
                  <a:pt x="22" y="11"/>
                  <a:pt x="21" y="16"/>
                </a:cubicBezTo>
                <a:close/>
                <a:moveTo>
                  <a:pt x="35" y="21"/>
                </a:moveTo>
                <a:cubicBezTo>
                  <a:pt x="33" y="24"/>
                  <a:pt x="32" y="25"/>
                  <a:pt x="31" y="25"/>
                </a:cubicBezTo>
                <a:cubicBezTo>
                  <a:pt x="29" y="24"/>
                  <a:pt x="28" y="21"/>
                  <a:pt x="29" y="18"/>
                </a:cubicBezTo>
                <a:cubicBezTo>
                  <a:pt x="31" y="16"/>
                  <a:pt x="32" y="14"/>
                  <a:pt x="33" y="14"/>
                </a:cubicBezTo>
                <a:cubicBezTo>
                  <a:pt x="36" y="14"/>
                  <a:pt x="36" y="18"/>
                  <a:pt x="35" y="2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0" name="Freeform 170"/>
          <p:cNvSpPr/>
          <p:nvPr/>
        </p:nvSpPr>
        <p:spPr bwMode="auto">
          <a:xfrm>
            <a:off x="10636868" y="4884763"/>
            <a:ext cx="34261" cy="41399"/>
          </a:xfrm>
          <a:custGeom>
            <a:avLst/>
            <a:gdLst>
              <a:gd name="T0" fmla="*/ 6 w 10"/>
              <a:gd name="T1" fmla="*/ 0 h 12"/>
              <a:gd name="T2" fmla="*/ 0 w 10"/>
              <a:gd name="T3" fmla="*/ 6 h 12"/>
              <a:gd name="T4" fmla="*/ 6 w 10"/>
              <a:gd name="T5" fmla="*/ 12 h 12"/>
              <a:gd name="T6" fmla="*/ 10 w 10"/>
              <a:gd name="T7" fmla="*/ 6 h 12"/>
              <a:gd name="T8" fmla="*/ 6 w 10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7" y="12"/>
                  <a:pt x="10" y="9"/>
                  <a:pt x="10" y="6"/>
                </a:cubicBezTo>
                <a:cubicBezTo>
                  <a:pt x="10" y="3"/>
                  <a:pt x="7" y="0"/>
                  <a:pt x="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Oval 171"/>
          <p:cNvSpPr>
            <a:spLocks noChangeArrowheads="1"/>
          </p:cNvSpPr>
          <p:nvPr/>
        </p:nvSpPr>
        <p:spPr bwMode="auto">
          <a:xfrm>
            <a:off x="4546138" y="4757514"/>
            <a:ext cx="39971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2" name="Oval 172"/>
          <p:cNvSpPr>
            <a:spLocks noChangeArrowheads="1"/>
          </p:cNvSpPr>
          <p:nvPr/>
        </p:nvSpPr>
        <p:spPr bwMode="auto">
          <a:xfrm>
            <a:off x="4708875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4420516" y="4613334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8 w 152"/>
              <a:gd name="T19" fmla="*/ 101 h 152"/>
              <a:gd name="T20" fmla="*/ 42 w 152"/>
              <a:gd name="T21" fmla="*/ 99 h 152"/>
              <a:gd name="T22" fmla="*/ 27 w 152"/>
              <a:gd name="T23" fmla="*/ 107 h 152"/>
              <a:gd name="T24" fmla="*/ 31 w 152"/>
              <a:gd name="T25" fmla="*/ 93 h 152"/>
              <a:gd name="T26" fmla="*/ 13 w 152"/>
              <a:gd name="T27" fmla="*/ 62 h 152"/>
              <a:gd name="T28" fmla="*/ 58 w 152"/>
              <a:gd name="T29" fmla="*/ 24 h 152"/>
              <a:gd name="T30" fmla="*/ 104 w 152"/>
              <a:gd name="T31" fmla="*/ 56 h 152"/>
              <a:gd name="T32" fmla="*/ 99 w 152"/>
              <a:gd name="T33" fmla="*/ 55 h 152"/>
              <a:gd name="T34" fmla="*/ 61 w 152"/>
              <a:gd name="T35" fmla="*/ 91 h 152"/>
              <a:gd name="T36" fmla="*/ 62 w 152"/>
              <a:gd name="T37" fmla="*/ 101 h 152"/>
              <a:gd name="T38" fmla="*/ 58 w 152"/>
              <a:gd name="T39" fmla="*/ 101 h 152"/>
              <a:gd name="T40" fmla="*/ 125 w 152"/>
              <a:gd name="T41" fmla="*/ 117 h 152"/>
              <a:gd name="T42" fmla="*/ 128 w 152"/>
              <a:gd name="T43" fmla="*/ 128 h 152"/>
              <a:gd name="T44" fmla="*/ 116 w 152"/>
              <a:gd name="T45" fmla="*/ 121 h 152"/>
              <a:gd name="T46" fmla="*/ 102 w 152"/>
              <a:gd name="T47" fmla="*/ 123 h 152"/>
              <a:gd name="T48" fmla="*/ 64 w 152"/>
              <a:gd name="T49" fmla="*/ 91 h 152"/>
              <a:gd name="T50" fmla="*/ 102 w 152"/>
              <a:gd name="T51" fmla="*/ 58 h 152"/>
              <a:gd name="T52" fmla="*/ 141 w 152"/>
              <a:gd name="T53" fmla="*/ 91 h 152"/>
              <a:gd name="T54" fmla="*/ 125 w 152"/>
              <a:gd name="T55" fmla="*/ 1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8" y="101"/>
                </a:moveTo>
                <a:cubicBezTo>
                  <a:pt x="52" y="101"/>
                  <a:pt x="48" y="100"/>
                  <a:pt x="42" y="99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1" y="93"/>
                  <a:pt x="31" y="93"/>
                  <a:pt x="31" y="93"/>
                </a:cubicBezTo>
                <a:cubicBezTo>
                  <a:pt x="20" y="85"/>
                  <a:pt x="13" y="75"/>
                  <a:pt x="13" y="62"/>
                </a:cubicBezTo>
                <a:cubicBezTo>
                  <a:pt x="13" y="41"/>
                  <a:pt x="33" y="24"/>
                  <a:pt x="58" y="24"/>
                </a:cubicBezTo>
                <a:cubicBezTo>
                  <a:pt x="80" y="24"/>
                  <a:pt x="100" y="38"/>
                  <a:pt x="104" y="56"/>
                </a:cubicBezTo>
                <a:cubicBezTo>
                  <a:pt x="102" y="56"/>
                  <a:pt x="101" y="55"/>
                  <a:pt x="99" y="55"/>
                </a:cubicBezTo>
                <a:cubicBezTo>
                  <a:pt x="78" y="55"/>
                  <a:pt x="61" y="71"/>
                  <a:pt x="61" y="91"/>
                </a:cubicBezTo>
                <a:cubicBezTo>
                  <a:pt x="61" y="95"/>
                  <a:pt x="61" y="98"/>
                  <a:pt x="62" y="101"/>
                </a:cubicBezTo>
                <a:cubicBezTo>
                  <a:pt x="61" y="101"/>
                  <a:pt x="60" y="101"/>
                  <a:pt x="58" y="101"/>
                </a:cubicBezTo>
                <a:close/>
                <a:moveTo>
                  <a:pt x="125" y="117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11" y="122"/>
                  <a:pt x="107" y="123"/>
                  <a:pt x="102" y="123"/>
                </a:cubicBezTo>
                <a:cubicBezTo>
                  <a:pt x="81" y="123"/>
                  <a:pt x="64" y="109"/>
                  <a:pt x="64" y="91"/>
                </a:cubicBezTo>
                <a:cubicBezTo>
                  <a:pt x="64" y="73"/>
                  <a:pt x="81" y="58"/>
                  <a:pt x="102" y="58"/>
                </a:cubicBezTo>
                <a:cubicBezTo>
                  <a:pt x="123" y="58"/>
                  <a:pt x="141" y="73"/>
                  <a:pt x="141" y="91"/>
                </a:cubicBezTo>
                <a:cubicBezTo>
                  <a:pt x="141" y="101"/>
                  <a:pt x="134" y="110"/>
                  <a:pt x="125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4" name="Oval 174"/>
          <p:cNvSpPr>
            <a:spLocks noChangeArrowheads="1"/>
          </p:cNvSpPr>
          <p:nvPr/>
        </p:nvSpPr>
        <p:spPr bwMode="auto">
          <a:xfrm>
            <a:off x="4793099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Oval 175"/>
          <p:cNvSpPr>
            <a:spLocks noChangeArrowheads="1"/>
          </p:cNvSpPr>
          <p:nvPr/>
        </p:nvSpPr>
        <p:spPr bwMode="auto">
          <a:xfrm>
            <a:off x="4650347" y="4757514"/>
            <a:ext cx="44254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6" name="Freeform 176"/>
          <p:cNvSpPr>
            <a:spLocks noEditPoints="1"/>
          </p:cNvSpPr>
          <p:nvPr/>
        </p:nvSpPr>
        <p:spPr bwMode="auto">
          <a:xfrm>
            <a:off x="5569671" y="4893128"/>
            <a:ext cx="81369" cy="125622"/>
          </a:xfrm>
          <a:custGeom>
            <a:avLst/>
            <a:gdLst>
              <a:gd name="T0" fmla="*/ 20 w 24"/>
              <a:gd name="T1" fmla="*/ 9 h 37"/>
              <a:gd name="T2" fmla="*/ 12 w 24"/>
              <a:gd name="T3" fmla="*/ 9 h 37"/>
              <a:gd name="T4" fmla="*/ 1 w 24"/>
              <a:gd name="T5" fmla="*/ 19 h 37"/>
              <a:gd name="T6" fmla="*/ 2 w 24"/>
              <a:gd name="T7" fmla="*/ 30 h 37"/>
              <a:gd name="T8" fmla="*/ 11 w 24"/>
              <a:gd name="T9" fmla="*/ 37 h 37"/>
              <a:gd name="T10" fmla="*/ 24 w 24"/>
              <a:gd name="T11" fmla="*/ 37 h 37"/>
              <a:gd name="T12" fmla="*/ 24 w 24"/>
              <a:gd name="T13" fmla="*/ 0 h 37"/>
              <a:gd name="T14" fmla="*/ 20 w 24"/>
              <a:gd name="T15" fmla="*/ 0 h 37"/>
              <a:gd name="T16" fmla="*/ 20 w 24"/>
              <a:gd name="T17" fmla="*/ 9 h 37"/>
              <a:gd name="T18" fmla="*/ 20 w 24"/>
              <a:gd name="T19" fmla="*/ 29 h 37"/>
              <a:gd name="T20" fmla="*/ 13 w 24"/>
              <a:gd name="T21" fmla="*/ 29 h 37"/>
              <a:gd name="T22" fmla="*/ 8 w 24"/>
              <a:gd name="T23" fmla="*/ 24 h 37"/>
              <a:gd name="T24" fmla="*/ 8 w 24"/>
              <a:gd name="T25" fmla="*/ 20 h 37"/>
              <a:gd name="T26" fmla="*/ 13 w 24"/>
              <a:gd name="T27" fmla="*/ 17 h 37"/>
              <a:gd name="T28" fmla="*/ 20 w 24"/>
              <a:gd name="T29" fmla="*/ 17 h 37"/>
              <a:gd name="T30" fmla="*/ 20 w 24"/>
              <a:gd name="T31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" h="37">
                <a:moveTo>
                  <a:pt x="20" y="9"/>
                </a:move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4" y="10"/>
                  <a:pt x="1" y="19"/>
                </a:cubicBezTo>
                <a:cubicBezTo>
                  <a:pt x="0" y="25"/>
                  <a:pt x="2" y="29"/>
                  <a:pt x="2" y="30"/>
                </a:cubicBezTo>
                <a:cubicBezTo>
                  <a:pt x="2" y="31"/>
                  <a:pt x="5" y="33"/>
                  <a:pt x="11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20" y="0"/>
                  <a:pt x="20" y="0"/>
                </a:cubicBezTo>
                <a:lnTo>
                  <a:pt x="20" y="9"/>
                </a:lnTo>
                <a:close/>
                <a:moveTo>
                  <a:pt x="20" y="29"/>
                </a:move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9" y="29"/>
                  <a:pt x="8" y="24"/>
                </a:cubicBezTo>
                <a:cubicBezTo>
                  <a:pt x="7" y="22"/>
                  <a:pt x="8" y="21"/>
                  <a:pt x="8" y="20"/>
                </a:cubicBezTo>
                <a:cubicBezTo>
                  <a:pt x="9" y="19"/>
                  <a:pt x="10" y="17"/>
                  <a:pt x="13" y="17"/>
                </a:cubicBezTo>
                <a:cubicBezTo>
                  <a:pt x="20" y="17"/>
                  <a:pt x="20" y="17"/>
                  <a:pt x="20" y="17"/>
                </a:cubicBezTo>
                <a:lnTo>
                  <a:pt x="20" y="2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/>
          <p:nvPr/>
        </p:nvSpPr>
        <p:spPr bwMode="auto">
          <a:xfrm>
            <a:off x="5663888" y="4923107"/>
            <a:ext cx="81369" cy="95644"/>
          </a:xfrm>
          <a:custGeom>
            <a:avLst/>
            <a:gdLst>
              <a:gd name="T0" fmla="*/ 16 w 24"/>
              <a:gd name="T1" fmla="*/ 20 h 28"/>
              <a:gd name="T2" fmla="*/ 11 w 24"/>
              <a:gd name="T3" fmla="*/ 20 h 28"/>
              <a:gd name="T4" fmla="*/ 8 w 24"/>
              <a:gd name="T5" fmla="*/ 18 h 28"/>
              <a:gd name="T6" fmla="*/ 8 w 24"/>
              <a:gd name="T7" fmla="*/ 1 h 28"/>
              <a:gd name="T8" fmla="*/ 0 w 24"/>
              <a:gd name="T9" fmla="*/ 1 h 28"/>
              <a:gd name="T10" fmla="*/ 0 w 24"/>
              <a:gd name="T11" fmla="*/ 20 h 28"/>
              <a:gd name="T12" fmla="*/ 8 w 24"/>
              <a:gd name="T13" fmla="*/ 28 h 28"/>
              <a:gd name="T14" fmla="*/ 24 w 24"/>
              <a:gd name="T15" fmla="*/ 28 h 28"/>
              <a:gd name="T16" fmla="*/ 24 w 24"/>
              <a:gd name="T17" fmla="*/ 0 h 28"/>
              <a:gd name="T18" fmla="*/ 16 w 24"/>
              <a:gd name="T19" fmla="*/ 0 h 28"/>
              <a:gd name="T20" fmla="*/ 16 w 24"/>
              <a:gd name="T21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28">
                <a:moveTo>
                  <a:pt x="16" y="20"/>
                </a:move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8" y="20"/>
                  <a:pt x="8" y="18"/>
                </a:cubicBezTo>
                <a:cubicBezTo>
                  <a:pt x="8" y="1"/>
                  <a:pt x="8" y="1"/>
                  <a:pt x="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2" y="24"/>
                  <a:pt x="8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0"/>
                  <a:pt x="24" y="0"/>
                  <a:pt x="24" y="0"/>
                </a:cubicBezTo>
                <a:cubicBezTo>
                  <a:pt x="16" y="0"/>
                  <a:pt x="16" y="0"/>
                  <a:pt x="16" y="0"/>
                </a:cubicBezTo>
                <a:lnTo>
                  <a:pt x="16" y="2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8" name="Freeform 178"/>
          <p:cNvSpPr>
            <a:spLocks noEditPoints="1"/>
          </p:cNvSpPr>
          <p:nvPr/>
        </p:nvSpPr>
        <p:spPr bwMode="auto">
          <a:xfrm>
            <a:off x="5408362" y="4613334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83 w 152"/>
              <a:gd name="T19" fmla="*/ 41 h 152"/>
              <a:gd name="T20" fmla="*/ 97 w 152"/>
              <a:gd name="T21" fmla="*/ 27 h 152"/>
              <a:gd name="T22" fmla="*/ 107 w 152"/>
              <a:gd name="T23" fmla="*/ 43 h 152"/>
              <a:gd name="T24" fmla="*/ 92 w 152"/>
              <a:gd name="T25" fmla="*/ 57 h 152"/>
              <a:gd name="T26" fmla="*/ 83 w 152"/>
              <a:gd name="T27" fmla="*/ 41 h 152"/>
              <a:gd name="T28" fmla="*/ 65 w 152"/>
              <a:gd name="T29" fmla="*/ 24 h 152"/>
              <a:gd name="T30" fmla="*/ 77 w 152"/>
              <a:gd name="T31" fmla="*/ 40 h 152"/>
              <a:gd name="T32" fmla="*/ 65 w 152"/>
              <a:gd name="T33" fmla="*/ 56 h 152"/>
              <a:gd name="T34" fmla="*/ 54 w 152"/>
              <a:gd name="T35" fmla="*/ 40 h 152"/>
              <a:gd name="T36" fmla="*/ 65 w 152"/>
              <a:gd name="T37" fmla="*/ 24 h 152"/>
              <a:gd name="T38" fmla="*/ 30 w 152"/>
              <a:gd name="T39" fmla="*/ 62 h 152"/>
              <a:gd name="T40" fmla="*/ 41 w 152"/>
              <a:gd name="T41" fmla="*/ 48 h 152"/>
              <a:gd name="T42" fmla="*/ 54 w 152"/>
              <a:gd name="T43" fmla="*/ 60 h 152"/>
              <a:gd name="T44" fmla="*/ 44 w 152"/>
              <a:gd name="T45" fmla="*/ 79 h 152"/>
              <a:gd name="T46" fmla="*/ 30 w 152"/>
              <a:gd name="T47" fmla="*/ 62 h 152"/>
              <a:gd name="T48" fmla="*/ 116 w 152"/>
              <a:gd name="T49" fmla="*/ 119 h 152"/>
              <a:gd name="T50" fmla="*/ 87 w 152"/>
              <a:gd name="T51" fmla="*/ 126 h 152"/>
              <a:gd name="T52" fmla="*/ 69 w 152"/>
              <a:gd name="T53" fmla="*/ 125 h 152"/>
              <a:gd name="T54" fmla="*/ 51 w 152"/>
              <a:gd name="T55" fmla="*/ 127 h 152"/>
              <a:gd name="T56" fmla="*/ 37 w 152"/>
              <a:gd name="T57" fmla="*/ 113 h 152"/>
              <a:gd name="T58" fmla="*/ 49 w 152"/>
              <a:gd name="T59" fmla="*/ 89 h 152"/>
              <a:gd name="T60" fmla="*/ 63 w 152"/>
              <a:gd name="T61" fmla="*/ 75 h 152"/>
              <a:gd name="T62" fmla="*/ 92 w 152"/>
              <a:gd name="T63" fmla="*/ 76 h 152"/>
              <a:gd name="T64" fmla="*/ 113 w 152"/>
              <a:gd name="T65" fmla="*/ 97 h 152"/>
              <a:gd name="T66" fmla="*/ 116 w 152"/>
              <a:gd name="T67" fmla="*/ 119 h 152"/>
              <a:gd name="T68" fmla="*/ 114 w 152"/>
              <a:gd name="T69" fmla="*/ 86 h 152"/>
              <a:gd name="T70" fmla="*/ 101 w 152"/>
              <a:gd name="T71" fmla="*/ 71 h 152"/>
              <a:gd name="T72" fmla="*/ 113 w 152"/>
              <a:gd name="T73" fmla="*/ 56 h 152"/>
              <a:gd name="T74" fmla="*/ 125 w 152"/>
              <a:gd name="T75" fmla="*/ 69 h 152"/>
              <a:gd name="T76" fmla="*/ 114 w 152"/>
              <a:gd name="T77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83" y="41"/>
                </a:moveTo>
                <a:cubicBezTo>
                  <a:pt x="83" y="35"/>
                  <a:pt x="91" y="25"/>
                  <a:pt x="97" y="27"/>
                </a:cubicBezTo>
                <a:cubicBezTo>
                  <a:pt x="103" y="28"/>
                  <a:pt x="108" y="36"/>
                  <a:pt x="107" y="43"/>
                </a:cubicBezTo>
                <a:cubicBezTo>
                  <a:pt x="106" y="49"/>
                  <a:pt x="101" y="58"/>
                  <a:pt x="92" y="57"/>
                </a:cubicBezTo>
                <a:cubicBezTo>
                  <a:pt x="84" y="56"/>
                  <a:pt x="82" y="49"/>
                  <a:pt x="83" y="41"/>
                </a:cubicBezTo>
                <a:close/>
                <a:moveTo>
                  <a:pt x="65" y="24"/>
                </a:moveTo>
                <a:cubicBezTo>
                  <a:pt x="72" y="24"/>
                  <a:pt x="77" y="31"/>
                  <a:pt x="77" y="40"/>
                </a:cubicBezTo>
                <a:cubicBezTo>
                  <a:pt x="77" y="49"/>
                  <a:pt x="72" y="56"/>
                  <a:pt x="65" y="56"/>
                </a:cubicBezTo>
                <a:cubicBezTo>
                  <a:pt x="59" y="56"/>
                  <a:pt x="54" y="49"/>
                  <a:pt x="54" y="40"/>
                </a:cubicBezTo>
                <a:cubicBezTo>
                  <a:pt x="54" y="31"/>
                  <a:pt x="59" y="24"/>
                  <a:pt x="65" y="24"/>
                </a:cubicBezTo>
                <a:close/>
                <a:moveTo>
                  <a:pt x="30" y="62"/>
                </a:moveTo>
                <a:cubicBezTo>
                  <a:pt x="30" y="62"/>
                  <a:pt x="31" y="49"/>
                  <a:pt x="41" y="48"/>
                </a:cubicBezTo>
                <a:cubicBezTo>
                  <a:pt x="48" y="47"/>
                  <a:pt x="53" y="55"/>
                  <a:pt x="54" y="60"/>
                </a:cubicBezTo>
                <a:cubicBezTo>
                  <a:pt x="54" y="63"/>
                  <a:pt x="56" y="76"/>
                  <a:pt x="44" y="79"/>
                </a:cubicBezTo>
                <a:cubicBezTo>
                  <a:pt x="33" y="81"/>
                  <a:pt x="29" y="68"/>
                  <a:pt x="30" y="62"/>
                </a:cubicBezTo>
                <a:close/>
                <a:moveTo>
                  <a:pt x="116" y="119"/>
                </a:moveTo>
                <a:cubicBezTo>
                  <a:pt x="110" y="134"/>
                  <a:pt x="87" y="126"/>
                  <a:pt x="87" y="126"/>
                </a:cubicBezTo>
                <a:cubicBezTo>
                  <a:pt x="87" y="126"/>
                  <a:pt x="79" y="123"/>
                  <a:pt x="69" y="125"/>
                </a:cubicBezTo>
                <a:cubicBezTo>
                  <a:pt x="60" y="128"/>
                  <a:pt x="51" y="127"/>
                  <a:pt x="51" y="127"/>
                </a:cubicBezTo>
                <a:cubicBezTo>
                  <a:pt x="51" y="127"/>
                  <a:pt x="40" y="127"/>
                  <a:pt x="37" y="113"/>
                </a:cubicBezTo>
                <a:cubicBezTo>
                  <a:pt x="34" y="98"/>
                  <a:pt x="48" y="91"/>
                  <a:pt x="49" y="89"/>
                </a:cubicBezTo>
                <a:cubicBezTo>
                  <a:pt x="50" y="88"/>
                  <a:pt x="58" y="83"/>
                  <a:pt x="63" y="75"/>
                </a:cubicBezTo>
                <a:cubicBezTo>
                  <a:pt x="67" y="67"/>
                  <a:pt x="82" y="60"/>
                  <a:pt x="92" y="76"/>
                </a:cubicBezTo>
                <a:cubicBezTo>
                  <a:pt x="100" y="87"/>
                  <a:pt x="113" y="97"/>
                  <a:pt x="113" y="97"/>
                </a:cubicBezTo>
                <a:cubicBezTo>
                  <a:pt x="113" y="97"/>
                  <a:pt x="122" y="104"/>
                  <a:pt x="116" y="119"/>
                </a:cubicBezTo>
                <a:close/>
                <a:moveTo>
                  <a:pt x="114" y="86"/>
                </a:moveTo>
                <a:cubicBezTo>
                  <a:pt x="102" y="86"/>
                  <a:pt x="101" y="77"/>
                  <a:pt x="101" y="71"/>
                </a:cubicBezTo>
                <a:cubicBezTo>
                  <a:pt x="101" y="65"/>
                  <a:pt x="103" y="56"/>
                  <a:pt x="113" y="56"/>
                </a:cubicBezTo>
                <a:cubicBezTo>
                  <a:pt x="123" y="56"/>
                  <a:pt x="125" y="65"/>
                  <a:pt x="125" y="69"/>
                </a:cubicBezTo>
                <a:cubicBezTo>
                  <a:pt x="125" y="72"/>
                  <a:pt x="127" y="86"/>
                  <a:pt x="114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9" name="Freeform 179"/>
          <p:cNvSpPr>
            <a:spLocks noEditPoints="1"/>
          </p:cNvSpPr>
          <p:nvPr/>
        </p:nvSpPr>
        <p:spPr bwMode="auto">
          <a:xfrm>
            <a:off x="2489077" y="4613334"/>
            <a:ext cx="512481" cy="512481"/>
          </a:xfrm>
          <a:custGeom>
            <a:avLst/>
            <a:gdLst>
              <a:gd name="T0" fmla="*/ 129 w 152"/>
              <a:gd name="T1" fmla="*/ 0 h 152"/>
              <a:gd name="T2" fmla="*/ 0 w 152"/>
              <a:gd name="T3" fmla="*/ 23 h 152"/>
              <a:gd name="T4" fmla="*/ 24 w 152"/>
              <a:gd name="T5" fmla="*/ 152 h 152"/>
              <a:gd name="T6" fmla="*/ 152 w 152"/>
              <a:gd name="T7" fmla="*/ 129 h 152"/>
              <a:gd name="T8" fmla="*/ 20 w 152"/>
              <a:gd name="T9" fmla="*/ 133 h 152"/>
              <a:gd name="T10" fmla="*/ 17 w 152"/>
              <a:gd name="T11" fmla="*/ 140 h 152"/>
              <a:gd name="T12" fmla="*/ 28 w 152"/>
              <a:gd name="T13" fmla="*/ 71 h 152"/>
              <a:gd name="T14" fmla="*/ 35 w 152"/>
              <a:gd name="T15" fmla="*/ 56 h 152"/>
              <a:gd name="T16" fmla="*/ 60 w 152"/>
              <a:gd name="T17" fmla="*/ 56 h 152"/>
              <a:gd name="T18" fmla="*/ 41 w 152"/>
              <a:gd name="T19" fmla="*/ 66 h 152"/>
              <a:gd name="T20" fmla="*/ 20 w 152"/>
              <a:gd name="T21" fmla="*/ 133 h 152"/>
              <a:gd name="T22" fmla="*/ 39 w 152"/>
              <a:gd name="T23" fmla="*/ 93 h 152"/>
              <a:gd name="T24" fmla="*/ 40 w 152"/>
              <a:gd name="T25" fmla="*/ 86 h 152"/>
              <a:gd name="T26" fmla="*/ 78 w 152"/>
              <a:gd name="T27" fmla="*/ 56 h 152"/>
              <a:gd name="T28" fmla="*/ 16 w 152"/>
              <a:gd name="T29" fmla="*/ 56 h 152"/>
              <a:gd name="T30" fmla="*/ 18 w 152"/>
              <a:gd name="T31" fmla="*/ 75 h 152"/>
              <a:gd name="T32" fmla="*/ 10 w 152"/>
              <a:gd name="T33" fmla="*/ 56 h 152"/>
              <a:gd name="T34" fmla="*/ 85 w 152"/>
              <a:gd name="T35" fmla="*/ 56 h 152"/>
              <a:gd name="T36" fmla="*/ 117 w 152"/>
              <a:gd name="T37" fmla="*/ 50 h 152"/>
              <a:gd name="T38" fmla="*/ 97 w 152"/>
              <a:gd name="T39" fmla="*/ 20 h 152"/>
              <a:gd name="T40" fmla="*/ 136 w 152"/>
              <a:gd name="T41" fmla="*/ 38 h 152"/>
              <a:gd name="T42" fmla="*/ 130 w 152"/>
              <a:gd name="T43" fmla="*/ 42 h 152"/>
              <a:gd name="T44" fmla="*/ 132 w 152"/>
              <a:gd name="T45" fmla="*/ 36 h 152"/>
              <a:gd name="T46" fmla="*/ 101 w 152"/>
              <a:gd name="T47" fmla="*/ 21 h 152"/>
              <a:gd name="T48" fmla="*/ 117 w 152"/>
              <a:gd name="T49" fmla="*/ 46 h 152"/>
              <a:gd name="T50" fmla="*/ 117 w 152"/>
              <a:gd name="T51" fmla="*/ 50 h 152"/>
              <a:gd name="T52" fmla="*/ 149 w 152"/>
              <a:gd name="T53" fmla="*/ 63 h 152"/>
              <a:gd name="T54" fmla="*/ 119 w 152"/>
              <a:gd name="T55" fmla="*/ 42 h 152"/>
              <a:gd name="T56" fmla="*/ 113 w 152"/>
              <a:gd name="T57" fmla="*/ 35 h 152"/>
              <a:gd name="T58" fmla="*/ 119 w 152"/>
              <a:gd name="T59" fmla="*/ 22 h 152"/>
              <a:gd name="T60" fmla="*/ 120 w 152"/>
              <a:gd name="T61" fmla="*/ 34 h 152"/>
              <a:gd name="T62" fmla="*/ 148 w 152"/>
              <a:gd name="T63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20" y="133"/>
                </a:moveTo>
                <a:cubicBezTo>
                  <a:pt x="20" y="135"/>
                  <a:pt x="19" y="140"/>
                  <a:pt x="17" y="140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5" y="140"/>
                  <a:pt x="14" y="136"/>
                  <a:pt x="14" y="134"/>
                </a:cubicBezTo>
                <a:cubicBezTo>
                  <a:pt x="11" y="106"/>
                  <a:pt x="20" y="83"/>
                  <a:pt x="28" y="71"/>
                </a:cubicBezTo>
                <a:cubicBezTo>
                  <a:pt x="31" y="67"/>
                  <a:pt x="34" y="63"/>
                  <a:pt x="36" y="61"/>
                </a:cubicBezTo>
                <a:cubicBezTo>
                  <a:pt x="36" y="59"/>
                  <a:pt x="35" y="57"/>
                  <a:pt x="35" y="56"/>
                </a:cubicBezTo>
                <a:cubicBezTo>
                  <a:pt x="35" y="49"/>
                  <a:pt x="41" y="43"/>
                  <a:pt x="48" y="43"/>
                </a:cubicBezTo>
                <a:cubicBezTo>
                  <a:pt x="55" y="43"/>
                  <a:pt x="60" y="49"/>
                  <a:pt x="60" y="56"/>
                </a:cubicBezTo>
                <a:cubicBezTo>
                  <a:pt x="60" y="62"/>
                  <a:pt x="55" y="68"/>
                  <a:pt x="48" y="68"/>
                </a:cubicBezTo>
                <a:cubicBezTo>
                  <a:pt x="45" y="68"/>
                  <a:pt x="43" y="67"/>
                  <a:pt x="41" y="66"/>
                </a:cubicBezTo>
                <a:cubicBezTo>
                  <a:pt x="38" y="68"/>
                  <a:pt x="36" y="73"/>
                  <a:pt x="33" y="77"/>
                </a:cubicBezTo>
                <a:cubicBezTo>
                  <a:pt x="23" y="92"/>
                  <a:pt x="18" y="113"/>
                  <a:pt x="20" y="133"/>
                </a:cubicBezTo>
                <a:close/>
                <a:moveTo>
                  <a:pt x="47" y="94"/>
                </a:moveTo>
                <a:cubicBezTo>
                  <a:pt x="44" y="94"/>
                  <a:pt x="42" y="94"/>
                  <a:pt x="39" y="93"/>
                </a:cubicBezTo>
                <a:cubicBezTo>
                  <a:pt x="37" y="92"/>
                  <a:pt x="36" y="91"/>
                  <a:pt x="36" y="89"/>
                </a:cubicBezTo>
                <a:cubicBezTo>
                  <a:pt x="37" y="87"/>
                  <a:pt x="38" y="86"/>
                  <a:pt x="40" y="86"/>
                </a:cubicBezTo>
                <a:cubicBezTo>
                  <a:pt x="43" y="87"/>
                  <a:pt x="45" y="87"/>
                  <a:pt x="47" y="87"/>
                </a:cubicBezTo>
                <a:cubicBezTo>
                  <a:pt x="64" y="87"/>
                  <a:pt x="78" y="73"/>
                  <a:pt x="78" y="56"/>
                </a:cubicBezTo>
                <a:cubicBezTo>
                  <a:pt x="78" y="39"/>
                  <a:pt x="64" y="25"/>
                  <a:pt x="47" y="25"/>
                </a:cubicBezTo>
                <a:cubicBezTo>
                  <a:pt x="30" y="25"/>
                  <a:pt x="16" y="39"/>
                  <a:pt x="16" y="56"/>
                </a:cubicBezTo>
                <a:cubicBezTo>
                  <a:pt x="16" y="61"/>
                  <a:pt x="17" y="66"/>
                  <a:pt x="20" y="70"/>
                </a:cubicBezTo>
                <a:cubicBezTo>
                  <a:pt x="21" y="72"/>
                  <a:pt x="20" y="74"/>
                  <a:pt x="18" y="75"/>
                </a:cubicBezTo>
                <a:cubicBezTo>
                  <a:pt x="17" y="76"/>
                  <a:pt x="15" y="75"/>
                  <a:pt x="14" y="73"/>
                </a:cubicBezTo>
                <a:cubicBezTo>
                  <a:pt x="11" y="68"/>
                  <a:pt x="10" y="62"/>
                  <a:pt x="10" y="56"/>
                </a:cubicBezTo>
                <a:cubicBezTo>
                  <a:pt x="10" y="36"/>
                  <a:pt x="26" y="19"/>
                  <a:pt x="47" y="19"/>
                </a:cubicBezTo>
                <a:cubicBezTo>
                  <a:pt x="68" y="19"/>
                  <a:pt x="85" y="36"/>
                  <a:pt x="85" y="56"/>
                </a:cubicBezTo>
                <a:cubicBezTo>
                  <a:pt x="85" y="77"/>
                  <a:pt x="68" y="94"/>
                  <a:pt x="47" y="94"/>
                </a:cubicBezTo>
                <a:close/>
                <a:moveTo>
                  <a:pt x="117" y="50"/>
                </a:moveTo>
                <a:cubicBezTo>
                  <a:pt x="114" y="50"/>
                  <a:pt x="110" y="50"/>
                  <a:pt x="107" y="48"/>
                </a:cubicBezTo>
                <a:cubicBezTo>
                  <a:pt x="97" y="43"/>
                  <a:pt x="92" y="30"/>
                  <a:pt x="97" y="20"/>
                </a:cubicBezTo>
                <a:cubicBezTo>
                  <a:pt x="102" y="9"/>
                  <a:pt x="115" y="5"/>
                  <a:pt x="126" y="10"/>
                </a:cubicBezTo>
                <a:cubicBezTo>
                  <a:pt x="136" y="15"/>
                  <a:pt x="141" y="27"/>
                  <a:pt x="136" y="38"/>
                </a:cubicBezTo>
                <a:cubicBezTo>
                  <a:pt x="135" y="39"/>
                  <a:pt x="134" y="41"/>
                  <a:pt x="133" y="42"/>
                </a:cubicBezTo>
                <a:cubicBezTo>
                  <a:pt x="132" y="43"/>
                  <a:pt x="131" y="43"/>
                  <a:pt x="130" y="42"/>
                </a:cubicBezTo>
                <a:cubicBezTo>
                  <a:pt x="130" y="42"/>
                  <a:pt x="130" y="41"/>
                  <a:pt x="130" y="40"/>
                </a:cubicBezTo>
                <a:cubicBezTo>
                  <a:pt x="131" y="39"/>
                  <a:pt x="132" y="38"/>
                  <a:pt x="132" y="36"/>
                </a:cubicBezTo>
                <a:cubicBezTo>
                  <a:pt x="136" y="28"/>
                  <a:pt x="133" y="17"/>
                  <a:pt x="124" y="13"/>
                </a:cubicBezTo>
                <a:cubicBezTo>
                  <a:pt x="115" y="9"/>
                  <a:pt x="105" y="13"/>
                  <a:pt x="101" y="21"/>
                </a:cubicBezTo>
                <a:cubicBezTo>
                  <a:pt x="96" y="30"/>
                  <a:pt x="100" y="40"/>
                  <a:pt x="109" y="45"/>
                </a:cubicBezTo>
                <a:cubicBezTo>
                  <a:pt x="111" y="46"/>
                  <a:pt x="114" y="46"/>
                  <a:pt x="117" y="46"/>
                </a:cubicBezTo>
                <a:cubicBezTo>
                  <a:pt x="118" y="46"/>
                  <a:pt x="119" y="47"/>
                  <a:pt x="119" y="48"/>
                </a:cubicBezTo>
                <a:cubicBezTo>
                  <a:pt x="119" y="49"/>
                  <a:pt x="118" y="50"/>
                  <a:pt x="117" y="50"/>
                </a:cubicBezTo>
                <a:close/>
                <a:moveTo>
                  <a:pt x="149" y="63"/>
                </a:moveTo>
                <a:cubicBezTo>
                  <a:pt x="149" y="63"/>
                  <a:pt x="149" y="63"/>
                  <a:pt x="149" y="63"/>
                </a:cubicBezTo>
                <a:cubicBezTo>
                  <a:pt x="149" y="64"/>
                  <a:pt x="148" y="65"/>
                  <a:pt x="147" y="64"/>
                </a:cubicBezTo>
                <a:cubicBezTo>
                  <a:pt x="132" y="59"/>
                  <a:pt x="123" y="49"/>
                  <a:pt x="119" y="42"/>
                </a:cubicBezTo>
                <a:cubicBezTo>
                  <a:pt x="118" y="40"/>
                  <a:pt x="117" y="37"/>
                  <a:pt x="116" y="35"/>
                </a:cubicBezTo>
                <a:cubicBezTo>
                  <a:pt x="115" y="35"/>
                  <a:pt x="114" y="35"/>
                  <a:pt x="113" y="35"/>
                </a:cubicBezTo>
                <a:cubicBezTo>
                  <a:pt x="110" y="33"/>
                  <a:pt x="108" y="29"/>
                  <a:pt x="110" y="25"/>
                </a:cubicBezTo>
                <a:cubicBezTo>
                  <a:pt x="112" y="22"/>
                  <a:pt x="116" y="20"/>
                  <a:pt x="119" y="22"/>
                </a:cubicBezTo>
                <a:cubicBezTo>
                  <a:pt x="123" y="24"/>
                  <a:pt x="124" y="28"/>
                  <a:pt x="123" y="31"/>
                </a:cubicBezTo>
                <a:cubicBezTo>
                  <a:pt x="122" y="33"/>
                  <a:pt x="121" y="34"/>
                  <a:pt x="120" y="34"/>
                </a:cubicBezTo>
                <a:cubicBezTo>
                  <a:pt x="120" y="36"/>
                  <a:pt x="121" y="38"/>
                  <a:pt x="123" y="41"/>
                </a:cubicBezTo>
                <a:cubicBezTo>
                  <a:pt x="128" y="50"/>
                  <a:pt x="137" y="57"/>
                  <a:pt x="148" y="61"/>
                </a:cubicBezTo>
                <a:cubicBezTo>
                  <a:pt x="149" y="61"/>
                  <a:pt x="149" y="62"/>
                  <a:pt x="149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0" name="Freeform 180"/>
          <p:cNvSpPr/>
          <p:nvPr/>
        </p:nvSpPr>
        <p:spPr bwMode="auto">
          <a:xfrm>
            <a:off x="11347062" y="2446554"/>
            <a:ext cx="215556" cy="196998"/>
          </a:xfrm>
          <a:custGeom>
            <a:avLst/>
            <a:gdLst>
              <a:gd name="T0" fmla="*/ 10 w 64"/>
              <a:gd name="T1" fmla="*/ 0 h 58"/>
              <a:gd name="T2" fmla="*/ 10 w 64"/>
              <a:gd name="T3" fmla="*/ 0 h 58"/>
              <a:gd name="T4" fmla="*/ 2 w 64"/>
              <a:gd name="T5" fmla="*/ 18 h 58"/>
              <a:gd name="T6" fmla="*/ 22 w 64"/>
              <a:gd name="T7" fmla="*/ 47 h 58"/>
              <a:gd name="T8" fmla="*/ 18 w 64"/>
              <a:gd name="T9" fmla="*/ 57 h 58"/>
              <a:gd name="T10" fmla="*/ 19 w 64"/>
              <a:gd name="T11" fmla="*/ 58 h 58"/>
              <a:gd name="T12" fmla="*/ 37 w 64"/>
              <a:gd name="T13" fmla="*/ 50 h 58"/>
              <a:gd name="T14" fmla="*/ 64 w 64"/>
              <a:gd name="T15" fmla="*/ 44 h 58"/>
              <a:gd name="T16" fmla="*/ 10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6" y="5"/>
                  <a:pt x="3" y="11"/>
                  <a:pt x="2" y="18"/>
                </a:cubicBezTo>
                <a:cubicBezTo>
                  <a:pt x="0" y="29"/>
                  <a:pt x="10" y="40"/>
                  <a:pt x="22" y="47"/>
                </a:cubicBezTo>
                <a:cubicBezTo>
                  <a:pt x="23" y="51"/>
                  <a:pt x="18" y="57"/>
                  <a:pt x="18" y="57"/>
                </a:cubicBezTo>
                <a:cubicBezTo>
                  <a:pt x="16" y="58"/>
                  <a:pt x="19" y="58"/>
                  <a:pt x="19" y="58"/>
                </a:cubicBezTo>
                <a:cubicBezTo>
                  <a:pt x="26" y="58"/>
                  <a:pt x="33" y="53"/>
                  <a:pt x="37" y="50"/>
                </a:cubicBezTo>
                <a:cubicBezTo>
                  <a:pt x="47" y="51"/>
                  <a:pt x="56" y="48"/>
                  <a:pt x="64" y="44"/>
                </a:cubicBezTo>
                <a:cubicBezTo>
                  <a:pt x="35" y="42"/>
                  <a:pt x="10" y="23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1" name="Freeform 181"/>
          <p:cNvSpPr>
            <a:spLocks noEditPoints="1"/>
          </p:cNvSpPr>
          <p:nvPr/>
        </p:nvSpPr>
        <p:spPr bwMode="auto">
          <a:xfrm>
            <a:off x="11389887" y="2292381"/>
            <a:ext cx="372584" cy="346888"/>
          </a:xfrm>
          <a:custGeom>
            <a:avLst/>
            <a:gdLst>
              <a:gd name="T0" fmla="*/ 110 w 110"/>
              <a:gd name="T1" fmla="*/ 44 h 103"/>
              <a:gd name="T2" fmla="*/ 55 w 110"/>
              <a:gd name="T3" fmla="*/ 0 h 103"/>
              <a:gd name="T4" fmla="*/ 0 w 110"/>
              <a:gd name="T5" fmla="*/ 44 h 103"/>
              <a:gd name="T6" fmla="*/ 54 w 110"/>
              <a:gd name="T7" fmla="*/ 87 h 103"/>
              <a:gd name="T8" fmla="*/ 83 w 110"/>
              <a:gd name="T9" fmla="*/ 102 h 103"/>
              <a:gd name="T10" fmla="*/ 86 w 110"/>
              <a:gd name="T11" fmla="*/ 100 h 103"/>
              <a:gd name="T12" fmla="*/ 80 w 110"/>
              <a:gd name="T13" fmla="*/ 84 h 103"/>
              <a:gd name="T14" fmla="*/ 110 w 110"/>
              <a:gd name="T15" fmla="*/ 44 h 103"/>
              <a:gd name="T16" fmla="*/ 86 w 110"/>
              <a:gd name="T17" fmla="*/ 32 h 103"/>
              <a:gd name="T18" fmla="*/ 82 w 110"/>
              <a:gd name="T19" fmla="*/ 36 h 103"/>
              <a:gd name="T20" fmla="*/ 82 w 110"/>
              <a:gd name="T21" fmla="*/ 36 h 103"/>
              <a:gd name="T22" fmla="*/ 78 w 110"/>
              <a:gd name="T23" fmla="*/ 32 h 103"/>
              <a:gd name="T24" fmla="*/ 78 w 110"/>
              <a:gd name="T25" fmla="*/ 32 h 103"/>
              <a:gd name="T26" fmla="*/ 82 w 110"/>
              <a:gd name="T27" fmla="*/ 28 h 103"/>
              <a:gd name="T28" fmla="*/ 82 w 110"/>
              <a:gd name="T29" fmla="*/ 28 h 103"/>
              <a:gd name="T30" fmla="*/ 86 w 110"/>
              <a:gd name="T31" fmla="*/ 32 h 103"/>
              <a:gd name="T32" fmla="*/ 69 w 110"/>
              <a:gd name="T33" fmla="*/ 58 h 103"/>
              <a:gd name="T34" fmla="*/ 64 w 110"/>
              <a:gd name="T35" fmla="*/ 64 h 103"/>
              <a:gd name="T36" fmla="*/ 63 w 110"/>
              <a:gd name="T37" fmla="*/ 64 h 103"/>
              <a:gd name="T38" fmla="*/ 57 w 110"/>
              <a:gd name="T39" fmla="*/ 58 h 103"/>
              <a:gd name="T40" fmla="*/ 57 w 110"/>
              <a:gd name="T41" fmla="*/ 40 h 103"/>
              <a:gd name="T42" fmla="*/ 56 w 110"/>
              <a:gd name="T43" fmla="*/ 36 h 103"/>
              <a:gd name="T44" fmla="*/ 49 w 110"/>
              <a:gd name="T45" fmla="*/ 36 h 103"/>
              <a:gd name="T46" fmla="*/ 49 w 110"/>
              <a:gd name="T47" fmla="*/ 58 h 103"/>
              <a:gd name="T48" fmla="*/ 47 w 110"/>
              <a:gd name="T49" fmla="*/ 64 h 103"/>
              <a:gd name="T50" fmla="*/ 45 w 110"/>
              <a:gd name="T51" fmla="*/ 64 h 103"/>
              <a:gd name="T52" fmla="*/ 41 w 110"/>
              <a:gd name="T53" fmla="*/ 58 h 103"/>
              <a:gd name="T54" fmla="*/ 41 w 110"/>
              <a:gd name="T55" fmla="*/ 40 h 103"/>
              <a:gd name="T56" fmla="*/ 38 w 110"/>
              <a:gd name="T57" fmla="*/ 36 h 103"/>
              <a:gd name="T58" fmla="*/ 33 w 110"/>
              <a:gd name="T59" fmla="*/ 36 h 103"/>
              <a:gd name="T60" fmla="*/ 33 w 110"/>
              <a:gd name="T61" fmla="*/ 58 h 103"/>
              <a:gd name="T62" fmla="*/ 29 w 110"/>
              <a:gd name="T63" fmla="*/ 64 h 103"/>
              <a:gd name="T64" fmla="*/ 27 w 110"/>
              <a:gd name="T65" fmla="*/ 64 h 103"/>
              <a:gd name="T66" fmla="*/ 21 w 110"/>
              <a:gd name="T67" fmla="*/ 58 h 103"/>
              <a:gd name="T68" fmla="*/ 21 w 110"/>
              <a:gd name="T69" fmla="*/ 30 h 103"/>
              <a:gd name="T70" fmla="*/ 28 w 110"/>
              <a:gd name="T71" fmla="*/ 28 h 103"/>
              <a:gd name="T72" fmla="*/ 45 w 110"/>
              <a:gd name="T73" fmla="*/ 28 h 103"/>
              <a:gd name="T74" fmla="*/ 47 w 110"/>
              <a:gd name="T75" fmla="*/ 28 h 103"/>
              <a:gd name="T76" fmla="*/ 60 w 110"/>
              <a:gd name="T77" fmla="*/ 28 h 103"/>
              <a:gd name="T78" fmla="*/ 69 w 110"/>
              <a:gd name="T79" fmla="*/ 35 h 103"/>
              <a:gd name="T80" fmla="*/ 69 w 110"/>
              <a:gd name="T81" fmla="*/ 58 h 103"/>
              <a:gd name="T82" fmla="*/ 85 w 110"/>
              <a:gd name="T83" fmla="*/ 60 h 103"/>
              <a:gd name="T84" fmla="*/ 82 w 110"/>
              <a:gd name="T85" fmla="*/ 64 h 103"/>
              <a:gd name="T86" fmla="*/ 81 w 110"/>
              <a:gd name="T87" fmla="*/ 64 h 103"/>
              <a:gd name="T88" fmla="*/ 77 w 110"/>
              <a:gd name="T89" fmla="*/ 60 h 103"/>
              <a:gd name="T90" fmla="*/ 77 w 110"/>
              <a:gd name="T91" fmla="*/ 44 h 103"/>
              <a:gd name="T92" fmla="*/ 81 w 110"/>
              <a:gd name="T93" fmla="*/ 40 h 103"/>
              <a:gd name="T94" fmla="*/ 82 w 110"/>
              <a:gd name="T95" fmla="*/ 40 h 103"/>
              <a:gd name="T96" fmla="*/ 85 w 110"/>
              <a:gd name="T97" fmla="*/ 44 h 103"/>
              <a:gd name="T98" fmla="*/ 85 w 110"/>
              <a:gd name="T99" fmla="*/ 6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" h="103">
                <a:moveTo>
                  <a:pt x="110" y="44"/>
                </a:moveTo>
                <a:cubicBezTo>
                  <a:pt x="110" y="20"/>
                  <a:pt x="86" y="0"/>
                  <a:pt x="55" y="0"/>
                </a:cubicBezTo>
                <a:cubicBezTo>
                  <a:pt x="24" y="0"/>
                  <a:pt x="0" y="20"/>
                  <a:pt x="0" y="44"/>
                </a:cubicBezTo>
                <a:cubicBezTo>
                  <a:pt x="0" y="68"/>
                  <a:pt x="24" y="87"/>
                  <a:pt x="54" y="87"/>
                </a:cubicBezTo>
                <a:cubicBezTo>
                  <a:pt x="59" y="92"/>
                  <a:pt x="73" y="102"/>
                  <a:pt x="83" y="102"/>
                </a:cubicBezTo>
                <a:cubicBezTo>
                  <a:pt x="83" y="102"/>
                  <a:pt x="88" y="103"/>
                  <a:pt x="86" y="100"/>
                </a:cubicBezTo>
                <a:cubicBezTo>
                  <a:pt x="86" y="100"/>
                  <a:pt x="78" y="90"/>
                  <a:pt x="80" y="84"/>
                </a:cubicBezTo>
                <a:cubicBezTo>
                  <a:pt x="98" y="76"/>
                  <a:pt x="110" y="61"/>
                  <a:pt x="110" y="44"/>
                </a:cubicBezTo>
                <a:close/>
                <a:moveTo>
                  <a:pt x="86" y="32"/>
                </a:moveTo>
                <a:cubicBezTo>
                  <a:pt x="86" y="34"/>
                  <a:pt x="84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0" y="36"/>
                  <a:pt x="78" y="34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0"/>
                  <a:pt x="80" y="28"/>
                  <a:pt x="82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4" y="28"/>
                  <a:pt x="86" y="30"/>
                  <a:pt x="86" y="32"/>
                </a:cubicBezTo>
                <a:close/>
                <a:moveTo>
                  <a:pt x="69" y="58"/>
                </a:moveTo>
                <a:cubicBezTo>
                  <a:pt x="69" y="60"/>
                  <a:pt x="66" y="64"/>
                  <a:pt x="64" y="64"/>
                </a:cubicBezTo>
                <a:cubicBezTo>
                  <a:pt x="63" y="64"/>
                  <a:pt x="63" y="64"/>
                  <a:pt x="63" y="64"/>
                </a:cubicBezTo>
                <a:cubicBezTo>
                  <a:pt x="60" y="64"/>
                  <a:pt x="57" y="60"/>
                  <a:pt x="57" y="58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39"/>
                  <a:pt x="57" y="36"/>
                  <a:pt x="5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60"/>
                  <a:pt x="49" y="64"/>
                  <a:pt x="47" y="64"/>
                </a:cubicBezTo>
                <a:cubicBezTo>
                  <a:pt x="45" y="64"/>
                  <a:pt x="45" y="64"/>
                  <a:pt x="45" y="64"/>
                </a:cubicBezTo>
                <a:cubicBezTo>
                  <a:pt x="43" y="64"/>
                  <a:pt x="41" y="60"/>
                  <a:pt x="41" y="58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0" y="36"/>
                  <a:pt x="38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60"/>
                  <a:pt x="31" y="64"/>
                  <a:pt x="29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5" y="64"/>
                  <a:pt x="21" y="60"/>
                  <a:pt x="21" y="58"/>
                </a:cubicBezTo>
                <a:cubicBezTo>
                  <a:pt x="21" y="49"/>
                  <a:pt x="21" y="40"/>
                  <a:pt x="21" y="30"/>
                </a:cubicBezTo>
                <a:cubicBezTo>
                  <a:pt x="21" y="28"/>
                  <a:pt x="25" y="28"/>
                  <a:pt x="28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6" y="28"/>
                  <a:pt x="69" y="32"/>
                  <a:pt x="69" y="35"/>
                </a:cubicBezTo>
                <a:cubicBezTo>
                  <a:pt x="69" y="42"/>
                  <a:pt x="69" y="50"/>
                  <a:pt x="69" y="58"/>
                </a:cubicBezTo>
                <a:close/>
                <a:moveTo>
                  <a:pt x="85" y="60"/>
                </a:moveTo>
                <a:cubicBezTo>
                  <a:pt x="85" y="62"/>
                  <a:pt x="84" y="64"/>
                  <a:pt x="82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4"/>
                  <a:pt x="77" y="62"/>
                  <a:pt x="77" y="60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42"/>
                  <a:pt x="79" y="40"/>
                  <a:pt x="81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4" y="40"/>
                  <a:pt x="85" y="42"/>
                  <a:pt x="85" y="44"/>
                </a:cubicBezTo>
                <a:lnTo>
                  <a:pt x="85" y="6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/>
          <p:nvPr/>
        </p:nvSpPr>
        <p:spPr bwMode="auto">
          <a:xfrm>
            <a:off x="11638686" y="3774763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3" name="Freeform 183"/>
          <p:cNvSpPr/>
          <p:nvPr/>
        </p:nvSpPr>
        <p:spPr bwMode="auto">
          <a:xfrm>
            <a:off x="11641541" y="3734793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4" name="Freeform 184"/>
          <p:cNvSpPr/>
          <p:nvPr/>
        </p:nvSpPr>
        <p:spPr bwMode="auto">
          <a:xfrm>
            <a:off x="11448825" y="3734793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5" name="Freeform 185"/>
          <p:cNvSpPr>
            <a:spLocks noEditPoints="1"/>
          </p:cNvSpPr>
          <p:nvPr/>
        </p:nvSpPr>
        <p:spPr bwMode="auto">
          <a:xfrm>
            <a:off x="11293226" y="3574910"/>
            <a:ext cx="506771" cy="511053"/>
          </a:xfrm>
          <a:custGeom>
            <a:avLst/>
            <a:gdLst>
              <a:gd name="T0" fmla="*/ 75 w 150"/>
              <a:gd name="T1" fmla="*/ 0 h 151"/>
              <a:gd name="T2" fmla="*/ 0 w 150"/>
              <a:gd name="T3" fmla="*/ 76 h 151"/>
              <a:gd name="T4" fmla="*/ 75 w 150"/>
              <a:gd name="T5" fmla="*/ 151 h 151"/>
              <a:gd name="T6" fmla="*/ 150 w 150"/>
              <a:gd name="T7" fmla="*/ 76 h 151"/>
              <a:gd name="T8" fmla="*/ 75 w 150"/>
              <a:gd name="T9" fmla="*/ 0 h 151"/>
              <a:gd name="T10" fmla="*/ 49 w 150"/>
              <a:gd name="T11" fmla="*/ 115 h 151"/>
              <a:gd name="T12" fmla="*/ 31 w 150"/>
              <a:gd name="T13" fmla="*/ 123 h 151"/>
              <a:gd name="T14" fmla="*/ 31 w 150"/>
              <a:gd name="T15" fmla="*/ 122 h 151"/>
              <a:gd name="T16" fmla="*/ 34 w 150"/>
              <a:gd name="T17" fmla="*/ 112 h 151"/>
              <a:gd name="T18" fmla="*/ 14 w 150"/>
              <a:gd name="T19" fmla="*/ 83 h 151"/>
              <a:gd name="T20" fmla="*/ 22 w 150"/>
              <a:gd name="T21" fmla="*/ 65 h 151"/>
              <a:gd name="T22" fmla="*/ 22 w 150"/>
              <a:gd name="T23" fmla="*/ 65 h 151"/>
              <a:gd name="T24" fmla="*/ 76 w 150"/>
              <a:gd name="T25" fmla="*/ 109 h 151"/>
              <a:gd name="T26" fmla="*/ 49 w 150"/>
              <a:gd name="T27" fmla="*/ 115 h 151"/>
              <a:gd name="T28" fmla="*/ 105 w 150"/>
              <a:gd name="T29" fmla="*/ 103 h 151"/>
              <a:gd name="T30" fmla="*/ 111 w 150"/>
              <a:gd name="T31" fmla="*/ 119 h 151"/>
              <a:gd name="T32" fmla="*/ 108 w 150"/>
              <a:gd name="T33" fmla="*/ 121 h 151"/>
              <a:gd name="T34" fmla="*/ 79 w 150"/>
              <a:gd name="T35" fmla="*/ 106 h 151"/>
              <a:gd name="T36" fmla="*/ 25 w 150"/>
              <a:gd name="T37" fmla="*/ 63 h 151"/>
              <a:gd name="T38" fmla="*/ 80 w 150"/>
              <a:gd name="T39" fmla="*/ 19 h 151"/>
              <a:gd name="T40" fmla="*/ 135 w 150"/>
              <a:gd name="T41" fmla="*/ 63 h 151"/>
              <a:gd name="T42" fmla="*/ 105 w 150"/>
              <a:gd name="T43" fmla="*/ 10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3" y="0"/>
                  <a:pt x="0" y="34"/>
                  <a:pt x="0" y="76"/>
                </a:cubicBezTo>
                <a:cubicBezTo>
                  <a:pt x="0" y="117"/>
                  <a:pt x="33" y="151"/>
                  <a:pt x="75" y="151"/>
                </a:cubicBezTo>
                <a:cubicBezTo>
                  <a:pt x="116" y="151"/>
                  <a:pt x="150" y="117"/>
                  <a:pt x="150" y="76"/>
                </a:cubicBezTo>
                <a:cubicBezTo>
                  <a:pt x="150" y="34"/>
                  <a:pt x="116" y="0"/>
                  <a:pt x="75" y="0"/>
                </a:cubicBezTo>
                <a:close/>
                <a:moveTo>
                  <a:pt x="49" y="115"/>
                </a:moveTo>
                <a:cubicBezTo>
                  <a:pt x="46" y="118"/>
                  <a:pt x="38" y="123"/>
                  <a:pt x="31" y="123"/>
                </a:cubicBezTo>
                <a:cubicBezTo>
                  <a:pt x="31" y="123"/>
                  <a:pt x="29" y="123"/>
                  <a:pt x="31" y="122"/>
                </a:cubicBezTo>
                <a:cubicBezTo>
                  <a:pt x="31" y="122"/>
                  <a:pt x="35" y="116"/>
                  <a:pt x="34" y="112"/>
                </a:cubicBezTo>
                <a:cubicBezTo>
                  <a:pt x="22" y="105"/>
                  <a:pt x="12" y="94"/>
                  <a:pt x="14" y="83"/>
                </a:cubicBezTo>
                <a:cubicBezTo>
                  <a:pt x="15" y="76"/>
                  <a:pt x="18" y="70"/>
                  <a:pt x="22" y="65"/>
                </a:cubicBezTo>
                <a:cubicBezTo>
                  <a:pt x="22" y="65"/>
                  <a:pt x="22" y="65"/>
                  <a:pt x="22" y="65"/>
                </a:cubicBezTo>
                <a:cubicBezTo>
                  <a:pt x="22" y="88"/>
                  <a:pt x="47" y="107"/>
                  <a:pt x="76" y="109"/>
                </a:cubicBezTo>
                <a:cubicBezTo>
                  <a:pt x="68" y="113"/>
                  <a:pt x="59" y="116"/>
                  <a:pt x="49" y="115"/>
                </a:cubicBezTo>
                <a:close/>
                <a:moveTo>
                  <a:pt x="105" y="103"/>
                </a:moveTo>
                <a:cubicBezTo>
                  <a:pt x="103" y="109"/>
                  <a:pt x="111" y="119"/>
                  <a:pt x="111" y="119"/>
                </a:cubicBezTo>
                <a:cubicBezTo>
                  <a:pt x="113" y="122"/>
                  <a:pt x="108" y="121"/>
                  <a:pt x="108" y="121"/>
                </a:cubicBezTo>
                <a:cubicBezTo>
                  <a:pt x="98" y="121"/>
                  <a:pt x="84" y="111"/>
                  <a:pt x="79" y="106"/>
                </a:cubicBezTo>
                <a:cubicBezTo>
                  <a:pt x="49" y="106"/>
                  <a:pt x="25" y="87"/>
                  <a:pt x="25" y="63"/>
                </a:cubicBezTo>
                <a:cubicBezTo>
                  <a:pt x="25" y="39"/>
                  <a:pt x="49" y="19"/>
                  <a:pt x="80" y="19"/>
                </a:cubicBezTo>
                <a:cubicBezTo>
                  <a:pt x="111" y="19"/>
                  <a:pt x="135" y="39"/>
                  <a:pt x="135" y="63"/>
                </a:cubicBezTo>
                <a:cubicBezTo>
                  <a:pt x="135" y="80"/>
                  <a:pt x="123" y="95"/>
                  <a:pt x="105" y="10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/>
          <p:nvPr/>
        </p:nvSpPr>
        <p:spPr bwMode="auto">
          <a:xfrm>
            <a:off x="9504842" y="4820525"/>
            <a:ext cx="192716" cy="121340"/>
          </a:xfrm>
          <a:custGeom>
            <a:avLst/>
            <a:gdLst>
              <a:gd name="T0" fmla="*/ 133 w 135"/>
              <a:gd name="T1" fmla="*/ 0 h 85"/>
              <a:gd name="T2" fmla="*/ 8 w 135"/>
              <a:gd name="T3" fmla="*/ 0 h 85"/>
              <a:gd name="T4" fmla="*/ 90 w 135"/>
              <a:gd name="T5" fmla="*/ 14 h 85"/>
              <a:gd name="T6" fmla="*/ 0 w 135"/>
              <a:gd name="T7" fmla="*/ 85 h 85"/>
              <a:gd name="T8" fmla="*/ 135 w 135"/>
              <a:gd name="T9" fmla="*/ 85 h 85"/>
              <a:gd name="T10" fmla="*/ 55 w 135"/>
              <a:gd name="T11" fmla="*/ 69 h 85"/>
              <a:gd name="T12" fmla="*/ 133 w 135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85">
                <a:moveTo>
                  <a:pt x="133" y="0"/>
                </a:moveTo>
                <a:lnTo>
                  <a:pt x="8" y="0"/>
                </a:lnTo>
                <a:lnTo>
                  <a:pt x="90" y="14"/>
                </a:lnTo>
                <a:lnTo>
                  <a:pt x="0" y="85"/>
                </a:lnTo>
                <a:lnTo>
                  <a:pt x="135" y="85"/>
                </a:lnTo>
                <a:lnTo>
                  <a:pt x="55" y="69"/>
                </a:lnTo>
                <a:lnTo>
                  <a:pt x="133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9346387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25 w 152"/>
              <a:gd name="T19" fmla="*/ 67 h 152"/>
              <a:gd name="T20" fmla="*/ 105 w 152"/>
              <a:gd name="T21" fmla="*/ 84 h 152"/>
              <a:gd name="T22" fmla="*/ 112 w 152"/>
              <a:gd name="T23" fmla="*/ 126 h 152"/>
              <a:gd name="T24" fmla="*/ 109 w 152"/>
              <a:gd name="T25" fmla="*/ 127 h 152"/>
              <a:gd name="T26" fmla="*/ 75 w 152"/>
              <a:gd name="T27" fmla="*/ 106 h 152"/>
              <a:gd name="T28" fmla="*/ 42 w 152"/>
              <a:gd name="T29" fmla="*/ 127 h 152"/>
              <a:gd name="T30" fmla="*/ 39 w 152"/>
              <a:gd name="T31" fmla="*/ 126 h 152"/>
              <a:gd name="T32" fmla="*/ 44 w 152"/>
              <a:gd name="T33" fmla="*/ 84 h 152"/>
              <a:gd name="T34" fmla="*/ 23 w 152"/>
              <a:gd name="T35" fmla="*/ 66 h 152"/>
              <a:gd name="T36" fmla="*/ 16 w 152"/>
              <a:gd name="T37" fmla="*/ 61 h 152"/>
              <a:gd name="T38" fmla="*/ 16 w 152"/>
              <a:gd name="T39" fmla="*/ 60 h 152"/>
              <a:gd name="T40" fmla="*/ 34 w 152"/>
              <a:gd name="T41" fmla="*/ 60 h 152"/>
              <a:gd name="T42" fmla="*/ 56 w 152"/>
              <a:gd name="T43" fmla="*/ 60 h 152"/>
              <a:gd name="T44" fmla="*/ 61 w 152"/>
              <a:gd name="T45" fmla="*/ 51 h 152"/>
              <a:gd name="T46" fmla="*/ 74 w 152"/>
              <a:gd name="T47" fmla="*/ 24 h 152"/>
              <a:gd name="T48" fmla="*/ 77 w 152"/>
              <a:gd name="T49" fmla="*/ 24 h 152"/>
              <a:gd name="T50" fmla="*/ 91 w 152"/>
              <a:gd name="T51" fmla="*/ 51 h 152"/>
              <a:gd name="T52" fmla="*/ 96 w 152"/>
              <a:gd name="T53" fmla="*/ 60 h 152"/>
              <a:gd name="T54" fmla="*/ 118 w 152"/>
              <a:gd name="T55" fmla="*/ 60 h 152"/>
              <a:gd name="T56" fmla="*/ 131 w 152"/>
              <a:gd name="T57" fmla="*/ 60 h 152"/>
              <a:gd name="T58" fmla="*/ 133 w 152"/>
              <a:gd name="T59" fmla="*/ 61 h 152"/>
              <a:gd name="T60" fmla="*/ 125 w 152"/>
              <a:gd name="T61" fmla="*/ 6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5" y="67"/>
                </a:moveTo>
                <a:cubicBezTo>
                  <a:pt x="105" y="84"/>
                  <a:pt x="105" y="84"/>
                  <a:pt x="105" y="84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111" y="127"/>
                  <a:pt x="110" y="127"/>
                  <a:pt x="109" y="127"/>
                </a:cubicBezTo>
                <a:cubicBezTo>
                  <a:pt x="75" y="106"/>
                  <a:pt x="75" y="106"/>
                  <a:pt x="75" y="106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39" y="127"/>
                  <a:pt x="39" y="127"/>
                  <a:pt x="39" y="126"/>
                </a:cubicBezTo>
                <a:cubicBezTo>
                  <a:pt x="44" y="84"/>
                  <a:pt x="44" y="84"/>
                  <a:pt x="44" y="84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0"/>
                  <a:pt x="16" y="60"/>
                  <a:pt x="16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61" y="51"/>
                  <a:pt x="61" y="51"/>
                  <a:pt x="61" y="51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5" y="24"/>
                  <a:pt x="77" y="24"/>
                </a:cubicBezTo>
                <a:cubicBezTo>
                  <a:pt x="91" y="51"/>
                  <a:pt x="91" y="51"/>
                  <a:pt x="91" y="51"/>
                </a:cubicBezTo>
                <a:cubicBezTo>
                  <a:pt x="96" y="60"/>
                  <a:pt x="96" y="60"/>
                  <a:pt x="96" y="60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31" y="60"/>
                  <a:pt x="131" y="60"/>
                  <a:pt x="131" y="60"/>
                </a:cubicBezTo>
                <a:cubicBezTo>
                  <a:pt x="133" y="60"/>
                  <a:pt x="133" y="60"/>
                  <a:pt x="133" y="61"/>
                </a:cubicBezTo>
                <a:lnTo>
                  <a:pt x="125" y="6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8" name="Freeform 188"/>
          <p:cNvSpPr/>
          <p:nvPr/>
        </p:nvSpPr>
        <p:spPr bwMode="auto">
          <a:xfrm>
            <a:off x="11644699" y="4820525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9" name="Freeform 189"/>
          <p:cNvSpPr>
            <a:spLocks noEditPoints="1"/>
          </p:cNvSpPr>
          <p:nvPr/>
        </p:nvSpPr>
        <p:spPr bwMode="auto">
          <a:xfrm>
            <a:off x="11293529" y="4604968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1 w 152"/>
              <a:gd name="T19" fmla="*/ 120 h 152"/>
              <a:gd name="T20" fmla="*/ 33 w 152"/>
              <a:gd name="T21" fmla="*/ 128 h 152"/>
              <a:gd name="T22" fmla="*/ 33 w 152"/>
              <a:gd name="T23" fmla="*/ 127 h 152"/>
              <a:gd name="T24" fmla="*/ 36 w 152"/>
              <a:gd name="T25" fmla="*/ 117 h 152"/>
              <a:gd name="T26" fmla="*/ 16 w 152"/>
              <a:gd name="T27" fmla="*/ 88 h 152"/>
              <a:gd name="T28" fmla="*/ 24 w 152"/>
              <a:gd name="T29" fmla="*/ 70 h 152"/>
              <a:gd name="T30" fmla="*/ 24 w 152"/>
              <a:gd name="T31" fmla="*/ 70 h 152"/>
              <a:gd name="T32" fmla="*/ 78 w 152"/>
              <a:gd name="T33" fmla="*/ 114 h 152"/>
              <a:gd name="T34" fmla="*/ 51 w 152"/>
              <a:gd name="T35" fmla="*/ 120 h 152"/>
              <a:gd name="T36" fmla="*/ 107 w 152"/>
              <a:gd name="T37" fmla="*/ 108 h 152"/>
              <a:gd name="T38" fmla="*/ 113 w 152"/>
              <a:gd name="T39" fmla="*/ 124 h 152"/>
              <a:gd name="T40" fmla="*/ 110 w 152"/>
              <a:gd name="T41" fmla="*/ 126 h 152"/>
              <a:gd name="T42" fmla="*/ 81 w 152"/>
              <a:gd name="T43" fmla="*/ 111 h 152"/>
              <a:gd name="T44" fmla="*/ 27 w 152"/>
              <a:gd name="T45" fmla="*/ 68 h 152"/>
              <a:gd name="T46" fmla="*/ 82 w 152"/>
              <a:gd name="T47" fmla="*/ 24 h 152"/>
              <a:gd name="T48" fmla="*/ 137 w 152"/>
              <a:gd name="T49" fmla="*/ 68 h 152"/>
              <a:gd name="T50" fmla="*/ 107 w 152"/>
              <a:gd name="T51" fmla="*/ 10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1" y="120"/>
                </a:moveTo>
                <a:cubicBezTo>
                  <a:pt x="48" y="123"/>
                  <a:pt x="40" y="128"/>
                  <a:pt x="33" y="128"/>
                </a:cubicBezTo>
                <a:cubicBezTo>
                  <a:pt x="33" y="128"/>
                  <a:pt x="31" y="128"/>
                  <a:pt x="33" y="127"/>
                </a:cubicBezTo>
                <a:cubicBezTo>
                  <a:pt x="33" y="127"/>
                  <a:pt x="37" y="121"/>
                  <a:pt x="36" y="117"/>
                </a:cubicBezTo>
                <a:cubicBezTo>
                  <a:pt x="24" y="110"/>
                  <a:pt x="14" y="99"/>
                  <a:pt x="16" y="88"/>
                </a:cubicBezTo>
                <a:cubicBezTo>
                  <a:pt x="17" y="81"/>
                  <a:pt x="20" y="75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93"/>
                  <a:pt x="49" y="112"/>
                  <a:pt x="78" y="114"/>
                </a:cubicBezTo>
                <a:cubicBezTo>
                  <a:pt x="70" y="118"/>
                  <a:pt x="61" y="121"/>
                  <a:pt x="51" y="120"/>
                </a:cubicBezTo>
                <a:close/>
                <a:moveTo>
                  <a:pt x="107" y="108"/>
                </a:moveTo>
                <a:cubicBezTo>
                  <a:pt x="105" y="114"/>
                  <a:pt x="113" y="124"/>
                  <a:pt x="113" y="124"/>
                </a:cubicBezTo>
                <a:cubicBezTo>
                  <a:pt x="115" y="127"/>
                  <a:pt x="110" y="126"/>
                  <a:pt x="110" y="126"/>
                </a:cubicBezTo>
                <a:cubicBezTo>
                  <a:pt x="100" y="126"/>
                  <a:pt x="86" y="116"/>
                  <a:pt x="81" y="111"/>
                </a:cubicBezTo>
                <a:cubicBezTo>
                  <a:pt x="51" y="111"/>
                  <a:pt x="27" y="92"/>
                  <a:pt x="27" y="68"/>
                </a:cubicBezTo>
                <a:cubicBezTo>
                  <a:pt x="27" y="44"/>
                  <a:pt x="51" y="24"/>
                  <a:pt x="82" y="24"/>
                </a:cubicBezTo>
                <a:cubicBezTo>
                  <a:pt x="113" y="24"/>
                  <a:pt x="137" y="44"/>
                  <a:pt x="137" y="68"/>
                </a:cubicBezTo>
                <a:cubicBezTo>
                  <a:pt x="137" y="85"/>
                  <a:pt x="125" y="100"/>
                  <a:pt x="107" y="10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/>
          <p:nvPr/>
        </p:nvSpPr>
        <p:spPr bwMode="auto">
          <a:xfrm>
            <a:off x="11454838" y="4780554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/>
          <p:nvPr/>
        </p:nvSpPr>
        <p:spPr bwMode="auto">
          <a:xfrm>
            <a:off x="11647554" y="4780554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Rectangle 192"/>
          <p:cNvSpPr>
            <a:spLocks noChangeArrowheads="1"/>
          </p:cNvSpPr>
          <p:nvPr/>
        </p:nvSpPr>
        <p:spPr bwMode="auto">
          <a:xfrm>
            <a:off x="7563411" y="4793401"/>
            <a:ext cx="202708" cy="8136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7400673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8 w 152"/>
              <a:gd name="T19" fmla="*/ 24 h 152"/>
              <a:gd name="T20" fmla="*/ 128 w 152"/>
              <a:gd name="T21" fmla="*/ 24 h 152"/>
              <a:gd name="T22" fmla="*/ 128 w 152"/>
              <a:gd name="T23" fmla="*/ 36 h 152"/>
              <a:gd name="T24" fmla="*/ 28 w 152"/>
              <a:gd name="T25" fmla="*/ 36 h 152"/>
              <a:gd name="T26" fmla="*/ 28 w 152"/>
              <a:gd name="T27" fmla="*/ 24 h 152"/>
              <a:gd name="T28" fmla="*/ 120 w 152"/>
              <a:gd name="T29" fmla="*/ 44 h 152"/>
              <a:gd name="T30" fmla="*/ 120 w 152"/>
              <a:gd name="T31" fmla="*/ 92 h 152"/>
              <a:gd name="T32" fmla="*/ 36 w 152"/>
              <a:gd name="T33" fmla="*/ 92 h 152"/>
              <a:gd name="T34" fmla="*/ 36 w 152"/>
              <a:gd name="T35" fmla="*/ 44 h 152"/>
              <a:gd name="T36" fmla="*/ 120 w 152"/>
              <a:gd name="T37" fmla="*/ 44 h 152"/>
              <a:gd name="T38" fmla="*/ 132 w 152"/>
              <a:gd name="T39" fmla="*/ 128 h 152"/>
              <a:gd name="T40" fmla="*/ 24 w 152"/>
              <a:gd name="T41" fmla="*/ 128 h 152"/>
              <a:gd name="T42" fmla="*/ 24 w 152"/>
              <a:gd name="T43" fmla="*/ 116 h 152"/>
              <a:gd name="T44" fmla="*/ 56 w 152"/>
              <a:gd name="T45" fmla="*/ 116 h 152"/>
              <a:gd name="T46" fmla="*/ 45 w 152"/>
              <a:gd name="T47" fmla="*/ 97 h 152"/>
              <a:gd name="T48" fmla="*/ 56 w 152"/>
              <a:gd name="T49" fmla="*/ 92 h 152"/>
              <a:gd name="T50" fmla="*/ 68 w 152"/>
              <a:gd name="T51" fmla="*/ 116 h 152"/>
              <a:gd name="T52" fmla="*/ 89 w 152"/>
              <a:gd name="T53" fmla="*/ 116 h 152"/>
              <a:gd name="T54" fmla="*/ 100 w 152"/>
              <a:gd name="T55" fmla="*/ 92 h 152"/>
              <a:gd name="T56" fmla="*/ 112 w 152"/>
              <a:gd name="T57" fmla="*/ 97 h 152"/>
              <a:gd name="T58" fmla="*/ 102 w 152"/>
              <a:gd name="T59" fmla="*/ 116 h 152"/>
              <a:gd name="T60" fmla="*/ 132 w 152"/>
              <a:gd name="T61" fmla="*/ 116 h 152"/>
              <a:gd name="T62" fmla="*/ 132 w 152"/>
              <a:gd name="T63" fmla="*/ 12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24"/>
                </a:lnTo>
                <a:close/>
                <a:moveTo>
                  <a:pt x="120" y="44"/>
                </a:moveTo>
                <a:cubicBezTo>
                  <a:pt x="120" y="92"/>
                  <a:pt x="120" y="92"/>
                  <a:pt x="120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44"/>
                  <a:pt x="36" y="44"/>
                  <a:pt x="36" y="44"/>
                </a:cubicBezTo>
                <a:lnTo>
                  <a:pt x="120" y="44"/>
                </a:lnTo>
                <a:close/>
                <a:moveTo>
                  <a:pt x="132" y="128"/>
                </a:moveTo>
                <a:cubicBezTo>
                  <a:pt x="24" y="128"/>
                  <a:pt x="24" y="128"/>
                  <a:pt x="24" y="128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3" y="108"/>
                  <a:pt x="49" y="103"/>
                  <a:pt x="45" y="97"/>
                </a:cubicBezTo>
                <a:cubicBezTo>
                  <a:pt x="56" y="92"/>
                  <a:pt x="56" y="92"/>
                  <a:pt x="56" y="92"/>
                </a:cubicBezTo>
                <a:cubicBezTo>
                  <a:pt x="60" y="99"/>
                  <a:pt x="64" y="108"/>
                  <a:pt x="68" y="116"/>
                </a:cubicBezTo>
                <a:cubicBezTo>
                  <a:pt x="89" y="116"/>
                  <a:pt x="89" y="116"/>
                  <a:pt x="89" y="116"/>
                </a:cubicBezTo>
                <a:cubicBezTo>
                  <a:pt x="93" y="108"/>
                  <a:pt x="97" y="101"/>
                  <a:pt x="100" y="92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09" y="104"/>
                  <a:pt x="105" y="112"/>
                  <a:pt x="102" y="116"/>
                </a:cubicBezTo>
                <a:cubicBezTo>
                  <a:pt x="132" y="116"/>
                  <a:pt x="132" y="116"/>
                  <a:pt x="132" y="116"/>
                </a:cubicBezTo>
                <a:lnTo>
                  <a:pt x="132" y="1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1599730" y="4843165"/>
            <a:ext cx="264092" cy="178441"/>
          </a:xfrm>
          <a:custGeom>
            <a:avLst/>
            <a:gdLst>
              <a:gd name="T0" fmla="*/ 39 w 78"/>
              <a:gd name="T1" fmla="*/ 1 h 53"/>
              <a:gd name="T2" fmla="*/ 0 w 78"/>
              <a:gd name="T3" fmla="*/ 28 h 53"/>
              <a:gd name="T4" fmla="*/ 39 w 78"/>
              <a:gd name="T5" fmla="*/ 52 h 53"/>
              <a:gd name="T6" fmla="*/ 78 w 78"/>
              <a:gd name="T7" fmla="*/ 23 h 53"/>
              <a:gd name="T8" fmla="*/ 39 w 78"/>
              <a:gd name="T9" fmla="*/ 1 h 53"/>
              <a:gd name="T10" fmla="*/ 54 w 78"/>
              <a:gd name="T11" fmla="*/ 37 h 53"/>
              <a:gd name="T12" fmla="*/ 21 w 78"/>
              <a:gd name="T13" fmla="*/ 43 h 53"/>
              <a:gd name="T14" fmla="*/ 16 w 78"/>
              <a:gd name="T15" fmla="*/ 33 h 53"/>
              <a:gd name="T16" fmla="*/ 35 w 78"/>
              <a:gd name="T17" fmla="*/ 11 h 53"/>
              <a:gd name="T18" fmla="*/ 54 w 78"/>
              <a:gd name="T19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53">
                <a:moveTo>
                  <a:pt x="39" y="1"/>
                </a:moveTo>
                <a:cubicBezTo>
                  <a:pt x="18" y="2"/>
                  <a:pt x="0" y="14"/>
                  <a:pt x="0" y="28"/>
                </a:cubicBezTo>
                <a:cubicBezTo>
                  <a:pt x="0" y="42"/>
                  <a:pt x="18" y="53"/>
                  <a:pt x="39" y="52"/>
                </a:cubicBezTo>
                <a:cubicBezTo>
                  <a:pt x="60" y="51"/>
                  <a:pt x="78" y="38"/>
                  <a:pt x="78" y="23"/>
                </a:cubicBezTo>
                <a:cubicBezTo>
                  <a:pt x="78" y="9"/>
                  <a:pt x="60" y="0"/>
                  <a:pt x="39" y="1"/>
                </a:cubicBezTo>
                <a:close/>
                <a:moveTo>
                  <a:pt x="54" y="37"/>
                </a:moveTo>
                <a:cubicBezTo>
                  <a:pt x="47" y="46"/>
                  <a:pt x="34" y="50"/>
                  <a:pt x="21" y="43"/>
                </a:cubicBezTo>
                <a:cubicBezTo>
                  <a:pt x="15" y="40"/>
                  <a:pt x="16" y="33"/>
                  <a:pt x="16" y="33"/>
                </a:cubicBezTo>
                <a:cubicBezTo>
                  <a:pt x="16" y="33"/>
                  <a:pt x="13" y="13"/>
                  <a:pt x="35" y="11"/>
                </a:cubicBezTo>
                <a:cubicBezTo>
                  <a:pt x="56" y="8"/>
                  <a:pt x="60" y="29"/>
                  <a:pt x="54" y="3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5" name="Freeform 195"/>
          <p:cNvSpPr/>
          <p:nvPr/>
        </p:nvSpPr>
        <p:spPr bwMode="auto">
          <a:xfrm>
            <a:off x="1725352" y="4920252"/>
            <a:ext cx="22840" cy="19985"/>
          </a:xfrm>
          <a:custGeom>
            <a:avLst/>
            <a:gdLst>
              <a:gd name="T0" fmla="*/ 2 w 7"/>
              <a:gd name="T1" fmla="*/ 1 h 6"/>
              <a:gd name="T2" fmla="*/ 1 w 7"/>
              <a:gd name="T3" fmla="*/ 5 h 6"/>
              <a:gd name="T4" fmla="*/ 5 w 7"/>
              <a:gd name="T5" fmla="*/ 5 h 6"/>
              <a:gd name="T6" fmla="*/ 6 w 7"/>
              <a:gd name="T7" fmla="*/ 1 h 6"/>
              <a:gd name="T8" fmla="*/ 2 w 7"/>
              <a:gd name="T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1" y="2"/>
                  <a:pt x="0" y="4"/>
                  <a:pt x="1" y="5"/>
                </a:cubicBezTo>
                <a:cubicBezTo>
                  <a:pt x="2" y="6"/>
                  <a:pt x="4" y="6"/>
                  <a:pt x="5" y="5"/>
                </a:cubicBezTo>
                <a:cubicBezTo>
                  <a:pt x="6" y="4"/>
                  <a:pt x="7" y="2"/>
                  <a:pt x="6" y="1"/>
                </a:cubicBezTo>
                <a:cubicBezTo>
                  <a:pt x="5" y="0"/>
                  <a:pt x="4" y="0"/>
                  <a:pt x="2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6" name="Freeform 196"/>
          <p:cNvSpPr/>
          <p:nvPr/>
        </p:nvSpPr>
        <p:spPr bwMode="auto">
          <a:xfrm>
            <a:off x="1673962" y="4930244"/>
            <a:ext cx="51391" cy="44254"/>
          </a:xfrm>
          <a:custGeom>
            <a:avLst/>
            <a:gdLst>
              <a:gd name="T0" fmla="*/ 7 w 15"/>
              <a:gd name="T1" fmla="*/ 1 h 13"/>
              <a:gd name="T2" fmla="*/ 0 w 15"/>
              <a:gd name="T3" fmla="*/ 8 h 13"/>
              <a:gd name="T4" fmla="*/ 7 w 15"/>
              <a:gd name="T5" fmla="*/ 13 h 13"/>
              <a:gd name="T6" fmla="*/ 15 w 15"/>
              <a:gd name="T7" fmla="*/ 6 h 13"/>
              <a:gd name="T8" fmla="*/ 7 w 15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3">
                <a:moveTo>
                  <a:pt x="7" y="1"/>
                </a:moveTo>
                <a:cubicBezTo>
                  <a:pt x="3" y="1"/>
                  <a:pt x="0" y="4"/>
                  <a:pt x="0" y="8"/>
                </a:cubicBezTo>
                <a:cubicBezTo>
                  <a:pt x="0" y="11"/>
                  <a:pt x="3" y="13"/>
                  <a:pt x="7" y="13"/>
                </a:cubicBezTo>
                <a:cubicBezTo>
                  <a:pt x="11" y="13"/>
                  <a:pt x="15" y="9"/>
                  <a:pt x="15" y="6"/>
                </a:cubicBezTo>
                <a:cubicBezTo>
                  <a:pt x="15" y="3"/>
                  <a:pt x="12" y="0"/>
                  <a:pt x="7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7" name="Freeform 197"/>
          <p:cNvSpPr>
            <a:spLocks noEditPoints="1"/>
          </p:cNvSpPr>
          <p:nvPr/>
        </p:nvSpPr>
        <p:spPr bwMode="auto">
          <a:xfrm>
            <a:off x="1515506" y="4613334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122 w 152"/>
              <a:gd name="T19" fmla="*/ 101 h 152"/>
              <a:gd name="T20" fmla="*/ 62 w 152"/>
              <a:gd name="T21" fmla="*/ 127 h 152"/>
              <a:gd name="T22" fmla="*/ 13 w 152"/>
              <a:gd name="T23" fmla="*/ 94 h 152"/>
              <a:gd name="T24" fmla="*/ 22 w 152"/>
              <a:gd name="T25" fmla="*/ 68 h 152"/>
              <a:gd name="T26" fmla="*/ 56 w 152"/>
              <a:gd name="T27" fmla="*/ 40 h 152"/>
              <a:gd name="T28" fmla="*/ 77 w 152"/>
              <a:gd name="T29" fmla="*/ 50 h 152"/>
              <a:gd name="T30" fmla="*/ 81 w 152"/>
              <a:gd name="T31" fmla="*/ 57 h 152"/>
              <a:gd name="T32" fmla="*/ 106 w 152"/>
              <a:gd name="T33" fmla="*/ 56 h 152"/>
              <a:gd name="T34" fmla="*/ 107 w 152"/>
              <a:gd name="T35" fmla="*/ 70 h 152"/>
              <a:gd name="T36" fmla="*/ 110 w 152"/>
              <a:gd name="T37" fmla="*/ 74 h 152"/>
              <a:gd name="T38" fmla="*/ 122 w 152"/>
              <a:gd name="T39" fmla="*/ 101 h 152"/>
              <a:gd name="T40" fmla="*/ 104 w 152"/>
              <a:gd name="T41" fmla="*/ 49 h 152"/>
              <a:gd name="T42" fmla="*/ 101 w 152"/>
              <a:gd name="T43" fmla="*/ 46 h 152"/>
              <a:gd name="T44" fmla="*/ 104 w 152"/>
              <a:gd name="T45" fmla="*/ 42 h 152"/>
              <a:gd name="T46" fmla="*/ 124 w 152"/>
              <a:gd name="T47" fmla="*/ 62 h 152"/>
              <a:gd name="T48" fmla="*/ 123 w 152"/>
              <a:gd name="T49" fmla="*/ 62 h 152"/>
              <a:gd name="T50" fmla="*/ 120 w 152"/>
              <a:gd name="T51" fmla="*/ 65 h 152"/>
              <a:gd name="T52" fmla="*/ 116 w 152"/>
              <a:gd name="T53" fmla="*/ 61 h 152"/>
              <a:gd name="T54" fmla="*/ 104 w 152"/>
              <a:gd name="T55" fmla="*/ 49 h 152"/>
              <a:gd name="T56" fmla="*/ 141 w 152"/>
              <a:gd name="T57" fmla="*/ 68 h 152"/>
              <a:gd name="T58" fmla="*/ 141 w 152"/>
              <a:gd name="T59" fmla="*/ 68 h 152"/>
              <a:gd name="T60" fmla="*/ 136 w 152"/>
              <a:gd name="T61" fmla="*/ 72 h 152"/>
              <a:gd name="T62" fmla="*/ 131 w 152"/>
              <a:gd name="T63" fmla="*/ 68 h 152"/>
              <a:gd name="T64" fmla="*/ 132 w 152"/>
              <a:gd name="T65" fmla="*/ 63 h 152"/>
              <a:gd name="T66" fmla="*/ 131 w 152"/>
              <a:gd name="T67" fmla="*/ 46 h 152"/>
              <a:gd name="T68" fmla="*/ 105 w 152"/>
              <a:gd name="T69" fmla="*/ 33 h 152"/>
              <a:gd name="T70" fmla="*/ 101 w 152"/>
              <a:gd name="T71" fmla="*/ 34 h 152"/>
              <a:gd name="T72" fmla="*/ 95 w 152"/>
              <a:gd name="T73" fmla="*/ 29 h 152"/>
              <a:gd name="T74" fmla="*/ 99 w 152"/>
              <a:gd name="T75" fmla="*/ 24 h 152"/>
              <a:gd name="T76" fmla="*/ 99 w 152"/>
              <a:gd name="T77" fmla="*/ 24 h 152"/>
              <a:gd name="T78" fmla="*/ 100 w 152"/>
              <a:gd name="T79" fmla="*/ 24 h 152"/>
              <a:gd name="T80" fmla="*/ 117 w 152"/>
              <a:gd name="T81" fmla="*/ 24 h 152"/>
              <a:gd name="T82" fmla="*/ 141 w 152"/>
              <a:gd name="T83" fmla="*/ 6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122" y="101"/>
                </a:moveTo>
                <a:cubicBezTo>
                  <a:pt x="113" y="120"/>
                  <a:pt x="84" y="129"/>
                  <a:pt x="62" y="127"/>
                </a:cubicBezTo>
                <a:cubicBezTo>
                  <a:pt x="42" y="125"/>
                  <a:pt x="16" y="119"/>
                  <a:pt x="13" y="94"/>
                </a:cubicBezTo>
                <a:cubicBezTo>
                  <a:pt x="13" y="94"/>
                  <a:pt x="11" y="83"/>
                  <a:pt x="22" y="68"/>
                </a:cubicBezTo>
                <a:cubicBezTo>
                  <a:pt x="22" y="68"/>
                  <a:pt x="38" y="46"/>
                  <a:pt x="56" y="40"/>
                </a:cubicBezTo>
                <a:cubicBezTo>
                  <a:pt x="74" y="34"/>
                  <a:pt x="77" y="44"/>
                  <a:pt x="77" y="50"/>
                </a:cubicBezTo>
                <a:cubicBezTo>
                  <a:pt x="76" y="56"/>
                  <a:pt x="74" y="59"/>
                  <a:pt x="81" y="57"/>
                </a:cubicBezTo>
                <a:cubicBezTo>
                  <a:pt x="81" y="57"/>
                  <a:pt x="99" y="48"/>
                  <a:pt x="106" y="56"/>
                </a:cubicBezTo>
                <a:cubicBezTo>
                  <a:pt x="112" y="62"/>
                  <a:pt x="107" y="70"/>
                  <a:pt x="107" y="70"/>
                </a:cubicBezTo>
                <a:cubicBezTo>
                  <a:pt x="107" y="70"/>
                  <a:pt x="104" y="73"/>
                  <a:pt x="110" y="74"/>
                </a:cubicBezTo>
                <a:cubicBezTo>
                  <a:pt x="115" y="75"/>
                  <a:pt x="131" y="82"/>
                  <a:pt x="122" y="101"/>
                </a:cubicBezTo>
                <a:close/>
                <a:moveTo>
                  <a:pt x="104" y="49"/>
                </a:moveTo>
                <a:cubicBezTo>
                  <a:pt x="102" y="49"/>
                  <a:pt x="101" y="48"/>
                  <a:pt x="101" y="46"/>
                </a:cubicBezTo>
                <a:cubicBezTo>
                  <a:pt x="101" y="44"/>
                  <a:pt x="102" y="42"/>
                  <a:pt x="104" y="42"/>
                </a:cubicBezTo>
                <a:cubicBezTo>
                  <a:pt x="104" y="42"/>
                  <a:pt x="126" y="38"/>
                  <a:pt x="124" y="62"/>
                </a:cubicBezTo>
                <a:cubicBezTo>
                  <a:pt x="124" y="62"/>
                  <a:pt x="124" y="62"/>
                  <a:pt x="123" y="62"/>
                </a:cubicBezTo>
                <a:cubicBezTo>
                  <a:pt x="123" y="64"/>
                  <a:pt x="122" y="65"/>
                  <a:pt x="120" y="65"/>
                </a:cubicBezTo>
                <a:cubicBezTo>
                  <a:pt x="118" y="65"/>
                  <a:pt x="116" y="63"/>
                  <a:pt x="116" y="61"/>
                </a:cubicBezTo>
                <a:cubicBezTo>
                  <a:pt x="116" y="61"/>
                  <a:pt x="120" y="46"/>
                  <a:pt x="104" y="49"/>
                </a:cubicBezTo>
                <a:close/>
                <a:moveTo>
                  <a:pt x="141" y="68"/>
                </a:moveTo>
                <a:cubicBezTo>
                  <a:pt x="141" y="68"/>
                  <a:pt x="141" y="68"/>
                  <a:pt x="141" y="68"/>
                </a:cubicBezTo>
                <a:cubicBezTo>
                  <a:pt x="141" y="72"/>
                  <a:pt x="139" y="72"/>
                  <a:pt x="136" y="72"/>
                </a:cubicBezTo>
                <a:cubicBezTo>
                  <a:pt x="134" y="72"/>
                  <a:pt x="131" y="71"/>
                  <a:pt x="131" y="68"/>
                </a:cubicBezTo>
                <a:cubicBezTo>
                  <a:pt x="131" y="65"/>
                  <a:pt x="132" y="63"/>
                  <a:pt x="132" y="63"/>
                </a:cubicBezTo>
                <a:cubicBezTo>
                  <a:pt x="133" y="62"/>
                  <a:pt x="135" y="55"/>
                  <a:pt x="131" y="46"/>
                </a:cubicBezTo>
                <a:cubicBezTo>
                  <a:pt x="123" y="33"/>
                  <a:pt x="107" y="32"/>
                  <a:pt x="105" y="33"/>
                </a:cubicBezTo>
                <a:cubicBezTo>
                  <a:pt x="103" y="34"/>
                  <a:pt x="101" y="34"/>
                  <a:pt x="101" y="34"/>
                </a:cubicBezTo>
                <a:cubicBezTo>
                  <a:pt x="98" y="34"/>
                  <a:pt x="95" y="32"/>
                  <a:pt x="95" y="29"/>
                </a:cubicBezTo>
                <a:cubicBezTo>
                  <a:pt x="95" y="27"/>
                  <a:pt x="97" y="25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2" y="23"/>
                  <a:pt x="110" y="22"/>
                  <a:pt x="117" y="24"/>
                </a:cubicBezTo>
                <a:cubicBezTo>
                  <a:pt x="131" y="27"/>
                  <a:pt x="150" y="40"/>
                  <a:pt x="141" y="6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8" name="Freeform 198"/>
          <p:cNvSpPr>
            <a:spLocks noEditPoints="1"/>
          </p:cNvSpPr>
          <p:nvPr/>
        </p:nvSpPr>
        <p:spPr bwMode="auto">
          <a:xfrm>
            <a:off x="6427102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3 w 152"/>
              <a:gd name="T19" fmla="*/ 68 h 152"/>
              <a:gd name="T20" fmla="*/ 36 w 152"/>
              <a:gd name="T21" fmla="*/ 52 h 152"/>
              <a:gd name="T22" fmla="*/ 38 w 152"/>
              <a:gd name="T23" fmla="*/ 52 h 152"/>
              <a:gd name="T24" fmla="*/ 44 w 152"/>
              <a:gd name="T25" fmla="*/ 34 h 152"/>
              <a:gd name="T26" fmla="*/ 62 w 152"/>
              <a:gd name="T27" fmla="*/ 29 h 152"/>
              <a:gd name="T28" fmla="*/ 70 w 152"/>
              <a:gd name="T29" fmla="*/ 34 h 152"/>
              <a:gd name="T30" fmla="*/ 76 w 152"/>
              <a:gd name="T31" fmla="*/ 48 h 152"/>
              <a:gd name="T32" fmla="*/ 80 w 152"/>
              <a:gd name="T33" fmla="*/ 73 h 152"/>
              <a:gd name="T34" fmla="*/ 80 w 152"/>
              <a:gd name="T35" fmla="*/ 70 h 152"/>
              <a:gd name="T36" fmla="*/ 79 w 152"/>
              <a:gd name="T37" fmla="*/ 41 h 152"/>
              <a:gd name="T38" fmla="*/ 81 w 152"/>
              <a:gd name="T39" fmla="*/ 32 h 152"/>
              <a:gd name="T40" fmla="*/ 90 w 152"/>
              <a:gd name="T41" fmla="*/ 25 h 152"/>
              <a:gd name="T42" fmla="*/ 105 w 152"/>
              <a:gd name="T43" fmla="*/ 32 h 152"/>
              <a:gd name="T44" fmla="*/ 106 w 152"/>
              <a:gd name="T45" fmla="*/ 37 h 152"/>
              <a:gd name="T46" fmla="*/ 108 w 152"/>
              <a:gd name="T47" fmla="*/ 36 h 152"/>
              <a:gd name="T48" fmla="*/ 123 w 152"/>
              <a:gd name="T49" fmla="*/ 41 h 152"/>
              <a:gd name="T50" fmla="*/ 124 w 152"/>
              <a:gd name="T51" fmla="*/ 58 h 152"/>
              <a:gd name="T52" fmla="*/ 119 w 152"/>
              <a:gd name="T53" fmla="*/ 64 h 152"/>
              <a:gd name="T54" fmla="*/ 105 w 152"/>
              <a:gd name="T55" fmla="*/ 68 h 152"/>
              <a:gd name="T56" fmla="*/ 80 w 152"/>
              <a:gd name="T57" fmla="*/ 73 h 152"/>
              <a:gd name="T58" fmla="*/ 76 w 152"/>
              <a:gd name="T59" fmla="*/ 73 h 152"/>
              <a:gd name="T60" fmla="*/ 52 w 152"/>
              <a:gd name="T61" fmla="*/ 75 h 152"/>
              <a:gd name="T62" fmla="*/ 46 w 152"/>
              <a:gd name="T63" fmla="*/ 76 h 152"/>
              <a:gd name="T64" fmla="*/ 33 w 152"/>
              <a:gd name="T65" fmla="*/ 76 h 152"/>
              <a:gd name="T66" fmla="*/ 23 w 152"/>
              <a:gd name="T67" fmla="*/ 68 h 152"/>
              <a:gd name="T68" fmla="*/ 85 w 152"/>
              <a:gd name="T69" fmla="*/ 115 h 152"/>
              <a:gd name="T70" fmla="*/ 81 w 152"/>
              <a:gd name="T71" fmla="*/ 125 h 152"/>
              <a:gd name="T72" fmla="*/ 60 w 152"/>
              <a:gd name="T73" fmla="*/ 131 h 152"/>
              <a:gd name="T74" fmla="*/ 51 w 152"/>
              <a:gd name="T75" fmla="*/ 119 h 152"/>
              <a:gd name="T76" fmla="*/ 51 w 152"/>
              <a:gd name="T77" fmla="*/ 117 h 152"/>
              <a:gd name="T78" fmla="*/ 46 w 152"/>
              <a:gd name="T79" fmla="*/ 117 h 152"/>
              <a:gd name="T80" fmla="*/ 33 w 152"/>
              <a:gd name="T81" fmla="*/ 100 h 152"/>
              <a:gd name="T82" fmla="*/ 37 w 152"/>
              <a:gd name="T83" fmla="*/ 89 h 152"/>
              <a:gd name="T84" fmla="*/ 46 w 152"/>
              <a:gd name="T85" fmla="*/ 82 h 152"/>
              <a:gd name="T86" fmla="*/ 74 w 152"/>
              <a:gd name="T87" fmla="*/ 75 h 152"/>
              <a:gd name="T88" fmla="*/ 79 w 152"/>
              <a:gd name="T89" fmla="*/ 75 h 152"/>
              <a:gd name="T90" fmla="*/ 84 w 152"/>
              <a:gd name="T91" fmla="*/ 100 h 152"/>
              <a:gd name="T92" fmla="*/ 85 w 152"/>
              <a:gd name="T93" fmla="*/ 115 h 152"/>
              <a:gd name="T94" fmla="*/ 134 w 152"/>
              <a:gd name="T95" fmla="*/ 92 h 152"/>
              <a:gd name="T96" fmla="*/ 121 w 152"/>
              <a:gd name="T97" fmla="*/ 101 h 152"/>
              <a:gd name="T98" fmla="*/ 118 w 152"/>
              <a:gd name="T99" fmla="*/ 100 h 152"/>
              <a:gd name="T100" fmla="*/ 118 w 152"/>
              <a:gd name="T101" fmla="*/ 100 h 152"/>
              <a:gd name="T102" fmla="*/ 119 w 152"/>
              <a:gd name="T103" fmla="*/ 106 h 152"/>
              <a:gd name="T104" fmla="*/ 106 w 152"/>
              <a:gd name="T105" fmla="*/ 118 h 152"/>
              <a:gd name="T106" fmla="*/ 95 w 152"/>
              <a:gd name="T107" fmla="*/ 115 h 152"/>
              <a:gd name="T108" fmla="*/ 91 w 152"/>
              <a:gd name="T109" fmla="*/ 106 h 152"/>
              <a:gd name="T110" fmla="*/ 82 w 152"/>
              <a:gd name="T111" fmla="*/ 78 h 152"/>
              <a:gd name="T112" fmla="*/ 81 w 152"/>
              <a:gd name="T113" fmla="*/ 75 h 152"/>
              <a:gd name="T114" fmla="*/ 106 w 152"/>
              <a:gd name="T115" fmla="*/ 72 h 152"/>
              <a:gd name="T116" fmla="*/ 120 w 152"/>
              <a:gd name="T117" fmla="*/ 73 h 152"/>
              <a:gd name="T118" fmla="*/ 127 w 152"/>
              <a:gd name="T119" fmla="*/ 76 h 152"/>
              <a:gd name="T120" fmla="*/ 134 w 152"/>
              <a:gd name="T121" fmla="*/ 9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3" y="68"/>
                </a:moveTo>
                <a:cubicBezTo>
                  <a:pt x="23" y="68"/>
                  <a:pt x="18" y="52"/>
                  <a:pt x="36" y="52"/>
                </a:cubicBezTo>
                <a:cubicBezTo>
                  <a:pt x="37" y="52"/>
                  <a:pt x="38" y="52"/>
                  <a:pt x="38" y="52"/>
                </a:cubicBezTo>
                <a:cubicBezTo>
                  <a:pt x="38" y="52"/>
                  <a:pt x="34" y="40"/>
                  <a:pt x="44" y="34"/>
                </a:cubicBezTo>
                <a:cubicBezTo>
                  <a:pt x="44" y="34"/>
                  <a:pt x="52" y="27"/>
                  <a:pt x="62" y="29"/>
                </a:cubicBezTo>
                <a:cubicBezTo>
                  <a:pt x="62" y="29"/>
                  <a:pt x="67" y="30"/>
                  <a:pt x="70" y="34"/>
                </a:cubicBezTo>
                <a:cubicBezTo>
                  <a:pt x="71" y="35"/>
                  <a:pt x="74" y="41"/>
                  <a:pt x="76" y="48"/>
                </a:cubicBezTo>
                <a:cubicBezTo>
                  <a:pt x="78" y="56"/>
                  <a:pt x="80" y="66"/>
                  <a:pt x="80" y="73"/>
                </a:cubicBezTo>
                <a:cubicBezTo>
                  <a:pt x="80" y="72"/>
                  <a:pt x="80" y="71"/>
                  <a:pt x="80" y="70"/>
                </a:cubicBezTo>
                <a:cubicBezTo>
                  <a:pt x="79" y="60"/>
                  <a:pt x="79" y="51"/>
                  <a:pt x="79" y="41"/>
                </a:cubicBezTo>
                <a:cubicBezTo>
                  <a:pt x="80" y="38"/>
                  <a:pt x="80" y="35"/>
                  <a:pt x="81" y="32"/>
                </a:cubicBezTo>
                <a:cubicBezTo>
                  <a:pt x="83" y="29"/>
                  <a:pt x="85" y="27"/>
                  <a:pt x="90" y="25"/>
                </a:cubicBezTo>
                <a:cubicBezTo>
                  <a:pt x="93" y="24"/>
                  <a:pt x="103" y="23"/>
                  <a:pt x="105" y="32"/>
                </a:cubicBezTo>
                <a:cubicBezTo>
                  <a:pt x="106" y="33"/>
                  <a:pt x="106" y="36"/>
                  <a:pt x="106" y="37"/>
                </a:cubicBezTo>
                <a:cubicBezTo>
                  <a:pt x="106" y="37"/>
                  <a:pt x="108" y="36"/>
                  <a:pt x="108" y="36"/>
                </a:cubicBezTo>
                <a:cubicBezTo>
                  <a:pt x="109" y="35"/>
                  <a:pt x="117" y="32"/>
                  <a:pt x="123" y="41"/>
                </a:cubicBezTo>
                <a:cubicBezTo>
                  <a:pt x="124" y="41"/>
                  <a:pt x="128" y="49"/>
                  <a:pt x="124" y="58"/>
                </a:cubicBezTo>
                <a:cubicBezTo>
                  <a:pt x="124" y="58"/>
                  <a:pt x="122" y="62"/>
                  <a:pt x="119" y="64"/>
                </a:cubicBezTo>
                <a:cubicBezTo>
                  <a:pt x="117" y="65"/>
                  <a:pt x="113" y="67"/>
                  <a:pt x="105" y="68"/>
                </a:cubicBezTo>
                <a:cubicBezTo>
                  <a:pt x="92" y="70"/>
                  <a:pt x="88" y="71"/>
                  <a:pt x="80" y="73"/>
                </a:cubicBezTo>
                <a:cubicBezTo>
                  <a:pt x="80" y="73"/>
                  <a:pt x="77" y="73"/>
                  <a:pt x="76" y="73"/>
                </a:cubicBezTo>
                <a:cubicBezTo>
                  <a:pt x="72" y="72"/>
                  <a:pt x="63" y="72"/>
                  <a:pt x="52" y="75"/>
                </a:cubicBezTo>
                <a:cubicBezTo>
                  <a:pt x="52" y="75"/>
                  <a:pt x="49" y="75"/>
                  <a:pt x="46" y="76"/>
                </a:cubicBezTo>
                <a:cubicBezTo>
                  <a:pt x="43" y="76"/>
                  <a:pt x="37" y="77"/>
                  <a:pt x="33" y="76"/>
                </a:cubicBezTo>
                <a:cubicBezTo>
                  <a:pt x="30" y="76"/>
                  <a:pt x="25" y="73"/>
                  <a:pt x="23" y="68"/>
                </a:cubicBezTo>
                <a:close/>
                <a:moveTo>
                  <a:pt x="85" y="115"/>
                </a:moveTo>
                <a:cubicBezTo>
                  <a:pt x="85" y="120"/>
                  <a:pt x="82" y="124"/>
                  <a:pt x="81" y="125"/>
                </a:cubicBezTo>
                <a:cubicBezTo>
                  <a:pt x="76" y="134"/>
                  <a:pt x="63" y="133"/>
                  <a:pt x="60" y="131"/>
                </a:cubicBezTo>
                <a:cubicBezTo>
                  <a:pt x="53" y="127"/>
                  <a:pt x="51" y="120"/>
                  <a:pt x="51" y="119"/>
                </a:cubicBezTo>
                <a:cubicBezTo>
                  <a:pt x="51" y="118"/>
                  <a:pt x="51" y="117"/>
                  <a:pt x="51" y="117"/>
                </a:cubicBezTo>
                <a:cubicBezTo>
                  <a:pt x="51" y="117"/>
                  <a:pt x="47" y="117"/>
                  <a:pt x="46" y="117"/>
                </a:cubicBezTo>
                <a:cubicBezTo>
                  <a:pt x="31" y="116"/>
                  <a:pt x="32" y="103"/>
                  <a:pt x="33" y="100"/>
                </a:cubicBezTo>
                <a:cubicBezTo>
                  <a:pt x="33" y="95"/>
                  <a:pt x="36" y="91"/>
                  <a:pt x="37" y="89"/>
                </a:cubicBezTo>
                <a:cubicBezTo>
                  <a:pt x="39" y="87"/>
                  <a:pt x="43" y="84"/>
                  <a:pt x="46" y="82"/>
                </a:cubicBezTo>
                <a:cubicBezTo>
                  <a:pt x="53" y="79"/>
                  <a:pt x="62" y="76"/>
                  <a:pt x="74" y="75"/>
                </a:cubicBezTo>
                <a:cubicBezTo>
                  <a:pt x="75" y="75"/>
                  <a:pt x="78" y="75"/>
                  <a:pt x="79" y="75"/>
                </a:cubicBezTo>
                <a:cubicBezTo>
                  <a:pt x="79" y="83"/>
                  <a:pt x="81" y="89"/>
                  <a:pt x="84" y="100"/>
                </a:cubicBezTo>
                <a:cubicBezTo>
                  <a:pt x="85" y="108"/>
                  <a:pt x="85" y="114"/>
                  <a:pt x="85" y="115"/>
                </a:cubicBezTo>
                <a:close/>
                <a:moveTo>
                  <a:pt x="134" y="92"/>
                </a:moveTo>
                <a:cubicBezTo>
                  <a:pt x="131" y="102"/>
                  <a:pt x="122" y="101"/>
                  <a:pt x="121" y="101"/>
                </a:cubicBezTo>
                <a:cubicBezTo>
                  <a:pt x="121" y="101"/>
                  <a:pt x="118" y="100"/>
                  <a:pt x="118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18" y="100"/>
                  <a:pt x="119" y="105"/>
                  <a:pt x="119" y="106"/>
                </a:cubicBezTo>
                <a:cubicBezTo>
                  <a:pt x="120" y="116"/>
                  <a:pt x="108" y="118"/>
                  <a:pt x="106" y="118"/>
                </a:cubicBezTo>
                <a:cubicBezTo>
                  <a:pt x="100" y="119"/>
                  <a:pt x="97" y="116"/>
                  <a:pt x="95" y="115"/>
                </a:cubicBezTo>
                <a:cubicBezTo>
                  <a:pt x="93" y="112"/>
                  <a:pt x="92" y="109"/>
                  <a:pt x="91" y="106"/>
                </a:cubicBezTo>
                <a:cubicBezTo>
                  <a:pt x="87" y="98"/>
                  <a:pt x="84" y="88"/>
                  <a:pt x="82" y="78"/>
                </a:cubicBezTo>
                <a:cubicBezTo>
                  <a:pt x="81" y="77"/>
                  <a:pt x="81" y="76"/>
                  <a:pt x="81" y="75"/>
                </a:cubicBezTo>
                <a:cubicBezTo>
                  <a:pt x="89" y="74"/>
                  <a:pt x="94" y="73"/>
                  <a:pt x="106" y="72"/>
                </a:cubicBezTo>
                <a:cubicBezTo>
                  <a:pt x="114" y="72"/>
                  <a:pt x="119" y="73"/>
                  <a:pt x="120" y="73"/>
                </a:cubicBezTo>
                <a:cubicBezTo>
                  <a:pt x="125" y="74"/>
                  <a:pt x="127" y="76"/>
                  <a:pt x="127" y="76"/>
                </a:cubicBezTo>
                <a:cubicBezTo>
                  <a:pt x="135" y="80"/>
                  <a:pt x="135" y="90"/>
                  <a:pt x="134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541935" y="4613334"/>
            <a:ext cx="513908" cy="512481"/>
          </a:xfrm>
          <a:custGeom>
            <a:avLst/>
            <a:gdLst>
              <a:gd name="T0" fmla="*/ 24 w 152"/>
              <a:gd name="T1" fmla="*/ 0 h 152"/>
              <a:gd name="T2" fmla="*/ 0 w 152"/>
              <a:gd name="T3" fmla="*/ 129 h 152"/>
              <a:gd name="T4" fmla="*/ 129 w 152"/>
              <a:gd name="T5" fmla="*/ 152 h 152"/>
              <a:gd name="T6" fmla="*/ 152 w 152"/>
              <a:gd name="T7" fmla="*/ 23 h 152"/>
              <a:gd name="T8" fmla="*/ 32 w 152"/>
              <a:gd name="T9" fmla="*/ 29 h 152"/>
              <a:gd name="T10" fmla="*/ 32 w 152"/>
              <a:gd name="T11" fmla="*/ 50 h 152"/>
              <a:gd name="T12" fmla="*/ 32 w 152"/>
              <a:gd name="T13" fmla="*/ 29 h 152"/>
              <a:gd name="T14" fmla="*/ 27 w 152"/>
              <a:gd name="T15" fmla="*/ 125 h 152"/>
              <a:gd name="T16" fmla="*/ 33 w 152"/>
              <a:gd name="T17" fmla="*/ 87 h 152"/>
              <a:gd name="T18" fmla="*/ 15 w 152"/>
              <a:gd name="T19" fmla="*/ 66 h 152"/>
              <a:gd name="T20" fmla="*/ 40 w 152"/>
              <a:gd name="T21" fmla="*/ 70 h 152"/>
              <a:gd name="T22" fmla="*/ 138 w 152"/>
              <a:gd name="T23" fmla="*/ 105 h 152"/>
              <a:gd name="T24" fmla="*/ 95 w 152"/>
              <a:gd name="T25" fmla="*/ 116 h 152"/>
              <a:gd name="T26" fmla="*/ 120 w 152"/>
              <a:gd name="T27" fmla="*/ 103 h 152"/>
              <a:gd name="T28" fmla="*/ 74 w 152"/>
              <a:gd name="T29" fmla="*/ 48 h 152"/>
              <a:gd name="T30" fmla="*/ 76 w 152"/>
              <a:gd name="T31" fmla="*/ 60 h 152"/>
              <a:gd name="T32" fmla="*/ 116 w 152"/>
              <a:gd name="T33" fmla="*/ 68 h 152"/>
              <a:gd name="T34" fmla="*/ 92 w 152"/>
              <a:gd name="T35" fmla="*/ 76 h 152"/>
              <a:gd name="T36" fmla="*/ 116 w 152"/>
              <a:gd name="T37" fmla="*/ 84 h 152"/>
              <a:gd name="T38" fmla="*/ 92 w 152"/>
              <a:gd name="T39" fmla="*/ 102 h 152"/>
              <a:gd name="T40" fmla="*/ 100 w 152"/>
              <a:gd name="T41" fmla="*/ 90 h 152"/>
              <a:gd name="T42" fmla="*/ 120 w 152"/>
              <a:gd name="T43" fmla="*/ 108 h 152"/>
              <a:gd name="T44" fmla="*/ 104 w 152"/>
              <a:gd name="T45" fmla="*/ 105 h 152"/>
              <a:gd name="T46" fmla="*/ 49 w 152"/>
              <a:gd name="T47" fmla="*/ 89 h 152"/>
              <a:gd name="T48" fmla="*/ 65 w 152"/>
              <a:gd name="T49" fmla="*/ 88 h 152"/>
              <a:gd name="T50" fmla="*/ 75 w 152"/>
              <a:gd name="T51" fmla="*/ 104 h 152"/>
              <a:gd name="T52" fmla="*/ 76 w 152"/>
              <a:gd name="T53" fmla="*/ 84 h 152"/>
              <a:gd name="T54" fmla="*/ 52 w 152"/>
              <a:gd name="T55" fmla="*/ 76 h 152"/>
              <a:gd name="T56" fmla="*/ 76 w 152"/>
              <a:gd name="T57" fmla="*/ 68 h 152"/>
              <a:gd name="T58" fmla="*/ 59 w 152"/>
              <a:gd name="T59" fmla="*/ 78 h 152"/>
              <a:gd name="T60" fmla="*/ 65 w 152"/>
              <a:gd name="T61" fmla="*/ 52 h 152"/>
              <a:gd name="T62" fmla="*/ 48 w 152"/>
              <a:gd name="T63" fmla="*/ 65 h 152"/>
              <a:gd name="T64" fmla="*/ 55 w 152"/>
              <a:gd name="T65" fmla="*/ 27 h 152"/>
              <a:gd name="T66" fmla="*/ 68 w 152"/>
              <a:gd name="T67" fmla="*/ 40 h 152"/>
              <a:gd name="T68" fmla="*/ 138 w 152"/>
              <a:gd name="T69" fmla="*/ 10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32" y="29"/>
                </a:moveTo>
                <a:cubicBezTo>
                  <a:pt x="38" y="29"/>
                  <a:pt x="43" y="34"/>
                  <a:pt x="43" y="40"/>
                </a:cubicBezTo>
                <a:cubicBezTo>
                  <a:pt x="43" y="45"/>
                  <a:pt x="38" y="50"/>
                  <a:pt x="32" y="50"/>
                </a:cubicBezTo>
                <a:cubicBezTo>
                  <a:pt x="25" y="50"/>
                  <a:pt x="20" y="45"/>
                  <a:pt x="20" y="40"/>
                </a:cubicBezTo>
                <a:cubicBezTo>
                  <a:pt x="20" y="34"/>
                  <a:pt x="25" y="29"/>
                  <a:pt x="32" y="29"/>
                </a:cubicBezTo>
                <a:close/>
                <a:moveTo>
                  <a:pt x="41" y="92"/>
                </a:moveTo>
                <a:cubicBezTo>
                  <a:pt x="38" y="102"/>
                  <a:pt x="39" y="98"/>
                  <a:pt x="27" y="125"/>
                </a:cubicBezTo>
                <a:cubicBezTo>
                  <a:pt x="9" y="114"/>
                  <a:pt x="9" y="114"/>
                  <a:pt x="9" y="114"/>
                </a:cubicBezTo>
                <a:cubicBezTo>
                  <a:pt x="9" y="114"/>
                  <a:pt x="29" y="96"/>
                  <a:pt x="33" y="87"/>
                </a:cubicBezTo>
                <a:cubicBezTo>
                  <a:pt x="37" y="79"/>
                  <a:pt x="28" y="74"/>
                  <a:pt x="28" y="74"/>
                </a:cubicBezTo>
                <a:cubicBezTo>
                  <a:pt x="15" y="66"/>
                  <a:pt x="15" y="66"/>
                  <a:pt x="15" y="66"/>
                </a:cubicBezTo>
                <a:cubicBezTo>
                  <a:pt x="22" y="54"/>
                  <a:pt x="22" y="54"/>
                  <a:pt x="22" y="54"/>
                </a:cubicBezTo>
                <a:cubicBezTo>
                  <a:pt x="32" y="62"/>
                  <a:pt x="33" y="63"/>
                  <a:pt x="40" y="70"/>
                </a:cubicBezTo>
                <a:cubicBezTo>
                  <a:pt x="45" y="75"/>
                  <a:pt x="45" y="82"/>
                  <a:pt x="41" y="92"/>
                </a:cubicBezTo>
                <a:close/>
                <a:moveTo>
                  <a:pt x="138" y="105"/>
                </a:moveTo>
                <a:cubicBezTo>
                  <a:pt x="135" y="137"/>
                  <a:pt x="92" y="125"/>
                  <a:pt x="92" y="12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22" y="119"/>
                  <a:pt x="120" y="103"/>
                  <a:pt x="120" y="103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40"/>
                  <a:pt x="104" y="38"/>
                  <a:pt x="74" y="48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3"/>
                  <a:pt x="79" y="56"/>
                  <a:pt x="7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2" y="76"/>
                  <a:pt x="92" y="76"/>
                  <a:pt x="92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6" y="101"/>
                  <a:pt x="99" y="100"/>
                  <a:pt x="102" y="9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110"/>
                  <a:pt x="87" y="116"/>
                  <a:pt x="66" y="115"/>
                </a:cubicBezTo>
                <a:cubicBezTo>
                  <a:pt x="43" y="116"/>
                  <a:pt x="49" y="89"/>
                  <a:pt x="49" y="89"/>
                </a:cubicBezTo>
                <a:cubicBezTo>
                  <a:pt x="49" y="88"/>
                  <a:pt x="49" y="88"/>
                  <a:pt x="49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65" y="92"/>
                  <a:pt x="64" y="98"/>
                  <a:pt x="66" y="101"/>
                </a:cubicBezTo>
                <a:cubicBezTo>
                  <a:pt x="67" y="103"/>
                  <a:pt x="72" y="104"/>
                  <a:pt x="75" y="104"/>
                </a:cubicBezTo>
                <a:cubicBezTo>
                  <a:pt x="75" y="104"/>
                  <a:pt x="72" y="105"/>
                  <a:pt x="76" y="105"/>
                </a:cubicBezTo>
                <a:cubicBezTo>
                  <a:pt x="76" y="84"/>
                  <a:pt x="76" y="84"/>
                  <a:pt x="7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76"/>
                  <a:pt x="52" y="76"/>
                  <a:pt x="52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68"/>
                  <a:pt x="76" y="68"/>
                  <a:pt x="76" y="68"/>
                </a:cubicBezTo>
                <a:cubicBezTo>
                  <a:pt x="69" y="68"/>
                  <a:pt x="69" y="68"/>
                  <a:pt x="69" y="68"/>
                </a:cubicBezTo>
                <a:cubicBezTo>
                  <a:pt x="63" y="72"/>
                  <a:pt x="59" y="78"/>
                  <a:pt x="59" y="78"/>
                </a:cubicBezTo>
                <a:cubicBezTo>
                  <a:pt x="52" y="71"/>
                  <a:pt x="52" y="71"/>
                  <a:pt x="52" y="71"/>
                </a:cubicBezTo>
                <a:cubicBezTo>
                  <a:pt x="57" y="66"/>
                  <a:pt x="62" y="58"/>
                  <a:pt x="65" y="52"/>
                </a:cubicBezTo>
                <a:cubicBezTo>
                  <a:pt x="62" y="53"/>
                  <a:pt x="60" y="54"/>
                  <a:pt x="57" y="56"/>
                </a:cubicBezTo>
                <a:cubicBezTo>
                  <a:pt x="55" y="59"/>
                  <a:pt x="52" y="62"/>
                  <a:pt x="48" y="65"/>
                </a:cubicBezTo>
                <a:cubicBezTo>
                  <a:pt x="48" y="65"/>
                  <a:pt x="37" y="59"/>
                  <a:pt x="37" y="59"/>
                </a:cubicBezTo>
                <a:cubicBezTo>
                  <a:pt x="49" y="49"/>
                  <a:pt x="55" y="27"/>
                  <a:pt x="55" y="27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2"/>
                  <a:pt x="71" y="35"/>
                  <a:pt x="68" y="40"/>
                </a:cubicBezTo>
                <a:cubicBezTo>
                  <a:pt x="133" y="21"/>
                  <a:pt x="137" y="51"/>
                  <a:pt x="137" y="51"/>
                </a:cubicBezTo>
                <a:cubicBezTo>
                  <a:pt x="137" y="51"/>
                  <a:pt x="142" y="72"/>
                  <a:pt x="138" y="10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0" name="Freeform 200"/>
          <p:cNvSpPr/>
          <p:nvPr/>
        </p:nvSpPr>
        <p:spPr bwMode="auto">
          <a:xfrm>
            <a:off x="8684017" y="4604968"/>
            <a:ext cx="202708" cy="418265"/>
          </a:xfrm>
          <a:custGeom>
            <a:avLst/>
            <a:gdLst>
              <a:gd name="T0" fmla="*/ 0 w 60"/>
              <a:gd name="T1" fmla="*/ 27 h 124"/>
              <a:gd name="T2" fmla="*/ 0 w 60"/>
              <a:gd name="T3" fmla="*/ 32 h 124"/>
              <a:gd name="T4" fmla="*/ 60 w 60"/>
              <a:gd name="T5" fmla="*/ 124 h 124"/>
              <a:gd name="T6" fmla="*/ 60 w 60"/>
              <a:gd name="T7" fmla="*/ 23 h 124"/>
              <a:gd name="T8" fmla="*/ 38 w 60"/>
              <a:gd name="T9" fmla="*/ 0 h 124"/>
              <a:gd name="T10" fmla="*/ 2 w 60"/>
              <a:gd name="T11" fmla="*/ 0 h 124"/>
              <a:gd name="T12" fmla="*/ 0 w 60"/>
              <a:gd name="T13" fmla="*/ 27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4">
                <a:moveTo>
                  <a:pt x="0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76"/>
                  <a:pt x="24" y="106"/>
                  <a:pt x="60" y="124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10"/>
                  <a:pt x="51" y="0"/>
                  <a:pt x="3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7"/>
                  <a:pt x="0" y="16"/>
                  <a:pt x="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1" name="Freeform 201"/>
          <p:cNvSpPr/>
          <p:nvPr/>
        </p:nvSpPr>
        <p:spPr bwMode="auto">
          <a:xfrm>
            <a:off x="8427063" y="4874771"/>
            <a:ext cx="416837" cy="242679"/>
          </a:xfrm>
          <a:custGeom>
            <a:avLst/>
            <a:gdLst>
              <a:gd name="T0" fmla="*/ 64 w 123"/>
              <a:gd name="T1" fmla="*/ 0 h 72"/>
              <a:gd name="T2" fmla="*/ 0 w 123"/>
              <a:gd name="T3" fmla="*/ 70 h 72"/>
              <a:gd name="T4" fmla="*/ 8 w 123"/>
              <a:gd name="T5" fmla="*/ 72 h 72"/>
              <a:gd name="T6" fmla="*/ 114 w 123"/>
              <a:gd name="T7" fmla="*/ 72 h 72"/>
              <a:gd name="T8" fmla="*/ 123 w 123"/>
              <a:gd name="T9" fmla="*/ 70 h 72"/>
              <a:gd name="T10" fmla="*/ 64 w 123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72">
                <a:moveTo>
                  <a:pt x="64" y="0"/>
                </a:moveTo>
                <a:cubicBezTo>
                  <a:pt x="51" y="30"/>
                  <a:pt x="30" y="53"/>
                  <a:pt x="0" y="70"/>
                </a:cubicBezTo>
                <a:cubicBezTo>
                  <a:pt x="3" y="71"/>
                  <a:pt x="6" y="72"/>
                  <a:pt x="8" y="72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2"/>
                  <a:pt x="120" y="71"/>
                  <a:pt x="123" y="70"/>
                </a:cubicBezTo>
                <a:cubicBezTo>
                  <a:pt x="96" y="54"/>
                  <a:pt x="76" y="30"/>
                  <a:pt x="6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/>
          <p:nvPr/>
        </p:nvSpPr>
        <p:spPr bwMode="auto">
          <a:xfrm>
            <a:off x="8374244" y="4604968"/>
            <a:ext cx="215556" cy="438250"/>
          </a:xfrm>
          <a:custGeom>
            <a:avLst/>
            <a:gdLst>
              <a:gd name="T0" fmla="*/ 64 w 64"/>
              <a:gd name="T1" fmla="*/ 33 h 130"/>
              <a:gd name="T2" fmla="*/ 64 w 64"/>
              <a:gd name="T3" fmla="*/ 0 h 130"/>
              <a:gd name="T4" fmla="*/ 24 w 64"/>
              <a:gd name="T5" fmla="*/ 0 h 130"/>
              <a:gd name="T6" fmla="*/ 0 w 64"/>
              <a:gd name="T7" fmla="*/ 23 h 130"/>
              <a:gd name="T8" fmla="*/ 0 w 64"/>
              <a:gd name="T9" fmla="*/ 129 h 130"/>
              <a:gd name="T10" fmla="*/ 1 w 64"/>
              <a:gd name="T11" fmla="*/ 130 h 130"/>
              <a:gd name="T12" fmla="*/ 64 w 64"/>
              <a:gd name="T13" fmla="*/ 3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0">
                <a:moveTo>
                  <a:pt x="64" y="33"/>
                </a:moveTo>
                <a:cubicBezTo>
                  <a:pt x="64" y="0"/>
                  <a:pt x="64" y="0"/>
                  <a:pt x="6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2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29"/>
                  <a:pt x="1" y="129"/>
                  <a:pt x="1" y="130"/>
                </a:cubicBezTo>
                <a:cubicBezTo>
                  <a:pt x="43" y="109"/>
                  <a:pt x="64" y="76"/>
                  <a:pt x="64" y="3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0" name="组合 239"/>
          <p:cNvGrpSpPr/>
          <p:nvPr/>
        </p:nvGrpSpPr>
        <p:grpSpPr>
          <a:xfrm>
            <a:off x="393473" y="2881948"/>
            <a:ext cx="847950" cy="151317"/>
            <a:chOff x="214993" y="1512887"/>
            <a:chExt cx="942976" cy="168275"/>
          </a:xfrm>
        </p:grpSpPr>
        <p:sp>
          <p:nvSpPr>
            <p:cNvPr id="203" name="Freeform 203"/>
            <p:cNvSpPr>
              <a:spLocks noEditPoints="1"/>
            </p:cNvSpPr>
            <p:nvPr/>
          </p:nvSpPr>
          <p:spPr bwMode="auto">
            <a:xfrm>
              <a:off x="214993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6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4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4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1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6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8 w 42"/>
                <a:gd name="T55" fmla="*/ 7 h 42"/>
                <a:gd name="T56" fmla="*/ 11 w 42"/>
                <a:gd name="T57" fmla="*/ 12 h 42"/>
                <a:gd name="T58" fmla="*/ 11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9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5 w 42"/>
                <a:gd name="T73" fmla="*/ 15 h 42"/>
                <a:gd name="T74" fmla="*/ 25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5 w 42"/>
                <a:gd name="T81" fmla="*/ 24 h 42"/>
                <a:gd name="T82" fmla="*/ 25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4 w 42"/>
                <a:gd name="T91" fmla="*/ 27 h 42"/>
                <a:gd name="T92" fmla="*/ 34 w 42"/>
                <a:gd name="T93" fmla="*/ 32 h 42"/>
                <a:gd name="T94" fmla="*/ 29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8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5" y="30"/>
                    <a:pt x="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0"/>
                    <a:pt x="6" y="37"/>
                    <a:pt x="3" y="42"/>
                  </a:cubicBezTo>
                  <a:close/>
                  <a:moveTo>
                    <a:pt x="4" y="1"/>
                  </a:moveTo>
                  <a:cubicBezTo>
                    <a:pt x="5" y="4"/>
                    <a:pt x="7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3" y="4"/>
                    <a:pt x="1" y="1"/>
                  </a:cubicBezTo>
                  <a:lnTo>
                    <a:pt x="4" y="1"/>
                  </a:lnTo>
                  <a:close/>
                  <a:moveTo>
                    <a:pt x="4" y="12"/>
                  </a:moveTo>
                  <a:cubicBezTo>
                    <a:pt x="6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1" y="10"/>
                  </a:moveTo>
                  <a:cubicBezTo>
                    <a:pt x="15" y="8"/>
                    <a:pt x="18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9"/>
                    <a:pt x="14" y="11"/>
                    <a:pt x="11" y="12"/>
                  </a:cubicBezTo>
                  <a:lnTo>
                    <a:pt x="11" y="10"/>
                  </a:lnTo>
                  <a:close/>
                  <a:moveTo>
                    <a:pt x="11" y="18"/>
                  </a:moveTo>
                  <a:cubicBezTo>
                    <a:pt x="15" y="16"/>
                    <a:pt x="17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9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5"/>
                    <a:pt x="32" y="36"/>
                    <a:pt x="29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04"/>
            <p:cNvSpPr>
              <a:spLocks noEditPoints="1"/>
            </p:cNvSpPr>
            <p:nvPr/>
          </p:nvSpPr>
          <p:spPr bwMode="auto">
            <a:xfrm>
              <a:off x="395968" y="1512887"/>
              <a:ext cx="161925" cy="153988"/>
            </a:xfrm>
            <a:custGeom>
              <a:avLst/>
              <a:gdLst>
                <a:gd name="T0" fmla="*/ 3 w 43"/>
                <a:gd name="T1" fmla="*/ 17 h 41"/>
                <a:gd name="T2" fmla="*/ 3 w 43"/>
                <a:gd name="T3" fmla="*/ 15 h 41"/>
                <a:gd name="T4" fmla="*/ 40 w 43"/>
                <a:gd name="T5" fmla="*/ 15 h 41"/>
                <a:gd name="T6" fmla="*/ 40 w 43"/>
                <a:gd name="T7" fmla="*/ 17 h 41"/>
                <a:gd name="T8" fmla="*/ 23 w 43"/>
                <a:gd name="T9" fmla="*/ 17 h 41"/>
                <a:gd name="T10" fmla="*/ 23 w 43"/>
                <a:gd name="T11" fmla="*/ 25 h 41"/>
                <a:gd name="T12" fmla="*/ 39 w 43"/>
                <a:gd name="T13" fmla="*/ 25 h 41"/>
                <a:gd name="T14" fmla="*/ 39 w 43"/>
                <a:gd name="T15" fmla="*/ 27 h 41"/>
                <a:gd name="T16" fmla="*/ 23 w 43"/>
                <a:gd name="T17" fmla="*/ 27 h 41"/>
                <a:gd name="T18" fmla="*/ 23 w 43"/>
                <a:gd name="T19" fmla="*/ 39 h 41"/>
                <a:gd name="T20" fmla="*/ 43 w 43"/>
                <a:gd name="T21" fmla="*/ 39 h 41"/>
                <a:gd name="T22" fmla="*/ 43 w 43"/>
                <a:gd name="T23" fmla="*/ 41 h 41"/>
                <a:gd name="T24" fmla="*/ 0 w 43"/>
                <a:gd name="T25" fmla="*/ 41 h 41"/>
                <a:gd name="T26" fmla="*/ 0 w 43"/>
                <a:gd name="T27" fmla="*/ 39 h 41"/>
                <a:gd name="T28" fmla="*/ 20 w 43"/>
                <a:gd name="T29" fmla="*/ 39 h 41"/>
                <a:gd name="T30" fmla="*/ 20 w 43"/>
                <a:gd name="T31" fmla="*/ 27 h 41"/>
                <a:gd name="T32" fmla="*/ 5 w 43"/>
                <a:gd name="T33" fmla="*/ 27 h 41"/>
                <a:gd name="T34" fmla="*/ 5 w 43"/>
                <a:gd name="T35" fmla="*/ 25 h 41"/>
                <a:gd name="T36" fmla="*/ 20 w 43"/>
                <a:gd name="T37" fmla="*/ 25 h 41"/>
                <a:gd name="T38" fmla="*/ 20 w 43"/>
                <a:gd name="T39" fmla="*/ 17 h 41"/>
                <a:gd name="T40" fmla="*/ 3 w 43"/>
                <a:gd name="T41" fmla="*/ 17 h 41"/>
                <a:gd name="T42" fmla="*/ 42 w 43"/>
                <a:gd name="T43" fmla="*/ 5 h 41"/>
                <a:gd name="T44" fmla="*/ 42 w 43"/>
                <a:gd name="T45" fmla="*/ 12 h 41"/>
                <a:gd name="T46" fmla="*/ 39 w 43"/>
                <a:gd name="T47" fmla="*/ 12 h 41"/>
                <a:gd name="T48" fmla="*/ 39 w 43"/>
                <a:gd name="T49" fmla="*/ 7 h 41"/>
                <a:gd name="T50" fmla="*/ 4 w 43"/>
                <a:gd name="T51" fmla="*/ 7 h 41"/>
                <a:gd name="T52" fmla="*/ 4 w 43"/>
                <a:gd name="T53" fmla="*/ 12 h 41"/>
                <a:gd name="T54" fmla="*/ 2 w 43"/>
                <a:gd name="T55" fmla="*/ 12 h 41"/>
                <a:gd name="T56" fmla="*/ 2 w 43"/>
                <a:gd name="T57" fmla="*/ 5 h 41"/>
                <a:gd name="T58" fmla="*/ 20 w 43"/>
                <a:gd name="T59" fmla="*/ 5 h 41"/>
                <a:gd name="T60" fmla="*/ 20 w 43"/>
                <a:gd name="T61" fmla="*/ 0 h 41"/>
                <a:gd name="T62" fmla="*/ 23 w 43"/>
                <a:gd name="T63" fmla="*/ 0 h 41"/>
                <a:gd name="T64" fmla="*/ 23 w 43"/>
                <a:gd name="T65" fmla="*/ 5 h 41"/>
                <a:gd name="T66" fmla="*/ 42 w 43"/>
                <a:gd name="T67" fmla="*/ 5 h 41"/>
                <a:gd name="T68" fmla="*/ 34 w 43"/>
                <a:gd name="T69" fmla="*/ 30 h 41"/>
                <a:gd name="T70" fmla="*/ 36 w 43"/>
                <a:gd name="T71" fmla="*/ 37 h 41"/>
                <a:gd name="T72" fmla="*/ 33 w 43"/>
                <a:gd name="T73" fmla="*/ 37 h 41"/>
                <a:gd name="T74" fmla="*/ 31 w 43"/>
                <a:gd name="T75" fmla="*/ 30 h 41"/>
                <a:gd name="T76" fmla="*/ 34 w 43"/>
                <a:gd name="T7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41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7"/>
                    <a:pt x="20" y="17"/>
                    <a:pt x="20" y="17"/>
                  </a:cubicBezTo>
                  <a:lnTo>
                    <a:pt x="3" y="17"/>
                  </a:lnTo>
                  <a:close/>
                  <a:moveTo>
                    <a:pt x="42" y="5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42" y="5"/>
                  </a:lnTo>
                  <a:close/>
                  <a:moveTo>
                    <a:pt x="34" y="30"/>
                  </a:moveTo>
                  <a:cubicBezTo>
                    <a:pt x="35" y="32"/>
                    <a:pt x="35" y="34"/>
                    <a:pt x="36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5"/>
                    <a:pt x="32" y="33"/>
                    <a:pt x="31" y="30"/>
                  </a:cubicBezTo>
                  <a:lnTo>
                    <a:pt x="34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205"/>
            <p:cNvSpPr/>
            <p:nvPr/>
          </p:nvSpPr>
          <p:spPr bwMode="auto">
            <a:xfrm>
              <a:off x="569006" y="1512887"/>
              <a:ext cx="55563" cy="168275"/>
            </a:xfrm>
            <a:custGeom>
              <a:avLst/>
              <a:gdLst>
                <a:gd name="T0" fmla="*/ 7 w 35"/>
                <a:gd name="T1" fmla="*/ 106 h 106"/>
                <a:gd name="T2" fmla="*/ 0 w 35"/>
                <a:gd name="T3" fmla="*/ 106 h 106"/>
                <a:gd name="T4" fmla="*/ 28 w 35"/>
                <a:gd name="T5" fmla="*/ 0 h 106"/>
                <a:gd name="T6" fmla="*/ 35 w 35"/>
                <a:gd name="T7" fmla="*/ 0 h 106"/>
                <a:gd name="T8" fmla="*/ 7 w 35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6">
                  <a:moveTo>
                    <a:pt x="7" y="106"/>
                  </a:moveTo>
                  <a:lnTo>
                    <a:pt x="0" y="10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7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206"/>
            <p:cNvSpPr>
              <a:spLocks noEditPoints="1"/>
            </p:cNvSpPr>
            <p:nvPr/>
          </p:nvSpPr>
          <p:spPr bwMode="auto">
            <a:xfrm>
              <a:off x="635681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5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3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3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0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5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7 w 42"/>
                <a:gd name="T55" fmla="*/ 7 h 42"/>
                <a:gd name="T56" fmla="*/ 10 w 42"/>
                <a:gd name="T57" fmla="*/ 12 h 42"/>
                <a:gd name="T58" fmla="*/ 10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8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4 w 42"/>
                <a:gd name="T73" fmla="*/ 15 h 42"/>
                <a:gd name="T74" fmla="*/ 24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4 w 42"/>
                <a:gd name="T81" fmla="*/ 24 h 42"/>
                <a:gd name="T82" fmla="*/ 24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3 w 42"/>
                <a:gd name="T91" fmla="*/ 27 h 42"/>
                <a:gd name="T92" fmla="*/ 33 w 42"/>
                <a:gd name="T93" fmla="*/ 32 h 42"/>
                <a:gd name="T94" fmla="*/ 28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7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4" y="30"/>
                    <a:pt x="5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30"/>
                    <a:pt x="6" y="37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4" y="12"/>
                  </a:moveTo>
                  <a:cubicBezTo>
                    <a:pt x="5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0" y="10"/>
                  </a:moveTo>
                  <a:cubicBezTo>
                    <a:pt x="15" y="8"/>
                    <a:pt x="17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4" y="11"/>
                    <a:pt x="10" y="12"/>
                  </a:cubicBezTo>
                  <a:lnTo>
                    <a:pt x="10" y="10"/>
                  </a:lnTo>
                  <a:close/>
                  <a:moveTo>
                    <a:pt x="11" y="18"/>
                  </a:moveTo>
                  <a:cubicBezTo>
                    <a:pt x="14" y="16"/>
                    <a:pt x="16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5"/>
                    <a:pt x="32" y="36"/>
                    <a:pt x="28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207"/>
            <p:cNvSpPr/>
            <p:nvPr/>
          </p:nvSpPr>
          <p:spPr bwMode="auto">
            <a:xfrm>
              <a:off x="816656" y="1524000"/>
              <a:ext cx="161925" cy="150813"/>
            </a:xfrm>
            <a:custGeom>
              <a:avLst/>
              <a:gdLst>
                <a:gd name="T0" fmla="*/ 3 w 43"/>
                <a:gd name="T1" fmla="*/ 2 h 40"/>
                <a:gd name="T2" fmla="*/ 3 w 43"/>
                <a:gd name="T3" fmla="*/ 0 h 40"/>
                <a:gd name="T4" fmla="*/ 41 w 43"/>
                <a:gd name="T5" fmla="*/ 0 h 40"/>
                <a:gd name="T6" fmla="*/ 41 w 43"/>
                <a:gd name="T7" fmla="*/ 2 h 40"/>
                <a:gd name="T8" fmla="*/ 23 w 43"/>
                <a:gd name="T9" fmla="*/ 2 h 40"/>
                <a:gd name="T10" fmla="*/ 23 w 43"/>
                <a:gd name="T11" fmla="*/ 13 h 40"/>
                <a:gd name="T12" fmla="*/ 23 w 43"/>
                <a:gd name="T13" fmla="*/ 14 h 40"/>
                <a:gd name="T14" fmla="*/ 43 w 43"/>
                <a:gd name="T15" fmla="*/ 14 h 40"/>
                <a:gd name="T16" fmla="*/ 43 w 43"/>
                <a:gd name="T17" fmla="*/ 16 h 40"/>
                <a:gd name="T18" fmla="*/ 23 w 43"/>
                <a:gd name="T19" fmla="*/ 16 h 40"/>
                <a:gd name="T20" fmla="*/ 43 w 43"/>
                <a:gd name="T21" fmla="*/ 38 h 40"/>
                <a:gd name="T22" fmla="*/ 43 w 43"/>
                <a:gd name="T23" fmla="*/ 40 h 40"/>
                <a:gd name="T24" fmla="*/ 22 w 43"/>
                <a:gd name="T25" fmla="*/ 23 h 40"/>
                <a:gd name="T26" fmla="*/ 0 w 43"/>
                <a:gd name="T27" fmla="*/ 40 h 40"/>
                <a:gd name="T28" fmla="*/ 0 w 43"/>
                <a:gd name="T29" fmla="*/ 38 h 40"/>
                <a:gd name="T30" fmla="*/ 20 w 43"/>
                <a:gd name="T31" fmla="*/ 16 h 40"/>
                <a:gd name="T32" fmla="*/ 0 w 43"/>
                <a:gd name="T33" fmla="*/ 16 h 40"/>
                <a:gd name="T34" fmla="*/ 0 w 43"/>
                <a:gd name="T35" fmla="*/ 14 h 40"/>
                <a:gd name="T36" fmla="*/ 20 w 43"/>
                <a:gd name="T37" fmla="*/ 14 h 40"/>
                <a:gd name="T38" fmla="*/ 20 w 43"/>
                <a:gd name="T39" fmla="*/ 13 h 40"/>
                <a:gd name="T40" fmla="*/ 20 w 43"/>
                <a:gd name="T41" fmla="*/ 2 h 40"/>
                <a:gd name="T42" fmla="*/ 3 w 43"/>
                <a:gd name="T4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0">
                  <a:moveTo>
                    <a:pt x="3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26"/>
                    <a:pt x="31" y="33"/>
                    <a:pt x="43" y="38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32" y="36"/>
                    <a:pt x="25" y="30"/>
                    <a:pt x="22" y="23"/>
                  </a:cubicBezTo>
                  <a:cubicBezTo>
                    <a:pt x="19" y="30"/>
                    <a:pt x="12" y="36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2"/>
                    <a:pt x="20" y="25"/>
                    <a:pt x="2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208"/>
            <p:cNvSpPr>
              <a:spLocks noEditPoints="1"/>
            </p:cNvSpPr>
            <p:nvPr/>
          </p:nvSpPr>
          <p:spPr bwMode="auto">
            <a:xfrm>
              <a:off x="997631" y="1527175"/>
              <a:ext cx="160338" cy="147638"/>
            </a:xfrm>
            <a:custGeom>
              <a:avLst/>
              <a:gdLst>
                <a:gd name="T0" fmla="*/ 18 w 43"/>
                <a:gd name="T1" fmla="*/ 39 h 39"/>
                <a:gd name="T2" fmla="*/ 18 w 43"/>
                <a:gd name="T3" fmla="*/ 2 h 39"/>
                <a:gd name="T4" fmla="*/ 0 w 43"/>
                <a:gd name="T5" fmla="*/ 2 h 39"/>
                <a:gd name="T6" fmla="*/ 0 w 43"/>
                <a:gd name="T7" fmla="*/ 0 h 39"/>
                <a:gd name="T8" fmla="*/ 43 w 43"/>
                <a:gd name="T9" fmla="*/ 0 h 39"/>
                <a:gd name="T10" fmla="*/ 43 w 43"/>
                <a:gd name="T11" fmla="*/ 2 h 39"/>
                <a:gd name="T12" fmla="*/ 22 w 43"/>
                <a:gd name="T13" fmla="*/ 2 h 39"/>
                <a:gd name="T14" fmla="*/ 22 w 43"/>
                <a:gd name="T15" fmla="*/ 39 h 39"/>
                <a:gd name="T16" fmla="*/ 18 w 43"/>
                <a:gd name="T17" fmla="*/ 39 h 39"/>
                <a:gd name="T18" fmla="*/ 24 w 43"/>
                <a:gd name="T19" fmla="*/ 12 h 39"/>
                <a:gd name="T20" fmla="*/ 40 w 43"/>
                <a:gd name="T21" fmla="*/ 19 h 39"/>
                <a:gd name="T22" fmla="*/ 40 w 43"/>
                <a:gd name="T23" fmla="*/ 23 h 39"/>
                <a:gd name="T24" fmla="*/ 24 w 43"/>
                <a:gd name="T25" fmla="*/ 14 h 39"/>
                <a:gd name="T26" fmla="*/ 24 w 43"/>
                <a:gd name="T2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9">
                  <a:moveTo>
                    <a:pt x="18" y="39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18" y="39"/>
                  </a:lnTo>
                  <a:close/>
                  <a:moveTo>
                    <a:pt x="24" y="12"/>
                  </a:moveTo>
                  <a:cubicBezTo>
                    <a:pt x="30" y="14"/>
                    <a:pt x="35" y="16"/>
                    <a:pt x="40" y="1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5" y="19"/>
                    <a:pt x="30" y="16"/>
                    <a:pt x="24" y="14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465543" y="2881948"/>
            <a:ext cx="638102" cy="145607"/>
            <a:chOff x="1407206" y="1512887"/>
            <a:chExt cx="709612" cy="161925"/>
          </a:xfrm>
        </p:grpSpPr>
        <p:sp>
          <p:nvSpPr>
            <p:cNvPr id="209" name="Freeform 209"/>
            <p:cNvSpPr>
              <a:spLocks noEditPoints="1"/>
            </p:cNvSpPr>
            <p:nvPr/>
          </p:nvSpPr>
          <p:spPr bwMode="auto">
            <a:xfrm>
              <a:off x="1407206" y="1512887"/>
              <a:ext cx="168275" cy="161925"/>
            </a:xfrm>
            <a:custGeom>
              <a:avLst/>
              <a:gdLst>
                <a:gd name="T0" fmla="*/ 0 w 45"/>
                <a:gd name="T1" fmla="*/ 39 h 43"/>
                <a:gd name="T2" fmla="*/ 8 w 45"/>
                <a:gd name="T3" fmla="*/ 28 h 43"/>
                <a:gd name="T4" fmla="*/ 20 w 45"/>
                <a:gd name="T5" fmla="*/ 9 h 43"/>
                <a:gd name="T6" fmla="*/ 24 w 45"/>
                <a:gd name="T7" fmla="*/ 16 h 43"/>
                <a:gd name="T8" fmla="*/ 14 w 45"/>
                <a:gd name="T9" fmla="*/ 18 h 43"/>
                <a:gd name="T10" fmla="*/ 23 w 45"/>
                <a:gd name="T11" fmla="*/ 24 h 43"/>
                <a:gd name="T12" fmla="*/ 14 w 45"/>
                <a:gd name="T13" fmla="*/ 26 h 43"/>
                <a:gd name="T14" fmla="*/ 9 w 45"/>
                <a:gd name="T15" fmla="*/ 42 h 43"/>
                <a:gd name="T16" fmla="*/ 6 w 45"/>
                <a:gd name="T17" fmla="*/ 40 h 43"/>
                <a:gd name="T18" fmla="*/ 11 w 45"/>
                <a:gd name="T19" fmla="*/ 38 h 43"/>
                <a:gd name="T20" fmla="*/ 2 w 45"/>
                <a:gd name="T21" fmla="*/ 26 h 43"/>
                <a:gd name="T22" fmla="*/ 11 w 45"/>
                <a:gd name="T23" fmla="*/ 24 h 43"/>
                <a:gd name="T24" fmla="*/ 1 w 45"/>
                <a:gd name="T25" fmla="*/ 18 h 43"/>
                <a:gd name="T26" fmla="*/ 6 w 45"/>
                <a:gd name="T27" fmla="*/ 16 h 43"/>
                <a:gd name="T28" fmla="*/ 7 w 45"/>
                <a:gd name="T29" fmla="*/ 9 h 43"/>
                <a:gd name="T30" fmla="*/ 16 w 45"/>
                <a:gd name="T31" fmla="*/ 16 h 43"/>
                <a:gd name="T32" fmla="*/ 20 w 45"/>
                <a:gd name="T33" fmla="*/ 9 h 43"/>
                <a:gd name="T34" fmla="*/ 2 w 45"/>
                <a:gd name="T35" fmla="*/ 4 h 43"/>
                <a:gd name="T36" fmla="*/ 11 w 45"/>
                <a:gd name="T37" fmla="*/ 0 h 43"/>
                <a:gd name="T38" fmla="*/ 14 w 45"/>
                <a:gd name="T39" fmla="*/ 4 h 43"/>
                <a:gd name="T40" fmla="*/ 23 w 45"/>
                <a:gd name="T41" fmla="*/ 6 h 43"/>
                <a:gd name="T42" fmla="*/ 35 w 45"/>
                <a:gd name="T43" fmla="*/ 3 h 43"/>
                <a:gd name="T44" fmla="*/ 44 w 45"/>
                <a:gd name="T45" fmla="*/ 4 h 43"/>
                <a:gd name="T46" fmla="*/ 29 w 45"/>
                <a:gd name="T47" fmla="*/ 5 h 43"/>
                <a:gd name="T48" fmla="*/ 45 w 45"/>
                <a:gd name="T49" fmla="*/ 14 h 43"/>
                <a:gd name="T50" fmla="*/ 39 w 45"/>
                <a:gd name="T51" fmla="*/ 16 h 43"/>
                <a:gd name="T52" fmla="*/ 36 w 45"/>
                <a:gd name="T53" fmla="*/ 43 h 43"/>
                <a:gd name="T54" fmla="*/ 29 w 45"/>
                <a:gd name="T55" fmla="*/ 16 h 43"/>
                <a:gd name="T56" fmla="*/ 23 w 45"/>
                <a:gd name="T57" fmla="*/ 43 h 43"/>
                <a:gd name="T58" fmla="*/ 24 w 45"/>
                <a:gd name="T59" fmla="*/ 40 h 43"/>
                <a:gd name="T60" fmla="*/ 20 w 45"/>
                <a:gd name="T61" fmla="*/ 28 h 43"/>
                <a:gd name="T62" fmla="*/ 24 w 45"/>
                <a:gd name="T63" fmla="*/ 40 h 43"/>
                <a:gd name="T64" fmla="*/ 26 w 45"/>
                <a:gd name="T6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43">
                  <a:moveTo>
                    <a:pt x="0" y="4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3" y="36"/>
                    <a:pt x="5" y="33"/>
                    <a:pt x="5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4"/>
                    <a:pt x="5" y="38"/>
                    <a:pt x="0" y="40"/>
                  </a:cubicBezTo>
                  <a:close/>
                  <a:moveTo>
                    <a:pt x="20" y="9"/>
                  </a:moveTo>
                  <a:cubicBezTo>
                    <a:pt x="20" y="11"/>
                    <a:pt x="19" y="13"/>
                    <a:pt x="18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1"/>
                    <a:pt x="12" y="43"/>
                    <a:pt x="9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0" y="40"/>
                    <a:pt x="11" y="39"/>
                    <a:pt x="11" y="3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5" y="11"/>
                    <a:pt x="5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1"/>
                    <a:pt x="8" y="13"/>
                    <a:pt x="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3"/>
                    <a:pt x="17" y="11"/>
                    <a:pt x="18" y="9"/>
                  </a:cubicBezTo>
                  <a:lnTo>
                    <a:pt x="20" y="9"/>
                  </a:lnTo>
                  <a:close/>
                  <a:moveTo>
                    <a:pt x="2" y="6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" y="6"/>
                  </a:lnTo>
                  <a:close/>
                  <a:moveTo>
                    <a:pt x="35" y="3"/>
                  </a:moveTo>
                  <a:cubicBezTo>
                    <a:pt x="38" y="3"/>
                    <a:pt x="41" y="3"/>
                    <a:pt x="44" y="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5"/>
                    <a:pt x="39" y="5"/>
                    <a:pt x="36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5"/>
                    <a:pt x="27" y="40"/>
                    <a:pt x="23" y="4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9" y="38"/>
                    <a:pt x="17" y="34"/>
                    <a:pt x="17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33"/>
                    <a:pt x="21" y="36"/>
                    <a:pt x="24" y="39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38"/>
                    <a:pt x="26" y="34"/>
                    <a:pt x="26" y="28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35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10"/>
            <p:cNvSpPr>
              <a:spLocks noEditPoints="1"/>
            </p:cNvSpPr>
            <p:nvPr/>
          </p:nvSpPr>
          <p:spPr bwMode="auto">
            <a:xfrm>
              <a:off x="1594531" y="1512887"/>
              <a:ext cx="157163" cy="161925"/>
            </a:xfrm>
            <a:custGeom>
              <a:avLst/>
              <a:gdLst>
                <a:gd name="T0" fmla="*/ 3 w 42"/>
                <a:gd name="T1" fmla="*/ 42 h 43"/>
                <a:gd name="T2" fmla="*/ 0 w 42"/>
                <a:gd name="T3" fmla="*/ 42 h 43"/>
                <a:gd name="T4" fmla="*/ 5 w 42"/>
                <a:gd name="T5" fmla="*/ 24 h 43"/>
                <a:gd name="T6" fmla="*/ 7 w 42"/>
                <a:gd name="T7" fmla="*/ 24 h 43"/>
                <a:gd name="T8" fmla="*/ 3 w 42"/>
                <a:gd name="T9" fmla="*/ 42 h 43"/>
                <a:gd name="T10" fmla="*/ 3 w 42"/>
                <a:gd name="T11" fmla="*/ 1 h 43"/>
                <a:gd name="T12" fmla="*/ 7 w 42"/>
                <a:gd name="T13" fmla="*/ 10 h 43"/>
                <a:gd name="T14" fmla="*/ 4 w 42"/>
                <a:gd name="T15" fmla="*/ 10 h 43"/>
                <a:gd name="T16" fmla="*/ 1 w 42"/>
                <a:gd name="T17" fmla="*/ 1 h 43"/>
                <a:gd name="T18" fmla="*/ 3 w 42"/>
                <a:gd name="T19" fmla="*/ 1 h 43"/>
                <a:gd name="T20" fmla="*/ 3 w 42"/>
                <a:gd name="T21" fmla="*/ 12 h 43"/>
                <a:gd name="T22" fmla="*/ 7 w 42"/>
                <a:gd name="T23" fmla="*/ 21 h 43"/>
                <a:gd name="T24" fmla="*/ 4 w 42"/>
                <a:gd name="T25" fmla="*/ 21 h 43"/>
                <a:gd name="T26" fmla="*/ 1 w 42"/>
                <a:gd name="T27" fmla="*/ 12 h 43"/>
                <a:gd name="T28" fmla="*/ 3 w 42"/>
                <a:gd name="T29" fmla="*/ 12 h 43"/>
                <a:gd name="T30" fmla="*/ 27 w 42"/>
                <a:gd name="T31" fmla="*/ 0 h 43"/>
                <a:gd name="T32" fmla="*/ 27 w 42"/>
                <a:gd name="T33" fmla="*/ 4 h 43"/>
                <a:gd name="T34" fmla="*/ 38 w 42"/>
                <a:gd name="T35" fmla="*/ 4 h 43"/>
                <a:gd name="T36" fmla="*/ 38 w 42"/>
                <a:gd name="T37" fmla="*/ 18 h 43"/>
                <a:gd name="T38" fmla="*/ 32 w 42"/>
                <a:gd name="T39" fmla="*/ 23 h 43"/>
                <a:gd name="T40" fmla="*/ 15 w 42"/>
                <a:gd name="T41" fmla="*/ 23 h 43"/>
                <a:gd name="T42" fmla="*/ 15 w 42"/>
                <a:gd name="T43" fmla="*/ 39 h 43"/>
                <a:gd name="T44" fmla="*/ 25 w 42"/>
                <a:gd name="T45" fmla="*/ 36 h 43"/>
                <a:gd name="T46" fmla="*/ 25 w 42"/>
                <a:gd name="T47" fmla="*/ 38 h 43"/>
                <a:gd name="T48" fmla="*/ 13 w 42"/>
                <a:gd name="T49" fmla="*/ 43 h 43"/>
                <a:gd name="T50" fmla="*/ 13 w 42"/>
                <a:gd name="T51" fmla="*/ 4 h 43"/>
                <a:gd name="T52" fmla="*/ 24 w 42"/>
                <a:gd name="T53" fmla="*/ 4 h 43"/>
                <a:gd name="T54" fmla="*/ 24 w 42"/>
                <a:gd name="T55" fmla="*/ 0 h 43"/>
                <a:gd name="T56" fmla="*/ 27 w 42"/>
                <a:gd name="T57" fmla="*/ 0 h 43"/>
                <a:gd name="T58" fmla="*/ 15 w 42"/>
                <a:gd name="T59" fmla="*/ 6 h 43"/>
                <a:gd name="T60" fmla="*/ 15 w 42"/>
                <a:gd name="T61" fmla="*/ 13 h 43"/>
                <a:gd name="T62" fmla="*/ 36 w 42"/>
                <a:gd name="T63" fmla="*/ 13 h 43"/>
                <a:gd name="T64" fmla="*/ 36 w 42"/>
                <a:gd name="T65" fmla="*/ 6 h 43"/>
                <a:gd name="T66" fmla="*/ 15 w 42"/>
                <a:gd name="T67" fmla="*/ 6 h 43"/>
                <a:gd name="T68" fmla="*/ 32 w 42"/>
                <a:gd name="T69" fmla="*/ 21 h 43"/>
                <a:gd name="T70" fmla="*/ 36 w 42"/>
                <a:gd name="T71" fmla="*/ 18 h 43"/>
                <a:gd name="T72" fmla="*/ 36 w 42"/>
                <a:gd name="T73" fmla="*/ 15 h 43"/>
                <a:gd name="T74" fmla="*/ 15 w 42"/>
                <a:gd name="T75" fmla="*/ 15 h 43"/>
                <a:gd name="T76" fmla="*/ 15 w 42"/>
                <a:gd name="T77" fmla="*/ 21 h 43"/>
                <a:gd name="T78" fmla="*/ 32 w 42"/>
                <a:gd name="T79" fmla="*/ 21 h 43"/>
                <a:gd name="T80" fmla="*/ 42 w 42"/>
                <a:gd name="T81" fmla="*/ 41 h 43"/>
                <a:gd name="T82" fmla="*/ 42 w 42"/>
                <a:gd name="T83" fmla="*/ 43 h 43"/>
                <a:gd name="T84" fmla="*/ 22 w 42"/>
                <a:gd name="T85" fmla="*/ 25 h 43"/>
                <a:gd name="T86" fmla="*/ 25 w 42"/>
                <a:gd name="T87" fmla="*/ 25 h 43"/>
                <a:gd name="T88" fmla="*/ 29 w 42"/>
                <a:gd name="T89" fmla="*/ 33 h 43"/>
                <a:gd name="T90" fmla="*/ 38 w 42"/>
                <a:gd name="T91" fmla="*/ 25 h 43"/>
                <a:gd name="T92" fmla="*/ 40 w 42"/>
                <a:gd name="T93" fmla="*/ 25 h 43"/>
                <a:gd name="T94" fmla="*/ 31 w 42"/>
                <a:gd name="T95" fmla="*/ 35 h 43"/>
                <a:gd name="T96" fmla="*/ 42 w 42"/>
                <a:gd name="T97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43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37"/>
                    <a:pt x="4" y="31"/>
                    <a:pt x="5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0"/>
                    <a:pt x="5" y="36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7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3" y="12"/>
                  </a:moveTo>
                  <a:cubicBezTo>
                    <a:pt x="5" y="15"/>
                    <a:pt x="6" y="18"/>
                    <a:pt x="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3" y="12"/>
                  </a:lnTo>
                  <a:close/>
                  <a:moveTo>
                    <a:pt x="27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22"/>
                    <a:pt x="37" y="23"/>
                    <a:pt x="32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9" y="38"/>
                    <a:pt x="22" y="37"/>
                    <a:pt x="25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1" y="40"/>
                    <a:pt x="17" y="42"/>
                    <a:pt x="13" y="4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7" y="0"/>
                  </a:lnTo>
                  <a:close/>
                  <a:moveTo>
                    <a:pt x="15" y="6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15" y="6"/>
                  </a:lnTo>
                  <a:close/>
                  <a:moveTo>
                    <a:pt x="32" y="21"/>
                  </a:moveTo>
                  <a:cubicBezTo>
                    <a:pt x="34" y="21"/>
                    <a:pt x="36" y="20"/>
                    <a:pt x="36" y="1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32" y="21"/>
                  </a:lnTo>
                  <a:close/>
                  <a:moveTo>
                    <a:pt x="42" y="41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32" y="40"/>
                    <a:pt x="25" y="34"/>
                    <a:pt x="22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9"/>
                    <a:pt x="27" y="31"/>
                    <a:pt x="29" y="33"/>
                  </a:cubicBezTo>
                  <a:cubicBezTo>
                    <a:pt x="33" y="31"/>
                    <a:pt x="36" y="29"/>
                    <a:pt x="38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30"/>
                    <a:pt x="35" y="33"/>
                    <a:pt x="31" y="35"/>
                  </a:cubicBezTo>
                  <a:cubicBezTo>
                    <a:pt x="33" y="37"/>
                    <a:pt x="37" y="39"/>
                    <a:pt x="42" y="4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11"/>
            <p:cNvSpPr>
              <a:spLocks noEditPoints="1"/>
            </p:cNvSpPr>
            <p:nvPr/>
          </p:nvSpPr>
          <p:spPr bwMode="auto">
            <a:xfrm>
              <a:off x="1767568" y="1512887"/>
              <a:ext cx="168275" cy="161925"/>
            </a:xfrm>
            <a:custGeom>
              <a:avLst/>
              <a:gdLst>
                <a:gd name="T0" fmla="*/ 9 w 45"/>
                <a:gd name="T1" fmla="*/ 12 h 43"/>
                <a:gd name="T2" fmla="*/ 8 w 45"/>
                <a:gd name="T3" fmla="*/ 19 h 43"/>
                <a:gd name="T4" fmla="*/ 6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4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2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5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5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8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6" y="40"/>
                    <a:pt x="24" y="4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2" y="10"/>
                    <a:pt x="33" y="6"/>
                    <a:pt x="3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6" y="3"/>
                    <a:pt x="36" y="5"/>
                  </a:cubicBezTo>
                  <a:cubicBezTo>
                    <a:pt x="36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9" y="24"/>
                    <a:pt x="40" y="17"/>
                    <a:pt x="4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10"/>
                    <a:pt x="33" y="12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212"/>
            <p:cNvSpPr>
              <a:spLocks noEditPoints="1"/>
            </p:cNvSpPr>
            <p:nvPr/>
          </p:nvSpPr>
          <p:spPr bwMode="auto">
            <a:xfrm>
              <a:off x="1951718" y="1512887"/>
              <a:ext cx="165100" cy="161925"/>
            </a:xfrm>
            <a:custGeom>
              <a:avLst/>
              <a:gdLst>
                <a:gd name="T0" fmla="*/ 4 w 44"/>
                <a:gd name="T1" fmla="*/ 13 h 43"/>
                <a:gd name="T2" fmla="*/ 0 w 44"/>
                <a:gd name="T3" fmla="*/ 11 h 43"/>
                <a:gd name="T4" fmla="*/ 4 w 44"/>
                <a:gd name="T5" fmla="*/ 0 h 43"/>
                <a:gd name="T6" fmla="*/ 7 w 44"/>
                <a:gd name="T7" fmla="*/ 11 h 43"/>
                <a:gd name="T8" fmla="*/ 11 w 44"/>
                <a:gd name="T9" fmla="*/ 13 h 43"/>
                <a:gd name="T10" fmla="*/ 7 w 44"/>
                <a:gd name="T11" fmla="*/ 43 h 43"/>
                <a:gd name="T12" fmla="*/ 36 w 44"/>
                <a:gd name="T13" fmla="*/ 27 h 43"/>
                <a:gd name="T14" fmla="*/ 44 w 44"/>
                <a:gd name="T15" fmla="*/ 30 h 43"/>
                <a:gd name="T16" fmla="*/ 36 w 44"/>
                <a:gd name="T17" fmla="*/ 32 h 43"/>
                <a:gd name="T18" fmla="*/ 31 w 44"/>
                <a:gd name="T19" fmla="*/ 43 h 43"/>
                <a:gd name="T20" fmla="*/ 27 w 44"/>
                <a:gd name="T21" fmla="*/ 41 h 43"/>
                <a:gd name="T22" fmla="*/ 33 w 44"/>
                <a:gd name="T23" fmla="*/ 38 h 43"/>
                <a:gd name="T24" fmla="*/ 11 w 44"/>
                <a:gd name="T25" fmla="*/ 32 h 43"/>
                <a:gd name="T26" fmla="*/ 33 w 44"/>
                <a:gd name="T27" fmla="*/ 30 h 43"/>
                <a:gd name="T28" fmla="*/ 36 w 44"/>
                <a:gd name="T29" fmla="*/ 27 h 43"/>
                <a:gd name="T30" fmla="*/ 14 w 44"/>
                <a:gd name="T31" fmla="*/ 27 h 43"/>
                <a:gd name="T32" fmla="*/ 25 w 44"/>
                <a:gd name="T33" fmla="*/ 10 h 43"/>
                <a:gd name="T34" fmla="*/ 11 w 44"/>
                <a:gd name="T35" fmla="*/ 6 h 43"/>
                <a:gd name="T36" fmla="*/ 25 w 44"/>
                <a:gd name="T37" fmla="*/ 5 h 43"/>
                <a:gd name="T38" fmla="*/ 28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2 w 44"/>
                <a:gd name="T45" fmla="*/ 5 h 43"/>
                <a:gd name="T46" fmla="*/ 28 w 44"/>
                <a:gd name="T47" fmla="*/ 6 h 43"/>
                <a:gd name="T48" fmla="*/ 40 w 44"/>
                <a:gd name="T49" fmla="*/ 10 h 43"/>
                <a:gd name="T50" fmla="*/ 37 w 44"/>
                <a:gd name="T51" fmla="*/ 27 h 43"/>
                <a:gd name="T52" fmla="*/ 28 w 44"/>
                <a:gd name="T53" fmla="*/ 24 h 43"/>
                <a:gd name="T54" fmla="*/ 25 w 44"/>
                <a:gd name="T55" fmla="*/ 27 h 43"/>
                <a:gd name="T56" fmla="*/ 16 w 44"/>
                <a:gd name="T57" fmla="*/ 24 h 43"/>
                <a:gd name="T58" fmla="*/ 16 w 44"/>
                <a:gd name="T59" fmla="*/ 12 h 43"/>
                <a:gd name="T60" fmla="*/ 25 w 44"/>
                <a:gd name="T61" fmla="*/ 16 h 43"/>
                <a:gd name="T62" fmla="*/ 16 w 44"/>
                <a:gd name="T63" fmla="*/ 12 h 43"/>
                <a:gd name="T64" fmla="*/ 16 w 44"/>
                <a:gd name="T65" fmla="*/ 22 h 43"/>
                <a:gd name="T66" fmla="*/ 25 w 44"/>
                <a:gd name="T67" fmla="*/ 18 h 43"/>
                <a:gd name="T68" fmla="*/ 19 w 44"/>
                <a:gd name="T69" fmla="*/ 34 h 43"/>
                <a:gd name="T70" fmla="*/ 19 w 44"/>
                <a:gd name="T71" fmla="*/ 40 h 43"/>
                <a:gd name="T72" fmla="*/ 19 w 44"/>
                <a:gd name="T73" fmla="*/ 34 h 43"/>
                <a:gd name="T74" fmla="*/ 28 w 44"/>
                <a:gd name="T75" fmla="*/ 12 h 43"/>
                <a:gd name="T76" fmla="*/ 37 w 44"/>
                <a:gd name="T77" fmla="*/ 16 h 43"/>
                <a:gd name="T78" fmla="*/ 28 w 44"/>
                <a:gd name="T79" fmla="*/ 18 h 43"/>
                <a:gd name="T80" fmla="*/ 37 w 44"/>
                <a:gd name="T81" fmla="*/ 22 h 43"/>
                <a:gd name="T82" fmla="*/ 28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4" y="4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4" y="43"/>
                  </a:lnTo>
                  <a:close/>
                  <a:moveTo>
                    <a:pt x="36" y="27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41"/>
                    <a:pt x="35" y="43"/>
                    <a:pt x="31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1"/>
                    <a:pt x="34" y="40"/>
                    <a:pt x="33" y="38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6" y="27"/>
                  </a:lnTo>
                  <a:close/>
                  <a:moveTo>
                    <a:pt x="16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27"/>
                  </a:lnTo>
                  <a:close/>
                  <a:moveTo>
                    <a:pt x="16" y="12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6" y="12"/>
                  </a:lnTo>
                  <a:close/>
                  <a:moveTo>
                    <a:pt x="16" y="18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16" y="18"/>
                  </a:lnTo>
                  <a:close/>
                  <a:moveTo>
                    <a:pt x="19" y="34"/>
                  </a:moveTo>
                  <a:cubicBezTo>
                    <a:pt x="20" y="36"/>
                    <a:pt x="21" y="38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39"/>
                    <a:pt x="18" y="37"/>
                    <a:pt x="17" y="34"/>
                  </a:cubicBezTo>
                  <a:lnTo>
                    <a:pt x="19" y="34"/>
                  </a:lnTo>
                  <a:close/>
                  <a:moveTo>
                    <a:pt x="37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7" y="16"/>
                    <a:pt x="37" y="16"/>
                    <a:pt x="37" y="16"/>
                  </a:cubicBezTo>
                  <a:lnTo>
                    <a:pt x="37" y="12"/>
                  </a:lnTo>
                  <a:close/>
                  <a:moveTo>
                    <a:pt x="28" y="18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28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2447679" y="2881948"/>
            <a:ext cx="635247" cy="148462"/>
            <a:chOff x="2499406" y="1512887"/>
            <a:chExt cx="706437" cy="165100"/>
          </a:xfrm>
        </p:grpSpPr>
        <p:sp>
          <p:nvSpPr>
            <p:cNvPr id="213" name="Freeform 213"/>
            <p:cNvSpPr>
              <a:spLocks noEditPoints="1"/>
            </p:cNvSpPr>
            <p:nvPr/>
          </p:nvSpPr>
          <p:spPr bwMode="auto">
            <a:xfrm>
              <a:off x="2499406" y="1512887"/>
              <a:ext cx="169863" cy="165100"/>
            </a:xfrm>
            <a:custGeom>
              <a:avLst/>
              <a:gdLst>
                <a:gd name="T0" fmla="*/ 12 w 45"/>
                <a:gd name="T1" fmla="*/ 39 h 44"/>
                <a:gd name="T2" fmla="*/ 6 w 45"/>
                <a:gd name="T3" fmla="*/ 28 h 44"/>
                <a:gd name="T4" fmla="*/ 0 w 45"/>
                <a:gd name="T5" fmla="*/ 41 h 44"/>
                <a:gd name="T6" fmla="*/ 3 w 45"/>
                <a:gd name="T7" fmla="*/ 3 h 44"/>
                <a:gd name="T8" fmla="*/ 14 w 45"/>
                <a:gd name="T9" fmla="*/ 39 h 44"/>
                <a:gd name="T10" fmla="*/ 8 w 45"/>
                <a:gd name="T11" fmla="*/ 43 h 44"/>
                <a:gd name="T12" fmla="*/ 10 w 45"/>
                <a:gd name="T13" fmla="*/ 41 h 44"/>
                <a:gd name="T14" fmla="*/ 6 w 45"/>
                <a:gd name="T15" fmla="*/ 5 h 44"/>
                <a:gd name="T16" fmla="*/ 12 w 45"/>
                <a:gd name="T17" fmla="*/ 14 h 44"/>
                <a:gd name="T18" fmla="*/ 6 w 45"/>
                <a:gd name="T19" fmla="*/ 16 h 44"/>
                <a:gd name="T20" fmla="*/ 12 w 45"/>
                <a:gd name="T21" fmla="*/ 26 h 44"/>
                <a:gd name="T22" fmla="*/ 6 w 45"/>
                <a:gd name="T23" fmla="*/ 16 h 44"/>
                <a:gd name="T24" fmla="*/ 41 w 45"/>
                <a:gd name="T25" fmla="*/ 38 h 44"/>
                <a:gd name="T26" fmla="*/ 33 w 45"/>
                <a:gd name="T27" fmla="*/ 43 h 44"/>
                <a:gd name="T28" fmla="*/ 36 w 45"/>
                <a:gd name="T29" fmla="*/ 41 h 44"/>
                <a:gd name="T30" fmla="*/ 38 w 45"/>
                <a:gd name="T31" fmla="*/ 31 h 44"/>
                <a:gd name="T32" fmla="*/ 21 w 45"/>
                <a:gd name="T33" fmla="*/ 28 h 44"/>
                <a:gd name="T34" fmla="*/ 24 w 45"/>
                <a:gd name="T35" fmla="*/ 25 h 44"/>
                <a:gd name="T36" fmla="*/ 26 w 45"/>
                <a:gd name="T37" fmla="*/ 30 h 44"/>
                <a:gd name="T38" fmla="*/ 34 w 45"/>
                <a:gd name="T39" fmla="*/ 23 h 44"/>
                <a:gd name="T40" fmla="*/ 16 w 45"/>
                <a:gd name="T41" fmla="*/ 27 h 44"/>
                <a:gd name="T42" fmla="*/ 25 w 45"/>
                <a:gd name="T43" fmla="*/ 16 h 44"/>
                <a:gd name="T44" fmla="*/ 17 w 45"/>
                <a:gd name="T45" fmla="*/ 14 h 44"/>
                <a:gd name="T46" fmla="*/ 28 w 45"/>
                <a:gd name="T47" fmla="*/ 9 h 44"/>
                <a:gd name="T48" fmla="*/ 18 w 45"/>
                <a:gd name="T49" fmla="*/ 8 h 44"/>
                <a:gd name="T50" fmla="*/ 20 w 45"/>
                <a:gd name="T51" fmla="*/ 1 h 44"/>
                <a:gd name="T52" fmla="*/ 24 w 45"/>
                <a:gd name="T53" fmla="*/ 8 h 44"/>
                <a:gd name="T54" fmla="*/ 28 w 45"/>
                <a:gd name="T55" fmla="*/ 2 h 44"/>
                <a:gd name="T56" fmla="*/ 31 w 45"/>
                <a:gd name="T57" fmla="*/ 0 h 44"/>
                <a:gd name="T58" fmla="*/ 31 w 45"/>
                <a:gd name="T59" fmla="*/ 8 h 44"/>
                <a:gd name="T60" fmla="*/ 38 w 45"/>
                <a:gd name="T61" fmla="*/ 1 h 44"/>
                <a:gd name="T62" fmla="*/ 38 w 45"/>
                <a:gd name="T63" fmla="*/ 8 h 44"/>
                <a:gd name="T64" fmla="*/ 42 w 45"/>
                <a:gd name="T65" fmla="*/ 9 h 44"/>
                <a:gd name="T66" fmla="*/ 29 w 45"/>
                <a:gd name="T67" fmla="*/ 14 h 44"/>
                <a:gd name="T68" fmla="*/ 44 w 45"/>
                <a:gd name="T69" fmla="*/ 16 h 44"/>
                <a:gd name="T70" fmla="*/ 45 w 45"/>
                <a:gd name="T71" fmla="*/ 25 h 44"/>
                <a:gd name="T72" fmla="*/ 37 w 45"/>
                <a:gd name="T73" fmla="*/ 22 h 44"/>
                <a:gd name="T74" fmla="*/ 41 w 45"/>
                <a:gd name="T75" fmla="*/ 30 h 44"/>
                <a:gd name="T76" fmla="*/ 35 w 45"/>
                <a:gd name="T77" fmla="*/ 36 h 44"/>
                <a:gd name="T78" fmla="*/ 17 w 45"/>
                <a:gd name="T79" fmla="*/ 35 h 44"/>
                <a:gd name="T80" fmla="*/ 28 w 45"/>
                <a:gd name="T81" fmla="*/ 16 h 44"/>
                <a:gd name="T82" fmla="*/ 37 w 45"/>
                <a:gd name="T83" fmla="*/ 22 h 44"/>
                <a:gd name="T84" fmla="*/ 28 w 45"/>
                <a:gd name="T85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44">
                  <a:moveTo>
                    <a:pt x="10" y="41"/>
                  </a:moveTo>
                  <a:cubicBezTo>
                    <a:pt x="11" y="41"/>
                    <a:pt x="12" y="40"/>
                    <a:pt x="12" y="3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5"/>
                    <a:pt x="4" y="40"/>
                    <a:pt x="0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39"/>
                    <a:pt x="4" y="34"/>
                    <a:pt x="3" y="2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1"/>
                    <a:pt x="13" y="43"/>
                    <a:pt x="10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10" y="41"/>
                  </a:lnTo>
                  <a:close/>
                  <a:moveTo>
                    <a:pt x="12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5"/>
                  </a:lnTo>
                  <a:close/>
                  <a:moveTo>
                    <a:pt x="6" y="1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6" y="16"/>
                  </a:lnTo>
                  <a:close/>
                  <a:moveTo>
                    <a:pt x="41" y="30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41"/>
                    <a:pt x="40" y="43"/>
                    <a:pt x="37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8" y="41"/>
                    <a:pt x="38" y="40"/>
                    <a:pt x="38" y="38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2" y="31"/>
                    <a:pt x="21" y="30"/>
                    <a:pt x="21" y="28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9"/>
                    <a:pt x="24" y="30"/>
                    <a:pt x="2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18" y="26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20" y="22"/>
                    <a:pt x="23" y="19"/>
                    <a:pt x="2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1"/>
                    <a:pt x="2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20" y="4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4"/>
                    <a:pt x="23" y="6"/>
                    <a:pt x="2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8" y="4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6"/>
                    <a:pt x="31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6"/>
                    <a:pt x="37" y="4"/>
                    <a:pt x="38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4"/>
                    <a:pt x="39" y="6"/>
                    <a:pt x="38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11"/>
                    <a:pt x="30" y="13"/>
                    <a:pt x="29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7" y="20"/>
                    <a:pt x="40" y="23"/>
                    <a:pt x="45" y="25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1" y="25"/>
                    <a:pt x="39" y="23"/>
                    <a:pt x="37" y="22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41" y="30"/>
                  </a:ln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5"/>
                    <a:pt x="17" y="35"/>
                  </a:cubicBezTo>
                  <a:lnTo>
                    <a:pt x="35" y="35"/>
                  </a:lnTo>
                  <a:close/>
                  <a:moveTo>
                    <a:pt x="28" y="16"/>
                  </a:moveTo>
                  <a:cubicBezTo>
                    <a:pt x="27" y="18"/>
                    <a:pt x="25" y="20"/>
                    <a:pt x="23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5" y="20"/>
                    <a:pt x="34" y="18"/>
                    <a:pt x="32" y="16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214"/>
            <p:cNvSpPr>
              <a:spLocks noEditPoints="1"/>
            </p:cNvSpPr>
            <p:nvPr/>
          </p:nvSpPr>
          <p:spPr bwMode="auto">
            <a:xfrm>
              <a:off x="2680381" y="1512887"/>
              <a:ext cx="168275" cy="161925"/>
            </a:xfrm>
            <a:custGeom>
              <a:avLst/>
              <a:gdLst>
                <a:gd name="T0" fmla="*/ 8 w 45"/>
                <a:gd name="T1" fmla="*/ 38 h 43"/>
                <a:gd name="T2" fmla="*/ 15 w 45"/>
                <a:gd name="T3" fmla="*/ 34 h 43"/>
                <a:gd name="T4" fmla="*/ 15 w 45"/>
                <a:gd name="T5" fmla="*/ 36 h 43"/>
                <a:gd name="T6" fmla="*/ 5 w 45"/>
                <a:gd name="T7" fmla="*/ 42 h 43"/>
                <a:gd name="T8" fmla="*/ 5 w 45"/>
                <a:gd name="T9" fmla="*/ 16 h 43"/>
                <a:gd name="T10" fmla="*/ 0 w 45"/>
                <a:gd name="T11" fmla="*/ 16 h 43"/>
                <a:gd name="T12" fmla="*/ 0 w 45"/>
                <a:gd name="T13" fmla="*/ 14 h 43"/>
                <a:gd name="T14" fmla="*/ 8 w 45"/>
                <a:gd name="T15" fmla="*/ 14 h 43"/>
                <a:gd name="T16" fmla="*/ 8 w 45"/>
                <a:gd name="T17" fmla="*/ 38 h 43"/>
                <a:gd name="T18" fmla="*/ 7 w 45"/>
                <a:gd name="T19" fmla="*/ 0 h 43"/>
                <a:gd name="T20" fmla="*/ 11 w 45"/>
                <a:gd name="T21" fmla="*/ 10 h 43"/>
                <a:gd name="T22" fmla="*/ 8 w 45"/>
                <a:gd name="T23" fmla="*/ 10 h 43"/>
                <a:gd name="T24" fmla="*/ 4 w 45"/>
                <a:gd name="T25" fmla="*/ 0 h 43"/>
                <a:gd name="T26" fmla="*/ 7 w 45"/>
                <a:gd name="T27" fmla="*/ 0 h 43"/>
                <a:gd name="T28" fmla="*/ 12 w 45"/>
                <a:gd name="T29" fmla="*/ 4 h 43"/>
                <a:gd name="T30" fmla="*/ 12 w 45"/>
                <a:gd name="T31" fmla="*/ 2 h 43"/>
                <a:gd name="T32" fmla="*/ 36 w 45"/>
                <a:gd name="T33" fmla="*/ 2 h 43"/>
                <a:gd name="T34" fmla="*/ 36 w 45"/>
                <a:gd name="T35" fmla="*/ 18 h 43"/>
                <a:gd name="T36" fmla="*/ 36 w 45"/>
                <a:gd name="T37" fmla="*/ 28 h 43"/>
                <a:gd name="T38" fmla="*/ 41 w 45"/>
                <a:gd name="T39" fmla="*/ 41 h 43"/>
                <a:gd name="T40" fmla="*/ 43 w 45"/>
                <a:gd name="T41" fmla="*/ 36 h 43"/>
                <a:gd name="T42" fmla="*/ 45 w 45"/>
                <a:gd name="T43" fmla="*/ 36 h 43"/>
                <a:gd name="T44" fmla="*/ 41 w 45"/>
                <a:gd name="T45" fmla="*/ 43 h 43"/>
                <a:gd name="T46" fmla="*/ 34 w 45"/>
                <a:gd name="T47" fmla="*/ 27 h 43"/>
                <a:gd name="T48" fmla="*/ 33 w 45"/>
                <a:gd name="T49" fmla="*/ 4 h 43"/>
                <a:gd name="T50" fmla="*/ 23 w 45"/>
                <a:gd name="T51" fmla="*/ 4 h 43"/>
                <a:gd name="T52" fmla="*/ 23 w 45"/>
                <a:gd name="T53" fmla="*/ 19 h 43"/>
                <a:gd name="T54" fmla="*/ 31 w 45"/>
                <a:gd name="T55" fmla="*/ 19 h 43"/>
                <a:gd name="T56" fmla="*/ 31 w 45"/>
                <a:gd name="T57" fmla="*/ 21 h 43"/>
                <a:gd name="T58" fmla="*/ 23 w 45"/>
                <a:gd name="T59" fmla="*/ 21 h 43"/>
                <a:gd name="T60" fmla="*/ 23 w 45"/>
                <a:gd name="T61" fmla="*/ 43 h 43"/>
                <a:gd name="T62" fmla="*/ 20 w 45"/>
                <a:gd name="T63" fmla="*/ 43 h 43"/>
                <a:gd name="T64" fmla="*/ 20 w 45"/>
                <a:gd name="T65" fmla="*/ 21 h 43"/>
                <a:gd name="T66" fmla="*/ 12 w 45"/>
                <a:gd name="T67" fmla="*/ 21 h 43"/>
                <a:gd name="T68" fmla="*/ 12 w 45"/>
                <a:gd name="T69" fmla="*/ 19 h 43"/>
                <a:gd name="T70" fmla="*/ 20 w 45"/>
                <a:gd name="T71" fmla="*/ 19 h 43"/>
                <a:gd name="T72" fmla="*/ 20 w 45"/>
                <a:gd name="T73" fmla="*/ 4 h 43"/>
                <a:gd name="T74" fmla="*/ 12 w 45"/>
                <a:gd name="T75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3">
                  <a:moveTo>
                    <a:pt x="8" y="38"/>
                  </a:moveTo>
                  <a:cubicBezTo>
                    <a:pt x="10" y="37"/>
                    <a:pt x="12" y="36"/>
                    <a:pt x="15" y="3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3" y="38"/>
                    <a:pt x="10" y="40"/>
                    <a:pt x="5" y="4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lnTo>
                    <a:pt x="8" y="38"/>
                  </a:lnTo>
                  <a:close/>
                  <a:moveTo>
                    <a:pt x="7" y="0"/>
                  </a:moveTo>
                  <a:cubicBezTo>
                    <a:pt x="8" y="4"/>
                    <a:pt x="10" y="7"/>
                    <a:pt x="11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7"/>
                    <a:pt x="6" y="4"/>
                    <a:pt x="4" y="0"/>
                  </a:cubicBezTo>
                  <a:lnTo>
                    <a:pt x="7" y="0"/>
                  </a:lnTo>
                  <a:close/>
                  <a:moveTo>
                    <a:pt x="12" y="4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0"/>
                    <a:pt x="36" y="15"/>
                    <a:pt x="36" y="18"/>
                  </a:cubicBezTo>
                  <a:cubicBezTo>
                    <a:pt x="36" y="21"/>
                    <a:pt x="36" y="25"/>
                    <a:pt x="36" y="28"/>
                  </a:cubicBezTo>
                  <a:cubicBezTo>
                    <a:pt x="37" y="36"/>
                    <a:pt x="38" y="40"/>
                    <a:pt x="41" y="41"/>
                  </a:cubicBezTo>
                  <a:cubicBezTo>
                    <a:pt x="42" y="41"/>
                    <a:pt x="43" y="39"/>
                    <a:pt x="43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4" y="43"/>
                    <a:pt x="41" y="43"/>
                  </a:cubicBezTo>
                  <a:cubicBezTo>
                    <a:pt x="36" y="43"/>
                    <a:pt x="34" y="38"/>
                    <a:pt x="34" y="27"/>
                  </a:cubicBezTo>
                  <a:cubicBezTo>
                    <a:pt x="33" y="24"/>
                    <a:pt x="33" y="16"/>
                    <a:pt x="3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28613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5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0" y="40"/>
                    <a:pt x="38" y="37"/>
                    <a:pt x="36" y="34"/>
                  </a:cubicBezTo>
                  <a:cubicBezTo>
                    <a:pt x="34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3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5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39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4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216"/>
            <p:cNvSpPr>
              <a:spLocks noEditPoints="1"/>
            </p:cNvSpPr>
            <p:nvPr/>
          </p:nvSpPr>
          <p:spPr bwMode="auto">
            <a:xfrm>
              <a:off x="3040743" y="1512887"/>
              <a:ext cx="165100" cy="161925"/>
            </a:xfrm>
            <a:custGeom>
              <a:avLst/>
              <a:gdLst>
                <a:gd name="T0" fmla="*/ 5 w 44"/>
                <a:gd name="T1" fmla="*/ 13 h 43"/>
                <a:gd name="T2" fmla="*/ 0 w 44"/>
                <a:gd name="T3" fmla="*/ 11 h 43"/>
                <a:gd name="T4" fmla="*/ 5 w 44"/>
                <a:gd name="T5" fmla="*/ 0 h 43"/>
                <a:gd name="T6" fmla="*/ 8 w 44"/>
                <a:gd name="T7" fmla="*/ 11 h 43"/>
                <a:gd name="T8" fmla="*/ 12 w 44"/>
                <a:gd name="T9" fmla="*/ 13 h 43"/>
                <a:gd name="T10" fmla="*/ 8 w 44"/>
                <a:gd name="T11" fmla="*/ 43 h 43"/>
                <a:gd name="T12" fmla="*/ 37 w 44"/>
                <a:gd name="T13" fmla="*/ 27 h 43"/>
                <a:gd name="T14" fmla="*/ 44 w 44"/>
                <a:gd name="T15" fmla="*/ 30 h 43"/>
                <a:gd name="T16" fmla="*/ 37 w 44"/>
                <a:gd name="T17" fmla="*/ 32 h 43"/>
                <a:gd name="T18" fmla="*/ 32 w 44"/>
                <a:gd name="T19" fmla="*/ 43 h 43"/>
                <a:gd name="T20" fmla="*/ 28 w 44"/>
                <a:gd name="T21" fmla="*/ 41 h 43"/>
                <a:gd name="T22" fmla="*/ 34 w 44"/>
                <a:gd name="T23" fmla="*/ 38 h 43"/>
                <a:gd name="T24" fmla="*/ 12 w 44"/>
                <a:gd name="T25" fmla="*/ 32 h 43"/>
                <a:gd name="T26" fmla="*/ 34 w 44"/>
                <a:gd name="T27" fmla="*/ 30 h 43"/>
                <a:gd name="T28" fmla="*/ 37 w 44"/>
                <a:gd name="T29" fmla="*/ 27 h 43"/>
                <a:gd name="T30" fmla="*/ 14 w 44"/>
                <a:gd name="T31" fmla="*/ 27 h 43"/>
                <a:gd name="T32" fmla="*/ 26 w 44"/>
                <a:gd name="T33" fmla="*/ 10 h 43"/>
                <a:gd name="T34" fmla="*/ 12 w 44"/>
                <a:gd name="T35" fmla="*/ 6 h 43"/>
                <a:gd name="T36" fmla="*/ 26 w 44"/>
                <a:gd name="T37" fmla="*/ 5 h 43"/>
                <a:gd name="T38" fmla="*/ 29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3 w 44"/>
                <a:gd name="T45" fmla="*/ 5 h 43"/>
                <a:gd name="T46" fmla="*/ 29 w 44"/>
                <a:gd name="T47" fmla="*/ 6 h 43"/>
                <a:gd name="T48" fmla="*/ 41 w 44"/>
                <a:gd name="T49" fmla="*/ 10 h 43"/>
                <a:gd name="T50" fmla="*/ 38 w 44"/>
                <a:gd name="T51" fmla="*/ 27 h 43"/>
                <a:gd name="T52" fmla="*/ 29 w 44"/>
                <a:gd name="T53" fmla="*/ 24 h 43"/>
                <a:gd name="T54" fmla="*/ 26 w 44"/>
                <a:gd name="T55" fmla="*/ 27 h 43"/>
                <a:gd name="T56" fmla="*/ 17 w 44"/>
                <a:gd name="T57" fmla="*/ 24 h 43"/>
                <a:gd name="T58" fmla="*/ 17 w 44"/>
                <a:gd name="T59" fmla="*/ 12 h 43"/>
                <a:gd name="T60" fmla="*/ 26 w 44"/>
                <a:gd name="T61" fmla="*/ 16 h 43"/>
                <a:gd name="T62" fmla="*/ 17 w 44"/>
                <a:gd name="T63" fmla="*/ 12 h 43"/>
                <a:gd name="T64" fmla="*/ 17 w 44"/>
                <a:gd name="T65" fmla="*/ 22 h 43"/>
                <a:gd name="T66" fmla="*/ 26 w 44"/>
                <a:gd name="T67" fmla="*/ 18 h 43"/>
                <a:gd name="T68" fmla="*/ 20 w 44"/>
                <a:gd name="T69" fmla="*/ 34 h 43"/>
                <a:gd name="T70" fmla="*/ 20 w 44"/>
                <a:gd name="T71" fmla="*/ 40 h 43"/>
                <a:gd name="T72" fmla="*/ 20 w 44"/>
                <a:gd name="T73" fmla="*/ 34 h 43"/>
                <a:gd name="T74" fmla="*/ 29 w 44"/>
                <a:gd name="T75" fmla="*/ 12 h 43"/>
                <a:gd name="T76" fmla="*/ 38 w 44"/>
                <a:gd name="T77" fmla="*/ 16 h 43"/>
                <a:gd name="T78" fmla="*/ 29 w 44"/>
                <a:gd name="T79" fmla="*/ 18 h 43"/>
                <a:gd name="T80" fmla="*/ 38 w 44"/>
                <a:gd name="T81" fmla="*/ 22 h 43"/>
                <a:gd name="T82" fmla="*/ 29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5" y="4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43"/>
                    <a:pt x="8" y="43"/>
                    <a:pt x="8" y="43"/>
                  </a:cubicBezTo>
                  <a:lnTo>
                    <a:pt x="5" y="43"/>
                  </a:lnTo>
                  <a:close/>
                  <a:moveTo>
                    <a:pt x="37" y="27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41"/>
                    <a:pt x="35" y="43"/>
                    <a:pt x="32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3" y="41"/>
                    <a:pt x="34" y="40"/>
                    <a:pt x="34" y="38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7" y="27"/>
                  </a:lnTo>
                  <a:close/>
                  <a:moveTo>
                    <a:pt x="17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4"/>
                    <a:pt x="17" y="24"/>
                    <a:pt x="17" y="24"/>
                  </a:cubicBezTo>
                  <a:lnTo>
                    <a:pt x="17" y="27"/>
                  </a:lnTo>
                  <a:close/>
                  <a:moveTo>
                    <a:pt x="17" y="1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17" y="12"/>
                  </a:lnTo>
                  <a:close/>
                  <a:moveTo>
                    <a:pt x="17" y="18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8"/>
                    <a:pt x="26" y="18"/>
                    <a:pt x="26" y="18"/>
                  </a:cubicBezTo>
                  <a:lnTo>
                    <a:pt x="17" y="18"/>
                  </a:lnTo>
                  <a:close/>
                  <a:moveTo>
                    <a:pt x="20" y="34"/>
                  </a:moveTo>
                  <a:cubicBezTo>
                    <a:pt x="21" y="36"/>
                    <a:pt x="22" y="38"/>
                    <a:pt x="2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9"/>
                    <a:pt x="19" y="37"/>
                    <a:pt x="17" y="34"/>
                  </a:cubicBezTo>
                  <a:lnTo>
                    <a:pt x="20" y="34"/>
                  </a:lnTo>
                  <a:close/>
                  <a:moveTo>
                    <a:pt x="38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8" y="16"/>
                    <a:pt x="38" y="16"/>
                    <a:pt x="38" y="16"/>
                  </a:cubicBezTo>
                  <a:lnTo>
                    <a:pt x="38" y="12"/>
                  </a:lnTo>
                  <a:close/>
                  <a:moveTo>
                    <a:pt x="29" y="18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29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3599690" y="2884803"/>
            <a:ext cx="274084" cy="169876"/>
            <a:chOff x="3780518" y="1516062"/>
            <a:chExt cx="304800" cy="188913"/>
          </a:xfrm>
        </p:grpSpPr>
        <p:sp>
          <p:nvSpPr>
            <p:cNvPr id="217" name="Freeform 217"/>
            <p:cNvSpPr>
              <a:spLocks noEditPoints="1"/>
            </p:cNvSpPr>
            <p:nvPr/>
          </p:nvSpPr>
          <p:spPr bwMode="auto">
            <a:xfrm>
              <a:off x="3780518" y="1516062"/>
              <a:ext cx="147638" cy="188913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1 h 50"/>
                <a:gd name="T20" fmla="*/ 19 w 39"/>
                <a:gd name="T21" fmla="*/ 38 h 50"/>
                <a:gd name="T22" fmla="*/ 35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7" y="40"/>
                    <a:pt x="0" y="34"/>
                    <a:pt x="0" y="21"/>
                  </a:cubicBezTo>
                  <a:cubicBezTo>
                    <a:pt x="0" y="8"/>
                    <a:pt x="7" y="1"/>
                    <a:pt x="20" y="0"/>
                  </a:cubicBezTo>
                  <a:cubicBezTo>
                    <a:pt x="32" y="1"/>
                    <a:pt x="38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1"/>
                  </a:cubicBezTo>
                  <a:cubicBezTo>
                    <a:pt x="4" y="32"/>
                    <a:pt x="9" y="38"/>
                    <a:pt x="19" y="38"/>
                  </a:cubicBezTo>
                  <a:cubicBezTo>
                    <a:pt x="30" y="38"/>
                    <a:pt x="35" y="32"/>
                    <a:pt x="35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218"/>
            <p:cNvSpPr>
              <a:spLocks noEditPoints="1"/>
            </p:cNvSpPr>
            <p:nvPr/>
          </p:nvSpPr>
          <p:spPr bwMode="auto">
            <a:xfrm>
              <a:off x="3939268" y="1516062"/>
              <a:ext cx="146050" cy="188913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1 h 50"/>
                <a:gd name="T20" fmla="*/ 20 w 39"/>
                <a:gd name="T21" fmla="*/ 38 h 50"/>
                <a:gd name="T22" fmla="*/ 36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8" y="40"/>
                    <a:pt x="1" y="34"/>
                    <a:pt x="0" y="21"/>
                  </a:cubicBezTo>
                  <a:cubicBezTo>
                    <a:pt x="1" y="8"/>
                    <a:pt x="7" y="1"/>
                    <a:pt x="20" y="0"/>
                  </a:cubicBezTo>
                  <a:cubicBezTo>
                    <a:pt x="32" y="1"/>
                    <a:pt x="39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1"/>
                  </a:cubicBezTo>
                  <a:cubicBezTo>
                    <a:pt x="4" y="32"/>
                    <a:pt x="9" y="38"/>
                    <a:pt x="20" y="38"/>
                  </a:cubicBezTo>
                  <a:cubicBezTo>
                    <a:pt x="30" y="38"/>
                    <a:pt x="36" y="32"/>
                    <a:pt x="36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4543283" y="2881948"/>
            <a:ext cx="311200" cy="145607"/>
            <a:chOff x="4829856" y="1512887"/>
            <a:chExt cx="346075" cy="161925"/>
          </a:xfrm>
        </p:grpSpPr>
        <p:sp>
          <p:nvSpPr>
            <p:cNvPr id="219" name="Freeform 219"/>
            <p:cNvSpPr>
              <a:spLocks noEditPoints="1"/>
            </p:cNvSpPr>
            <p:nvPr/>
          </p:nvSpPr>
          <p:spPr bwMode="auto">
            <a:xfrm>
              <a:off x="48298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6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40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220"/>
            <p:cNvSpPr>
              <a:spLocks noEditPoints="1"/>
            </p:cNvSpPr>
            <p:nvPr/>
          </p:nvSpPr>
          <p:spPr bwMode="auto">
            <a:xfrm>
              <a:off x="5009243" y="1512887"/>
              <a:ext cx="166688" cy="161925"/>
            </a:xfrm>
            <a:custGeom>
              <a:avLst/>
              <a:gdLst>
                <a:gd name="T0" fmla="*/ 6 w 44"/>
                <a:gd name="T1" fmla="*/ 43 h 43"/>
                <a:gd name="T2" fmla="*/ 6 w 44"/>
                <a:gd name="T3" fmla="*/ 14 h 43"/>
                <a:gd name="T4" fmla="*/ 0 w 44"/>
                <a:gd name="T5" fmla="*/ 18 h 43"/>
                <a:gd name="T6" fmla="*/ 0 w 44"/>
                <a:gd name="T7" fmla="*/ 16 h 43"/>
                <a:gd name="T8" fmla="*/ 10 w 44"/>
                <a:gd name="T9" fmla="*/ 0 h 43"/>
                <a:gd name="T10" fmla="*/ 13 w 44"/>
                <a:gd name="T11" fmla="*/ 0 h 43"/>
                <a:gd name="T12" fmla="*/ 9 w 44"/>
                <a:gd name="T13" fmla="*/ 10 h 43"/>
                <a:gd name="T14" fmla="*/ 9 w 44"/>
                <a:gd name="T15" fmla="*/ 43 h 43"/>
                <a:gd name="T16" fmla="*/ 6 w 44"/>
                <a:gd name="T17" fmla="*/ 43 h 43"/>
                <a:gd name="T18" fmla="*/ 13 w 44"/>
                <a:gd name="T19" fmla="*/ 6 h 43"/>
                <a:gd name="T20" fmla="*/ 13 w 44"/>
                <a:gd name="T21" fmla="*/ 5 h 43"/>
                <a:gd name="T22" fmla="*/ 27 w 44"/>
                <a:gd name="T23" fmla="*/ 5 h 43"/>
                <a:gd name="T24" fmla="*/ 27 w 44"/>
                <a:gd name="T25" fmla="*/ 0 h 43"/>
                <a:gd name="T26" fmla="*/ 30 w 44"/>
                <a:gd name="T27" fmla="*/ 0 h 43"/>
                <a:gd name="T28" fmla="*/ 30 w 44"/>
                <a:gd name="T29" fmla="*/ 5 h 43"/>
                <a:gd name="T30" fmla="*/ 44 w 44"/>
                <a:gd name="T31" fmla="*/ 5 h 43"/>
                <a:gd name="T32" fmla="*/ 44 w 44"/>
                <a:gd name="T33" fmla="*/ 6 h 43"/>
                <a:gd name="T34" fmla="*/ 13 w 44"/>
                <a:gd name="T35" fmla="*/ 6 h 43"/>
                <a:gd name="T36" fmla="*/ 16 w 44"/>
                <a:gd name="T37" fmla="*/ 14 h 43"/>
                <a:gd name="T38" fmla="*/ 16 w 44"/>
                <a:gd name="T39" fmla="*/ 12 h 43"/>
                <a:gd name="T40" fmla="*/ 42 w 44"/>
                <a:gd name="T41" fmla="*/ 12 h 43"/>
                <a:gd name="T42" fmla="*/ 42 w 44"/>
                <a:gd name="T43" fmla="*/ 14 h 43"/>
                <a:gd name="T44" fmla="*/ 16 w 44"/>
                <a:gd name="T45" fmla="*/ 14 h 43"/>
                <a:gd name="T46" fmla="*/ 16 w 44"/>
                <a:gd name="T47" fmla="*/ 22 h 43"/>
                <a:gd name="T48" fmla="*/ 16 w 44"/>
                <a:gd name="T49" fmla="*/ 20 h 43"/>
                <a:gd name="T50" fmla="*/ 42 w 44"/>
                <a:gd name="T51" fmla="*/ 20 h 43"/>
                <a:gd name="T52" fmla="*/ 42 w 44"/>
                <a:gd name="T53" fmla="*/ 22 h 43"/>
                <a:gd name="T54" fmla="*/ 16 w 44"/>
                <a:gd name="T55" fmla="*/ 22 h 43"/>
                <a:gd name="T56" fmla="*/ 16 w 44"/>
                <a:gd name="T57" fmla="*/ 42 h 43"/>
                <a:gd name="T58" fmla="*/ 16 w 44"/>
                <a:gd name="T59" fmla="*/ 27 h 43"/>
                <a:gd name="T60" fmla="*/ 41 w 44"/>
                <a:gd name="T61" fmla="*/ 27 h 43"/>
                <a:gd name="T62" fmla="*/ 41 w 44"/>
                <a:gd name="T63" fmla="*/ 37 h 43"/>
                <a:gd name="T64" fmla="*/ 36 w 44"/>
                <a:gd name="T65" fmla="*/ 42 h 43"/>
                <a:gd name="T66" fmla="*/ 16 w 44"/>
                <a:gd name="T67" fmla="*/ 42 h 43"/>
                <a:gd name="T68" fmla="*/ 38 w 44"/>
                <a:gd name="T69" fmla="*/ 38 h 43"/>
                <a:gd name="T70" fmla="*/ 38 w 44"/>
                <a:gd name="T71" fmla="*/ 29 h 43"/>
                <a:gd name="T72" fmla="*/ 19 w 44"/>
                <a:gd name="T73" fmla="*/ 29 h 43"/>
                <a:gd name="T74" fmla="*/ 19 w 44"/>
                <a:gd name="T75" fmla="*/ 40 h 43"/>
                <a:gd name="T76" fmla="*/ 36 w 44"/>
                <a:gd name="T77" fmla="*/ 40 h 43"/>
                <a:gd name="T78" fmla="*/ 38 w 44"/>
                <a:gd name="T7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43">
                  <a:moveTo>
                    <a:pt x="6" y="4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3" y="16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2"/>
                    <a:pt x="9" y="7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1" y="8"/>
                    <a:pt x="9" y="10"/>
                  </a:cubicBezTo>
                  <a:cubicBezTo>
                    <a:pt x="9" y="43"/>
                    <a:pt x="9" y="43"/>
                    <a:pt x="9" y="43"/>
                  </a:cubicBezTo>
                  <a:lnTo>
                    <a:pt x="6" y="43"/>
                  </a:lnTo>
                  <a:close/>
                  <a:moveTo>
                    <a:pt x="13" y="6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6"/>
                    <a:pt x="44" y="6"/>
                    <a:pt x="44" y="6"/>
                  </a:cubicBezTo>
                  <a:lnTo>
                    <a:pt x="13" y="6"/>
                  </a:lnTo>
                  <a:close/>
                  <a:moveTo>
                    <a:pt x="16" y="14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16" y="14"/>
                  </a:lnTo>
                  <a:close/>
                  <a:moveTo>
                    <a:pt x="16" y="22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2"/>
                    <a:pt x="42" y="22"/>
                    <a:pt x="42" y="22"/>
                  </a:cubicBezTo>
                  <a:lnTo>
                    <a:pt x="16" y="22"/>
                  </a:lnTo>
                  <a:close/>
                  <a:moveTo>
                    <a:pt x="16" y="42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40"/>
                    <a:pt x="40" y="42"/>
                    <a:pt x="36" y="42"/>
                  </a:cubicBezTo>
                  <a:lnTo>
                    <a:pt x="16" y="42"/>
                  </a:lnTo>
                  <a:close/>
                  <a:moveTo>
                    <a:pt x="38" y="38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8" y="39"/>
                    <a:pt x="38" y="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29701" y="2881948"/>
            <a:ext cx="306918" cy="145607"/>
            <a:chOff x="5926818" y="1512887"/>
            <a:chExt cx="341313" cy="161925"/>
          </a:xfrm>
        </p:grpSpPr>
        <p:sp>
          <p:nvSpPr>
            <p:cNvPr id="221" name="Freeform 221"/>
            <p:cNvSpPr>
              <a:spLocks noEditPoints="1"/>
            </p:cNvSpPr>
            <p:nvPr/>
          </p:nvSpPr>
          <p:spPr bwMode="auto">
            <a:xfrm>
              <a:off x="5926818" y="1524000"/>
              <a:ext cx="161925" cy="142875"/>
            </a:xfrm>
            <a:custGeom>
              <a:avLst/>
              <a:gdLst>
                <a:gd name="T0" fmla="*/ 0 w 43"/>
                <a:gd name="T1" fmla="*/ 2 h 38"/>
                <a:gd name="T2" fmla="*/ 0 w 43"/>
                <a:gd name="T3" fmla="*/ 0 h 38"/>
                <a:gd name="T4" fmla="*/ 43 w 43"/>
                <a:gd name="T5" fmla="*/ 0 h 38"/>
                <a:gd name="T6" fmla="*/ 43 w 43"/>
                <a:gd name="T7" fmla="*/ 2 h 38"/>
                <a:gd name="T8" fmla="*/ 23 w 43"/>
                <a:gd name="T9" fmla="*/ 2 h 38"/>
                <a:gd name="T10" fmla="*/ 21 w 43"/>
                <a:gd name="T11" fmla="*/ 9 h 38"/>
                <a:gd name="T12" fmla="*/ 39 w 43"/>
                <a:gd name="T13" fmla="*/ 9 h 38"/>
                <a:gd name="T14" fmla="*/ 39 w 43"/>
                <a:gd name="T15" fmla="*/ 33 h 38"/>
                <a:gd name="T16" fmla="*/ 32 w 43"/>
                <a:gd name="T17" fmla="*/ 38 h 38"/>
                <a:gd name="T18" fmla="*/ 5 w 43"/>
                <a:gd name="T19" fmla="*/ 38 h 38"/>
                <a:gd name="T20" fmla="*/ 5 w 43"/>
                <a:gd name="T21" fmla="*/ 9 h 38"/>
                <a:gd name="T22" fmla="*/ 18 w 43"/>
                <a:gd name="T23" fmla="*/ 9 h 38"/>
                <a:gd name="T24" fmla="*/ 19 w 43"/>
                <a:gd name="T25" fmla="*/ 4 h 38"/>
                <a:gd name="T26" fmla="*/ 20 w 43"/>
                <a:gd name="T27" fmla="*/ 2 h 38"/>
                <a:gd name="T28" fmla="*/ 0 w 43"/>
                <a:gd name="T29" fmla="*/ 2 h 38"/>
                <a:gd name="T30" fmla="*/ 8 w 43"/>
                <a:gd name="T31" fmla="*/ 11 h 38"/>
                <a:gd name="T32" fmla="*/ 8 w 43"/>
                <a:gd name="T33" fmla="*/ 22 h 38"/>
                <a:gd name="T34" fmla="*/ 36 w 43"/>
                <a:gd name="T35" fmla="*/ 22 h 38"/>
                <a:gd name="T36" fmla="*/ 36 w 43"/>
                <a:gd name="T37" fmla="*/ 11 h 38"/>
                <a:gd name="T38" fmla="*/ 8 w 43"/>
                <a:gd name="T39" fmla="*/ 11 h 38"/>
                <a:gd name="T40" fmla="*/ 36 w 43"/>
                <a:gd name="T41" fmla="*/ 32 h 38"/>
                <a:gd name="T42" fmla="*/ 36 w 43"/>
                <a:gd name="T43" fmla="*/ 24 h 38"/>
                <a:gd name="T44" fmla="*/ 8 w 43"/>
                <a:gd name="T45" fmla="*/ 24 h 38"/>
                <a:gd name="T46" fmla="*/ 8 w 43"/>
                <a:gd name="T47" fmla="*/ 36 h 38"/>
                <a:gd name="T48" fmla="*/ 32 w 43"/>
                <a:gd name="T49" fmla="*/ 36 h 38"/>
                <a:gd name="T50" fmla="*/ 36 w 43"/>
                <a:gd name="T51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8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5"/>
                    <a:pt x="22" y="7"/>
                    <a:pt x="2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7"/>
                    <a:pt x="37" y="38"/>
                    <a:pt x="32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6"/>
                    <a:pt x="19" y="4"/>
                  </a:cubicBezTo>
                  <a:cubicBezTo>
                    <a:pt x="20" y="3"/>
                    <a:pt x="20" y="2"/>
                    <a:pt x="20" y="2"/>
                  </a:cubicBezTo>
                  <a:lnTo>
                    <a:pt x="0" y="2"/>
                  </a:lnTo>
                  <a:close/>
                  <a:moveTo>
                    <a:pt x="8" y="11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8" y="11"/>
                  </a:lnTo>
                  <a:close/>
                  <a:moveTo>
                    <a:pt x="36" y="32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5" y="36"/>
                    <a:pt x="36" y="35"/>
                    <a:pt x="36" y="3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222"/>
            <p:cNvSpPr>
              <a:spLocks noEditPoints="1"/>
            </p:cNvSpPr>
            <p:nvPr/>
          </p:nvSpPr>
          <p:spPr bwMode="auto">
            <a:xfrm>
              <a:off x="6106206" y="1512887"/>
              <a:ext cx="161925" cy="161925"/>
            </a:xfrm>
            <a:custGeom>
              <a:avLst/>
              <a:gdLst>
                <a:gd name="T0" fmla="*/ 7 w 43"/>
                <a:gd name="T1" fmla="*/ 18 h 43"/>
                <a:gd name="T2" fmla="*/ 6 w 43"/>
                <a:gd name="T3" fmla="*/ 34 h 43"/>
                <a:gd name="T4" fmla="*/ 0 w 43"/>
                <a:gd name="T5" fmla="*/ 43 h 43"/>
                <a:gd name="T6" fmla="*/ 0 w 43"/>
                <a:gd name="T7" fmla="*/ 41 h 43"/>
                <a:gd name="T8" fmla="*/ 4 w 43"/>
                <a:gd name="T9" fmla="*/ 32 h 43"/>
                <a:gd name="T10" fmla="*/ 5 w 43"/>
                <a:gd name="T11" fmla="*/ 19 h 43"/>
                <a:gd name="T12" fmla="*/ 5 w 43"/>
                <a:gd name="T13" fmla="*/ 4 h 43"/>
                <a:gd name="T14" fmla="*/ 22 w 43"/>
                <a:gd name="T15" fmla="*/ 4 h 43"/>
                <a:gd name="T16" fmla="*/ 22 w 43"/>
                <a:gd name="T17" fmla="*/ 0 h 43"/>
                <a:gd name="T18" fmla="*/ 25 w 43"/>
                <a:gd name="T19" fmla="*/ 0 h 43"/>
                <a:gd name="T20" fmla="*/ 25 w 43"/>
                <a:gd name="T21" fmla="*/ 4 h 43"/>
                <a:gd name="T22" fmla="*/ 43 w 43"/>
                <a:gd name="T23" fmla="*/ 4 h 43"/>
                <a:gd name="T24" fmla="*/ 43 w 43"/>
                <a:gd name="T25" fmla="*/ 6 h 43"/>
                <a:gd name="T26" fmla="*/ 7 w 43"/>
                <a:gd name="T27" fmla="*/ 6 h 43"/>
                <a:gd name="T28" fmla="*/ 7 w 43"/>
                <a:gd name="T29" fmla="*/ 18 h 43"/>
                <a:gd name="T30" fmla="*/ 43 w 43"/>
                <a:gd name="T31" fmla="*/ 43 h 43"/>
                <a:gd name="T32" fmla="*/ 25 w 43"/>
                <a:gd name="T33" fmla="*/ 39 h 43"/>
                <a:gd name="T34" fmla="*/ 7 w 43"/>
                <a:gd name="T35" fmla="*/ 43 h 43"/>
                <a:gd name="T36" fmla="*/ 7 w 43"/>
                <a:gd name="T37" fmla="*/ 41 h 43"/>
                <a:gd name="T38" fmla="*/ 22 w 43"/>
                <a:gd name="T39" fmla="*/ 37 h 43"/>
                <a:gd name="T40" fmla="*/ 13 w 43"/>
                <a:gd name="T41" fmla="*/ 29 h 43"/>
                <a:gd name="T42" fmla="*/ 16 w 43"/>
                <a:gd name="T43" fmla="*/ 29 h 43"/>
                <a:gd name="T44" fmla="*/ 25 w 43"/>
                <a:gd name="T45" fmla="*/ 36 h 43"/>
                <a:gd name="T46" fmla="*/ 35 w 43"/>
                <a:gd name="T47" fmla="*/ 27 h 43"/>
                <a:gd name="T48" fmla="*/ 10 w 43"/>
                <a:gd name="T49" fmla="*/ 27 h 43"/>
                <a:gd name="T50" fmla="*/ 10 w 43"/>
                <a:gd name="T51" fmla="*/ 26 h 43"/>
                <a:gd name="T52" fmla="*/ 38 w 43"/>
                <a:gd name="T53" fmla="*/ 26 h 43"/>
                <a:gd name="T54" fmla="*/ 38 w 43"/>
                <a:gd name="T55" fmla="*/ 27 h 43"/>
                <a:gd name="T56" fmla="*/ 27 w 43"/>
                <a:gd name="T57" fmla="*/ 37 h 43"/>
                <a:gd name="T58" fmla="*/ 43 w 43"/>
                <a:gd name="T59" fmla="*/ 41 h 43"/>
                <a:gd name="T60" fmla="*/ 43 w 43"/>
                <a:gd name="T61" fmla="*/ 43 h 43"/>
                <a:gd name="T62" fmla="*/ 9 w 43"/>
                <a:gd name="T63" fmla="*/ 14 h 43"/>
                <a:gd name="T64" fmla="*/ 9 w 43"/>
                <a:gd name="T65" fmla="*/ 12 h 43"/>
                <a:gd name="T66" fmla="*/ 16 w 43"/>
                <a:gd name="T67" fmla="*/ 12 h 43"/>
                <a:gd name="T68" fmla="*/ 16 w 43"/>
                <a:gd name="T69" fmla="*/ 8 h 43"/>
                <a:gd name="T70" fmla="*/ 19 w 43"/>
                <a:gd name="T71" fmla="*/ 8 h 43"/>
                <a:gd name="T72" fmla="*/ 19 w 43"/>
                <a:gd name="T73" fmla="*/ 12 h 43"/>
                <a:gd name="T74" fmla="*/ 32 w 43"/>
                <a:gd name="T75" fmla="*/ 12 h 43"/>
                <a:gd name="T76" fmla="*/ 32 w 43"/>
                <a:gd name="T77" fmla="*/ 8 h 43"/>
                <a:gd name="T78" fmla="*/ 35 w 43"/>
                <a:gd name="T79" fmla="*/ 8 h 43"/>
                <a:gd name="T80" fmla="*/ 35 w 43"/>
                <a:gd name="T81" fmla="*/ 12 h 43"/>
                <a:gd name="T82" fmla="*/ 43 w 43"/>
                <a:gd name="T83" fmla="*/ 12 h 43"/>
                <a:gd name="T84" fmla="*/ 43 w 43"/>
                <a:gd name="T85" fmla="*/ 14 h 43"/>
                <a:gd name="T86" fmla="*/ 35 w 43"/>
                <a:gd name="T87" fmla="*/ 14 h 43"/>
                <a:gd name="T88" fmla="*/ 35 w 43"/>
                <a:gd name="T89" fmla="*/ 17 h 43"/>
                <a:gd name="T90" fmla="*/ 30 w 43"/>
                <a:gd name="T91" fmla="*/ 21 h 43"/>
                <a:gd name="T92" fmla="*/ 16 w 43"/>
                <a:gd name="T93" fmla="*/ 21 h 43"/>
                <a:gd name="T94" fmla="*/ 16 w 43"/>
                <a:gd name="T95" fmla="*/ 14 h 43"/>
                <a:gd name="T96" fmla="*/ 9 w 43"/>
                <a:gd name="T97" fmla="*/ 14 h 43"/>
                <a:gd name="T98" fmla="*/ 29 w 43"/>
                <a:gd name="T99" fmla="*/ 20 h 43"/>
                <a:gd name="T100" fmla="*/ 32 w 43"/>
                <a:gd name="T101" fmla="*/ 17 h 43"/>
                <a:gd name="T102" fmla="*/ 32 w 43"/>
                <a:gd name="T103" fmla="*/ 14 h 43"/>
                <a:gd name="T104" fmla="*/ 19 w 43"/>
                <a:gd name="T105" fmla="*/ 14 h 43"/>
                <a:gd name="T106" fmla="*/ 19 w 43"/>
                <a:gd name="T107" fmla="*/ 20 h 43"/>
                <a:gd name="T108" fmla="*/ 29 w 43"/>
                <a:gd name="T109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" h="43">
                  <a:moveTo>
                    <a:pt x="7" y="18"/>
                  </a:moveTo>
                  <a:cubicBezTo>
                    <a:pt x="7" y="25"/>
                    <a:pt x="7" y="30"/>
                    <a:pt x="6" y="34"/>
                  </a:cubicBezTo>
                  <a:cubicBezTo>
                    <a:pt x="5" y="37"/>
                    <a:pt x="3" y="40"/>
                    <a:pt x="0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8"/>
                    <a:pt x="3" y="35"/>
                    <a:pt x="4" y="32"/>
                  </a:cubicBezTo>
                  <a:cubicBezTo>
                    <a:pt x="4" y="29"/>
                    <a:pt x="5" y="25"/>
                    <a:pt x="5" y="19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8"/>
                  </a:lnTo>
                  <a:close/>
                  <a:moveTo>
                    <a:pt x="43" y="43"/>
                  </a:moveTo>
                  <a:cubicBezTo>
                    <a:pt x="36" y="42"/>
                    <a:pt x="29" y="40"/>
                    <a:pt x="25" y="39"/>
                  </a:cubicBezTo>
                  <a:cubicBezTo>
                    <a:pt x="20" y="40"/>
                    <a:pt x="14" y="42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3" y="40"/>
                    <a:pt x="18" y="39"/>
                    <a:pt x="22" y="37"/>
                  </a:cubicBezTo>
                  <a:cubicBezTo>
                    <a:pt x="19" y="35"/>
                    <a:pt x="16" y="33"/>
                    <a:pt x="1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9" y="32"/>
                    <a:pt x="21" y="34"/>
                    <a:pt x="25" y="36"/>
                  </a:cubicBezTo>
                  <a:cubicBezTo>
                    <a:pt x="29" y="34"/>
                    <a:pt x="32" y="31"/>
                    <a:pt x="35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32"/>
                    <a:pt x="32" y="35"/>
                    <a:pt x="27" y="37"/>
                  </a:cubicBezTo>
                  <a:cubicBezTo>
                    <a:pt x="30" y="38"/>
                    <a:pt x="36" y="40"/>
                    <a:pt x="43" y="41"/>
                  </a:cubicBezTo>
                  <a:lnTo>
                    <a:pt x="43" y="43"/>
                  </a:lnTo>
                  <a:close/>
                  <a:moveTo>
                    <a:pt x="9" y="14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3" y="22"/>
                    <a:pt x="30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4"/>
                    <a:pt x="16" y="14"/>
                    <a:pt x="16" y="14"/>
                  </a:cubicBezTo>
                  <a:lnTo>
                    <a:pt x="9" y="14"/>
                  </a:lnTo>
                  <a:close/>
                  <a:moveTo>
                    <a:pt x="29" y="20"/>
                  </a:moveTo>
                  <a:cubicBezTo>
                    <a:pt x="31" y="20"/>
                    <a:pt x="32" y="19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6460651" y="2851970"/>
            <a:ext cx="459662" cy="145608"/>
            <a:chOff x="429306" y="2582862"/>
            <a:chExt cx="511175" cy="161926"/>
          </a:xfrm>
        </p:grpSpPr>
        <p:sp>
          <p:nvSpPr>
            <p:cNvPr id="223" name="Freeform 223"/>
            <p:cNvSpPr>
              <a:spLocks noEditPoints="1"/>
            </p:cNvSpPr>
            <p:nvPr/>
          </p:nvSpPr>
          <p:spPr bwMode="auto">
            <a:xfrm>
              <a:off x="429306" y="2590800"/>
              <a:ext cx="150813" cy="153988"/>
            </a:xfrm>
            <a:custGeom>
              <a:avLst/>
              <a:gdLst>
                <a:gd name="T0" fmla="*/ 12 w 40"/>
                <a:gd name="T1" fmla="*/ 38 h 41"/>
                <a:gd name="T2" fmla="*/ 15 w 40"/>
                <a:gd name="T3" fmla="*/ 35 h 41"/>
                <a:gd name="T4" fmla="*/ 15 w 40"/>
                <a:gd name="T5" fmla="*/ 24 h 41"/>
                <a:gd name="T6" fmla="*/ 6 w 40"/>
                <a:gd name="T7" fmla="*/ 24 h 41"/>
                <a:gd name="T8" fmla="*/ 6 w 40"/>
                <a:gd name="T9" fmla="*/ 25 h 41"/>
                <a:gd name="T10" fmla="*/ 0 w 40"/>
                <a:gd name="T11" fmla="*/ 41 h 41"/>
                <a:gd name="T12" fmla="*/ 0 w 40"/>
                <a:gd name="T13" fmla="*/ 38 h 41"/>
                <a:gd name="T14" fmla="*/ 3 w 40"/>
                <a:gd name="T15" fmla="*/ 26 h 41"/>
                <a:gd name="T16" fmla="*/ 3 w 40"/>
                <a:gd name="T17" fmla="*/ 0 h 41"/>
                <a:gd name="T18" fmla="*/ 18 w 40"/>
                <a:gd name="T19" fmla="*/ 0 h 41"/>
                <a:gd name="T20" fmla="*/ 18 w 40"/>
                <a:gd name="T21" fmla="*/ 35 h 41"/>
                <a:gd name="T22" fmla="*/ 12 w 40"/>
                <a:gd name="T23" fmla="*/ 40 h 41"/>
                <a:gd name="T24" fmla="*/ 10 w 40"/>
                <a:gd name="T25" fmla="*/ 40 h 41"/>
                <a:gd name="T26" fmla="*/ 10 w 40"/>
                <a:gd name="T27" fmla="*/ 38 h 41"/>
                <a:gd name="T28" fmla="*/ 12 w 40"/>
                <a:gd name="T29" fmla="*/ 38 h 41"/>
                <a:gd name="T30" fmla="*/ 15 w 40"/>
                <a:gd name="T31" fmla="*/ 2 h 41"/>
                <a:gd name="T32" fmla="*/ 6 w 40"/>
                <a:gd name="T33" fmla="*/ 2 h 41"/>
                <a:gd name="T34" fmla="*/ 6 w 40"/>
                <a:gd name="T35" fmla="*/ 11 h 41"/>
                <a:gd name="T36" fmla="*/ 15 w 40"/>
                <a:gd name="T37" fmla="*/ 11 h 41"/>
                <a:gd name="T38" fmla="*/ 15 w 40"/>
                <a:gd name="T39" fmla="*/ 2 h 41"/>
                <a:gd name="T40" fmla="*/ 6 w 40"/>
                <a:gd name="T41" fmla="*/ 13 h 41"/>
                <a:gd name="T42" fmla="*/ 6 w 40"/>
                <a:gd name="T43" fmla="*/ 23 h 41"/>
                <a:gd name="T44" fmla="*/ 15 w 40"/>
                <a:gd name="T45" fmla="*/ 23 h 41"/>
                <a:gd name="T46" fmla="*/ 15 w 40"/>
                <a:gd name="T47" fmla="*/ 13 h 41"/>
                <a:gd name="T48" fmla="*/ 6 w 40"/>
                <a:gd name="T49" fmla="*/ 13 h 41"/>
                <a:gd name="T50" fmla="*/ 34 w 40"/>
                <a:gd name="T51" fmla="*/ 38 h 41"/>
                <a:gd name="T52" fmla="*/ 37 w 40"/>
                <a:gd name="T53" fmla="*/ 36 h 41"/>
                <a:gd name="T54" fmla="*/ 37 w 40"/>
                <a:gd name="T55" fmla="*/ 24 h 41"/>
                <a:gd name="T56" fmla="*/ 26 w 40"/>
                <a:gd name="T57" fmla="*/ 24 h 41"/>
                <a:gd name="T58" fmla="*/ 20 w 40"/>
                <a:gd name="T59" fmla="*/ 41 h 41"/>
                <a:gd name="T60" fmla="*/ 20 w 40"/>
                <a:gd name="T61" fmla="*/ 38 h 41"/>
                <a:gd name="T62" fmla="*/ 23 w 40"/>
                <a:gd name="T63" fmla="*/ 25 h 41"/>
                <a:gd name="T64" fmla="*/ 23 w 40"/>
                <a:gd name="T65" fmla="*/ 0 h 41"/>
                <a:gd name="T66" fmla="*/ 40 w 40"/>
                <a:gd name="T67" fmla="*/ 0 h 41"/>
                <a:gd name="T68" fmla="*/ 40 w 40"/>
                <a:gd name="T69" fmla="*/ 35 h 41"/>
                <a:gd name="T70" fmla="*/ 34 w 40"/>
                <a:gd name="T71" fmla="*/ 40 h 41"/>
                <a:gd name="T72" fmla="*/ 32 w 40"/>
                <a:gd name="T73" fmla="*/ 40 h 41"/>
                <a:gd name="T74" fmla="*/ 32 w 40"/>
                <a:gd name="T75" fmla="*/ 38 h 41"/>
                <a:gd name="T76" fmla="*/ 34 w 40"/>
                <a:gd name="T77" fmla="*/ 38 h 41"/>
                <a:gd name="T78" fmla="*/ 37 w 40"/>
                <a:gd name="T79" fmla="*/ 2 h 41"/>
                <a:gd name="T80" fmla="*/ 26 w 40"/>
                <a:gd name="T81" fmla="*/ 2 h 41"/>
                <a:gd name="T82" fmla="*/ 26 w 40"/>
                <a:gd name="T83" fmla="*/ 11 h 41"/>
                <a:gd name="T84" fmla="*/ 37 w 40"/>
                <a:gd name="T85" fmla="*/ 11 h 41"/>
                <a:gd name="T86" fmla="*/ 37 w 40"/>
                <a:gd name="T87" fmla="*/ 2 h 41"/>
                <a:gd name="T88" fmla="*/ 26 w 40"/>
                <a:gd name="T89" fmla="*/ 13 h 41"/>
                <a:gd name="T90" fmla="*/ 26 w 40"/>
                <a:gd name="T91" fmla="*/ 22 h 41"/>
                <a:gd name="T92" fmla="*/ 37 w 40"/>
                <a:gd name="T93" fmla="*/ 22 h 41"/>
                <a:gd name="T94" fmla="*/ 37 w 40"/>
                <a:gd name="T95" fmla="*/ 13 h 41"/>
                <a:gd name="T96" fmla="*/ 26 w 40"/>
                <a:gd name="T97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" h="41">
                  <a:moveTo>
                    <a:pt x="12" y="38"/>
                  </a:moveTo>
                  <a:cubicBezTo>
                    <a:pt x="14" y="38"/>
                    <a:pt x="15" y="37"/>
                    <a:pt x="15" y="3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32"/>
                    <a:pt x="4" y="37"/>
                    <a:pt x="0" y="4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36"/>
                    <a:pt x="3" y="32"/>
                    <a:pt x="3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8"/>
                    <a:pt x="16" y="40"/>
                    <a:pt x="12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2" y="38"/>
                  </a:lnTo>
                  <a:close/>
                  <a:moveTo>
                    <a:pt x="15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5" y="2"/>
                  </a:lnTo>
                  <a:close/>
                  <a:moveTo>
                    <a:pt x="6" y="1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6" y="13"/>
                  </a:lnTo>
                  <a:close/>
                  <a:moveTo>
                    <a:pt x="34" y="38"/>
                  </a:moveTo>
                  <a:cubicBezTo>
                    <a:pt x="36" y="38"/>
                    <a:pt x="37" y="37"/>
                    <a:pt x="37" y="3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32"/>
                    <a:pt x="25" y="37"/>
                    <a:pt x="20" y="41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3" y="36"/>
                    <a:pt x="24" y="31"/>
                    <a:pt x="23" y="2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9"/>
                    <a:pt x="38" y="40"/>
                    <a:pt x="34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lnTo>
                    <a:pt x="34" y="38"/>
                  </a:lnTo>
                  <a:close/>
                  <a:moveTo>
                    <a:pt x="37" y="2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37" y="2"/>
                  </a:lnTo>
                  <a:close/>
                  <a:moveTo>
                    <a:pt x="26" y="13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3"/>
                    <a:pt x="37" y="13"/>
                    <a:pt x="37" y="13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610281" y="2582862"/>
              <a:ext cx="157163" cy="161925"/>
            </a:xfrm>
            <a:custGeom>
              <a:avLst/>
              <a:gdLst>
                <a:gd name="T0" fmla="*/ 14 w 42"/>
                <a:gd name="T1" fmla="*/ 0 h 43"/>
                <a:gd name="T2" fmla="*/ 17 w 42"/>
                <a:gd name="T3" fmla="*/ 0 h 43"/>
                <a:gd name="T4" fmla="*/ 16 w 42"/>
                <a:gd name="T5" fmla="*/ 3 h 43"/>
                <a:gd name="T6" fmla="*/ 16 w 42"/>
                <a:gd name="T7" fmla="*/ 5 h 43"/>
                <a:gd name="T8" fmla="*/ 42 w 42"/>
                <a:gd name="T9" fmla="*/ 5 h 43"/>
                <a:gd name="T10" fmla="*/ 42 w 42"/>
                <a:gd name="T11" fmla="*/ 7 h 43"/>
                <a:gd name="T12" fmla="*/ 15 w 42"/>
                <a:gd name="T13" fmla="*/ 7 h 43"/>
                <a:gd name="T14" fmla="*/ 14 w 42"/>
                <a:gd name="T15" fmla="*/ 16 h 43"/>
                <a:gd name="T16" fmla="*/ 37 w 42"/>
                <a:gd name="T17" fmla="*/ 16 h 43"/>
                <a:gd name="T18" fmla="*/ 37 w 42"/>
                <a:gd name="T19" fmla="*/ 18 h 43"/>
                <a:gd name="T20" fmla="*/ 26 w 42"/>
                <a:gd name="T21" fmla="*/ 34 h 43"/>
                <a:gd name="T22" fmla="*/ 42 w 42"/>
                <a:gd name="T23" fmla="*/ 41 h 43"/>
                <a:gd name="T24" fmla="*/ 42 w 42"/>
                <a:gd name="T25" fmla="*/ 43 h 43"/>
                <a:gd name="T26" fmla="*/ 24 w 42"/>
                <a:gd name="T27" fmla="*/ 35 h 43"/>
                <a:gd name="T28" fmla="*/ 7 w 42"/>
                <a:gd name="T29" fmla="*/ 43 h 43"/>
                <a:gd name="T30" fmla="*/ 7 w 42"/>
                <a:gd name="T31" fmla="*/ 41 h 43"/>
                <a:gd name="T32" fmla="*/ 22 w 42"/>
                <a:gd name="T33" fmla="*/ 33 h 43"/>
                <a:gd name="T34" fmla="*/ 13 w 42"/>
                <a:gd name="T35" fmla="*/ 21 h 43"/>
                <a:gd name="T36" fmla="*/ 16 w 42"/>
                <a:gd name="T37" fmla="*/ 21 h 43"/>
                <a:gd name="T38" fmla="*/ 24 w 42"/>
                <a:gd name="T39" fmla="*/ 32 h 43"/>
                <a:gd name="T40" fmla="*/ 34 w 42"/>
                <a:gd name="T41" fmla="*/ 18 h 43"/>
                <a:gd name="T42" fmla="*/ 13 w 42"/>
                <a:gd name="T43" fmla="*/ 18 h 43"/>
                <a:gd name="T44" fmla="*/ 0 w 42"/>
                <a:gd name="T45" fmla="*/ 40 h 43"/>
                <a:gd name="T46" fmla="*/ 0 w 42"/>
                <a:gd name="T47" fmla="*/ 38 h 43"/>
                <a:gd name="T48" fmla="*/ 12 w 42"/>
                <a:gd name="T49" fmla="*/ 7 h 43"/>
                <a:gd name="T50" fmla="*/ 0 w 42"/>
                <a:gd name="T51" fmla="*/ 7 h 43"/>
                <a:gd name="T52" fmla="*/ 0 w 42"/>
                <a:gd name="T53" fmla="*/ 5 h 43"/>
                <a:gd name="T54" fmla="*/ 13 w 42"/>
                <a:gd name="T55" fmla="*/ 5 h 43"/>
                <a:gd name="T56" fmla="*/ 14 w 42"/>
                <a:gd name="T5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43">
                  <a:moveTo>
                    <a:pt x="1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0"/>
                    <a:pt x="14" y="13"/>
                    <a:pt x="14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25"/>
                    <a:pt x="30" y="30"/>
                    <a:pt x="26" y="34"/>
                  </a:cubicBezTo>
                  <a:cubicBezTo>
                    <a:pt x="29" y="36"/>
                    <a:pt x="34" y="38"/>
                    <a:pt x="42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4" y="41"/>
                    <a:pt x="28" y="38"/>
                    <a:pt x="24" y="35"/>
                  </a:cubicBezTo>
                  <a:cubicBezTo>
                    <a:pt x="20" y="38"/>
                    <a:pt x="14" y="40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4" y="38"/>
                    <a:pt x="19" y="36"/>
                    <a:pt x="22" y="33"/>
                  </a:cubicBezTo>
                  <a:cubicBezTo>
                    <a:pt x="19" y="30"/>
                    <a:pt x="16" y="26"/>
                    <a:pt x="13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5"/>
                    <a:pt x="21" y="29"/>
                    <a:pt x="24" y="32"/>
                  </a:cubicBezTo>
                  <a:cubicBezTo>
                    <a:pt x="28" y="29"/>
                    <a:pt x="31" y="24"/>
                    <a:pt x="3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5"/>
                    <a:pt x="6" y="33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29"/>
                    <a:pt x="11" y="18"/>
                    <a:pt x="1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2"/>
                    <a:pt x="1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25"/>
            <p:cNvSpPr>
              <a:spLocks noEditPoints="1"/>
            </p:cNvSpPr>
            <p:nvPr/>
          </p:nvSpPr>
          <p:spPr bwMode="auto">
            <a:xfrm>
              <a:off x="794431" y="2587625"/>
              <a:ext cx="146050" cy="153988"/>
            </a:xfrm>
            <a:custGeom>
              <a:avLst/>
              <a:gdLst>
                <a:gd name="T0" fmla="*/ 0 w 39"/>
                <a:gd name="T1" fmla="*/ 0 h 41"/>
                <a:gd name="T2" fmla="*/ 39 w 39"/>
                <a:gd name="T3" fmla="*/ 35 h 41"/>
                <a:gd name="T4" fmla="*/ 0 w 39"/>
                <a:gd name="T5" fmla="*/ 41 h 41"/>
                <a:gd name="T6" fmla="*/ 3 w 39"/>
                <a:gd name="T7" fmla="*/ 2 h 41"/>
                <a:gd name="T8" fmla="*/ 32 w 39"/>
                <a:gd name="T9" fmla="*/ 39 h 41"/>
                <a:gd name="T10" fmla="*/ 36 w 39"/>
                <a:gd name="T11" fmla="*/ 2 h 41"/>
                <a:gd name="T12" fmla="*/ 28 w 39"/>
                <a:gd name="T13" fmla="*/ 10 h 41"/>
                <a:gd name="T14" fmla="*/ 33 w 39"/>
                <a:gd name="T15" fmla="*/ 11 h 41"/>
                <a:gd name="T16" fmla="*/ 19 w 39"/>
                <a:gd name="T17" fmla="*/ 15 h 41"/>
                <a:gd name="T18" fmla="*/ 34 w 39"/>
                <a:gd name="T19" fmla="*/ 17 h 41"/>
                <a:gd name="T20" fmla="*/ 34 w 39"/>
                <a:gd name="T21" fmla="*/ 24 h 41"/>
                <a:gd name="T22" fmla="*/ 27 w 39"/>
                <a:gd name="T23" fmla="*/ 22 h 41"/>
                <a:gd name="T24" fmla="*/ 22 w 39"/>
                <a:gd name="T25" fmla="*/ 30 h 41"/>
                <a:gd name="T26" fmla="*/ 20 w 39"/>
                <a:gd name="T27" fmla="*/ 28 h 41"/>
                <a:gd name="T28" fmla="*/ 25 w 39"/>
                <a:gd name="T29" fmla="*/ 25 h 41"/>
                <a:gd name="T30" fmla="*/ 14 w 39"/>
                <a:gd name="T31" fmla="*/ 24 h 41"/>
                <a:gd name="T32" fmla="*/ 17 w 39"/>
                <a:gd name="T33" fmla="*/ 33 h 41"/>
                <a:gd name="T34" fmla="*/ 30 w 39"/>
                <a:gd name="T35" fmla="*/ 30 h 41"/>
                <a:gd name="T36" fmla="*/ 32 w 39"/>
                <a:gd name="T37" fmla="*/ 29 h 41"/>
                <a:gd name="T38" fmla="*/ 27 w 39"/>
                <a:gd name="T39" fmla="*/ 35 h 41"/>
                <a:gd name="T40" fmla="*/ 11 w 39"/>
                <a:gd name="T41" fmla="*/ 30 h 41"/>
                <a:gd name="T42" fmla="*/ 6 w 39"/>
                <a:gd name="T43" fmla="*/ 25 h 41"/>
                <a:gd name="T44" fmla="*/ 16 w 39"/>
                <a:gd name="T45" fmla="*/ 17 h 41"/>
                <a:gd name="T46" fmla="*/ 5 w 39"/>
                <a:gd name="T47" fmla="*/ 15 h 41"/>
                <a:gd name="T48" fmla="*/ 18 w 39"/>
                <a:gd name="T49" fmla="*/ 11 h 41"/>
                <a:gd name="T50" fmla="*/ 6 w 39"/>
                <a:gd name="T51" fmla="*/ 10 h 41"/>
                <a:gd name="T52" fmla="*/ 10 w 39"/>
                <a:gd name="T53" fmla="*/ 6 h 41"/>
                <a:gd name="T54" fmla="*/ 12 w 39"/>
                <a:gd name="T55" fmla="*/ 6 h 41"/>
                <a:gd name="T56" fmla="*/ 18 w 39"/>
                <a:gd name="T57" fmla="*/ 10 h 41"/>
                <a:gd name="T58" fmla="*/ 18 w 39"/>
                <a:gd name="T59" fmla="*/ 4 h 41"/>
                <a:gd name="T60" fmla="*/ 21 w 39"/>
                <a:gd name="T61" fmla="*/ 8 h 41"/>
                <a:gd name="T62" fmla="*/ 26 w 39"/>
                <a:gd name="T63" fmla="*/ 10 h 41"/>
                <a:gd name="T64" fmla="*/ 30 w 39"/>
                <a:gd name="T65" fmla="*/ 6 h 41"/>
                <a:gd name="T66" fmla="*/ 13 w 39"/>
                <a:gd name="T67" fmla="*/ 22 h 41"/>
                <a:gd name="T68" fmla="*/ 22 w 39"/>
                <a:gd name="T6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9"/>
                    <a:pt x="37" y="41"/>
                    <a:pt x="33" y="41"/>
                  </a:cubicBezTo>
                  <a:lnTo>
                    <a:pt x="0" y="41"/>
                  </a:lnTo>
                  <a:close/>
                  <a:moveTo>
                    <a:pt x="36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6" y="38"/>
                    <a:pt x="36" y="36"/>
                  </a:cubicBezTo>
                  <a:lnTo>
                    <a:pt x="36" y="2"/>
                  </a:lnTo>
                  <a:close/>
                  <a:moveTo>
                    <a:pt x="30" y="6"/>
                  </a:moveTo>
                  <a:cubicBezTo>
                    <a:pt x="29" y="7"/>
                    <a:pt x="29" y="8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3"/>
                    <a:pt x="20" y="14"/>
                    <a:pt x="19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9"/>
                    <a:pt x="29" y="22"/>
                    <a:pt x="34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1" y="24"/>
                    <a:pt x="28" y="23"/>
                    <a:pt x="27" y="22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8"/>
                    <a:pt x="26" y="30"/>
                    <a:pt x="22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8"/>
                    <a:pt x="25" y="27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2"/>
                    <a:pt x="15" y="33"/>
                    <a:pt x="1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30" y="32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4"/>
                    <a:pt x="30" y="35"/>
                    <a:pt x="2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3" y="35"/>
                    <a:pt x="11" y="33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0" y="22"/>
                    <a:pt x="14" y="19"/>
                    <a:pt x="1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8" y="13"/>
                    <a:pt x="1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3" y="8"/>
                    <a:pt x="13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7" y="7"/>
                    <a:pt x="27" y="6"/>
                  </a:cubicBezTo>
                  <a:lnTo>
                    <a:pt x="30" y="6"/>
                  </a:lnTo>
                  <a:close/>
                  <a:moveTo>
                    <a:pt x="19" y="17"/>
                  </a:moveTo>
                  <a:cubicBezTo>
                    <a:pt x="17" y="19"/>
                    <a:pt x="16" y="20"/>
                    <a:pt x="13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20"/>
                    <a:pt x="23" y="19"/>
                    <a:pt x="22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505598" y="2851970"/>
            <a:ext cx="309772" cy="145607"/>
            <a:chOff x="1591356" y="2582862"/>
            <a:chExt cx="344487" cy="161925"/>
          </a:xfrm>
        </p:grpSpPr>
        <p:sp>
          <p:nvSpPr>
            <p:cNvPr id="226" name="Freeform 226"/>
            <p:cNvSpPr>
              <a:spLocks noEditPoints="1"/>
            </p:cNvSpPr>
            <p:nvPr/>
          </p:nvSpPr>
          <p:spPr bwMode="auto">
            <a:xfrm>
              <a:off x="1591356" y="2593975"/>
              <a:ext cx="160338" cy="139700"/>
            </a:xfrm>
            <a:custGeom>
              <a:avLst/>
              <a:gdLst>
                <a:gd name="T0" fmla="*/ 34 w 43"/>
                <a:gd name="T1" fmla="*/ 26 h 37"/>
                <a:gd name="T2" fmla="*/ 30 w 43"/>
                <a:gd name="T3" fmla="*/ 35 h 37"/>
                <a:gd name="T4" fmla="*/ 43 w 43"/>
                <a:gd name="T5" fmla="*/ 35 h 37"/>
                <a:gd name="T6" fmla="*/ 43 w 43"/>
                <a:gd name="T7" fmla="*/ 37 h 37"/>
                <a:gd name="T8" fmla="*/ 0 w 43"/>
                <a:gd name="T9" fmla="*/ 37 h 37"/>
                <a:gd name="T10" fmla="*/ 0 w 43"/>
                <a:gd name="T11" fmla="*/ 35 h 37"/>
                <a:gd name="T12" fmla="*/ 13 w 43"/>
                <a:gd name="T13" fmla="*/ 35 h 37"/>
                <a:gd name="T14" fmla="*/ 9 w 43"/>
                <a:gd name="T15" fmla="*/ 26 h 37"/>
                <a:gd name="T16" fmla="*/ 12 w 43"/>
                <a:gd name="T17" fmla="*/ 26 h 37"/>
                <a:gd name="T18" fmla="*/ 15 w 43"/>
                <a:gd name="T19" fmla="*/ 35 h 37"/>
                <a:gd name="T20" fmla="*/ 28 w 43"/>
                <a:gd name="T21" fmla="*/ 35 h 37"/>
                <a:gd name="T22" fmla="*/ 31 w 43"/>
                <a:gd name="T23" fmla="*/ 26 h 37"/>
                <a:gd name="T24" fmla="*/ 34 w 43"/>
                <a:gd name="T25" fmla="*/ 26 h 37"/>
                <a:gd name="T26" fmla="*/ 1 w 43"/>
                <a:gd name="T27" fmla="*/ 2 h 37"/>
                <a:gd name="T28" fmla="*/ 1 w 43"/>
                <a:gd name="T29" fmla="*/ 0 h 37"/>
                <a:gd name="T30" fmla="*/ 42 w 43"/>
                <a:gd name="T31" fmla="*/ 0 h 37"/>
                <a:gd name="T32" fmla="*/ 42 w 43"/>
                <a:gd name="T33" fmla="*/ 2 h 37"/>
                <a:gd name="T34" fmla="*/ 1 w 43"/>
                <a:gd name="T35" fmla="*/ 2 h 37"/>
                <a:gd name="T36" fmla="*/ 6 w 43"/>
                <a:gd name="T37" fmla="*/ 22 h 37"/>
                <a:gd name="T38" fmla="*/ 6 w 43"/>
                <a:gd name="T39" fmla="*/ 8 h 37"/>
                <a:gd name="T40" fmla="*/ 38 w 43"/>
                <a:gd name="T41" fmla="*/ 8 h 37"/>
                <a:gd name="T42" fmla="*/ 38 w 43"/>
                <a:gd name="T43" fmla="*/ 17 h 37"/>
                <a:gd name="T44" fmla="*/ 32 w 43"/>
                <a:gd name="T45" fmla="*/ 22 h 37"/>
                <a:gd name="T46" fmla="*/ 6 w 43"/>
                <a:gd name="T47" fmla="*/ 22 h 37"/>
                <a:gd name="T48" fmla="*/ 35 w 43"/>
                <a:gd name="T49" fmla="*/ 17 h 37"/>
                <a:gd name="T50" fmla="*/ 35 w 43"/>
                <a:gd name="T51" fmla="*/ 10 h 37"/>
                <a:gd name="T52" fmla="*/ 8 w 43"/>
                <a:gd name="T53" fmla="*/ 10 h 37"/>
                <a:gd name="T54" fmla="*/ 8 w 43"/>
                <a:gd name="T55" fmla="*/ 20 h 37"/>
                <a:gd name="T56" fmla="*/ 31 w 43"/>
                <a:gd name="T57" fmla="*/ 20 h 37"/>
                <a:gd name="T58" fmla="*/ 35 w 43"/>
                <a:gd name="T5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7">
                  <a:moveTo>
                    <a:pt x="34" y="26"/>
                  </a:moveTo>
                  <a:cubicBezTo>
                    <a:pt x="33" y="29"/>
                    <a:pt x="32" y="33"/>
                    <a:pt x="30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2"/>
                    <a:pt x="10" y="29"/>
                    <a:pt x="9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9"/>
                    <a:pt x="14" y="33"/>
                    <a:pt x="1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3"/>
                    <a:pt x="31" y="29"/>
                    <a:pt x="31" y="26"/>
                  </a:cubicBezTo>
                  <a:lnTo>
                    <a:pt x="34" y="26"/>
                  </a:lnTo>
                  <a:close/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1" y="2"/>
                  </a:lnTo>
                  <a:close/>
                  <a:moveTo>
                    <a:pt x="6" y="22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21"/>
                    <a:pt x="36" y="23"/>
                    <a:pt x="32" y="22"/>
                  </a:cubicBezTo>
                  <a:lnTo>
                    <a:pt x="6" y="22"/>
                  </a:lnTo>
                  <a:close/>
                  <a:moveTo>
                    <a:pt x="35" y="17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20"/>
                    <a:pt x="35" y="19"/>
                    <a:pt x="35" y="1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227"/>
            <p:cNvSpPr>
              <a:spLocks noEditPoints="1"/>
            </p:cNvSpPr>
            <p:nvPr/>
          </p:nvSpPr>
          <p:spPr bwMode="auto">
            <a:xfrm>
              <a:off x="1770743" y="2582862"/>
              <a:ext cx="165100" cy="161925"/>
            </a:xfrm>
            <a:custGeom>
              <a:avLst/>
              <a:gdLst>
                <a:gd name="T0" fmla="*/ 11 w 44"/>
                <a:gd name="T1" fmla="*/ 16 h 43"/>
                <a:gd name="T2" fmla="*/ 13 w 44"/>
                <a:gd name="T3" fmla="*/ 18 h 43"/>
                <a:gd name="T4" fmla="*/ 8 w 44"/>
                <a:gd name="T5" fmla="*/ 24 h 43"/>
                <a:gd name="T6" fmla="*/ 13 w 44"/>
                <a:gd name="T7" fmla="*/ 26 h 43"/>
                <a:gd name="T8" fmla="*/ 8 w 44"/>
                <a:gd name="T9" fmla="*/ 28 h 43"/>
                <a:gd name="T10" fmla="*/ 1 w 44"/>
                <a:gd name="T11" fmla="*/ 40 h 43"/>
                <a:gd name="T12" fmla="*/ 1 w 44"/>
                <a:gd name="T13" fmla="*/ 28 h 43"/>
                <a:gd name="T14" fmla="*/ 6 w 44"/>
                <a:gd name="T15" fmla="*/ 26 h 43"/>
                <a:gd name="T16" fmla="*/ 6 w 44"/>
                <a:gd name="T17" fmla="*/ 18 h 43"/>
                <a:gd name="T18" fmla="*/ 0 w 44"/>
                <a:gd name="T19" fmla="*/ 16 h 43"/>
                <a:gd name="T20" fmla="*/ 2 w 44"/>
                <a:gd name="T21" fmla="*/ 8 h 43"/>
                <a:gd name="T22" fmla="*/ 5 w 44"/>
                <a:gd name="T23" fmla="*/ 16 h 43"/>
                <a:gd name="T24" fmla="*/ 10 w 44"/>
                <a:gd name="T25" fmla="*/ 8 h 43"/>
                <a:gd name="T26" fmla="*/ 1 w 44"/>
                <a:gd name="T27" fmla="*/ 6 h 43"/>
                <a:gd name="T28" fmla="*/ 6 w 44"/>
                <a:gd name="T29" fmla="*/ 4 h 43"/>
                <a:gd name="T30" fmla="*/ 8 w 44"/>
                <a:gd name="T31" fmla="*/ 0 h 43"/>
                <a:gd name="T32" fmla="*/ 13 w 44"/>
                <a:gd name="T33" fmla="*/ 4 h 43"/>
                <a:gd name="T34" fmla="*/ 1 w 44"/>
                <a:gd name="T35" fmla="*/ 6 h 43"/>
                <a:gd name="T36" fmla="*/ 28 w 44"/>
                <a:gd name="T37" fmla="*/ 40 h 43"/>
                <a:gd name="T38" fmla="*/ 25 w 44"/>
                <a:gd name="T39" fmla="*/ 41 h 43"/>
                <a:gd name="T40" fmla="*/ 25 w 44"/>
                <a:gd name="T41" fmla="*/ 38 h 43"/>
                <a:gd name="T42" fmla="*/ 20 w 44"/>
                <a:gd name="T43" fmla="*/ 4 h 43"/>
                <a:gd name="T44" fmla="*/ 17 w 44"/>
                <a:gd name="T45" fmla="*/ 19 h 43"/>
                <a:gd name="T46" fmla="*/ 11 w 44"/>
                <a:gd name="T47" fmla="*/ 40 h 43"/>
                <a:gd name="T48" fmla="*/ 15 w 44"/>
                <a:gd name="T49" fmla="*/ 19 h 43"/>
                <a:gd name="T50" fmla="*/ 24 w 44"/>
                <a:gd name="T51" fmla="*/ 2 h 43"/>
                <a:gd name="T52" fmla="*/ 31 w 44"/>
                <a:gd name="T53" fmla="*/ 3 h 43"/>
                <a:gd name="T54" fmla="*/ 28 w 44"/>
                <a:gd name="T55" fmla="*/ 4 h 43"/>
                <a:gd name="T56" fmla="*/ 33 w 44"/>
                <a:gd name="T57" fmla="*/ 39 h 43"/>
                <a:gd name="T58" fmla="*/ 26 w 44"/>
                <a:gd name="T59" fmla="*/ 9 h 43"/>
                <a:gd name="T60" fmla="*/ 25 w 44"/>
                <a:gd name="T61" fmla="*/ 4 h 43"/>
                <a:gd name="T62" fmla="*/ 22 w 44"/>
                <a:gd name="T63" fmla="*/ 37 h 43"/>
                <a:gd name="T64" fmla="*/ 24 w 44"/>
                <a:gd name="T65" fmla="*/ 29 h 43"/>
                <a:gd name="T66" fmla="*/ 25 w 44"/>
                <a:gd name="T67" fmla="*/ 28 h 43"/>
                <a:gd name="T68" fmla="*/ 41 w 44"/>
                <a:gd name="T69" fmla="*/ 16 h 43"/>
                <a:gd name="T70" fmla="*/ 44 w 44"/>
                <a:gd name="T71" fmla="*/ 18 h 43"/>
                <a:gd name="T72" fmla="*/ 38 w 44"/>
                <a:gd name="T73" fmla="*/ 26 h 43"/>
                <a:gd name="T74" fmla="*/ 43 w 44"/>
                <a:gd name="T75" fmla="*/ 28 h 43"/>
                <a:gd name="T76" fmla="*/ 38 w 44"/>
                <a:gd name="T77" fmla="*/ 43 h 43"/>
                <a:gd name="T78" fmla="*/ 35 w 44"/>
                <a:gd name="T79" fmla="*/ 28 h 43"/>
                <a:gd name="T80" fmla="*/ 31 w 44"/>
                <a:gd name="T81" fmla="*/ 26 h 43"/>
                <a:gd name="T82" fmla="*/ 35 w 44"/>
                <a:gd name="T83" fmla="*/ 18 h 43"/>
                <a:gd name="T84" fmla="*/ 30 w 44"/>
                <a:gd name="T85" fmla="*/ 16 h 43"/>
                <a:gd name="T86" fmla="*/ 32 w 44"/>
                <a:gd name="T87" fmla="*/ 8 h 43"/>
                <a:gd name="T88" fmla="*/ 35 w 44"/>
                <a:gd name="T89" fmla="*/ 16 h 43"/>
                <a:gd name="T90" fmla="*/ 40 w 44"/>
                <a:gd name="T91" fmla="*/ 8 h 43"/>
                <a:gd name="T92" fmla="*/ 31 w 44"/>
                <a:gd name="T93" fmla="*/ 6 h 43"/>
                <a:gd name="T94" fmla="*/ 35 w 44"/>
                <a:gd name="T95" fmla="*/ 4 h 43"/>
                <a:gd name="T96" fmla="*/ 38 w 44"/>
                <a:gd name="T97" fmla="*/ 0 h 43"/>
                <a:gd name="T98" fmla="*/ 43 w 44"/>
                <a:gd name="T99" fmla="*/ 4 h 43"/>
                <a:gd name="T100" fmla="*/ 31 w 44"/>
                <a:gd name="T101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43">
                  <a:moveTo>
                    <a:pt x="12" y="8"/>
                  </a:moveTo>
                  <a:cubicBezTo>
                    <a:pt x="12" y="11"/>
                    <a:pt x="11" y="14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34"/>
                    <a:pt x="6" y="39"/>
                    <a:pt x="1" y="4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37"/>
                    <a:pt x="5" y="33"/>
                    <a:pt x="6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2" y="12"/>
                    <a:pt x="2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1"/>
                    <a:pt x="5" y="14"/>
                    <a:pt x="5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4"/>
                    <a:pt x="9" y="11"/>
                    <a:pt x="10" y="8"/>
                  </a:cubicBezTo>
                  <a:lnTo>
                    <a:pt x="12" y="8"/>
                  </a:lnTo>
                  <a:close/>
                  <a:moveTo>
                    <a:pt x="1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" y="6"/>
                  </a:lnTo>
                  <a:close/>
                  <a:moveTo>
                    <a:pt x="25" y="28"/>
                  </a:moveTo>
                  <a:cubicBezTo>
                    <a:pt x="26" y="31"/>
                    <a:pt x="27" y="35"/>
                    <a:pt x="28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2" y="39"/>
                    <a:pt x="20" y="4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30"/>
                    <a:pt x="15" y="38"/>
                    <a:pt x="11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37"/>
                    <a:pt x="13" y="34"/>
                    <a:pt x="14" y="31"/>
                  </a:cubicBezTo>
                  <a:cubicBezTo>
                    <a:pt x="15" y="28"/>
                    <a:pt x="15" y="24"/>
                    <a:pt x="15" y="1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8" y="2"/>
                    <a:pt x="31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21"/>
                    <a:pt x="29" y="32"/>
                    <a:pt x="33" y="3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8" y="35"/>
                    <a:pt x="25" y="23"/>
                    <a:pt x="26" y="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6"/>
                    <a:pt x="25" y="36"/>
                  </a:cubicBezTo>
                  <a:cubicBezTo>
                    <a:pt x="25" y="34"/>
                    <a:pt x="24" y="32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lnTo>
                    <a:pt x="25" y="28"/>
                  </a:lnTo>
                  <a:close/>
                  <a:moveTo>
                    <a:pt x="42" y="8"/>
                  </a:moveTo>
                  <a:cubicBezTo>
                    <a:pt x="42" y="12"/>
                    <a:pt x="41" y="14"/>
                    <a:pt x="41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4"/>
                    <a:pt x="32" y="12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1"/>
                    <a:pt x="34" y="14"/>
                    <a:pt x="35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4"/>
                    <a:pt x="40" y="11"/>
                    <a:pt x="40" y="8"/>
                  </a:cubicBezTo>
                  <a:lnTo>
                    <a:pt x="42" y="8"/>
                  </a:lnTo>
                  <a:close/>
                  <a:moveTo>
                    <a:pt x="31" y="6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lnTo>
                    <a:pt x="31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8407792" y="2851970"/>
            <a:ext cx="458235" cy="145607"/>
            <a:chOff x="2594656" y="2582862"/>
            <a:chExt cx="509588" cy="161925"/>
          </a:xfrm>
        </p:grpSpPr>
        <p:sp>
          <p:nvSpPr>
            <p:cNvPr id="228" name="Freeform 228"/>
            <p:cNvSpPr/>
            <p:nvPr/>
          </p:nvSpPr>
          <p:spPr bwMode="auto">
            <a:xfrm>
              <a:off x="2594656" y="2582862"/>
              <a:ext cx="160338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2774043" y="2582862"/>
              <a:ext cx="161925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2966131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0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1 w 37"/>
                <a:gd name="T57" fmla="*/ 33 h 40"/>
                <a:gd name="T58" fmla="*/ 31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3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0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0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29" y="29"/>
                    <a:pt x="31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9312842" y="2851970"/>
            <a:ext cx="590995" cy="172731"/>
            <a:chOff x="3601131" y="2582862"/>
            <a:chExt cx="657225" cy="192088"/>
          </a:xfrm>
        </p:grpSpPr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601131" y="2587625"/>
              <a:ext cx="146050" cy="187325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0 h 50"/>
                <a:gd name="T20" fmla="*/ 19 w 39"/>
                <a:gd name="T21" fmla="*/ 38 h 50"/>
                <a:gd name="T22" fmla="*/ 35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7" y="40"/>
                    <a:pt x="0" y="33"/>
                    <a:pt x="0" y="20"/>
                  </a:cubicBezTo>
                  <a:cubicBezTo>
                    <a:pt x="0" y="7"/>
                    <a:pt x="7" y="0"/>
                    <a:pt x="20" y="0"/>
                  </a:cubicBezTo>
                  <a:cubicBezTo>
                    <a:pt x="32" y="0"/>
                    <a:pt x="38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0"/>
                  </a:cubicBezTo>
                  <a:cubicBezTo>
                    <a:pt x="4" y="31"/>
                    <a:pt x="9" y="37"/>
                    <a:pt x="19" y="38"/>
                  </a:cubicBezTo>
                  <a:cubicBezTo>
                    <a:pt x="30" y="38"/>
                    <a:pt x="35" y="32"/>
                    <a:pt x="35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232"/>
            <p:cNvSpPr>
              <a:spLocks noEditPoints="1"/>
            </p:cNvSpPr>
            <p:nvPr/>
          </p:nvSpPr>
          <p:spPr bwMode="auto">
            <a:xfrm>
              <a:off x="3758293" y="2587625"/>
              <a:ext cx="147638" cy="187325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0 h 50"/>
                <a:gd name="T20" fmla="*/ 20 w 39"/>
                <a:gd name="T21" fmla="*/ 38 h 50"/>
                <a:gd name="T22" fmla="*/ 36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8" y="40"/>
                    <a:pt x="1" y="33"/>
                    <a:pt x="0" y="20"/>
                  </a:cubicBezTo>
                  <a:cubicBezTo>
                    <a:pt x="1" y="7"/>
                    <a:pt x="7" y="0"/>
                    <a:pt x="20" y="0"/>
                  </a:cubicBezTo>
                  <a:cubicBezTo>
                    <a:pt x="32" y="0"/>
                    <a:pt x="39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0"/>
                  </a:cubicBezTo>
                  <a:cubicBezTo>
                    <a:pt x="4" y="31"/>
                    <a:pt x="9" y="37"/>
                    <a:pt x="20" y="38"/>
                  </a:cubicBezTo>
                  <a:cubicBezTo>
                    <a:pt x="30" y="38"/>
                    <a:pt x="36" y="32"/>
                    <a:pt x="36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233"/>
            <p:cNvSpPr>
              <a:spLocks noEditPoints="1"/>
            </p:cNvSpPr>
            <p:nvPr/>
          </p:nvSpPr>
          <p:spPr bwMode="auto">
            <a:xfrm>
              <a:off x="3923393" y="2582862"/>
              <a:ext cx="158750" cy="150813"/>
            </a:xfrm>
            <a:custGeom>
              <a:avLst/>
              <a:gdLst>
                <a:gd name="T0" fmla="*/ 14 w 42"/>
                <a:gd name="T1" fmla="*/ 10 h 40"/>
                <a:gd name="T2" fmla="*/ 18 w 42"/>
                <a:gd name="T3" fmla="*/ 10 h 40"/>
                <a:gd name="T4" fmla="*/ 0 w 42"/>
                <a:gd name="T5" fmla="*/ 21 h 40"/>
                <a:gd name="T6" fmla="*/ 0 w 42"/>
                <a:gd name="T7" fmla="*/ 19 h 40"/>
                <a:gd name="T8" fmla="*/ 14 w 42"/>
                <a:gd name="T9" fmla="*/ 10 h 40"/>
                <a:gd name="T10" fmla="*/ 6 w 42"/>
                <a:gd name="T11" fmla="*/ 23 h 40"/>
                <a:gd name="T12" fmla="*/ 37 w 42"/>
                <a:gd name="T13" fmla="*/ 23 h 40"/>
                <a:gd name="T14" fmla="*/ 37 w 42"/>
                <a:gd name="T15" fmla="*/ 25 h 40"/>
                <a:gd name="T16" fmla="*/ 23 w 42"/>
                <a:gd name="T17" fmla="*/ 25 h 40"/>
                <a:gd name="T18" fmla="*/ 23 w 42"/>
                <a:gd name="T19" fmla="*/ 38 h 40"/>
                <a:gd name="T20" fmla="*/ 41 w 42"/>
                <a:gd name="T21" fmla="*/ 38 h 40"/>
                <a:gd name="T22" fmla="*/ 41 w 42"/>
                <a:gd name="T23" fmla="*/ 40 h 40"/>
                <a:gd name="T24" fmla="*/ 1 w 42"/>
                <a:gd name="T25" fmla="*/ 40 h 40"/>
                <a:gd name="T26" fmla="*/ 1 w 42"/>
                <a:gd name="T27" fmla="*/ 38 h 40"/>
                <a:gd name="T28" fmla="*/ 20 w 42"/>
                <a:gd name="T29" fmla="*/ 38 h 40"/>
                <a:gd name="T30" fmla="*/ 20 w 42"/>
                <a:gd name="T31" fmla="*/ 25 h 40"/>
                <a:gd name="T32" fmla="*/ 6 w 42"/>
                <a:gd name="T33" fmla="*/ 25 h 40"/>
                <a:gd name="T34" fmla="*/ 6 w 42"/>
                <a:gd name="T35" fmla="*/ 23 h 40"/>
                <a:gd name="T36" fmla="*/ 41 w 42"/>
                <a:gd name="T37" fmla="*/ 4 h 40"/>
                <a:gd name="T38" fmla="*/ 41 w 42"/>
                <a:gd name="T39" fmla="*/ 11 h 40"/>
                <a:gd name="T40" fmla="*/ 38 w 42"/>
                <a:gd name="T41" fmla="*/ 11 h 40"/>
                <a:gd name="T42" fmla="*/ 38 w 42"/>
                <a:gd name="T43" fmla="*/ 6 h 40"/>
                <a:gd name="T44" fmla="*/ 4 w 42"/>
                <a:gd name="T45" fmla="*/ 6 h 40"/>
                <a:gd name="T46" fmla="*/ 4 w 42"/>
                <a:gd name="T47" fmla="*/ 11 h 40"/>
                <a:gd name="T48" fmla="*/ 1 w 42"/>
                <a:gd name="T49" fmla="*/ 11 h 40"/>
                <a:gd name="T50" fmla="*/ 1 w 42"/>
                <a:gd name="T51" fmla="*/ 4 h 40"/>
                <a:gd name="T52" fmla="*/ 20 w 42"/>
                <a:gd name="T53" fmla="*/ 4 h 40"/>
                <a:gd name="T54" fmla="*/ 20 w 42"/>
                <a:gd name="T55" fmla="*/ 0 h 40"/>
                <a:gd name="T56" fmla="*/ 23 w 42"/>
                <a:gd name="T57" fmla="*/ 0 h 40"/>
                <a:gd name="T58" fmla="*/ 23 w 42"/>
                <a:gd name="T59" fmla="*/ 4 h 40"/>
                <a:gd name="T60" fmla="*/ 41 w 42"/>
                <a:gd name="T61" fmla="*/ 4 h 40"/>
                <a:gd name="T62" fmla="*/ 28 w 42"/>
                <a:gd name="T63" fmla="*/ 10 h 40"/>
                <a:gd name="T64" fmla="*/ 42 w 42"/>
                <a:gd name="T65" fmla="*/ 19 h 40"/>
                <a:gd name="T66" fmla="*/ 42 w 42"/>
                <a:gd name="T67" fmla="*/ 21 h 40"/>
                <a:gd name="T68" fmla="*/ 24 w 42"/>
                <a:gd name="T69" fmla="*/ 10 h 40"/>
                <a:gd name="T70" fmla="*/ 28 w 42"/>
                <a:gd name="T7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0">
                  <a:moveTo>
                    <a:pt x="14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5" y="15"/>
                    <a:pt x="9" y="19"/>
                    <a:pt x="0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7"/>
                    <a:pt x="12" y="14"/>
                    <a:pt x="14" y="10"/>
                  </a:cubicBezTo>
                  <a:close/>
                  <a:moveTo>
                    <a:pt x="6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3"/>
                  </a:lnTo>
                  <a:close/>
                  <a:moveTo>
                    <a:pt x="41" y="4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lnTo>
                    <a:pt x="41" y="4"/>
                  </a:lnTo>
                  <a:close/>
                  <a:moveTo>
                    <a:pt x="28" y="10"/>
                  </a:moveTo>
                  <a:cubicBezTo>
                    <a:pt x="30" y="14"/>
                    <a:pt x="35" y="17"/>
                    <a:pt x="42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9"/>
                    <a:pt x="27" y="15"/>
                    <a:pt x="24" y="10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234"/>
            <p:cNvSpPr>
              <a:spLocks noEditPoints="1"/>
            </p:cNvSpPr>
            <p:nvPr/>
          </p:nvSpPr>
          <p:spPr bwMode="auto">
            <a:xfrm>
              <a:off x="4107543" y="2582862"/>
              <a:ext cx="150813" cy="161925"/>
            </a:xfrm>
            <a:custGeom>
              <a:avLst/>
              <a:gdLst>
                <a:gd name="T0" fmla="*/ 0 w 40"/>
                <a:gd name="T1" fmla="*/ 43 h 43"/>
                <a:gd name="T2" fmla="*/ 0 w 40"/>
                <a:gd name="T3" fmla="*/ 10 h 43"/>
                <a:gd name="T4" fmla="*/ 3 w 40"/>
                <a:gd name="T5" fmla="*/ 10 h 43"/>
                <a:gd name="T6" fmla="*/ 3 w 40"/>
                <a:gd name="T7" fmla="*/ 43 h 43"/>
                <a:gd name="T8" fmla="*/ 0 w 40"/>
                <a:gd name="T9" fmla="*/ 43 h 43"/>
                <a:gd name="T10" fmla="*/ 5 w 40"/>
                <a:gd name="T11" fmla="*/ 0 h 43"/>
                <a:gd name="T12" fmla="*/ 9 w 40"/>
                <a:gd name="T13" fmla="*/ 8 h 43"/>
                <a:gd name="T14" fmla="*/ 6 w 40"/>
                <a:gd name="T15" fmla="*/ 8 h 43"/>
                <a:gd name="T16" fmla="*/ 3 w 40"/>
                <a:gd name="T17" fmla="*/ 0 h 43"/>
                <a:gd name="T18" fmla="*/ 5 w 40"/>
                <a:gd name="T19" fmla="*/ 0 h 43"/>
                <a:gd name="T20" fmla="*/ 11 w 40"/>
                <a:gd name="T21" fmla="*/ 34 h 43"/>
                <a:gd name="T22" fmla="*/ 11 w 40"/>
                <a:gd name="T23" fmla="*/ 11 h 43"/>
                <a:gd name="T24" fmla="*/ 29 w 40"/>
                <a:gd name="T25" fmla="*/ 11 h 43"/>
                <a:gd name="T26" fmla="*/ 29 w 40"/>
                <a:gd name="T27" fmla="*/ 28 h 43"/>
                <a:gd name="T28" fmla="*/ 23 w 40"/>
                <a:gd name="T29" fmla="*/ 34 h 43"/>
                <a:gd name="T30" fmla="*/ 11 w 40"/>
                <a:gd name="T31" fmla="*/ 34 h 43"/>
                <a:gd name="T32" fmla="*/ 12 w 40"/>
                <a:gd name="T33" fmla="*/ 2 h 43"/>
                <a:gd name="T34" fmla="*/ 40 w 40"/>
                <a:gd name="T35" fmla="*/ 2 h 43"/>
                <a:gd name="T36" fmla="*/ 40 w 40"/>
                <a:gd name="T37" fmla="*/ 37 h 43"/>
                <a:gd name="T38" fmla="*/ 34 w 40"/>
                <a:gd name="T39" fmla="*/ 42 h 43"/>
                <a:gd name="T40" fmla="*/ 29 w 40"/>
                <a:gd name="T41" fmla="*/ 42 h 43"/>
                <a:gd name="T42" fmla="*/ 29 w 40"/>
                <a:gd name="T43" fmla="*/ 40 h 43"/>
                <a:gd name="T44" fmla="*/ 34 w 40"/>
                <a:gd name="T45" fmla="*/ 40 h 43"/>
                <a:gd name="T46" fmla="*/ 37 w 40"/>
                <a:gd name="T47" fmla="*/ 37 h 43"/>
                <a:gd name="T48" fmla="*/ 37 w 40"/>
                <a:gd name="T49" fmla="*/ 4 h 43"/>
                <a:gd name="T50" fmla="*/ 12 w 40"/>
                <a:gd name="T51" fmla="*/ 4 h 43"/>
                <a:gd name="T52" fmla="*/ 12 w 40"/>
                <a:gd name="T53" fmla="*/ 2 h 43"/>
                <a:gd name="T54" fmla="*/ 14 w 40"/>
                <a:gd name="T55" fmla="*/ 13 h 43"/>
                <a:gd name="T56" fmla="*/ 14 w 40"/>
                <a:gd name="T57" fmla="*/ 21 h 43"/>
                <a:gd name="T58" fmla="*/ 26 w 40"/>
                <a:gd name="T59" fmla="*/ 21 h 43"/>
                <a:gd name="T60" fmla="*/ 26 w 40"/>
                <a:gd name="T61" fmla="*/ 13 h 43"/>
                <a:gd name="T62" fmla="*/ 14 w 40"/>
                <a:gd name="T63" fmla="*/ 13 h 43"/>
                <a:gd name="T64" fmla="*/ 26 w 40"/>
                <a:gd name="T65" fmla="*/ 28 h 43"/>
                <a:gd name="T66" fmla="*/ 26 w 40"/>
                <a:gd name="T67" fmla="*/ 23 h 43"/>
                <a:gd name="T68" fmla="*/ 14 w 40"/>
                <a:gd name="T69" fmla="*/ 23 h 43"/>
                <a:gd name="T70" fmla="*/ 14 w 40"/>
                <a:gd name="T71" fmla="*/ 32 h 43"/>
                <a:gd name="T72" fmla="*/ 23 w 40"/>
                <a:gd name="T73" fmla="*/ 32 h 43"/>
                <a:gd name="T74" fmla="*/ 26 w 40"/>
                <a:gd name="T75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3"/>
                    <a:pt x="3" y="43"/>
                    <a:pt x="3" y="43"/>
                  </a:cubicBezTo>
                  <a:lnTo>
                    <a:pt x="0" y="43"/>
                  </a:lnTo>
                  <a:close/>
                  <a:moveTo>
                    <a:pt x="5" y="0"/>
                  </a:moveTo>
                  <a:cubicBezTo>
                    <a:pt x="7" y="2"/>
                    <a:pt x="8" y="5"/>
                    <a:pt x="9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6"/>
                    <a:pt x="4" y="3"/>
                    <a:pt x="3" y="0"/>
                  </a:cubicBezTo>
                  <a:lnTo>
                    <a:pt x="5" y="0"/>
                  </a:lnTo>
                  <a:close/>
                  <a:moveTo>
                    <a:pt x="11" y="3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2"/>
                    <a:pt x="27" y="34"/>
                    <a:pt x="23" y="34"/>
                  </a:cubicBezTo>
                  <a:lnTo>
                    <a:pt x="11" y="34"/>
                  </a:lnTo>
                  <a:close/>
                  <a:moveTo>
                    <a:pt x="12" y="2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41"/>
                    <a:pt x="38" y="42"/>
                    <a:pt x="34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6" y="40"/>
                    <a:pt x="37" y="39"/>
                    <a:pt x="37" y="3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12" y="4"/>
                    <a:pt x="12" y="4"/>
                    <a:pt x="12" y="4"/>
                  </a:cubicBezTo>
                  <a:lnTo>
                    <a:pt x="12" y="2"/>
                  </a:lnTo>
                  <a:close/>
                  <a:moveTo>
                    <a:pt x="14" y="13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14" y="13"/>
                  </a:lnTo>
                  <a:close/>
                  <a:moveTo>
                    <a:pt x="26" y="28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2"/>
                    <a:pt x="26" y="31"/>
                    <a:pt x="26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10339230" y="2851970"/>
            <a:ext cx="459663" cy="145608"/>
            <a:chOff x="4742543" y="2582862"/>
            <a:chExt cx="511176" cy="161926"/>
          </a:xfrm>
        </p:grpSpPr>
        <p:sp>
          <p:nvSpPr>
            <p:cNvPr id="235" name="Freeform 235"/>
            <p:cNvSpPr>
              <a:spLocks noEditPoints="1"/>
            </p:cNvSpPr>
            <p:nvPr/>
          </p:nvSpPr>
          <p:spPr bwMode="auto">
            <a:xfrm>
              <a:off x="4742543" y="2593975"/>
              <a:ext cx="161925" cy="150813"/>
            </a:xfrm>
            <a:custGeom>
              <a:avLst/>
              <a:gdLst>
                <a:gd name="T0" fmla="*/ 2 w 43"/>
                <a:gd name="T1" fmla="*/ 0 h 40"/>
                <a:gd name="T2" fmla="*/ 42 w 43"/>
                <a:gd name="T3" fmla="*/ 0 h 40"/>
                <a:gd name="T4" fmla="*/ 42 w 43"/>
                <a:gd name="T5" fmla="*/ 2 h 40"/>
                <a:gd name="T6" fmla="*/ 33 w 43"/>
                <a:gd name="T7" fmla="*/ 2 h 40"/>
                <a:gd name="T8" fmla="*/ 33 w 43"/>
                <a:gd name="T9" fmla="*/ 16 h 40"/>
                <a:gd name="T10" fmla="*/ 43 w 43"/>
                <a:gd name="T11" fmla="*/ 16 h 40"/>
                <a:gd name="T12" fmla="*/ 43 w 43"/>
                <a:gd name="T13" fmla="*/ 19 h 40"/>
                <a:gd name="T14" fmla="*/ 33 w 43"/>
                <a:gd name="T15" fmla="*/ 19 h 40"/>
                <a:gd name="T16" fmla="*/ 33 w 43"/>
                <a:gd name="T17" fmla="*/ 40 h 40"/>
                <a:gd name="T18" fmla="*/ 29 w 43"/>
                <a:gd name="T19" fmla="*/ 40 h 40"/>
                <a:gd name="T20" fmla="*/ 29 w 43"/>
                <a:gd name="T21" fmla="*/ 19 h 40"/>
                <a:gd name="T22" fmla="*/ 15 w 43"/>
                <a:gd name="T23" fmla="*/ 19 h 40"/>
                <a:gd name="T24" fmla="*/ 15 w 43"/>
                <a:gd name="T25" fmla="*/ 19 h 40"/>
                <a:gd name="T26" fmla="*/ 1 w 43"/>
                <a:gd name="T27" fmla="*/ 40 h 40"/>
                <a:gd name="T28" fmla="*/ 1 w 43"/>
                <a:gd name="T29" fmla="*/ 38 h 40"/>
                <a:gd name="T30" fmla="*/ 12 w 43"/>
                <a:gd name="T31" fmla="*/ 19 h 40"/>
                <a:gd name="T32" fmla="*/ 12 w 43"/>
                <a:gd name="T33" fmla="*/ 19 h 40"/>
                <a:gd name="T34" fmla="*/ 0 w 43"/>
                <a:gd name="T35" fmla="*/ 19 h 40"/>
                <a:gd name="T36" fmla="*/ 0 w 43"/>
                <a:gd name="T37" fmla="*/ 16 h 40"/>
                <a:gd name="T38" fmla="*/ 12 w 43"/>
                <a:gd name="T39" fmla="*/ 16 h 40"/>
                <a:gd name="T40" fmla="*/ 12 w 43"/>
                <a:gd name="T41" fmla="*/ 2 h 40"/>
                <a:gd name="T42" fmla="*/ 2 w 43"/>
                <a:gd name="T43" fmla="*/ 2 h 40"/>
                <a:gd name="T44" fmla="*/ 2 w 43"/>
                <a:gd name="T45" fmla="*/ 0 h 40"/>
                <a:gd name="T46" fmla="*/ 15 w 43"/>
                <a:gd name="T47" fmla="*/ 2 h 40"/>
                <a:gd name="T48" fmla="*/ 15 w 43"/>
                <a:gd name="T49" fmla="*/ 16 h 40"/>
                <a:gd name="T50" fmla="*/ 29 w 43"/>
                <a:gd name="T51" fmla="*/ 16 h 40"/>
                <a:gd name="T52" fmla="*/ 29 w 43"/>
                <a:gd name="T53" fmla="*/ 2 h 40"/>
                <a:gd name="T54" fmla="*/ 15 w 43"/>
                <a:gd name="T5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0">
                  <a:moveTo>
                    <a:pt x="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8"/>
                    <a:pt x="11" y="35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9" y="34"/>
                    <a:pt x="12" y="27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  <a:moveTo>
                    <a:pt x="15" y="2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"/>
                    <a:pt x="29" y="2"/>
                    <a:pt x="29" y="2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236"/>
            <p:cNvSpPr>
              <a:spLocks noEditPoints="1"/>
            </p:cNvSpPr>
            <p:nvPr/>
          </p:nvSpPr>
          <p:spPr bwMode="auto">
            <a:xfrm>
              <a:off x="4926693" y="2582862"/>
              <a:ext cx="158750" cy="153988"/>
            </a:xfrm>
            <a:custGeom>
              <a:avLst/>
              <a:gdLst>
                <a:gd name="T0" fmla="*/ 3 w 42"/>
                <a:gd name="T1" fmla="*/ 9 h 41"/>
                <a:gd name="T2" fmla="*/ 5 w 42"/>
                <a:gd name="T3" fmla="*/ 9 h 41"/>
                <a:gd name="T4" fmla="*/ 3 w 42"/>
                <a:gd name="T5" fmla="*/ 34 h 41"/>
                <a:gd name="T6" fmla="*/ 0 w 42"/>
                <a:gd name="T7" fmla="*/ 34 h 41"/>
                <a:gd name="T8" fmla="*/ 3 w 42"/>
                <a:gd name="T9" fmla="*/ 9 h 41"/>
                <a:gd name="T10" fmla="*/ 10 w 42"/>
                <a:gd name="T11" fmla="*/ 3 h 41"/>
                <a:gd name="T12" fmla="*/ 13 w 42"/>
                <a:gd name="T13" fmla="*/ 3 h 41"/>
                <a:gd name="T14" fmla="*/ 13 w 42"/>
                <a:gd name="T15" fmla="*/ 35 h 41"/>
                <a:gd name="T16" fmla="*/ 18 w 42"/>
                <a:gd name="T17" fmla="*/ 39 h 41"/>
                <a:gd name="T18" fmla="*/ 28 w 42"/>
                <a:gd name="T19" fmla="*/ 39 h 41"/>
                <a:gd name="T20" fmla="*/ 32 w 42"/>
                <a:gd name="T21" fmla="*/ 35 h 41"/>
                <a:gd name="T22" fmla="*/ 32 w 42"/>
                <a:gd name="T23" fmla="*/ 33 h 41"/>
                <a:gd name="T24" fmla="*/ 35 w 42"/>
                <a:gd name="T25" fmla="*/ 33 h 41"/>
                <a:gd name="T26" fmla="*/ 35 w 42"/>
                <a:gd name="T27" fmla="*/ 35 h 41"/>
                <a:gd name="T28" fmla="*/ 29 w 42"/>
                <a:gd name="T29" fmla="*/ 41 h 41"/>
                <a:gd name="T30" fmla="*/ 17 w 42"/>
                <a:gd name="T31" fmla="*/ 41 h 41"/>
                <a:gd name="T32" fmla="*/ 10 w 42"/>
                <a:gd name="T33" fmla="*/ 34 h 41"/>
                <a:gd name="T34" fmla="*/ 10 w 42"/>
                <a:gd name="T35" fmla="*/ 3 h 41"/>
                <a:gd name="T36" fmla="*/ 24 w 42"/>
                <a:gd name="T37" fmla="*/ 0 h 41"/>
                <a:gd name="T38" fmla="*/ 28 w 42"/>
                <a:gd name="T39" fmla="*/ 20 h 41"/>
                <a:gd name="T40" fmla="*/ 25 w 42"/>
                <a:gd name="T41" fmla="*/ 20 h 41"/>
                <a:gd name="T42" fmla="*/ 22 w 42"/>
                <a:gd name="T43" fmla="*/ 0 h 41"/>
                <a:gd name="T44" fmla="*/ 24 w 42"/>
                <a:gd name="T45" fmla="*/ 0 h 41"/>
                <a:gd name="T46" fmla="*/ 38 w 42"/>
                <a:gd name="T47" fmla="*/ 9 h 41"/>
                <a:gd name="T48" fmla="*/ 42 w 42"/>
                <a:gd name="T49" fmla="*/ 34 h 41"/>
                <a:gd name="T50" fmla="*/ 39 w 42"/>
                <a:gd name="T51" fmla="*/ 34 h 41"/>
                <a:gd name="T52" fmla="*/ 36 w 42"/>
                <a:gd name="T53" fmla="*/ 9 h 41"/>
                <a:gd name="T54" fmla="*/ 38 w 42"/>
                <a:gd name="T5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41">
                  <a:moveTo>
                    <a:pt x="3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8"/>
                    <a:pt x="4" y="27"/>
                    <a:pt x="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26"/>
                    <a:pt x="2" y="18"/>
                    <a:pt x="3" y="9"/>
                  </a:cubicBezTo>
                  <a:close/>
                  <a:moveTo>
                    <a:pt x="10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8"/>
                    <a:pt x="15" y="39"/>
                    <a:pt x="1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1" y="39"/>
                    <a:pt x="33" y="38"/>
                    <a:pt x="32" y="35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9"/>
                    <a:pt x="33" y="41"/>
                    <a:pt x="29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10" y="39"/>
                    <a:pt x="10" y="34"/>
                  </a:cubicBezTo>
                  <a:lnTo>
                    <a:pt x="10" y="3"/>
                  </a:lnTo>
                  <a:close/>
                  <a:moveTo>
                    <a:pt x="24" y="0"/>
                  </a:moveTo>
                  <a:cubicBezTo>
                    <a:pt x="26" y="5"/>
                    <a:pt x="27" y="12"/>
                    <a:pt x="28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13"/>
                    <a:pt x="23" y="6"/>
                    <a:pt x="22" y="0"/>
                  </a:cubicBezTo>
                  <a:lnTo>
                    <a:pt x="24" y="0"/>
                  </a:lnTo>
                  <a:close/>
                  <a:moveTo>
                    <a:pt x="38" y="9"/>
                  </a:moveTo>
                  <a:cubicBezTo>
                    <a:pt x="40" y="18"/>
                    <a:pt x="41" y="26"/>
                    <a:pt x="42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8" y="25"/>
                    <a:pt x="37" y="16"/>
                    <a:pt x="36" y="9"/>
                  </a:cubicBezTo>
                  <a:lnTo>
                    <a:pt x="38" y="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237"/>
            <p:cNvSpPr>
              <a:spLocks noEditPoints="1"/>
            </p:cNvSpPr>
            <p:nvPr/>
          </p:nvSpPr>
          <p:spPr bwMode="auto">
            <a:xfrm>
              <a:off x="5115606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1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2 w 37"/>
                <a:gd name="T57" fmla="*/ 33 h 40"/>
                <a:gd name="T58" fmla="*/ 32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4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1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1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30" y="29"/>
                    <a:pt x="32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1407018" y="2851970"/>
            <a:ext cx="301208" cy="145608"/>
            <a:chOff x="5929993" y="2582862"/>
            <a:chExt cx="334963" cy="161926"/>
          </a:xfrm>
        </p:grpSpPr>
        <p:sp>
          <p:nvSpPr>
            <p:cNvPr id="238" name="Freeform 238"/>
            <p:cNvSpPr>
              <a:spLocks noEditPoints="1"/>
            </p:cNvSpPr>
            <p:nvPr/>
          </p:nvSpPr>
          <p:spPr bwMode="auto">
            <a:xfrm>
              <a:off x="5929993" y="2582862"/>
              <a:ext cx="158750" cy="161925"/>
            </a:xfrm>
            <a:custGeom>
              <a:avLst/>
              <a:gdLst>
                <a:gd name="T0" fmla="*/ 42 w 42"/>
                <a:gd name="T1" fmla="*/ 40 h 43"/>
                <a:gd name="T2" fmla="*/ 26 w 42"/>
                <a:gd name="T3" fmla="*/ 19 h 43"/>
                <a:gd name="T4" fmla="*/ 22 w 42"/>
                <a:gd name="T5" fmla="*/ 19 h 43"/>
                <a:gd name="T6" fmla="*/ 22 w 42"/>
                <a:gd name="T7" fmla="*/ 43 h 43"/>
                <a:gd name="T8" fmla="*/ 19 w 42"/>
                <a:gd name="T9" fmla="*/ 43 h 43"/>
                <a:gd name="T10" fmla="*/ 19 w 42"/>
                <a:gd name="T11" fmla="*/ 19 h 43"/>
                <a:gd name="T12" fmla="*/ 16 w 42"/>
                <a:gd name="T13" fmla="*/ 19 h 43"/>
                <a:gd name="T14" fmla="*/ 0 w 42"/>
                <a:gd name="T15" fmla="*/ 40 h 43"/>
                <a:gd name="T16" fmla="*/ 0 w 42"/>
                <a:gd name="T17" fmla="*/ 38 h 43"/>
                <a:gd name="T18" fmla="*/ 13 w 42"/>
                <a:gd name="T19" fmla="*/ 19 h 43"/>
                <a:gd name="T20" fmla="*/ 0 w 42"/>
                <a:gd name="T21" fmla="*/ 19 h 43"/>
                <a:gd name="T22" fmla="*/ 0 w 42"/>
                <a:gd name="T23" fmla="*/ 17 h 43"/>
                <a:gd name="T24" fmla="*/ 19 w 42"/>
                <a:gd name="T25" fmla="*/ 17 h 43"/>
                <a:gd name="T26" fmla="*/ 19 w 42"/>
                <a:gd name="T27" fmla="*/ 0 h 43"/>
                <a:gd name="T28" fmla="*/ 22 w 42"/>
                <a:gd name="T29" fmla="*/ 0 h 43"/>
                <a:gd name="T30" fmla="*/ 22 w 42"/>
                <a:gd name="T31" fmla="*/ 17 h 43"/>
                <a:gd name="T32" fmla="*/ 42 w 42"/>
                <a:gd name="T33" fmla="*/ 17 h 43"/>
                <a:gd name="T34" fmla="*/ 42 w 42"/>
                <a:gd name="T35" fmla="*/ 19 h 43"/>
                <a:gd name="T36" fmla="*/ 29 w 42"/>
                <a:gd name="T37" fmla="*/ 19 h 43"/>
                <a:gd name="T38" fmla="*/ 42 w 42"/>
                <a:gd name="T39" fmla="*/ 38 h 43"/>
                <a:gd name="T40" fmla="*/ 42 w 42"/>
                <a:gd name="T41" fmla="*/ 40 h 43"/>
                <a:gd name="T42" fmla="*/ 5 w 42"/>
                <a:gd name="T43" fmla="*/ 3 h 43"/>
                <a:gd name="T44" fmla="*/ 8 w 42"/>
                <a:gd name="T45" fmla="*/ 3 h 43"/>
                <a:gd name="T46" fmla="*/ 11 w 42"/>
                <a:gd name="T47" fmla="*/ 14 h 43"/>
                <a:gd name="T48" fmla="*/ 9 w 42"/>
                <a:gd name="T49" fmla="*/ 14 h 43"/>
                <a:gd name="T50" fmla="*/ 5 w 42"/>
                <a:gd name="T51" fmla="*/ 3 h 43"/>
                <a:gd name="T52" fmla="*/ 37 w 42"/>
                <a:gd name="T53" fmla="*/ 3 h 43"/>
                <a:gd name="T54" fmla="*/ 33 w 42"/>
                <a:gd name="T55" fmla="*/ 14 h 43"/>
                <a:gd name="T56" fmla="*/ 31 w 42"/>
                <a:gd name="T57" fmla="*/ 14 h 43"/>
                <a:gd name="T58" fmla="*/ 34 w 42"/>
                <a:gd name="T59" fmla="*/ 3 h 43"/>
                <a:gd name="T60" fmla="*/ 37 w 42"/>
                <a:gd name="T6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43">
                  <a:moveTo>
                    <a:pt x="42" y="40"/>
                  </a:moveTo>
                  <a:cubicBezTo>
                    <a:pt x="34" y="35"/>
                    <a:pt x="28" y="28"/>
                    <a:pt x="26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4" y="28"/>
                    <a:pt x="8" y="35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3"/>
                    <a:pt x="11" y="26"/>
                    <a:pt x="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6"/>
                    <a:pt x="35" y="33"/>
                    <a:pt x="42" y="38"/>
                  </a:cubicBezTo>
                  <a:lnTo>
                    <a:pt x="42" y="40"/>
                  </a:lnTo>
                  <a:close/>
                  <a:moveTo>
                    <a:pt x="5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7"/>
                    <a:pt x="9" y="10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1"/>
                    <a:pt x="5" y="7"/>
                    <a:pt x="5" y="3"/>
                  </a:cubicBezTo>
                  <a:close/>
                  <a:moveTo>
                    <a:pt x="37" y="3"/>
                  </a:moveTo>
                  <a:cubicBezTo>
                    <a:pt x="36" y="8"/>
                    <a:pt x="35" y="11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0"/>
                    <a:pt x="34" y="7"/>
                    <a:pt x="34" y="3"/>
                  </a:cubicBezTo>
                  <a:lnTo>
                    <a:pt x="37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39"/>
            <p:cNvSpPr>
              <a:spLocks noEditPoints="1"/>
            </p:cNvSpPr>
            <p:nvPr/>
          </p:nvSpPr>
          <p:spPr bwMode="auto">
            <a:xfrm>
              <a:off x="6106206" y="2587625"/>
              <a:ext cx="158750" cy="157163"/>
            </a:xfrm>
            <a:custGeom>
              <a:avLst/>
              <a:gdLst>
                <a:gd name="T0" fmla="*/ 11 w 42"/>
                <a:gd name="T1" fmla="*/ 42 h 42"/>
                <a:gd name="T2" fmla="*/ 11 w 42"/>
                <a:gd name="T3" fmla="*/ 33 h 42"/>
                <a:gd name="T4" fmla="*/ 0 w 42"/>
                <a:gd name="T5" fmla="*/ 35 h 42"/>
                <a:gd name="T6" fmla="*/ 0 w 42"/>
                <a:gd name="T7" fmla="*/ 33 h 42"/>
                <a:gd name="T8" fmla="*/ 3 w 42"/>
                <a:gd name="T9" fmla="*/ 32 h 42"/>
                <a:gd name="T10" fmla="*/ 3 w 42"/>
                <a:gd name="T11" fmla="*/ 3 h 42"/>
                <a:gd name="T12" fmla="*/ 0 w 42"/>
                <a:gd name="T13" fmla="*/ 3 h 42"/>
                <a:gd name="T14" fmla="*/ 0 w 42"/>
                <a:gd name="T15" fmla="*/ 1 h 42"/>
                <a:gd name="T16" fmla="*/ 16 w 42"/>
                <a:gd name="T17" fmla="*/ 1 h 42"/>
                <a:gd name="T18" fmla="*/ 16 w 42"/>
                <a:gd name="T19" fmla="*/ 3 h 42"/>
                <a:gd name="T20" fmla="*/ 13 w 42"/>
                <a:gd name="T21" fmla="*/ 3 h 42"/>
                <a:gd name="T22" fmla="*/ 13 w 42"/>
                <a:gd name="T23" fmla="*/ 31 h 42"/>
                <a:gd name="T24" fmla="*/ 16 w 42"/>
                <a:gd name="T25" fmla="*/ 30 h 42"/>
                <a:gd name="T26" fmla="*/ 16 w 42"/>
                <a:gd name="T27" fmla="*/ 32 h 42"/>
                <a:gd name="T28" fmla="*/ 15 w 42"/>
                <a:gd name="T29" fmla="*/ 32 h 42"/>
                <a:gd name="T30" fmla="*/ 13 w 42"/>
                <a:gd name="T31" fmla="*/ 33 h 42"/>
                <a:gd name="T32" fmla="*/ 13 w 42"/>
                <a:gd name="T33" fmla="*/ 42 h 42"/>
                <a:gd name="T34" fmla="*/ 11 w 42"/>
                <a:gd name="T35" fmla="*/ 42 h 42"/>
                <a:gd name="T36" fmla="*/ 5 w 42"/>
                <a:gd name="T37" fmla="*/ 3 h 42"/>
                <a:gd name="T38" fmla="*/ 5 w 42"/>
                <a:gd name="T39" fmla="*/ 11 h 42"/>
                <a:gd name="T40" fmla="*/ 11 w 42"/>
                <a:gd name="T41" fmla="*/ 11 h 42"/>
                <a:gd name="T42" fmla="*/ 11 w 42"/>
                <a:gd name="T43" fmla="*/ 3 h 42"/>
                <a:gd name="T44" fmla="*/ 5 w 42"/>
                <a:gd name="T45" fmla="*/ 3 h 42"/>
                <a:gd name="T46" fmla="*/ 5 w 42"/>
                <a:gd name="T47" fmla="*/ 13 h 42"/>
                <a:gd name="T48" fmla="*/ 5 w 42"/>
                <a:gd name="T49" fmla="*/ 21 h 42"/>
                <a:gd name="T50" fmla="*/ 11 w 42"/>
                <a:gd name="T51" fmla="*/ 21 h 42"/>
                <a:gd name="T52" fmla="*/ 11 w 42"/>
                <a:gd name="T53" fmla="*/ 13 h 42"/>
                <a:gd name="T54" fmla="*/ 5 w 42"/>
                <a:gd name="T55" fmla="*/ 13 h 42"/>
                <a:gd name="T56" fmla="*/ 5 w 42"/>
                <a:gd name="T57" fmla="*/ 32 h 42"/>
                <a:gd name="T58" fmla="*/ 8 w 42"/>
                <a:gd name="T59" fmla="*/ 32 h 42"/>
                <a:gd name="T60" fmla="*/ 11 w 42"/>
                <a:gd name="T61" fmla="*/ 31 h 42"/>
                <a:gd name="T62" fmla="*/ 11 w 42"/>
                <a:gd name="T63" fmla="*/ 23 h 42"/>
                <a:gd name="T64" fmla="*/ 5 w 42"/>
                <a:gd name="T65" fmla="*/ 23 h 42"/>
                <a:gd name="T66" fmla="*/ 5 w 42"/>
                <a:gd name="T67" fmla="*/ 32 h 42"/>
                <a:gd name="T68" fmla="*/ 28 w 42"/>
                <a:gd name="T69" fmla="*/ 6 h 42"/>
                <a:gd name="T70" fmla="*/ 28 w 42"/>
                <a:gd name="T71" fmla="*/ 24 h 42"/>
                <a:gd name="T72" fmla="*/ 18 w 42"/>
                <a:gd name="T73" fmla="*/ 42 h 42"/>
                <a:gd name="T74" fmla="*/ 18 w 42"/>
                <a:gd name="T75" fmla="*/ 40 h 42"/>
                <a:gd name="T76" fmla="*/ 25 w 42"/>
                <a:gd name="T77" fmla="*/ 26 h 42"/>
                <a:gd name="T78" fmla="*/ 18 w 42"/>
                <a:gd name="T79" fmla="*/ 30 h 42"/>
                <a:gd name="T80" fmla="*/ 18 w 42"/>
                <a:gd name="T81" fmla="*/ 1 h 42"/>
                <a:gd name="T82" fmla="*/ 23 w 42"/>
                <a:gd name="T83" fmla="*/ 1 h 42"/>
                <a:gd name="T84" fmla="*/ 30 w 42"/>
                <a:gd name="T85" fmla="*/ 0 h 42"/>
                <a:gd name="T86" fmla="*/ 30 w 42"/>
                <a:gd name="T87" fmla="*/ 2 h 42"/>
                <a:gd name="T88" fmla="*/ 24 w 42"/>
                <a:gd name="T89" fmla="*/ 3 h 42"/>
                <a:gd name="T90" fmla="*/ 21 w 42"/>
                <a:gd name="T91" fmla="*/ 3 h 42"/>
                <a:gd name="T92" fmla="*/ 21 w 42"/>
                <a:gd name="T93" fmla="*/ 26 h 42"/>
                <a:gd name="T94" fmla="*/ 25 w 42"/>
                <a:gd name="T95" fmla="*/ 24 h 42"/>
                <a:gd name="T96" fmla="*/ 25 w 42"/>
                <a:gd name="T97" fmla="*/ 6 h 42"/>
                <a:gd name="T98" fmla="*/ 28 w 42"/>
                <a:gd name="T99" fmla="*/ 6 h 42"/>
                <a:gd name="T100" fmla="*/ 40 w 42"/>
                <a:gd name="T101" fmla="*/ 29 h 42"/>
                <a:gd name="T102" fmla="*/ 40 w 42"/>
                <a:gd name="T103" fmla="*/ 3 h 42"/>
                <a:gd name="T104" fmla="*/ 34 w 42"/>
                <a:gd name="T105" fmla="*/ 3 h 42"/>
                <a:gd name="T106" fmla="*/ 34 w 42"/>
                <a:gd name="T107" fmla="*/ 42 h 42"/>
                <a:gd name="T108" fmla="*/ 32 w 42"/>
                <a:gd name="T109" fmla="*/ 42 h 42"/>
                <a:gd name="T110" fmla="*/ 32 w 42"/>
                <a:gd name="T111" fmla="*/ 1 h 42"/>
                <a:gd name="T112" fmla="*/ 42 w 42"/>
                <a:gd name="T113" fmla="*/ 1 h 42"/>
                <a:gd name="T114" fmla="*/ 42 w 42"/>
                <a:gd name="T115" fmla="*/ 29 h 42"/>
                <a:gd name="T116" fmla="*/ 38 w 42"/>
                <a:gd name="T117" fmla="*/ 33 h 42"/>
                <a:gd name="T118" fmla="*/ 36 w 42"/>
                <a:gd name="T119" fmla="*/ 33 h 42"/>
                <a:gd name="T120" fmla="*/ 36 w 42"/>
                <a:gd name="T121" fmla="*/ 32 h 42"/>
                <a:gd name="T122" fmla="*/ 37 w 42"/>
                <a:gd name="T123" fmla="*/ 32 h 42"/>
                <a:gd name="T124" fmla="*/ 40 w 42"/>
                <a:gd name="T125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" h="42">
                  <a:moveTo>
                    <a:pt x="11" y="42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9" y="34"/>
                    <a:pt x="5" y="34"/>
                    <a:pt x="0" y="3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5" y="32"/>
                  </a:cubicBezTo>
                  <a:cubicBezTo>
                    <a:pt x="14" y="32"/>
                    <a:pt x="14" y="32"/>
                    <a:pt x="13" y="33"/>
                  </a:cubicBezTo>
                  <a:cubicBezTo>
                    <a:pt x="13" y="42"/>
                    <a:pt x="13" y="42"/>
                    <a:pt x="13" y="42"/>
                  </a:cubicBezTo>
                  <a:lnTo>
                    <a:pt x="11" y="42"/>
                  </a:lnTo>
                  <a:close/>
                  <a:moveTo>
                    <a:pt x="5" y="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5" y="3"/>
                  </a:lnTo>
                  <a:close/>
                  <a:moveTo>
                    <a:pt x="5" y="13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5" y="13"/>
                  </a:lnTo>
                  <a:close/>
                  <a:moveTo>
                    <a:pt x="5" y="32"/>
                  </a:moveTo>
                  <a:cubicBezTo>
                    <a:pt x="6" y="32"/>
                    <a:pt x="7" y="32"/>
                    <a:pt x="8" y="32"/>
                  </a:cubicBezTo>
                  <a:cubicBezTo>
                    <a:pt x="9" y="31"/>
                    <a:pt x="10" y="31"/>
                    <a:pt x="11" y="3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5" y="32"/>
                  </a:lnTo>
                  <a:close/>
                  <a:moveTo>
                    <a:pt x="28" y="6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9" y="32"/>
                    <a:pt x="25" y="38"/>
                    <a:pt x="18" y="4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3" y="37"/>
                    <a:pt x="26" y="32"/>
                    <a:pt x="25" y="26"/>
                  </a:cubicBezTo>
                  <a:cubicBezTo>
                    <a:pt x="23" y="28"/>
                    <a:pt x="21" y="29"/>
                    <a:pt x="18" y="3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6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3" y="25"/>
                    <a:pt x="25" y="24"/>
                  </a:cubicBezTo>
                  <a:cubicBezTo>
                    <a:pt x="25" y="6"/>
                    <a:pt x="25" y="6"/>
                    <a:pt x="25" y="6"/>
                  </a:cubicBezTo>
                  <a:lnTo>
                    <a:pt x="28" y="6"/>
                  </a:lnTo>
                  <a:close/>
                  <a:moveTo>
                    <a:pt x="40" y="2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32"/>
                    <a:pt x="41" y="34"/>
                    <a:pt x="38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9" y="32"/>
                    <a:pt x="40" y="31"/>
                    <a:pt x="40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610583" y="990677"/>
            <a:ext cx="2993127" cy="928282"/>
            <a:chOff x="4610583" y="990677"/>
            <a:chExt cx="2993127" cy="928282"/>
          </a:xfrm>
        </p:grpSpPr>
        <p:sp>
          <p:nvSpPr>
            <p:cNvPr id="254" name="矩形 25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5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2266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6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56" name="矩形 255"/>
            <p:cNvSpPr/>
            <p:nvPr/>
          </p:nvSpPr>
          <p:spPr>
            <a:xfrm>
              <a:off x="4610583" y="1359825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款国内常见</a:t>
              </a:r>
              <a:r>
                <a:rPr lang="zh-CN" altLang="en-US" b="1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社交网站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图标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6321570" y="4330024"/>
            <a:ext cx="623572" cy="608494"/>
          </a:xfrm>
          <a:custGeom>
            <a:avLst/>
            <a:gdLst>
              <a:gd name="T0" fmla="*/ 210 w 245"/>
              <a:gd name="T1" fmla="*/ 122 h 239"/>
              <a:gd name="T2" fmla="*/ 106 w 245"/>
              <a:gd name="T3" fmla="*/ 166 h 239"/>
              <a:gd name="T4" fmla="*/ 210 w 245"/>
              <a:gd name="T5" fmla="*/ 219 h 239"/>
              <a:gd name="T6" fmla="*/ 0 w 245"/>
              <a:gd name="T7" fmla="*/ 79 h 239"/>
              <a:gd name="T8" fmla="*/ 81 w 245"/>
              <a:gd name="T9" fmla="*/ 41 h 239"/>
              <a:gd name="T10" fmla="*/ 25 w 245"/>
              <a:gd name="T11" fmla="*/ 220 h 239"/>
              <a:gd name="T12" fmla="*/ 41 w 245"/>
              <a:gd name="T13" fmla="*/ 226 h 239"/>
              <a:gd name="T14" fmla="*/ 25 w 245"/>
              <a:gd name="T15" fmla="*/ 220 h 239"/>
              <a:gd name="T16" fmla="*/ 157 w 245"/>
              <a:gd name="T17" fmla="*/ 155 h 239"/>
              <a:gd name="T18" fmla="*/ 22 w 245"/>
              <a:gd name="T19" fmla="*/ 98 h 239"/>
              <a:gd name="T20" fmla="*/ 44 w 245"/>
              <a:gd name="T21" fmla="*/ 98 h 239"/>
              <a:gd name="T22" fmla="*/ 173 w 245"/>
              <a:gd name="T23" fmla="*/ 98 h 239"/>
              <a:gd name="T24" fmla="*/ 195 w 245"/>
              <a:gd name="T25" fmla="*/ 98 h 239"/>
              <a:gd name="T26" fmla="*/ 146 w 245"/>
              <a:gd name="T27" fmla="*/ 96 h 239"/>
              <a:gd name="T28" fmla="*/ 162 w 245"/>
              <a:gd name="T29" fmla="*/ 101 h 239"/>
              <a:gd name="T30" fmla="*/ 146 w 245"/>
              <a:gd name="T31" fmla="*/ 96 h 239"/>
              <a:gd name="T32" fmla="*/ 117 w 245"/>
              <a:gd name="T33" fmla="*/ 101 h 239"/>
              <a:gd name="T34" fmla="*/ 133 w 245"/>
              <a:gd name="T35" fmla="*/ 96 h 239"/>
              <a:gd name="T36" fmla="*/ 84 w 245"/>
              <a:gd name="T37" fmla="*/ 98 h 239"/>
              <a:gd name="T38" fmla="*/ 106 w 245"/>
              <a:gd name="T39" fmla="*/ 98 h 239"/>
              <a:gd name="T40" fmla="*/ 52 w 245"/>
              <a:gd name="T41" fmla="*/ 98 h 239"/>
              <a:gd name="T42" fmla="*/ 74 w 245"/>
              <a:gd name="T43" fmla="*/ 98 h 239"/>
              <a:gd name="T44" fmla="*/ 20 w 245"/>
              <a:gd name="T45" fmla="*/ 109 h 239"/>
              <a:gd name="T46" fmla="*/ 15 w 245"/>
              <a:gd name="T47" fmla="*/ 125 h 239"/>
              <a:gd name="T48" fmla="*/ 20 w 245"/>
              <a:gd name="T49" fmla="*/ 109 h 239"/>
              <a:gd name="T50" fmla="*/ 18 w 245"/>
              <a:gd name="T51" fmla="*/ 198 h 239"/>
              <a:gd name="T52" fmla="*/ 18 w 245"/>
              <a:gd name="T53" fmla="*/ 220 h 239"/>
              <a:gd name="T54" fmla="*/ 20 w 245"/>
              <a:gd name="T55" fmla="*/ 171 h 239"/>
              <a:gd name="T56" fmla="*/ 15 w 245"/>
              <a:gd name="T57" fmla="*/ 187 h 239"/>
              <a:gd name="T58" fmla="*/ 20 w 245"/>
              <a:gd name="T59" fmla="*/ 171 h 239"/>
              <a:gd name="T60" fmla="*/ 15 w 245"/>
              <a:gd name="T61" fmla="*/ 139 h 239"/>
              <a:gd name="T62" fmla="*/ 20 w 245"/>
              <a:gd name="T63" fmla="*/ 155 h 239"/>
              <a:gd name="T64" fmla="*/ 173 w 245"/>
              <a:gd name="T65" fmla="*/ 223 h 239"/>
              <a:gd name="T66" fmla="*/ 195 w 245"/>
              <a:gd name="T67" fmla="*/ 223 h 239"/>
              <a:gd name="T68" fmla="*/ 143 w 245"/>
              <a:gd name="T69" fmla="*/ 223 h 239"/>
              <a:gd name="T70" fmla="*/ 165 w 245"/>
              <a:gd name="T71" fmla="*/ 223 h 239"/>
              <a:gd name="T72" fmla="*/ 117 w 245"/>
              <a:gd name="T73" fmla="*/ 220 h 239"/>
              <a:gd name="T74" fmla="*/ 133 w 245"/>
              <a:gd name="T75" fmla="*/ 226 h 239"/>
              <a:gd name="T76" fmla="*/ 117 w 245"/>
              <a:gd name="T77" fmla="*/ 220 h 239"/>
              <a:gd name="T78" fmla="*/ 87 w 245"/>
              <a:gd name="T79" fmla="*/ 226 h 239"/>
              <a:gd name="T80" fmla="*/ 103 w 245"/>
              <a:gd name="T81" fmla="*/ 220 h 239"/>
              <a:gd name="T82" fmla="*/ 52 w 245"/>
              <a:gd name="T83" fmla="*/ 223 h 239"/>
              <a:gd name="T84" fmla="*/ 74 w 245"/>
              <a:gd name="T85" fmla="*/ 223 h 239"/>
              <a:gd name="T86" fmla="*/ 58 w 245"/>
              <a:gd name="T87" fmla="*/ 72 h 239"/>
              <a:gd name="T88" fmla="*/ 217 w 245"/>
              <a:gd name="T89" fmla="*/ 125 h 239"/>
              <a:gd name="T90" fmla="*/ 190 w 245"/>
              <a:gd name="T91" fmla="*/ 3 h 239"/>
              <a:gd name="T92" fmla="*/ 128 w 245"/>
              <a:gd name="T93" fmla="*/ 131 h 239"/>
              <a:gd name="T94" fmla="*/ 119 w 245"/>
              <a:gd name="T95" fmla="*/ 175 h 239"/>
              <a:gd name="T96" fmla="*/ 216 w 245"/>
              <a:gd name="T97" fmla="*/ 1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39">
                <a:moveTo>
                  <a:pt x="25" y="78"/>
                </a:moveTo>
                <a:cubicBezTo>
                  <a:pt x="190" y="78"/>
                  <a:pt x="190" y="78"/>
                  <a:pt x="190" y="78"/>
                </a:cubicBezTo>
                <a:cubicBezTo>
                  <a:pt x="201" y="78"/>
                  <a:pt x="210" y="87"/>
                  <a:pt x="210" y="98"/>
                </a:cubicBezTo>
                <a:cubicBezTo>
                  <a:pt x="210" y="122"/>
                  <a:pt x="210" y="122"/>
                  <a:pt x="21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2" y="122"/>
                  <a:pt x="116" y="124"/>
                  <a:pt x="113" y="128"/>
                </a:cubicBezTo>
                <a:cubicBezTo>
                  <a:pt x="109" y="132"/>
                  <a:pt x="106" y="137"/>
                  <a:pt x="106" y="143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06" y="172"/>
                  <a:pt x="109" y="177"/>
                  <a:pt x="113" y="181"/>
                </a:cubicBezTo>
                <a:cubicBezTo>
                  <a:pt x="116" y="185"/>
                  <a:pt x="122" y="188"/>
                  <a:pt x="128" y="188"/>
                </a:cubicBezTo>
                <a:cubicBezTo>
                  <a:pt x="210" y="188"/>
                  <a:pt x="210" y="188"/>
                  <a:pt x="210" y="188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10" y="230"/>
                  <a:pt x="201" y="239"/>
                  <a:pt x="190" y="239"/>
                </a:cubicBezTo>
                <a:cubicBezTo>
                  <a:pt x="25" y="239"/>
                  <a:pt x="25" y="239"/>
                  <a:pt x="25" y="239"/>
                </a:cubicBezTo>
                <a:cubicBezTo>
                  <a:pt x="11" y="239"/>
                  <a:pt x="1" y="234"/>
                  <a:pt x="0" y="21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0"/>
                  <a:pt x="7" y="44"/>
                  <a:pt x="21" y="42"/>
                </a:cubicBezTo>
                <a:cubicBezTo>
                  <a:pt x="22" y="41"/>
                  <a:pt x="22" y="41"/>
                  <a:pt x="22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39" y="60"/>
                  <a:pt x="39" y="60"/>
                  <a:pt x="39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0" y="63"/>
                  <a:pt x="18" y="77"/>
                  <a:pt x="25" y="78"/>
                </a:cubicBezTo>
                <a:close/>
                <a:moveTo>
                  <a:pt x="25" y="220"/>
                </a:moveTo>
                <a:cubicBezTo>
                  <a:pt x="24" y="220"/>
                  <a:pt x="22" y="222"/>
                  <a:pt x="22" y="223"/>
                </a:cubicBezTo>
                <a:cubicBezTo>
                  <a:pt x="22" y="223"/>
                  <a:pt x="22" y="223"/>
                  <a:pt x="22" y="223"/>
                </a:cubicBezTo>
                <a:cubicBezTo>
                  <a:pt x="22" y="225"/>
                  <a:pt x="24" y="226"/>
                  <a:pt x="25" y="226"/>
                </a:cubicBezTo>
                <a:cubicBezTo>
                  <a:pt x="41" y="226"/>
                  <a:pt x="41" y="226"/>
                  <a:pt x="41" y="226"/>
                </a:cubicBezTo>
                <a:cubicBezTo>
                  <a:pt x="43" y="226"/>
                  <a:pt x="44" y="225"/>
                  <a:pt x="44" y="223"/>
                </a:cubicBezTo>
                <a:cubicBezTo>
                  <a:pt x="44" y="223"/>
                  <a:pt x="44" y="223"/>
                  <a:pt x="44" y="223"/>
                </a:cubicBezTo>
                <a:cubicBezTo>
                  <a:pt x="44" y="222"/>
                  <a:pt x="43" y="220"/>
                  <a:pt x="41" y="220"/>
                </a:cubicBezTo>
                <a:cubicBezTo>
                  <a:pt x="25" y="220"/>
                  <a:pt x="25" y="220"/>
                  <a:pt x="25" y="220"/>
                </a:cubicBezTo>
                <a:close/>
                <a:moveTo>
                  <a:pt x="142" y="140"/>
                </a:moveTo>
                <a:cubicBezTo>
                  <a:pt x="134" y="140"/>
                  <a:pt x="128" y="147"/>
                  <a:pt x="128" y="155"/>
                </a:cubicBezTo>
                <a:cubicBezTo>
                  <a:pt x="128" y="163"/>
                  <a:pt x="134" y="169"/>
                  <a:pt x="142" y="169"/>
                </a:cubicBezTo>
                <a:cubicBezTo>
                  <a:pt x="150" y="169"/>
                  <a:pt x="157" y="163"/>
                  <a:pt x="157" y="155"/>
                </a:cubicBezTo>
                <a:cubicBezTo>
                  <a:pt x="157" y="147"/>
                  <a:pt x="150" y="140"/>
                  <a:pt x="142" y="140"/>
                </a:cubicBezTo>
                <a:close/>
                <a:moveTo>
                  <a:pt x="25" y="96"/>
                </a:moveTo>
                <a:cubicBezTo>
                  <a:pt x="24" y="96"/>
                  <a:pt x="22" y="97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100"/>
                  <a:pt x="24" y="101"/>
                  <a:pt x="25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3" y="101"/>
                  <a:pt x="44" y="100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7"/>
                  <a:pt x="43" y="96"/>
                  <a:pt x="41" y="96"/>
                </a:cubicBezTo>
                <a:cubicBezTo>
                  <a:pt x="25" y="96"/>
                  <a:pt x="25" y="96"/>
                  <a:pt x="25" y="96"/>
                </a:cubicBezTo>
                <a:close/>
                <a:moveTo>
                  <a:pt x="175" y="96"/>
                </a:moveTo>
                <a:cubicBezTo>
                  <a:pt x="174" y="96"/>
                  <a:pt x="173" y="97"/>
                  <a:pt x="173" y="98"/>
                </a:cubicBezTo>
                <a:cubicBezTo>
                  <a:pt x="173" y="98"/>
                  <a:pt x="173" y="98"/>
                  <a:pt x="173" y="98"/>
                </a:cubicBezTo>
                <a:cubicBezTo>
                  <a:pt x="173" y="100"/>
                  <a:pt x="174" y="101"/>
                  <a:pt x="175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3" y="101"/>
                  <a:pt x="195" y="100"/>
                  <a:pt x="195" y="98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5" y="97"/>
                  <a:pt x="193" y="96"/>
                  <a:pt x="192" y="96"/>
                </a:cubicBezTo>
                <a:cubicBezTo>
                  <a:pt x="175" y="96"/>
                  <a:pt x="175" y="96"/>
                  <a:pt x="175" y="96"/>
                </a:cubicBezTo>
                <a:close/>
                <a:moveTo>
                  <a:pt x="146" y="96"/>
                </a:moveTo>
                <a:cubicBezTo>
                  <a:pt x="144" y="96"/>
                  <a:pt x="143" y="97"/>
                  <a:pt x="143" y="98"/>
                </a:cubicBezTo>
                <a:cubicBezTo>
                  <a:pt x="143" y="98"/>
                  <a:pt x="143" y="98"/>
                  <a:pt x="143" y="98"/>
                </a:cubicBezTo>
                <a:cubicBezTo>
                  <a:pt x="143" y="100"/>
                  <a:pt x="144" y="101"/>
                  <a:pt x="146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1"/>
                  <a:pt x="165" y="100"/>
                  <a:pt x="165" y="98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97"/>
                  <a:pt x="163" y="96"/>
                  <a:pt x="162" y="96"/>
                </a:cubicBezTo>
                <a:cubicBezTo>
                  <a:pt x="146" y="96"/>
                  <a:pt x="146" y="96"/>
                  <a:pt x="146" y="96"/>
                </a:cubicBezTo>
                <a:close/>
                <a:moveTo>
                  <a:pt x="117" y="96"/>
                </a:moveTo>
                <a:cubicBezTo>
                  <a:pt x="115" y="96"/>
                  <a:pt x="114" y="97"/>
                  <a:pt x="114" y="98"/>
                </a:cubicBezTo>
                <a:cubicBezTo>
                  <a:pt x="114" y="98"/>
                  <a:pt x="114" y="98"/>
                  <a:pt x="114" y="98"/>
                </a:cubicBezTo>
                <a:cubicBezTo>
                  <a:pt x="114" y="100"/>
                  <a:pt x="115" y="101"/>
                  <a:pt x="117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5" y="101"/>
                  <a:pt x="136" y="100"/>
                  <a:pt x="136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36" y="97"/>
                  <a:pt x="135" y="96"/>
                  <a:pt x="133" y="96"/>
                </a:cubicBezTo>
                <a:cubicBezTo>
                  <a:pt x="117" y="96"/>
                  <a:pt x="117" y="96"/>
                  <a:pt x="117" y="96"/>
                </a:cubicBezTo>
                <a:close/>
                <a:moveTo>
                  <a:pt x="87" y="96"/>
                </a:moveTo>
                <a:cubicBezTo>
                  <a:pt x="85" y="96"/>
                  <a:pt x="84" y="97"/>
                  <a:pt x="84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100"/>
                  <a:pt x="85" y="101"/>
                  <a:pt x="87" y="101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5" y="101"/>
                  <a:pt x="106" y="100"/>
                  <a:pt x="106" y="98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97"/>
                  <a:pt x="105" y="96"/>
                  <a:pt x="103" y="96"/>
                </a:cubicBezTo>
                <a:cubicBezTo>
                  <a:pt x="87" y="96"/>
                  <a:pt x="87" y="96"/>
                  <a:pt x="87" y="96"/>
                </a:cubicBezTo>
                <a:close/>
                <a:moveTo>
                  <a:pt x="55" y="96"/>
                </a:moveTo>
                <a:cubicBezTo>
                  <a:pt x="53" y="96"/>
                  <a:pt x="52" y="97"/>
                  <a:pt x="52" y="98"/>
                </a:cubicBezTo>
                <a:cubicBezTo>
                  <a:pt x="52" y="98"/>
                  <a:pt x="52" y="98"/>
                  <a:pt x="52" y="98"/>
                </a:cubicBezTo>
                <a:cubicBezTo>
                  <a:pt x="52" y="100"/>
                  <a:pt x="53" y="101"/>
                  <a:pt x="55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3" y="101"/>
                  <a:pt x="74" y="100"/>
                  <a:pt x="74" y="98"/>
                </a:cubicBezTo>
                <a:cubicBezTo>
                  <a:pt x="74" y="98"/>
                  <a:pt x="74" y="98"/>
                  <a:pt x="74" y="98"/>
                </a:cubicBezTo>
                <a:cubicBezTo>
                  <a:pt x="74" y="97"/>
                  <a:pt x="73" y="96"/>
                  <a:pt x="71" y="96"/>
                </a:cubicBezTo>
                <a:cubicBezTo>
                  <a:pt x="55" y="96"/>
                  <a:pt x="55" y="96"/>
                  <a:pt x="55" y="96"/>
                </a:cubicBezTo>
                <a:close/>
                <a:moveTo>
                  <a:pt x="20" y="109"/>
                </a:moveTo>
                <a:cubicBezTo>
                  <a:pt x="20" y="107"/>
                  <a:pt x="19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6" y="106"/>
                  <a:pt x="15" y="107"/>
                  <a:pt x="15" y="109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7"/>
                  <a:pt x="16" y="128"/>
                  <a:pt x="18" y="128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9" y="128"/>
                  <a:pt x="20" y="127"/>
                  <a:pt x="20" y="125"/>
                </a:cubicBezTo>
                <a:cubicBezTo>
                  <a:pt x="20" y="109"/>
                  <a:pt x="20" y="109"/>
                  <a:pt x="20" y="109"/>
                </a:cubicBezTo>
                <a:close/>
                <a:moveTo>
                  <a:pt x="18" y="227"/>
                </a:moveTo>
                <a:cubicBezTo>
                  <a:pt x="30" y="227"/>
                  <a:pt x="5" y="227"/>
                  <a:pt x="18" y="227"/>
                </a:cubicBezTo>
                <a:close/>
                <a:moveTo>
                  <a:pt x="20" y="200"/>
                </a:moveTo>
                <a:cubicBezTo>
                  <a:pt x="20" y="199"/>
                  <a:pt x="19" y="198"/>
                  <a:pt x="18" y="198"/>
                </a:cubicBezTo>
                <a:cubicBezTo>
                  <a:pt x="18" y="198"/>
                  <a:pt x="18" y="198"/>
                  <a:pt x="18" y="198"/>
                </a:cubicBezTo>
                <a:cubicBezTo>
                  <a:pt x="16" y="198"/>
                  <a:pt x="15" y="199"/>
                  <a:pt x="15" y="200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5" y="218"/>
                  <a:pt x="16" y="220"/>
                  <a:pt x="18" y="220"/>
                </a:cubicBezTo>
                <a:cubicBezTo>
                  <a:pt x="18" y="220"/>
                  <a:pt x="18" y="220"/>
                  <a:pt x="18" y="220"/>
                </a:cubicBezTo>
                <a:cubicBezTo>
                  <a:pt x="19" y="220"/>
                  <a:pt x="20" y="218"/>
                  <a:pt x="20" y="217"/>
                </a:cubicBezTo>
                <a:cubicBezTo>
                  <a:pt x="20" y="200"/>
                  <a:pt x="20" y="200"/>
                  <a:pt x="20" y="200"/>
                </a:cubicBezTo>
                <a:close/>
                <a:moveTo>
                  <a:pt x="20" y="171"/>
                </a:moveTo>
                <a:cubicBezTo>
                  <a:pt x="20" y="169"/>
                  <a:pt x="19" y="168"/>
                  <a:pt x="18" y="168"/>
                </a:cubicBezTo>
                <a:cubicBezTo>
                  <a:pt x="18" y="168"/>
                  <a:pt x="18" y="168"/>
                  <a:pt x="18" y="168"/>
                </a:cubicBezTo>
                <a:cubicBezTo>
                  <a:pt x="16" y="168"/>
                  <a:pt x="15" y="169"/>
                  <a:pt x="15" y="171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5" y="188"/>
                  <a:pt x="16" y="190"/>
                  <a:pt x="18" y="190"/>
                </a:cubicBezTo>
                <a:cubicBezTo>
                  <a:pt x="18" y="190"/>
                  <a:pt x="18" y="190"/>
                  <a:pt x="18" y="190"/>
                </a:cubicBezTo>
                <a:cubicBezTo>
                  <a:pt x="19" y="190"/>
                  <a:pt x="20" y="188"/>
                  <a:pt x="20" y="187"/>
                </a:cubicBezTo>
                <a:cubicBezTo>
                  <a:pt x="20" y="171"/>
                  <a:pt x="20" y="171"/>
                  <a:pt x="20" y="171"/>
                </a:cubicBezTo>
                <a:close/>
                <a:moveTo>
                  <a:pt x="20" y="139"/>
                </a:moveTo>
                <a:cubicBezTo>
                  <a:pt x="20" y="137"/>
                  <a:pt x="19" y="136"/>
                  <a:pt x="18" y="136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16" y="136"/>
                  <a:pt x="15" y="137"/>
                  <a:pt x="15" y="139"/>
                </a:cubicBezTo>
                <a:cubicBezTo>
                  <a:pt x="15" y="155"/>
                  <a:pt x="15" y="155"/>
                  <a:pt x="15" y="155"/>
                </a:cubicBezTo>
                <a:cubicBezTo>
                  <a:pt x="15" y="157"/>
                  <a:pt x="16" y="158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19" y="158"/>
                  <a:pt x="20" y="157"/>
                  <a:pt x="20" y="155"/>
                </a:cubicBezTo>
                <a:cubicBezTo>
                  <a:pt x="20" y="139"/>
                  <a:pt x="20" y="139"/>
                  <a:pt x="20" y="139"/>
                </a:cubicBezTo>
                <a:close/>
                <a:moveTo>
                  <a:pt x="175" y="220"/>
                </a:moveTo>
                <a:cubicBezTo>
                  <a:pt x="174" y="220"/>
                  <a:pt x="173" y="222"/>
                  <a:pt x="173" y="223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5"/>
                  <a:pt x="174" y="226"/>
                  <a:pt x="175" y="226"/>
                </a:cubicBezTo>
                <a:cubicBezTo>
                  <a:pt x="192" y="226"/>
                  <a:pt x="192" y="226"/>
                  <a:pt x="192" y="226"/>
                </a:cubicBezTo>
                <a:cubicBezTo>
                  <a:pt x="193" y="226"/>
                  <a:pt x="195" y="225"/>
                  <a:pt x="195" y="223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5" y="222"/>
                  <a:pt x="193" y="220"/>
                  <a:pt x="192" y="220"/>
                </a:cubicBezTo>
                <a:cubicBezTo>
                  <a:pt x="175" y="220"/>
                  <a:pt x="175" y="220"/>
                  <a:pt x="175" y="220"/>
                </a:cubicBezTo>
                <a:close/>
                <a:moveTo>
                  <a:pt x="146" y="220"/>
                </a:moveTo>
                <a:cubicBezTo>
                  <a:pt x="144" y="220"/>
                  <a:pt x="143" y="222"/>
                  <a:pt x="143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25"/>
                  <a:pt x="144" y="226"/>
                  <a:pt x="146" y="226"/>
                </a:cubicBezTo>
                <a:cubicBezTo>
                  <a:pt x="162" y="226"/>
                  <a:pt x="162" y="226"/>
                  <a:pt x="162" y="226"/>
                </a:cubicBezTo>
                <a:cubicBezTo>
                  <a:pt x="163" y="226"/>
                  <a:pt x="165" y="225"/>
                  <a:pt x="165" y="223"/>
                </a:cubicBezTo>
                <a:cubicBezTo>
                  <a:pt x="165" y="223"/>
                  <a:pt x="165" y="223"/>
                  <a:pt x="165" y="223"/>
                </a:cubicBezTo>
                <a:cubicBezTo>
                  <a:pt x="165" y="222"/>
                  <a:pt x="163" y="220"/>
                  <a:pt x="162" y="220"/>
                </a:cubicBezTo>
                <a:cubicBezTo>
                  <a:pt x="146" y="220"/>
                  <a:pt x="146" y="220"/>
                  <a:pt x="146" y="220"/>
                </a:cubicBezTo>
                <a:close/>
                <a:moveTo>
                  <a:pt x="117" y="220"/>
                </a:moveTo>
                <a:cubicBezTo>
                  <a:pt x="115" y="220"/>
                  <a:pt x="114" y="222"/>
                  <a:pt x="114" y="223"/>
                </a:cubicBezTo>
                <a:cubicBezTo>
                  <a:pt x="114" y="223"/>
                  <a:pt x="114" y="223"/>
                  <a:pt x="114" y="223"/>
                </a:cubicBezTo>
                <a:cubicBezTo>
                  <a:pt x="114" y="225"/>
                  <a:pt x="115" y="226"/>
                  <a:pt x="117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35" y="226"/>
                  <a:pt x="136" y="225"/>
                  <a:pt x="136" y="223"/>
                </a:cubicBezTo>
                <a:cubicBezTo>
                  <a:pt x="136" y="223"/>
                  <a:pt x="136" y="223"/>
                  <a:pt x="136" y="223"/>
                </a:cubicBezTo>
                <a:cubicBezTo>
                  <a:pt x="136" y="222"/>
                  <a:pt x="135" y="220"/>
                  <a:pt x="133" y="220"/>
                </a:cubicBezTo>
                <a:cubicBezTo>
                  <a:pt x="117" y="220"/>
                  <a:pt x="117" y="220"/>
                  <a:pt x="117" y="220"/>
                </a:cubicBezTo>
                <a:close/>
                <a:moveTo>
                  <a:pt x="87" y="220"/>
                </a:moveTo>
                <a:cubicBezTo>
                  <a:pt x="85" y="220"/>
                  <a:pt x="84" y="222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84" y="225"/>
                  <a:pt x="85" y="226"/>
                  <a:pt x="87" y="226"/>
                </a:cubicBezTo>
                <a:cubicBezTo>
                  <a:pt x="103" y="226"/>
                  <a:pt x="103" y="226"/>
                  <a:pt x="103" y="226"/>
                </a:cubicBezTo>
                <a:cubicBezTo>
                  <a:pt x="105" y="226"/>
                  <a:pt x="106" y="225"/>
                  <a:pt x="106" y="223"/>
                </a:cubicBezTo>
                <a:cubicBezTo>
                  <a:pt x="106" y="223"/>
                  <a:pt x="106" y="223"/>
                  <a:pt x="106" y="223"/>
                </a:cubicBezTo>
                <a:cubicBezTo>
                  <a:pt x="106" y="222"/>
                  <a:pt x="105" y="220"/>
                  <a:pt x="103" y="220"/>
                </a:cubicBezTo>
                <a:cubicBezTo>
                  <a:pt x="87" y="220"/>
                  <a:pt x="87" y="220"/>
                  <a:pt x="87" y="220"/>
                </a:cubicBezTo>
                <a:close/>
                <a:moveTo>
                  <a:pt x="55" y="220"/>
                </a:moveTo>
                <a:cubicBezTo>
                  <a:pt x="53" y="220"/>
                  <a:pt x="52" y="222"/>
                  <a:pt x="52" y="223"/>
                </a:cubicBezTo>
                <a:cubicBezTo>
                  <a:pt x="52" y="223"/>
                  <a:pt x="52" y="223"/>
                  <a:pt x="52" y="223"/>
                </a:cubicBezTo>
                <a:cubicBezTo>
                  <a:pt x="52" y="225"/>
                  <a:pt x="53" y="226"/>
                  <a:pt x="55" y="226"/>
                </a:cubicBezTo>
                <a:cubicBezTo>
                  <a:pt x="71" y="226"/>
                  <a:pt x="71" y="226"/>
                  <a:pt x="71" y="226"/>
                </a:cubicBezTo>
                <a:cubicBezTo>
                  <a:pt x="73" y="226"/>
                  <a:pt x="74" y="225"/>
                  <a:pt x="74" y="223"/>
                </a:cubicBezTo>
                <a:cubicBezTo>
                  <a:pt x="74" y="223"/>
                  <a:pt x="74" y="223"/>
                  <a:pt x="74" y="223"/>
                </a:cubicBezTo>
                <a:cubicBezTo>
                  <a:pt x="74" y="222"/>
                  <a:pt x="73" y="220"/>
                  <a:pt x="71" y="220"/>
                </a:cubicBezTo>
                <a:cubicBezTo>
                  <a:pt x="55" y="220"/>
                  <a:pt x="55" y="220"/>
                  <a:pt x="55" y="220"/>
                </a:cubicBezTo>
                <a:close/>
                <a:moveTo>
                  <a:pt x="25" y="71"/>
                </a:moveTo>
                <a:cubicBezTo>
                  <a:pt x="58" y="72"/>
                  <a:pt x="58" y="72"/>
                  <a:pt x="58" y="72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227" y="103"/>
                  <a:pt x="227" y="103"/>
                  <a:pt x="227" y="103"/>
                </a:cubicBezTo>
                <a:cubicBezTo>
                  <a:pt x="217" y="109"/>
                  <a:pt x="217" y="109"/>
                  <a:pt x="217" y="109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45" y="109"/>
                  <a:pt x="245" y="109"/>
                  <a:pt x="245" y="109"/>
                </a:cubicBezTo>
                <a:cubicBezTo>
                  <a:pt x="199" y="7"/>
                  <a:pt x="199" y="7"/>
                  <a:pt x="199" y="7"/>
                </a:cubicBezTo>
                <a:cubicBezTo>
                  <a:pt x="196" y="0"/>
                  <a:pt x="196" y="0"/>
                  <a:pt x="196" y="0"/>
                </a:cubicBezTo>
                <a:cubicBezTo>
                  <a:pt x="190" y="3"/>
                  <a:pt x="190" y="3"/>
                  <a:pt x="190" y="3"/>
                </a:cubicBezTo>
                <a:cubicBezTo>
                  <a:pt x="25" y="71"/>
                  <a:pt x="25" y="71"/>
                  <a:pt x="25" y="71"/>
                </a:cubicBezTo>
                <a:close/>
                <a:moveTo>
                  <a:pt x="216" y="131"/>
                </a:moveTo>
                <a:cubicBezTo>
                  <a:pt x="210" y="131"/>
                  <a:pt x="210" y="131"/>
                  <a:pt x="210" y="131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24" y="131"/>
                  <a:pt x="121" y="132"/>
                  <a:pt x="119" y="135"/>
                </a:cubicBezTo>
                <a:cubicBezTo>
                  <a:pt x="117" y="137"/>
                  <a:pt x="116" y="140"/>
                  <a:pt x="116" y="143"/>
                </a:cubicBezTo>
                <a:cubicBezTo>
                  <a:pt x="116" y="166"/>
                  <a:pt x="116" y="166"/>
                  <a:pt x="116" y="166"/>
                </a:cubicBezTo>
                <a:cubicBezTo>
                  <a:pt x="116" y="170"/>
                  <a:pt x="117" y="173"/>
                  <a:pt x="119" y="175"/>
                </a:cubicBezTo>
                <a:cubicBezTo>
                  <a:pt x="121" y="177"/>
                  <a:pt x="124" y="178"/>
                  <a:pt x="128" y="178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216" y="178"/>
                  <a:pt x="216" y="178"/>
                  <a:pt x="216" y="178"/>
                </a:cubicBezTo>
                <a:lnTo>
                  <a:pt x="216" y="13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6297877" y="5463007"/>
            <a:ext cx="624649" cy="478179"/>
          </a:xfrm>
          <a:custGeom>
            <a:avLst/>
            <a:gdLst>
              <a:gd name="T0" fmla="*/ 221 w 245"/>
              <a:gd name="T1" fmla="*/ 0 h 188"/>
              <a:gd name="T2" fmla="*/ 245 w 245"/>
              <a:gd name="T3" fmla="*/ 75 h 188"/>
              <a:gd name="T4" fmla="*/ 223 w 245"/>
              <a:gd name="T5" fmla="*/ 177 h 188"/>
              <a:gd name="T6" fmla="*/ 29 w 245"/>
              <a:gd name="T7" fmla="*/ 188 h 188"/>
              <a:gd name="T8" fmla="*/ 48 w 245"/>
              <a:gd name="T9" fmla="*/ 37 h 188"/>
              <a:gd name="T10" fmla="*/ 38 w 245"/>
              <a:gd name="T11" fmla="*/ 31 h 188"/>
              <a:gd name="T12" fmla="*/ 0 w 245"/>
              <a:gd name="T13" fmla="*/ 75 h 188"/>
              <a:gd name="T14" fmla="*/ 23 w 245"/>
              <a:gd name="T15" fmla="*/ 0 h 188"/>
              <a:gd name="T16" fmla="*/ 104 w 245"/>
              <a:gd name="T17" fmla="*/ 64 h 188"/>
              <a:gd name="T18" fmla="*/ 88 w 245"/>
              <a:gd name="T19" fmla="*/ 71 h 188"/>
              <a:gd name="T20" fmla="*/ 79 w 245"/>
              <a:gd name="T21" fmla="*/ 77 h 188"/>
              <a:gd name="T22" fmla="*/ 84 w 245"/>
              <a:gd name="T23" fmla="*/ 84 h 188"/>
              <a:gd name="T24" fmla="*/ 88 w 245"/>
              <a:gd name="T25" fmla="*/ 97 h 188"/>
              <a:gd name="T26" fmla="*/ 113 w 245"/>
              <a:gd name="T27" fmla="*/ 99 h 188"/>
              <a:gd name="T28" fmla="*/ 129 w 245"/>
              <a:gd name="T29" fmla="*/ 84 h 188"/>
              <a:gd name="T30" fmla="*/ 143 w 245"/>
              <a:gd name="T31" fmla="*/ 78 h 188"/>
              <a:gd name="T32" fmla="*/ 149 w 245"/>
              <a:gd name="T33" fmla="*/ 81 h 188"/>
              <a:gd name="T34" fmla="*/ 138 w 245"/>
              <a:gd name="T35" fmla="*/ 84 h 188"/>
              <a:gd name="T36" fmla="*/ 134 w 245"/>
              <a:gd name="T37" fmla="*/ 92 h 188"/>
              <a:gd name="T38" fmla="*/ 138 w 245"/>
              <a:gd name="T39" fmla="*/ 101 h 188"/>
              <a:gd name="T40" fmla="*/ 159 w 245"/>
              <a:gd name="T41" fmla="*/ 90 h 188"/>
              <a:gd name="T42" fmla="*/ 168 w 245"/>
              <a:gd name="T43" fmla="*/ 84 h 188"/>
              <a:gd name="T44" fmla="*/ 159 w 245"/>
              <a:gd name="T45" fmla="*/ 77 h 188"/>
              <a:gd name="T46" fmla="*/ 151 w 245"/>
              <a:gd name="T47" fmla="*/ 66 h 188"/>
              <a:gd name="T48" fmla="*/ 127 w 245"/>
              <a:gd name="T49" fmla="*/ 64 h 188"/>
              <a:gd name="T50" fmla="*/ 114 w 245"/>
              <a:gd name="T51" fmla="*/ 74 h 188"/>
              <a:gd name="T52" fmla="*/ 101 w 245"/>
              <a:gd name="T53" fmla="*/ 84 h 188"/>
              <a:gd name="T54" fmla="*/ 96 w 245"/>
              <a:gd name="T55" fmla="*/ 81 h 188"/>
              <a:gd name="T56" fmla="*/ 104 w 245"/>
              <a:gd name="T57" fmla="*/ 78 h 188"/>
              <a:gd name="T58" fmla="*/ 107 w 245"/>
              <a:gd name="T59" fmla="*/ 71 h 188"/>
              <a:gd name="T60" fmla="*/ 186 w 245"/>
              <a:gd name="T61" fmla="*/ 90 h 188"/>
              <a:gd name="T62" fmla="*/ 57 w 245"/>
              <a:gd name="T63" fmla="*/ 89 h 188"/>
              <a:gd name="T64" fmla="*/ 69 w 245"/>
              <a:gd name="T65" fmla="*/ 149 h 188"/>
              <a:gd name="T66" fmla="*/ 162 w 245"/>
              <a:gd name="T67" fmla="*/ 169 h 188"/>
              <a:gd name="T68" fmla="*/ 197 w 245"/>
              <a:gd name="T69" fmla="*/ 14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188">
                <a:moveTo>
                  <a:pt x="23" y="0"/>
                </a:moveTo>
                <a:cubicBezTo>
                  <a:pt x="221" y="0"/>
                  <a:pt x="221" y="0"/>
                  <a:pt x="221" y="0"/>
                </a:cubicBezTo>
                <a:cubicBezTo>
                  <a:pt x="234" y="0"/>
                  <a:pt x="245" y="11"/>
                  <a:pt x="245" y="24"/>
                </a:cubicBezTo>
                <a:cubicBezTo>
                  <a:pt x="245" y="75"/>
                  <a:pt x="245" y="75"/>
                  <a:pt x="245" y="75"/>
                </a:cubicBezTo>
                <a:cubicBezTo>
                  <a:pt x="202" y="75"/>
                  <a:pt x="202" y="75"/>
                  <a:pt x="202" y="75"/>
                </a:cubicBezTo>
                <a:cubicBezTo>
                  <a:pt x="223" y="177"/>
                  <a:pt x="223" y="177"/>
                  <a:pt x="223" y="177"/>
                </a:cubicBezTo>
                <a:cubicBezTo>
                  <a:pt x="214" y="188"/>
                  <a:pt x="214" y="188"/>
                  <a:pt x="214" y="188"/>
                </a:cubicBezTo>
                <a:cubicBezTo>
                  <a:pt x="29" y="188"/>
                  <a:pt x="29" y="188"/>
                  <a:pt x="29" y="188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1"/>
                  <a:pt x="50" y="31"/>
                  <a:pt x="50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24" y="75"/>
                  <a:pt x="24" y="75"/>
                  <a:pt x="24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108" y="64"/>
                </a:moveTo>
                <a:cubicBezTo>
                  <a:pt x="106" y="64"/>
                  <a:pt x="105" y="64"/>
                  <a:pt x="104" y="64"/>
                </a:cubicBezTo>
                <a:cubicBezTo>
                  <a:pt x="99" y="64"/>
                  <a:pt x="95" y="65"/>
                  <a:pt x="92" y="67"/>
                </a:cubicBezTo>
                <a:cubicBezTo>
                  <a:pt x="90" y="68"/>
                  <a:pt x="89" y="69"/>
                  <a:pt x="88" y="71"/>
                </a:cubicBezTo>
                <a:cubicBezTo>
                  <a:pt x="87" y="73"/>
                  <a:pt x="86" y="75"/>
                  <a:pt x="85" y="77"/>
                </a:cubicBezTo>
                <a:cubicBezTo>
                  <a:pt x="83" y="77"/>
                  <a:pt x="81" y="77"/>
                  <a:pt x="79" y="77"/>
                </a:cubicBezTo>
                <a:cubicBezTo>
                  <a:pt x="79" y="79"/>
                  <a:pt x="78" y="82"/>
                  <a:pt x="78" y="84"/>
                </a:cubicBezTo>
                <a:cubicBezTo>
                  <a:pt x="80" y="84"/>
                  <a:pt x="82" y="84"/>
                  <a:pt x="84" y="84"/>
                </a:cubicBezTo>
                <a:cubicBezTo>
                  <a:pt x="84" y="87"/>
                  <a:pt x="84" y="89"/>
                  <a:pt x="85" y="92"/>
                </a:cubicBezTo>
                <a:cubicBezTo>
                  <a:pt x="86" y="94"/>
                  <a:pt x="87" y="96"/>
                  <a:pt x="88" y="97"/>
                </a:cubicBezTo>
                <a:cubicBezTo>
                  <a:pt x="92" y="100"/>
                  <a:pt x="96" y="102"/>
                  <a:pt x="102" y="102"/>
                </a:cubicBezTo>
                <a:cubicBezTo>
                  <a:pt x="106" y="102"/>
                  <a:pt x="110" y="101"/>
                  <a:pt x="113" y="99"/>
                </a:cubicBezTo>
                <a:cubicBezTo>
                  <a:pt x="117" y="98"/>
                  <a:pt x="119" y="96"/>
                  <a:pt x="121" y="94"/>
                </a:cubicBezTo>
                <a:cubicBezTo>
                  <a:pt x="123" y="93"/>
                  <a:pt x="125" y="89"/>
                  <a:pt x="129" y="84"/>
                </a:cubicBezTo>
                <a:cubicBezTo>
                  <a:pt x="131" y="81"/>
                  <a:pt x="133" y="79"/>
                  <a:pt x="135" y="79"/>
                </a:cubicBezTo>
                <a:cubicBezTo>
                  <a:pt x="136" y="79"/>
                  <a:pt x="139" y="78"/>
                  <a:pt x="143" y="78"/>
                </a:cubicBezTo>
                <a:cubicBezTo>
                  <a:pt x="145" y="78"/>
                  <a:pt x="146" y="79"/>
                  <a:pt x="147" y="79"/>
                </a:cubicBezTo>
                <a:cubicBezTo>
                  <a:pt x="148" y="80"/>
                  <a:pt x="149" y="80"/>
                  <a:pt x="149" y="81"/>
                </a:cubicBezTo>
                <a:cubicBezTo>
                  <a:pt x="149" y="83"/>
                  <a:pt x="148" y="83"/>
                  <a:pt x="147" y="84"/>
                </a:cubicBezTo>
                <a:cubicBezTo>
                  <a:pt x="146" y="84"/>
                  <a:pt x="143" y="84"/>
                  <a:pt x="138" y="84"/>
                </a:cubicBezTo>
                <a:cubicBezTo>
                  <a:pt x="136" y="84"/>
                  <a:pt x="135" y="84"/>
                  <a:pt x="133" y="84"/>
                </a:cubicBezTo>
                <a:cubicBezTo>
                  <a:pt x="133" y="87"/>
                  <a:pt x="133" y="90"/>
                  <a:pt x="134" y="92"/>
                </a:cubicBezTo>
                <a:cubicBezTo>
                  <a:pt x="134" y="95"/>
                  <a:pt x="134" y="98"/>
                  <a:pt x="134" y="101"/>
                </a:cubicBezTo>
                <a:cubicBezTo>
                  <a:pt x="135" y="101"/>
                  <a:pt x="137" y="101"/>
                  <a:pt x="138" y="101"/>
                </a:cubicBezTo>
                <a:cubicBezTo>
                  <a:pt x="147" y="101"/>
                  <a:pt x="153" y="99"/>
                  <a:pt x="156" y="96"/>
                </a:cubicBezTo>
                <a:cubicBezTo>
                  <a:pt x="158" y="94"/>
                  <a:pt x="159" y="92"/>
                  <a:pt x="159" y="90"/>
                </a:cubicBezTo>
                <a:cubicBezTo>
                  <a:pt x="160" y="88"/>
                  <a:pt x="160" y="86"/>
                  <a:pt x="160" y="84"/>
                </a:cubicBezTo>
                <a:cubicBezTo>
                  <a:pt x="163" y="84"/>
                  <a:pt x="165" y="84"/>
                  <a:pt x="168" y="84"/>
                </a:cubicBezTo>
                <a:cubicBezTo>
                  <a:pt x="167" y="82"/>
                  <a:pt x="167" y="79"/>
                  <a:pt x="166" y="77"/>
                </a:cubicBezTo>
                <a:cubicBezTo>
                  <a:pt x="164" y="77"/>
                  <a:pt x="162" y="77"/>
                  <a:pt x="159" y="77"/>
                </a:cubicBezTo>
                <a:cubicBezTo>
                  <a:pt x="159" y="74"/>
                  <a:pt x="157" y="72"/>
                  <a:pt x="156" y="70"/>
                </a:cubicBezTo>
                <a:cubicBezTo>
                  <a:pt x="155" y="69"/>
                  <a:pt x="153" y="67"/>
                  <a:pt x="151" y="66"/>
                </a:cubicBezTo>
                <a:cubicBezTo>
                  <a:pt x="147" y="64"/>
                  <a:pt x="142" y="62"/>
                  <a:pt x="136" y="62"/>
                </a:cubicBezTo>
                <a:cubicBezTo>
                  <a:pt x="132" y="62"/>
                  <a:pt x="129" y="63"/>
                  <a:pt x="127" y="64"/>
                </a:cubicBezTo>
                <a:cubicBezTo>
                  <a:pt x="124" y="65"/>
                  <a:pt x="122" y="66"/>
                  <a:pt x="120" y="67"/>
                </a:cubicBezTo>
                <a:cubicBezTo>
                  <a:pt x="119" y="68"/>
                  <a:pt x="117" y="71"/>
                  <a:pt x="114" y="74"/>
                </a:cubicBezTo>
                <a:cubicBezTo>
                  <a:pt x="111" y="79"/>
                  <a:pt x="108" y="82"/>
                  <a:pt x="107" y="83"/>
                </a:cubicBezTo>
                <a:cubicBezTo>
                  <a:pt x="106" y="84"/>
                  <a:pt x="104" y="84"/>
                  <a:pt x="101" y="84"/>
                </a:cubicBezTo>
                <a:cubicBezTo>
                  <a:pt x="99" y="84"/>
                  <a:pt x="98" y="84"/>
                  <a:pt x="97" y="83"/>
                </a:cubicBezTo>
                <a:cubicBezTo>
                  <a:pt x="96" y="83"/>
                  <a:pt x="96" y="82"/>
                  <a:pt x="96" y="81"/>
                </a:cubicBezTo>
                <a:cubicBezTo>
                  <a:pt x="96" y="80"/>
                  <a:pt x="96" y="79"/>
                  <a:pt x="97" y="79"/>
                </a:cubicBezTo>
                <a:cubicBezTo>
                  <a:pt x="98" y="79"/>
                  <a:pt x="101" y="78"/>
                  <a:pt x="104" y="78"/>
                </a:cubicBezTo>
                <a:cubicBezTo>
                  <a:pt x="105" y="78"/>
                  <a:pt x="106" y="78"/>
                  <a:pt x="107" y="78"/>
                </a:cubicBezTo>
                <a:cubicBezTo>
                  <a:pt x="107" y="76"/>
                  <a:pt x="107" y="73"/>
                  <a:pt x="107" y="71"/>
                </a:cubicBezTo>
                <a:cubicBezTo>
                  <a:pt x="107" y="69"/>
                  <a:pt x="108" y="66"/>
                  <a:pt x="108" y="64"/>
                </a:cubicBezTo>
                <a:close/>
                <a:moveTo>
                  <a:pt x="186" y="90"/>
                </a:moveTo>
                <a:cubicBezTo>
                  <a:pt x="179" y="107"/>
                  <a:pt x="153" y="120"/>
                  <a:pt x="122" y="120"/>
                </a:cubicBezTo>
                <a:cubicBezTo>
                  <a:pt x="89" y="120"/>
                  <a:pt x="63" y="106"/>
                  <a:pt x="57" y="89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52" y="142"/>
                  <a:pt x="61" y="143"/>
                  <a:pt x="69" y="149"/>
                </a:cubicBezTo>
                <a:cubicBezTo>
                  <a:pt x="77" y="155"/>
                  <a:pt x="79" y="164"/>
                  <a:pt x="79" y="169"/>
                </a:cubicBezTo>
                <a:cubicBezTo>
                  <a:pt x="162" y="169"/>
                  <a:pt x="162" y="169"/>
                  <a:pt x="162" y="169"/>
                </a:cubicBezTo>
                <a:cubicBezTo>
                  <a:pt x="163" y="164"/>
                  <a:pt x="164" y="155"/>
                  <a:pt x="173" y="149"/>
                </a:cubicBezTo>
                <a:cubicBezTo>
                  <a:pt x="181" y="143"/>
                  <a:pt x="191" y="142"/>
                  <a:pt x="197" y="141"/>
                </a:cubicBezTo>
                <a:lnTo>
                  <a:pt x="186" y="9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Freeform 111"/>
          <p:cNvSpPr>
            <a:spLocks noEditPoints="1"/>
          </p:cNvSpPr>
          <p:nvPr/>
        </p:nvSpPr>
        <p:spPr bwMode="auto">
          <a:xfrm>
            <a:off x="6269875" y="3380127"/>
            <a:ext cx="697883" cy="519105"/>
          </a:xfrm>
          <a:custGeom>
            <a:avLst/>
            <a:gdLst>
              <a:gd name="T0" fmla="*/ 29 w 274"/>
              <a:gd name="T1" fmla="*/ 163 h 204"/>
              <a:gd name="T2" fmla="*/ 253 w 274"/>
              <a:gd name="T3" fmla="*/ 135 h 204"/>
              <a:gd name="T4" fmla="*/ 223 w 274"/>
              <a:gd name="T5" fmla="*/ 0 h 204"/>
              <a:gd name="T6" fmla="*/ 27 w 274"/>
              <a:gd name="T7" fmla="*/ 33 h 204"/>
              <a:gd name="T8" fmla="*/ 28 w 274"/>
              <a:gd name="T9" fmla="*/ 30 h 204"/>
              <a:gd name="T10" fmla="*/ 39 w 274"/>
              <a:gd name="T11" fmla="*/ 30 h 204"/>
              <a:gd name="T12" fmla="*/ 45 w 274"/>
              <a:gd name="T13" fmla="*/ 33 h 204"/>
              <a:gd name="T14" fmla="*/ 48 w 274"/>
              <a:gd name="T15" fmla="*/ 27 h 204"/>
              <a:gd name="T16" fmla="*/ 59 w 274"/>
              <a:gd name="T17" fmla="*/ 26 h 204"/>
              <a:gd name="T18" fmla="*/ 67 w 274"/>
              <a:gd name="T19" fmla="*/ 22 h 204"/>
              <a:gd name="T20" fmla="*/ 72 w 274"/>
              <a:gd name="T21" fmla="*/ 27 h 204"/>
              <a:gd name="T22" fmla="*/ 69 w 274"/>
              <a:gd name="T23" fmla="*/ 25 h 204"/>
              <a:gd name="T24" fmla="*/ 83 w 274"/>
              <a:gd name="T25" fmla="*/ 26 h 204"/>
              <a:gd name="T26" fmla="*/ 92 w 274"/>
              <a:gd name="T27" fmla="*/ 25 h 204"/>
              <a:gd name="T28" fmla="*/ 86 w 274"/>
              <a:gd name="T29" fmla="*/ 30 h 204"/>
              <a:gd name="T30" fmla="*/ 89 w 274"/>
              <a:gd name="T31" fmla="*/ 32 h 204"/>
              <a:gd name="T32" fmla="*/ 100 w 274"/>
              <a:gd name="T33" fmla="*/ 25 h 204"/>
              <a:gd name="T34" fmla="*/ 101 w 274"/>
              <a:gd name="T35" fmla="*/ 29 h 204"/>
              <a:gd name="T36" fmla="*/ 105 w 274"/>
              <a:gd name="T37" fmla="*/ 32 h 204"/>
              <a:gd name="T38" fmla="*/ 34 w 274"/>
              <a:gd name="T39" fmla="*/ 115 h 204"/>
              <a:gd name="T40" fmla="*/ 178 w 274"/>
              <a:gd name="T41" fmla="*/ 118 h 204"/>
              <a:gd name="T42" fmla="*/ 207 w 274"/>
              <a:gd name="T43" fmla="*/ 107 h 204"/>
              <a:gd name="T44" fmla="*/ 211 w 274"/>
              <a:gd name="T45" fmla="*/ 106 h 204"/>
              <a:gd name="T46" fmla="*/ 213 w 274"/>
              <a:gd name="T47" fmla="*/ 115 h 204"/>
              <a:gd name="T48" fmla="*/ 203 w 274"/>
              <a:gd name="T49" fmla="*/ 117 h 204"/>
              <a:gd name="T50" fmla="*/ 197 w 274"/>
              <a:gd name="T51" fmla="*/ 109 h 204"/>
              <a:gd name="T52" fmla="*/ 186 w 274"/>
              <a:gd name="T53" fmla="*/ 107 h 204"/>
              <a:gd name="T54" fmla="*/ 193 w 274"/>
              <a:gd name="T55" fmla="*/ 107 h 204"/>
              <a:gd name="T56" fmla="*/ 192 w 274"/>
              <a:gd name="T57" fmla="*/ 116 h 204"/>
              <a:gd name="T58" fmla="*/ 178 w 274"/>
              <a:gd name="T59" fmla="*/ 117 h 204"/>
              <a:gd name="T60" fmla="*/ 125 w 274"/>
              <a:gd name="T61" fmla="*/ 115 h 204"/>
              <a:gd name="T62" fmla="*/ 159 w 274"/>
              <a:gd name="T63" fmla="*/ 106 h 204"/>
              <a:gd name="T64" fmla="*/ 163 w 274"/>
              <a:gd name="T65" fmla="*/ 107 h 204"/>
              <a:gd name="T66" fmla="*/ 162 w 274"/>
              <a:gd name="T67" fmla="*/ 116 h 204"/>
              <a:gd name="T68" fmla="*/ 149 w 274"/>
              <a:gd name="T69" fmla="*/ 118 h 204"/>
              <a:gd name="T70" fmla="*/ 148 w 274"/>
              <a:gd name="T71" fmla="*/ 108 h 204"/>
              <a:gd name="T72" fmla="*/ 151 w 274"/>
              <a:gd name="T73" fmla="*/ 108 h 204"/>
              <a:gd name="T74" fmla="*/ 143 w 274"/>
              <a:gd name="T75" fmla="*/ 107 h 204"/>
              <a:gd name="T76" fmla="*/ 141 w 274"/>
              <a:gd name="T77" fmla="*/ 117 h 204"/>
              <a:gd name="T78" fmla="*/ 127 w 274"/>
              <a:gd name="T79" fmla="*/ 115 h 204"/>
              <a:gd name="T80" fmla="*/ 76 w 274"/>
              <a:gd name="T81" fmla="*/ 107 h 204"/>
              <a:gd name="T82" fmla="*/ 80 w 274"/>
              <a:gd name="T83" fmla="*/ 106 h 204"/>
              <a:gd name="T84" fmla="*/ 114 w 274"/>
              <a:gd name="T85" fmla="*/ 109 h 204"/>
              <a:gd name="T86" fmla="*/ 109 w 274"/>
              <a:gd name="T87" fmla="*/ 117 h 204"/>
              <a:gd name="T88" fmla="*/ 96 w 274"/>
              <a:gd name="T89" fmla="*/ 115 h 204"/>
              <a:gd name="T90" fmla="*/ 101 w 274"/>
              <a:gd name="T91" fmla="*/ 108 h 204"/>
              <a:gd name="T92" fmla="*/ 102 w 274"/>
              <a:gd name="T93" fmla="*/ 108 h 204"/>
              <a:gd name="T94" fmla="*/ 94 w 274"/>
              <a:gd name="T95" fmla="*/ 115 h 204"/>
              <a:gd name="T96" fmla="*/ 88 w 274"/>
              <a:gd name="T97" fmla="*/ 116 h 204"/>
              <a:gd name="T98" fmla="*/ 77 w 274"/>
              <a:gd name="T99" fmla="*/ 108 h 204"/>
              <a:gd name="T100" fmla="*/ 59 w 274"/>
              <a:gd name="T101" fmla="*/ 106 h 204"/>
              <a:gd name="T102" fmla="*/ 63 w 274"/>
              <a:gd name="T103" fmla="*/ 107 h 204"/>
              <a:gd name="T104" fmla="*/ 62 w 274"/>
              <a:gd name="T105" fmla="*/ 116 h 204"/>
              <a:gd name="T106" fmla="*/ 49 w 274"/>
              <a:gd name="T107" fmla="*/ 118 h 204"/>
              <a:gd name="T108" fmla="*/ 48 w 274"/>
              <a:gd name="T109" fmla="*/ 108 h 204"/>
              <a:gd name="T110" fmla="*/ 51 w 274"/>
              <a:gd name="T111" fmla="*/ 108 h 204"/>
              <a:gd name="T112" fmla="*/ 43 w 274"/>
              <a:gd name="T113" fmla="*/ 107 h 204"/>
              <a:gd name="T114" fmla="*/ 41 w 274"/>
              <a:gd name="T115" fmla="*/ 117 h 204"/>
              <a:gd name="T116" fmla="*/ 27 w 274"/>
              <a:gd name="T117" fmla="*/ 115 h 204"/>
              <a:gd name="T118" fmla="*/ 52 w 274"/>
              <a:gd name="T119" fmla="*/ 87 h 204"/>
              <a:gd name="T120" fmla="*/ 64 w 274"/>
              <a:gd name="T121" fmla="*/ 71 h 204"/>
              <a:gd name="T122" fmla="*/ 25 w 274"/>
              <a:gd name="T123" fmla="*/ 79 h 204"/>
              <a:gd name="T124" fmla="*/ 25 w 274"/>
              <a:gd name="T125" fmla="*/ 69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04">
                <a:moveTo>
                  <a:pt x="253" y="49"/>
                </a:moveTo>
                <a:cubicBezTo>
                  <a:pt x="259" y="50"/>
                  <a:pt x="264" y="52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71" y="60"/>
                  <a:pt x="274" y="66"/>
                  <a:pt x="274" y="72"/>
                </a:cubicBezTo>
                <a:cubicBezTo>
                  <a:pt x="274" y="181"/>
                  <a:pt x="274" y="181"/>
                  <a:pt x="274" y="181"/>
                </a:cubicBezTo>
                <a:cubicBezTo>
                  <a:pt x="274" y="188"/>
                  <a:pt x="271" y="193"/>
                  <a:pt x="267" y="198"/>
                </a:cubicBezTo>
                <a:cubicBezTo>
                  <a:pt x="267" y="198"/>
                  <a:pt x="267" y="198"/>
                  <a:pt x="267" y="198"/>
                </a:cubicBezTo>
                <a:cubicBezTo>
                  <a:pt x="263" y="202"/>
                  <a:pt x="257" y="204"/>
                  <a:pt x="251" y="204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46" y="204"/>
                  <a:pt x="40" y="202"/>
                  <a:pt x="36" y="198"/>
                </a:cubicBezTo>
                <a:cubicBezTo>
                  <a:pt x="36" y="198"/>
                  <a:pt x="36" y="198"/>
                  <a:pt x="36" y="198"/>
                </a:cubicBezTo>
                <a:cubicBezTo>
                  <a:pt x="32" y="193"/>
                  <a:pt x="29" y="188"/>
                  <a:pt x="29" y="181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43" y="181"/>
                  <a:pt x="43" y="181"/>
                  <a:pt x="43" y="181"/>
                </a:cubicBezTo>
                <a:cubicBezTo>
                  <a:pt x="43" y="184"/>
                  <a:pt x="44" y="186"/>
                  <a:pt x="45" y="188"/>
                </a:cubicBezTo>
                <a:cubicBezTo>
                  <a:pt x="47" y="190"/>
                  <a:pt x="49" y="191"/>
                  <a:pt x="52" y="191"/>
                </a:cubicBezTo>
                <a:cubicBezTo>
                  <a:pt x="251" y="191"/>
                  <a:pt x="251" y="191"/>
                  <a:pt x="251" y="191"/>
                </a:cubicBezTo>
                <a:cubicBezTo>
                  <a:pt x="254" y="191"/>
                  <a:pt x="256" y="190"/>
                  <a:pt x="258" y="188"/>
                </a:cubicBezTo>
                <a:cubicBezTo>
                  <a:pt x="259" y="186"/>
                  <a:pt x="261" y="184"/>
                  <a:pt x="261" y="181"/>
                </a:cubicBezTo>
                <a:cubicBezTo>
                  <a:pt x="261" y="179"/>
                  <a:pt x="261" y="179"/>
                  <a:pt x="261" y="179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80" y="163"/>
                  <a:pt x="80" y="163"/>
                  <a:pt x="80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42" y="163"/>
                  <a:pt x="253" y="152"/>
                  <a:pt x="253" y="138"/>
                </a:cubicBezTo>
                <a:cubicBezTo>
                  <a:pt x="253" y="135"/>
                  <a:pt x="253" y="135"/>
                  <a:pt x="253" y="135"/>
                </a:cubicBezTo>
                <a:cubicBezTo>
                  <a:pt x="261" y="135"/>
                  <a:pt x="261" y="135"/>
                  <a:pt x="261" y="135"/>
                </a:cubicBezTo>
                <a:cubicBezTo>
                  <a:pt x="261" y="72"/>
                  <a:pt x="261" y="72"/>
                  <a:pt x="261" y="72"/>
                </a:cubicBezTo>
                <a:cubicBezTo>
                  <a:pt x="261" y="69"/>
                  <a:pt x="259" y="67"/>
                  <a:pt x="258" y="65"/>
                </a:cubicBezTo>
                <a:cubicBezTo>
                  <a:pt x="257" y="64"/>
                  <a:pt x="255" y="63"/>
                  <a:pt x="253" y="63"/>
                </a:cubicBezTo>
                <a:cubicBezTo>
                  <a:pt x="253" y="49"/>
                  <a:pt x="253" y="49"/>
                  <a:pt x="253" y="49"/>
                </a:cubicBezTo>
                <a:close/>
                <a:moveTo>
                  <a:pt x="13" y="0"/>
                </a:moveTo>
                <a:cubicBezTo>
                  <a:pt x="6" y="0"/>
                  <a:pt x="0" y="6"/>
                  <a:pt x="0" y="12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0"/>
                  <a:pt x="6" y="146"/>
                  <a:pt x="13" y="146"/>
                </a:cubicBezTo>
                <a:cubicBezTo>
                  <a:pt x="223" y="146"/>
                  <a:pt x="223" y="146"/>
                  <a:pt x="223" y="146"/>
                </a:cubicBezTo>
                <a:cubicBezTo>
                  <a:pt x="230" y="146"/>
                  <a:pt x="235" y="140"/>
                  <a:pt x="235" y="133"/>
                </a:cubicBezTo>
                <a:cubicBezTo>
                  <a:pt x="235" y="12"/>
                  <a:pt x="235" y="12"/>
                  <a:pt x="235" y="12"/>
                </a:cubicBezTo>
                <a:cubicBezTo>
                  <a:pt x="235" y="6"/>
                  <a:pt x="230" y="0"/>
                  <a:pt x="223" y="0"/>
                </a:cubicBezTo>
                <a:cubicBezTo>
                  <a:pt x="13" y="0"/>
                  <a:pt x="13" y="0"/>
                  <a:pt x="13" y="0"/>
                </a:cubicBezTo>
                <a:close/>
                <a:moveTo>
                  <a:pt x="31" y="51"/>
                </a:moveTo>
                <a:cubicBezTo>
                  <a:pt x="28" y="51"/>
                  <a:pt x="25" y="54"/>
                  <a:pt x="25" y="57"/>
                </a:cubicBezTo>
                <a:cubicBezTo>
                  <a:pt x="25" y="60"/>
                  <a:pt x="25" y="60"/>
                  <a:pt x="25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1"/>
                  <a:pt x="36" y="51"/>
                  <a:pt x="36" y="51"/>
                </a:cubicBezTo>
                <a:cubicBezTo>
                  <a:pt x="31" y="51"/>
                  <a:pt x="31" y="51"/>
                  <a:pt x="31" y="51"/>
                </a:cubicBezTo>
                <a:close/>
                <a:moveTo>
                  <a:pt x="32" y="29"/>
                </a:moveTo>
                <a:cubicBezTo>
                  <a:pt x="35" y="29"/>
                  <a:pt x="35" y="29"/>
                  <a:pt x="35" y="29"/>
                </a:cubicBezTo>
                <a:cubicBezTo>
                  <a:pt x="34" y="30"/>
                  <a:pt x="34" y="31"/>
                  <a:pt x="34" y="31"/>
                </a:cubicBezTo>
                <a:cubicBezTo>
                  <a:pt x="33" y="32"/>
                  <a:pt x="33" y="32"/>
                  <a:pt x="32" y="33"/>
                </a:cubicBezTo>
                <a:cubicBezTo>
                  <a:pt x="31" y="33"/>
                  <a:pt x="31" y="33"/>
                  <a:pt x="30" y="33"/>
                </a:cubicBezTo>
                <a:cubicBezTo>
                  <a:pt x="28" y="33"/>
                  <a:pt x="27" y="33"/>
                  <a:pt x="27" y="33"/>
                </a:cubicBezTo>
                <a:cubicBezTo>
                  <a:pt x="26" y="32"/>
                  <a:pt x="25" y="32"/>
                  <a:pt x="25" y="31"/>
                </a:cubicBezTo>
                <a:cubicBezTo>
                  <a:pt x="24" y="30"/>
                  <a:pt x="24" y="29"/>
                  <a:pt x="24" y="27"/>
                </a:cubicBezTo>
                <a:cubicBezTo>
                  <a:pt x="24" y="26"/>
                  <a:pt x="24" y="24"/>
                  <a:pt x="25" y="23"/>
                </a:cubicBezTo>
                <a:cubicBezTo>
                  <a:pt x="26" y="22"/>
                  <a:pt x="28" y="22"/>
                  <a:pt x="30" y="22"/>
                </a:cubicBezTo>
                <a:cubicBezTo>
                  <a:pt x="31" y="22"/>
                  <a:pt x="32" y="22"/>
                  <a:pt x="33" y="23"/>
                </a:cubicBezTo>
                <a:cubicBezTo>
                  <a:pt x="34" y="23"/>
                  <a:pt x="34" y="24"/>
                  <a:pt x="35" y="25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6"/>
                  <a:pt x="31" y="25"/>
                  <a:pt x="31" y="25"/>
                </a:cubicBezTo>
                <a:cubicBezTo>
                  <a:pt x="31" y="25"/>
                  <a:pt x="31" y="25"/>
                  <a:pt x="31" y="25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8" y="25"/>
                  <a:pt x="28" y="25"/>
                </a:cubicBezTo>
                <a:cubicBezTo>
                  <a:pt x="28" y="26"/>
                  <a:pt x="27" y="27"/>
                  <a:pt x="27" y="27"/>
                </a:cubicBezTo>
                <a:cubicBezTo>
                  <a:pt x="27" y="29"/>
                  <a:pt x="28" y="30"/>
                  <a:pt x="28" y="30"/>
                </a:cubicBezTo>
                <a:cubicBezTo>
                  <a:pt x="28" y="30"/>
                  <a:pt x="29" y="31"/>
                  <a:pt x="29" y="31"/>
                </a:cubicBezTo>
                <a:cubicBezTo>
                  <a:pt x="30" y="31"/>
                  <a:pt x="31" y="30"/>
                  <a:pt x="31" y="30"/>
                </a:cubicBezTo>
                <a:cubicBezTo>
                  <a:pt x="31" y="30"/>
                  <a:pt x="32" y="29"/>
                  <a:pt x="32" y="29"/>
                </a:cubicBezTo>
                <a:close/>
                <a:moveTo>
                  <a:pt x="36" y="25"/>
                </a:moveTo>
                <a:cubicBezTo>
                  <a:pt x="39" y="25"/>
                  <a:pt x="39" y="25"/>
                  <a:pt x="39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40" y="25"/>
                  <a:pt x="40" y="25"/>
                </a:cubicBezTo>
                <a:cubicBezTo>
                  <a:pt x="40" y="25"/>
                  <a:pt x="40" y="25"/>
                  <a:pt x="41" y="25"/>
                </a:cubicBezTo>
                <a:cubicBezTo>
                  <a:pt x="41" y="25"/>
                  <a:pt x="42" y="25"/>
                  <a:pt x="42" y="25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0" y="27"/>
                  <a:pt x="40" y="27"/>
                  <a:pt x="40" y="28"/>
                </a:cubicBezTo>
                <a:cubicBezTo>
                  <a:pt x="39" y="28"/>
                  <a:pt x="39" y="29"/>
                  <a:pt x="39" y="30"/>
                </a:cubicBezTo>
                <a:cubicBezTo>
                  <a:pt x="39" y="33"/>
                  <a:pt x="39" y="33"/>
                  <a:pt x="39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25"/>
                  <a:pt x="36" y="25"/>
                  <a:pt x="36" y="25"/>
                </a:cubicBezTo>
                <a:close/>
                <a:moveTo>
                  <a:pt x="52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1"/>
                  <a:pt x="46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49" y="31"/>
                  <a:pt x="49" y="31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2"/>
                  <a:pt x="51" y="32"/>
                  <a:pt x="50" y="33"/>
                </a:cubicBezTo>
                <a:cubicBezTo>
                  <a:pt x="49" y="33"/>
                  <a:pt x="48" y="33"/>
                  <a:pt x="47" y="33"/>
                </a:cubicBezTo>
                <a:cubicBezTo>
                  <a:pt x="46" y="33"/>
                  <a:pt x="45" y="33"/>
                  <a:pt x="45" y="33"/>
                </a:cubicBezTo>
                <a:cubicBezTo>
                  <a:pt x="44" y="32"/>
                  <a:pt x="44" y="32"/>
                  <a:pt x="43" y="31"/>
                </a:cubicBezTo>
                <a:cubicBezTo>
                  <a:pt x="43" y="31"/>
                  <a:pt x="43" y="30"/>
                  <a:pt x="43" y="29"/>
                </a:cubicBezTo>
                <a:cubicBezTo>
                  <a:pt x="43" y="28"/>
                  <a:pt x="43" y="27"/>
                  <a:pt x="44" y="26"/>
                </a:cubicBezTo>
                <a:cubicBezTo>
                  <a:pt x="45" y="25"/>
                  <a:pt x="46" y="25"/>
                  <a:pt x="47" y="25"/>
                </a:cubicBezTo>
                <a:cubicBezTo>
                  <a:pt x="48" y="25"/>
                  <a:pt x="49" y="25"/>
                  <a:pt x="50" y="25"/>
                </a:cubicBezTo>
                <a:cubicBezTo>
                  <a:pt x="51" y="26"/>
                  <a:pt x="51" y="26"/>
                  <a:pt x="51" y="27"/>
                </a:cubicBezTo>
                <a:cubicBezTo>
                  <a:pt x="52" y="28"/>
                  <a:pt x="52" y="28"/>
                  <a:pt x="52" y="29"/>
                </a:cubicBezTo>
                <a:cubicBezTo>
                  <a:pt x="52" y="30"/>
                  <a:pt x="52" y="30"/>
                  <a:pt x="52" y="30"/>
                </a:cubicBezTo>
                <a:close/>
                <a:moveTo>
                  <a:pt x="49" y="28"/>
                </a:move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7"/>
                  <a:pt x="46" y="27"/>
                </a:cubicBezTo>
                <a:cubicBezTo>
                  <a:pt x="46" y="27"/>
                  <a:pt x="47" y="27"/>
                  <a:pt x="47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49" y="28"/>
                  <a:pt x="49" y="28"/>
                </a:cubicBezTo>
                <a:close/>
                <a:moveTo>
                  <a:pt x="62" y="22"/>
                </a:moveTo>
                <a:cubicBezTo>
                  <a:pt x="62" y="33"/>
                  <a:pt x="62" y="33"/>
                  <a:pt x="62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3"/>
                  <a:pt x="58" y="33"/>
                </a:cubicBezTo>
                <a:cubicBezTo>
                  <a:pt x="57" y="33"/>
                  <a:pt x="57" y="33"/>
                  <a:pt x="56" y="33"/>
                </a:cubicBezTo>
                <a:cubicBezTo>
                  <a:pt x="55" y="33"/>
                  <a:pt x="54" y="33"/>
                  <a:pt x="54" y="32"/>
                </a:cubicBezTo>
                <a:cubicBezTo>
                  <a:pt x="53" y="31"/>
                  <a:pt x="53" y="30"/>
                  <a:pt x="53" y="29"/>
                </a:cubicBezTo>
                <a:cubicBezTo>
                  <a:pt x="53" y="28"/>
                  <a:pt x="53" y="27"/>
                  <a:pt x="54" y="26"/>
                </a:cubicBezTo>
                <a:cubicBezTo>
                  <a:pt x="54" y="25"/>
                  <a:pt x="55" y="25"/>
                  <a:pt x="56" y="25"/>
                </a:cubicBezTo>
                <a:cubicBezTo>
                  <a:pt x="57" y="25"/>
                  <a:pt x="57" y="25"/>
                  <a:pt x="58" y="25"/>
                </a:cubicBezTo>
                <a:cubicBezTo>
                  <a:pt x="58" y="25"/>
                  <a:pt x="58" y="26"/>
                  <a:pt x="59" y="26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59" y="29"/>
                </a:moveTo>
                <a:cubicBezTo>
                  <a:pt x="59" y="30"/>
                  <a:pt x="58" y="30"/>
                  <a:pt x="58" y="30"/>
                </a:cubicBezTo>
                <a:cubicBezTo>
                  <a:pt x="58" y="31"/>
                  <a:pt x="58" y="31"/>
                  <a:pt x="57" y="31"/>
                </a:cubicBezTo>
                <a:cubicBezTo>
                  <a:pt x="57" y="31"/>
                  <a:pt x="57" y="31"/>
                  <a:pt x="56" y="30"/>
                </a:cubicBezTo>
                <a:cubicBezTo>
                  <a:pt x="56" y="30"/>
                  <a:pt x="56" y="30"/>
                  <a:pt x="56" y="29"/>
                </a:cubicBezTo>
                <a:cubicBezTo>
                  <a:pt x="56" y="28"/>
                  <a:pt x="56" y="28"/>
                  <a:pt x="56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7"/>
                  <a:pt x="58" y="28"/>
                </a:cubicBezTo>
                <a:cubicBezTo>
                  <a:pt x="58" y="28"/>
                  <a:pt x="59" y="28"/>
                  <a:pt x="59" y="29"/>
                </a:cubicBezTo>
                <a:close/>
                <a:moveTo>
                  <a:pt x="64" y="22"/>
                </a:moveTo>
                <a:cubicBezTo>
                  <a:pt x="67" y="22"/>
                  <a:pt x="67" y="22"/>
                  <a:pt x="67" y="22"/>
                </a:cubicBezTo>
                <a:cubicBezTo>
                  <a:pt x="67" y="24"/>
                  <a:pt x="67" y="24"/>
                  <a:pt x="67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22"/>
                  <a:pt x="64" y="22"/>
                  <a:pt x="64" y="22"/>
                </a:cubicBezTo>
                <a:close/>
                <a:moveTo>
                  <a:pt x="64" y="25"/>
                </a:moveTo>
                <a:cubicBezTo>
                  <a:pt x="67" y="25"/>
                  <a:pt x="67" y="25"/>
                  <a:pt x="67" y="25"/>
                </a:cubicBezTo>
                <a:cubicBezTo>
                  <a:pt x="67" y="33"/>
                  <a:pt x="67" y="33"/>
                  <a:pt x="67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25"/>
                  <a:pt x="64" y="25"/>
                  <a:pt x="64" y="25"/>
                </a:cubicBezTo>
                <a:close/>
                <a:moveTo>
                  <a:pt x="72" y="22"/>
                </a:moveTo>
                <a:cubicBezTo>
                  <a:pt x="72" y="25"/>
                  <a:pt x="72" y="25"/>
                  <a:pt x="72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7"/>
                  <a:pt x="74" y="27"/>
                  <a:pt x="74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30"/>
                  <a:pt x="72" y="31"/>
                  <a:pt x="72" y="31"/>
                </a:cubicBezTo>
                <a:cubicBezTo>
                  <a:pt x="72" y="31"/>
                  <a:pt x="73" y="31"/>
                  <a:pt x="73" y="31"/>
                </a:cubicBezTo>
                <a:cubicBezTo>
                  <a:pt x="73" y="31"/>
                  <a:pt x="73" y="31"/>
                  <a:pt x="74" y="31"/>
                </a:cubicBezTo>
                <a:cubicBezTo>
                  <a:pt x="74" y="33"/>
                  <a:pt x="74" y="33"/>
                  <a:pt x="74" y="33"/>
                </a:cubicBezTo>
                <a:cubicBezTo>
                  <a:pt x="73" y="33"/>
                  <a:pt x="73" y="33"/>
                  <a:pt x="72" y="33"/>
                </a:cubicBezTo>
                <a:cubicBezTo>
                  <a:pt x="71" y="33"/>
                  <a:pt x="71" y="33"/>
                  <a:pt x="70" y="33"/>
                </a:cubicBezTo>
                <a:cubicBezTo>
                  <a:pt x="70" y="33"/>
                  <a:pt x="70" y="32"/>
                  <a:pt x="69" y="32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4"/>
                  <a:pt x="69" y="24"/>
                  <a:pt x="69" y="24"/>
                </a:cubicBezTo>
                <a:cubicBezTo>
                  <a:pt x="72" y="22"/>
                  <a:pt x="72" y="22"/>
                  <a:pt x="72" y="22"/>
                </a:cubicBezTo>
                <a:close/>
                <a:moveTo>
                  <a:pt x="83" y="29"/>
                </a:moveTo>
                <a:cubicBezTo>
                  <a:pt x="85" y="30"/>
                  <a:pt x="85" y="30"/>
                  <a:pt x="85" y="30"/>
                </a:cubicBezTo>
                <a:cubicBezTo>
                  <a:pt x="84" y="31"/>
                  <a:pt x="84" y="32"/>
                  <a:pt x="83" y="32"/>
                </a:cubicBezTo>
                <a:cubicBezTo>
                  <a:pt x="82" y="33"/>
                  <a:pt x="81" y="33"/>
                  <a:pt x="80" y="33"/>
                </a:cubicBezTo>
                <a:cubicBezTo>
                  <a:pt x="79" y="33"/>
                  <a:pt x="78" y="33"/>
                  <a:pt x="77" y="32"/>
                </a:cubicBezTo>
                <a:cubicBezTo>
                  <a:pt x="76" y="31"/>
                  <a:pt x="75" y="29"/>
                  <a:pt x="75" y="28"/>
                </a:cubicBezTo>
                <a:cubicBezTo>
                  <a:pt x="75" y="26"/>
                  <a:pt x="76" y="24"/>
                  <a:pt x="77" y="23"/>
                </a:cubicBezTo>
                <a:cubicBezTo>
                  <a:pt x="78" y="22"/>
                  <a:pt x="79" y="22"/>
                  <a:pt x="80" y="22"/>
                </a:cubicBezTo>
                <a:cubicBezTo>
                  <a:pt x="82" y="22"/>
                  <a:pt x="83" y="22"/>
                  <a:pt x="84" y="23"/>
                </a:cubicBezTo>
                <a:cubicBezTo>
                  <a:pt x="84" y="24"/>
                  <a:pt x="84" y="24"/>
                  <a:pt x="85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2" y="25"/>
                  <a:pt x="82" y="25"/>
                  <a:pt x="82" y="24"/>
                </a:cubicBezTo>
                <a:cubicBezTo>
                  <a:pt x="81" y="24"/>
                  <a:pt x="81" y="24"/>
                  <a:pt x="80" y="24"/>
                </a:cubicBezTo>
                <a:cubicBezTo>
                  <a:pt x="79" y="24"/>
                  <a:pt x="79" y="24"/>
                  <a:pt x="78" y="25"/>
                </a:cubicBezTo>
                <a:cubicBezTo>
                  <a:pt x="78" y="25"/>
                  <a:pt x="77" y="26"/>
                  <a:pt x="77" y="27"/>
                </a:cubicBezTo>
                <a:cubicBezTo>
                  <a:pt x="77" y="29"/>
                  <a:pt x="78" y="30"/>
                  <a:pt x="78" y="30"/>
                </a:cubicBezTo>
                <a:cubicBezTo>
                  <a:pt x="79" y="31"/>
                  <a:pt x="79" y="31"/>
                  <a:pt x="80" y="31"/>
                </a:cubicBezTo>
                <a:cubicBezTo>
                  <a:pt x="81" y="31"/>
                  <a:pt x="81" y="31"/>
                  <a:pt x="82" y="31"/>
                </a:cubicBezTo>
                <a:cubicBezTo>
                  <a:pt x="82" y="30"/>
                  <a:pt x="82" y="30"/>
                  <a:pt x="83" y="29"/>
                </a:cubicBezTo>
                <a:close/>
                <a:moveTo>
                  <a:pt x="88" y="28"/>
                </a:moveTo>
                <a:cubicBezTo>
                  <a:pt x="86" y="27"/>
                  <a:pt x="86" y="27"/>
                  <a:pt x="86" y="27"/>
                </a:cubicBezTo>
                <a:cubicBezTo>
                  <a:pt x="86" y="26"/>
                  <a:pt x="87" y="26"/>
                  <a:pt x="87" y="25"/>
                </a:cubicBezTo>
                <a:cubicBezTo>
                  <a:pt x="88" y="25"/>
                  <a:pt x="89" y="25"/>
                  <a:pt x="90" y="25"/>
                </a:cubicBezTo>
                <a:cubicBezTo>
                  <a:pt x="91" y="25"/>
                  <a:pt x="91" y="25"/>
                  <a:pt x="92" y="25"/>
                </a:cubicBezTo>
                <a:cubicBezTo>
                  <a:pt x="92" y="25"/>
                  <a:pt x="93" y="26"/>
                  <a:pt x="93" y="26"/>
                </a:cubicBezTo>
                <a:cubicBezTo>
                  <a:pt x="93" y="26"/>
                  <a:pt x="93" y="27"/>
                  <a:pt x="93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1"/>
                  <a:pt x="93" y="32"/>
                  <a:pt x="93" y="32"/>
                </a:cubicBezTo>
                <a:cubicBezTo>
                  <a:pt x="93" y="32"/>
                  <a:pt x="93" y="33"/>
                  <a:pt x="93" y="33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3"/>
                  <a:pt x="91" y="33"/>
                  <a:pt x="91" y="32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2"/>
                  <a:pt x="90" y="33"/>
                  <a:pt x="90" y="33"/>
                </a:cubicBezTo>
                <a:cubicBezTo>
                  <a:pt x="90" y="33"/>
                  <a:pt x="89" y="33"/>
                  <a:pt x="89" y="33"/>
                </a:cubicBezTo>
                <a:cubicBezTo>
                  <a:pt x="88" y="33"/>
                  <a:pt x="87" y="33"/>
                  <a:pt x="87" y="33"/>
                </a:cubicBezTo>
                <a:cubicBezTo>
                  <a:pt x="86" y="32"/>
                  <a:pt x="86" y="32"/>
                  <a:pt x="86" y="31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29"/>
                  <a:pt x="87" y="29"/>
                  <a:pt x="87" y="29"/>
                </a:cubicBezTo>
                <a:cubicBezTo>
                  <a:pt x="88" y="29"/>
                  <a:pt x="88" y="29"/>
                  <a:pt x="89" y="28"/>
                </a:cubicBezTo>
                <a:cubicBezTo>
                  <a:pt x="90" y="28"/>
                  <a:pt x="91" y="28"/>
                  <a:pt x="91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1" y="27"/>
                  <a:pt x="91" y="27"/>
                  <a:pt x="91" y="27"/>
                </a:cubicBezTo>
                <a:cubicBezTo>
                  <a:pt x="90" y="27"/>
                  <a:pt x="90" y="26"/>
                  <a:pt x="90" y="26"/>
                </a:cubicBezTo>
                <a:cubicBezTo>
                  <a:pt x="89" y="26"/>
                  <a:pt x="89" y="27"/>
                  <a:pt x="89" y="27"/>
                </a:cubicBezTo>
                <a:cubicBezTo>
                  <a:pt x="88" y="27"/>
                  <a:pt x="88" y="27"/>
                  <a:pt x="88" y="28"/>
                </a:cubicBezTo>
                <a:close/>
                <a:moveTo>
                  <a:pt x="91" y="29"/>
                </a:moveTo>
                <a:cubicBezTo>
                  <a:pt x="91" y="30"/>
                  <a:pt x="91" y="30"/>
                  <a:pt x="91" y="30"/>
                </a:cubicBezTo>
                <a:cubicBezTo>
                  <a:pt x="91" y="30"/>
                  <a:pt x="91" y="30"/>
                  <a:pt x="91" y="31"/>
                </a:cubicBezTo>
                <a:cubicBezTo>
                  <a:pt x="91" y="31"/>
                  <a:pt x="91" y="31"/>
                  <a:pt x="90" y="31"/>
                </a:cubicBezTo>
                <a:cubicBezTo>
                  <a:pt x="90" y="32"/>
                  <a:pt x="90" y="32"/>
                  <a:pt x="89" y="32"/>
                </a:cubicBezTo>
                <a:cubicBezTo>
                  <a:pt x="89" y="32"/>
                  <a:pt x="89" y="32"/>
                  <a:pt x="88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0"/>
                  <a:pt x="88" y="30"/>
                  <a:pt x="89" y="30"/>
                </a:cubicBezTo>
                <a:cubicBezTo>
                  <a:pt x="89" y="30"/>
                  <a:pt x="89" y="30"/>
                  <a:pt x="90" y="30"/>
                </a:cubicBezTo>
                <a:cubicBezTo>
                  <a:pt x="90" y="29"/>
                  <a:pt x="91" y="29"/>
                  <a:pt x="91" y="29"/>
                </a:cubicBezTo>
                <a:close/>
                <a:moveTo>
                  <a:pt x="97" y="33"/>
                </a:moveTo>
                <a:cubicBezTo>
                  <a:pt x="95" y="33"/>
                  <a:pt x="95" y="33"/>
                  <a:pt x="95" y="33"/>
                </a:cubicBezTo>
                <a:cubicBezTo>
                  <a:pt x="95" y="25"/>
                  <a:pt x="95" y="25"/>
                  <a:pt x="95" y="25"/>
                </a:cubicBezTo>
                <a:cubicBezTo>
                  <a:pt x="97" y="25"/>
                  <a:pt x="97" y="25"/>
                  <a:pt x="97" y="25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8" y="25"/>
                  <a:pt x="98" y="25"/>
                </a:cubicBezTo>
                <a:cubicBezTo>
                  <a:pt x="98" y="25"/>
                  <a:pt x="98" y="25"/>
                  <a:pt x="99" y="25"/>
                </a:cubicBezTo>
                <a:cubicBezTo>
                  <a:pt x="99" y="25"/>
                  <a:pt x="100" y="25"/>
                  <a:pt x="100" y="25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7"/>
                  <a:pt x="99" y="27"/>
                  <a:pt x="99" y="27"/>
                </a:cubicBezTo>
                <a:cubicBezTo>
                  <a:pt x="98" y="27"/>
                  <a:pt x="98" y="27"/>
                  <a:pt x="98" y="27"/>
                </a:cubicBezTo>
                <a:cubicBezTo>
                  <a:pt x="98" y="27"/>
                  <a:pt x="97" y="27"/>
                  <a:pt x="97" y="28"/>
                </a:cubicBezTo>
                <a:cubicBezTo>
                  <a:pt x="97" y="28"/>
                  <a:pt x="97" y="29"/>
                  <a:pt x="97" y="31"/>
                </a:cubicBezTo>
                <a:cubicBezTo>
                  <a:pt x="97" y="33"/>
                  <a:pt x="97" y="33"/>
                  <a:pt x="97" y="33"/>
                </a:cubicBezTo>
                <a:close/>
                <a:moveTo>
                  <a:pt x="108" y="33"/>
                </a:moveTo>
                <a:cubicBezTo>
                  <a:pt x="106" y="33"/>
                  <a:pt x="106" y="33"/>
                  <a:pt x="106" y="33"/>
                </a:cubicBezTo>
                <a:cubicBezTo>
                  <a:pt x="106" y="32"/>
                  <a:pt x="106" y="32"/>
                  <a:pt x="106" y="32"/>
                </a:cubicBezTo>
                <a:cubicBezTo>
                  <a:pt x="106" y="32"/>
                  <a:pt x="106" y="33"/>
                  <a:pt x="105" y="33"/>
                </a:cubicBezTo>
                <a:cubicBezTo>
                  <a:pt x="105" y="33"/>
                  <a:pt x="104" y="33"/>
                  <a:pt x="104" y="33"/>
                </a:cubicBezTo>
                <a:cubicBezTo>
                  <a:pt x="103" y="33"/>
                  <a:pt x="102" y="33"/>
                  <a:pt x="102" y="32"/>
                </a:cubicBezTo>
                <a:cubicBezTo>
                  <a:pt x="101" y="31"/>
                  <a:pt x="101" y="30"/>
                  <a:pt x="101" y="29"/>
                </a:cubicBezTo>
                <a:cubicBezTo>
                  <a:pt x="101" y="28"/>
                  <a:pt x="101" y="27"/>
                  <a:pt x="102" y="26"/>
                </a:cubicBezTo>
                <a:cubicBezTo>
                  <a:pt x="102" y="25"/>
                  <a:pt x="103" y="25"/>
                  <a:pt x="104" y="25"/>
                </a:cubicBezTo>
                <a:cubicBezTo>
                  <a:pt x="105" y="25"/>
                  <a:pt x="106" y="25"/>
                  <a:pt x="106" y="2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33"/>
                  <a:pt x="108" y="33"/>
                  <a:pt x="108" y="33"/>
                </a:cubicBezTo>
                <a:close/>
                <a:moveTo>
                  <a:pt x="103" y="29"/>
                </a:moveTo>
                <a:cubicBezTo>
                  <a:pt x="103" y="28"/>
                  <a:pt x="103" y="27"/>
                  <a:pt x="103" y="27"/>
                </a:cubicBezTo>
                <a:cubicBezTo>
                  <a:pt x="104" y="27"/>
                  <a:pt x="104" y="26"/>
                  <a:pt x="105" y="26"/>
                </a:cubicBezTo>
                <a:cubicBezTo>
                  <a:pt x="105" y="26"/>
                  <a:pt x="105" y="27"/>
                  <a:pt x="106" y="27"/>
                </a:cubicBezTo>
                <a:cubicBezTo>
                  <a:pt x="106" y="28"/>
                  <a:pt x="106" y="28"/>
                  <a:pt x="106" y="29"/>
                </a:cubicBezTo>
                <a:cubicBezTo>
                  <a:pt x="106" y="30"/>
                  <a:pt x="106" y="31"/>
                  <a:pt x="106" y="31"/>
                </a:cubicBezTo>
                <a:cubicBezTo>
                  <a:pt x="105" y="31"/>
                  <a:pt x="105" y="32"/>
                  <a:pt x="105" y="32"/>
                </a:cubicBezTo>
                <a:cubicBezTo>
                  <a:pt x="104" y="32"/>
                  <a:pt x="103" y="31"/>
                  <a:pt x="103" y="31"/>
                </a:cubicBezTo>
                <a:cubicBezTo>
                  <a:pt x="103" y="30"/>
                  <a:pt x="103" y="30"/>
                  <a:pt x="103" y="29"/>
                </a:cubicBezTo>
                <a:close/>
                <a:moveTo>
                  <a:pt x="28" y="106"/>
                </a:moveTo>
                <a:cubicBezTo>
                  <a:pt x="28" y="106"/>
                  <a:pt x="27" y="107"/>
                  <a:pt x="26" y="107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6" y="108"/>
                  <a:pt x="25" y="109"/>
                  <a:pt x="25" y="109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6"/>
                  <a:pt x="26" y="117"/>
                  <a:pt x="26" y="117"/>
                </a:cubicBezTo>
                <a:cubicBezTo>
                  <a:pt x="27" y="118"/>
                  <a:pt x="28" y="118"/>
                  <a:pt x="28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1" y="118"/>
                  <a:pt x="32" y="118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4" y="116"/>
                  <a:pt x="34" y="115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4" y="109"/>
                  <a:pt x="33" y="108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2" y="107"/>
                  <a:pt x="31" y="106"/>
                  <a:pt x="30" y="106"/>
                </a:cubicBezTo>
                <a:cubicBezTo>
                  <a:pt x="28" y="106"/>
                  <a:pt x="28" y="106"/>
                  <a:pt x="28" y="106"/>
                </a:cubicBezTo>
                <a:close/>
                <a:moveTo>
                  <a:pt x="178" y="106"/>
                </a:moveTo>
                <a:cubicBezTo>
                  <a:pt x="177" y="106"/>
                  <a:pt x="177" y="107"/>
                  <a:pt x="176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8"/>
                  <a:pt x="175" y="109"/>
                  <a:pt x="175" y="109"/>
                </a:cubicBezTo>
                <a:cubicBezTo>
                  <a:pt x="175" y="115"/>
                  <a:pt x="175" y="115"/>
                  <a:pt x="175" y="115"/>
                </a:cubicBezTo>
                <a:cubicBezTo>
                  <a:pt x="175" y="116"/>
                  <a:pt x="176" y="117"/>
                  <a:pt x="176" y="117"/>
                </a:cubicBezTo>
                <a:cubicBezTo>
                  <a:pt x="177" y="118"/>
                  <a:pt x="177" y="118"/>
                  <a:pt x="178" y="118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1" y="118"/>
                  <a:pt x="182" y="118"/>
                  <a:pt x="182" y="117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3" y="117"/>
                  <a:pt x="183" y="116"/>
                  <a:pt x="183" y="115"/>
                </a:cubicBezTo>
                <a:cubicBezTo>
                  <a:pt x="183" y="109"/>
                  <a:pt x="183" y="109"/>
                  <a:pt x="183" y="109"/>
                </a:cubicBezTo>
                <a:cubicBezTo>
                  <a:pt x="183" y="109"/>
                  <a:pt x="183" y="108"/>
                  <a:pt x="183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1" y="106"/>
                  <a:pt x="180" y="106"/>
                </a:cubicBezTo>
                <a:cubicBezTo>
                  <a:pt x="178" y="106"/>
                  <a:pt x="178" y="106"/>
                  <a:pt x="178" y="106"/>
                </a:cubicBezTo>
                <a:close/>
                <a:moveTo>
                  <a:pt x="209" y="106"/>
                </a:moveTo>
                <a:cubicBezTo>
                  <a:pt x="208" y="106"/>
                  <a:pt x="207" y="107"/>
                  <a:pt x="207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6" y="108"/>
                  <a:pt x="206" y="109"/>
                  <a:pt x="206" y="109"/>
                </a:cubicBezTo>
                <a:cubicBezTo>
                  <a:pt x="206" y="115"/>
                  <a:pt x="206" y="115"/>
                  <a:pt x="206" y="115"/>
                </a:cubicBezTo>
                <a:cubicBezTo>
                  <a:pt x="206" y="116"/>
                  <a:pt x="206" y="117"/>
                  <a:pt x="207" y="117"/>
                </a:cubicBezTo>
                <a:cubicBezTo>
                  <a:pt x="207" y="118"/>
                  <a:pt x="208" y="118"/>
                  <a:pt x="209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2" y="118"/>
                  <a:pt x="213" y="118"/>
                  <a:pt x="213" y="117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14" y="117"/>
                  <a:pt x="214" y="116"/>
                  <a:pt x="214" y="115"/>
                </a:cubicBezTo>
                <a:cubicBezTo>
                  <a:pt x="214" y="109"/>
                  <a:pt x="214" y="109"/>
                  <a:pt x="214" y="109"/>
                </a:cubicBezTo>
                <a:cubicBezTo>
                  <a:pt x="214" y="109"/>
                  <a:pt x="214" y="108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2" y="106"/>
                  <a:pt x="211" y="106"/>
                </a:cubicBezTo>
                <a:cubicBezTo>
                  <a:pt x="209" y="106"/>
                  <a:pt x="209" y="106"/>
                  <a:pt x="209" y="106"/>
                </a:cubicBezTo>
                <a:close/>
                <a:moveTo>
                  <a:pt x="211" y="108"/>
                </a:moveTo>
                <a:cubicBezTo>
                  <a:pt x="209" y="108"/>
                  <a:pt x="209" y="108"/>
                  <a:pt x="209" y="108"/>
                </a:cubicBezTo>
                <a:cubicBezTo>
                  <a:pt x="209" y="108"/>
                  <a:pt x="208" y="108"/>
                  <a:pt x="208" y="108"/>
                </a:cubicBezTo>
                <a:cubicBezTo>
                  <a:pt x="208" y="108"/>
                  <a:pt x="208" y="108"/>
                  <a:pt x="208" y="108"/>
                </a:cubicBezTo>
                <a:cubicBezTo>
                  <a:pt x="208" y="109"/>
                  <a:pt x="208" y="109"/>
                  <a:pt x="208" y="109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08" y="116"/>
                  <a:pt x="209" y="117"/>
                  <a:pt x="209" y="117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2" y="117"/>
                  <a:pt x="212" y="116"/>
                  <a:pt x="212" y="116"/>
                </a:cubicBezTo>
                <a:cubicBezTo>
                  <a:pt x="212" y="116"/>
                  <a:pt x="212" y="116"/>
                  <a:pt x="212" y="116"/>
                </a:cubicBezTo>
                <a:cubicBezTo>
                  <a:pt x="212" y="116"/>
                  <a:pt x="213" y="116"/>
                  <a:pt x="213" y="115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09"/>
                  <a:pt x="212" y="109"/>
                  <a:pt x="212" y="108"/>
                </a:cubicBezTo>
                <a:cubicBezTo>
                  <a:pt x="212" y="108"/>
                  <a:pt x="212" y="108"/>
                  <a:pt x="212" y="108"/>
                </a:cubicBezTo>
                <a:cubicBezTo>
                  <a:pt x="212" y="108"/>
                  <a:pt x="212" y="108"/>
                  <a:pt x="211" y="108"/>
                </a:cubicBezTo>
                <a:close/>
                <a:moveTo>
                  <a:pt x="199" y="106"/>
                </a:moveTo>
                <a:cubicBezTo>
                  <a:pt x="198" y="106"/>
                  <a:pt x="197" y="107"/>
                  <a:pt x="197" y="107"/>
                </a:cubicBezTo>
                <a:cubicBezTo>
                  <a:pt x="197" y="107"/>
                  <a:pt x="197" y="107"/>
                  <a:pt x="197" y="107"/>
                </a:cubicBezTo>
                <a:cubicBezTo>
                  <a:pt x="196" y="108"/>
                  <a:pt x="196" y="109"/>
                  <a:pt x="196" y="109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196" y="116"/>
                  <a:pt x="196" y="117"/>
                  <a:pt x="197" y="117"/>
                </a:cubicBezTo>
                <a:cubicBezTo>
                  <a:pt x="197" y="118"/>
                  <a:pt x="198" y="118"/>
                  <a:pt x="199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2" y="118"/>
                  <a:pt x="202" y="118"/>
                  <a:pt x="203" y="117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04" y="117"/>
                  <a:pt x="204" y="116"/>
                  <a:pt x="204" y="115"/>
                </a:cubicBezTo>
                <a:cubicBezTo>
                  <a:pt x="204" y="109"/>
                  <a:pt x="204" y="109"/>
                  <a:pt x="204" y="109"/>
                </a:cubicBezTo>
                <a:cubicBezTo>
                  <a:pt x="204" y="109"/>
                  <a:pt x="204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2" y="107"/>
                  <a:pt x="202" y="106"/>
                  <a:pt x="201" y="106"/>
                </a:cubicBezTo>
                <a:cubicBezTo>
                  <a:pt x="199" y="106"/>
                  <a:pt x="199" y="106"/>
                  <a:pt x="199" y="106"/>
                </a:cubicBezTo>
                <a:close/>
                <a:moveTo>
                  <a:pt x="201" y="108"/>
                </a:moveTo>
                <a:cubicBezTo>
                  <a:pt x="199" y="108"/>
                  <a:pt x="199" y="108"/>
                  <a:pt x="199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9"/>
                  <a:pt x="197" y="109"/>
                  <a:pt x="197" y="109"/>
                </a:cubicBezTo>
                <a:cubicBezTo>
                  <a:pt x="197" y="115"/>
                  <a:pt x="197" y="115"/>
                  <a:pt x="197" y="115"/>
                </a:cubicBezTo>
                <a:cubicBezTo>
                  <a:pt x="197" y="116"/>
                  <a:pt x="198" y="116"/>
                  <a:pt x="198" y="116"/>
                </a:cubicBezTo>
                <a:cubicBezTo>
                  <a:pt x="198" y="116"/>
                  <a:pt x="198" y="117"/>
                  <a:pt x="199" y="117"/>
                </a:cubicBez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2" y="116"/>
                  <a:pt x="202" y="116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2" y="116"/>
                  <a:pt x="202" y="116"/>
                  <a:pt x="202" y="115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2" y="109"/>
                  <a:pt x="202" y="109"/>
                  <a:pt x="202" y="108"/>
                </a:cubicBezTo>
                <a:cubicBezTo>
                  <a:pt x="202" y="108"/>
                  <a:pt x="202" y="108"/>
                  <a:pt x="202" y="108"/>
                </a:cubicBezTo>
                <a:cubicBezTo>
                  <a:pt x="202" y="108"/>
                  <a:pt x="201" y="108"/>
                  <a:pt x="201" y="108"/>
                </a:cubicBezTo>
                <a:close/>
                <a:moveTo>
                  <a:pt x="189" y="106"/>
                </a:moveTo>
                <a:cubicBezTo>
                  <a:pt x="188" y="106"/>
                  <a:pt x="187" y="107"/>
                  <a:pt x="186" y="107"/>
                </a:cubicBezTo>
                <a:cubicBezTo>
                  <a:pt x="186" y="107"/>
                  <a:pt x="186" y="107"/>
                  <a:pt x="186" y="107"/>
                </a:cubicBezTo>
                <a:cubicBezTo>
                  <a:pt x="186" y="108"/>
                  <a:pt x="185" y="109"/>
                  <a:pt x="185" y="109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5" y="116"/>
                  <a:pt x="186" y="117"/>
                  <a:pt x="186" y="117"/>
                </a:cubicBezTo>
                <a:cubicBezTo>
                  <a:pt x="187" y="118"/>
                  <a:pt x="188" y="118"/>
                  <a:pt x="189" y="118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91" y="118"/>
                  <a:pt x="192" y="118"/>
                  <a:pt x="193" y="117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17"/>
                  <a:pt x="194" y="116"/>
                  <a:pt x="194" y="115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194" y="109"/>
                  <a:pt x="193" y="108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2" y="107"/>
                  <a:pt x="191" y="106"/>
                  <a:pt x="191" y="106"/>
                </a:cubicBezTo>
                <a:cubicBezTo>
                  <a:pt x="189" y="106"/>
                  <a:pt x="189" y="106"/>
                  <a:pt x="189" y="106"/>
                </a:cubicBezTo>
                <a:close/>
                <a:moveTo>
                  <a:pt x="191" y="108"/>
                </a:moveTo>
                <a:cubicBezTo>
                  <a:pt x="189" y="108"/>
                  <a:pt x="189" y="108"/>
                  <a:pt x="189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7" y="109"/>
                  <a:pt x="187" y="109"/>
                  <a:pt x="187" y="109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116"/>
                  <a:pt x="187" y="116"/>
                  <a:pt x="188" y="116"/>
                </a:cubicBezTo>
                <a:cubicBezTo>
                  <a:pt x="188" y="116"/>
                  <a:pt x="188" y="117"/>
                  <a:pt x="189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91" y="117"/>
                  <a:pt x="191" y="116"/>
                  <a:pt x="192" y="116"/>
                </a:cubicBezTo>
                <a:cubicBezTo>
                  <a:pt x="192" y="116"/>
                  <a:pt x="192" y="116"/>
                  <a:pt x="192" y="116"/>
                </a:cubicBezTo>
                <a:cubicBezTo>
                  <a:pt x="192" y="116"/>
                  <a:pt x="192" y="116"/>
                  <a:pt x="192" y="115"/>
                </a:cubicBezTo>
                <a:cubicBezTo>
                  <a:pt x="192" y="109"/>
                  <a:pt x="192" y="109"/>
                  <a:pt x="192" y="109"/>
                </a:cubicBezTo>
                <a:cubicBezTo>
                  <a:pt x="192" y="109"/>
                  <a:pt x="192" y="109"/>
                  <a:pt x="192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1" y="108"/>
                  <a:pt x="191" y="108"/>
                  <a:pt x="191" y="108"/>
                </a:cubicBezTo>
                <a:close/>
                <a:moveTo>
                  <a:pt x="180" y="108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08"/>
                  <a:pt x="177" y="108"/>
                </a:cubicBezTo>
                <a:cubicBezTo>
                  <a:pt x="177" y="108"/>
                  <a:pt x="177" y="108"/>
                  <a:pt x="177" y="108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7" y="115"/>
                  <a:pt x="177" y="115"/>
                  <a:pt x="177" y="115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8" y="116"/>
                  <a:pt x="178" y="117"/>
                  <a:pt x="178" y="117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1" y="117"/>
                  <a:pt x="181" y="116"/>
                  <a:pt x="181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82" y="116"/>
                  <a:pt x="182" y="116"/>
                  <a:pt x="182" y="115"/>
                </a:cubicBezTo>
                <a:cubicBezTo>
                  <a:pt x="182" y="109"/>
                  <a:pt x="182" y="109"/>
                  <a:pt x="182" y="109"/>
                </a:cubicBezTo>
                <a:cubicBezTo>
                  <a:pt x="182" y="109"/>
                  <a:pt x="182" y="109"/>
                  <a:pt x="181" y="108"/>
                </a:cubicBezTo>
                <a:cubicBezTo>
                  <a:pt x="181" y="108"/>
                  <a:pt x="181" y="108"/>
                  <a:pt x="181" y="108"/>
                </a:cubicBezTo>
                <a:cubicBezTo>
                  <a:pt x="181" y="108"/>
                  <a:pt x="181" y="108"/>
                  <a:pt x="180" y="108"/>
                </a:cubicBezTo>
                <a:close/>
                <a:moveTo>
                  <a:pt x="128" y="106"/>
                </a:moveTo>
                <a:cubicBezTo>
                  <a:pt x="128" y="106"/>
                  <a:pt x="127" y="107"/>
                  <a:pt x="126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6" y="108"/>
                  <a:pt x="125" y="109"/>
                  <a:pt x="125" y="109"/>
                </a:cubicBezTo>
                <a:cubicBezTo>
                  <a:pt x="125" y="115"/>
                  <a:pt x="125" y="115"/>
                  <a:pt x="125" y="115"/>
                </a:cubicBezTo>
                <a:cubicBezTo>
                  <a:pt x="125" y="116"/>
                  <a:pt x="126" y="117"/>
                  <a:pt x="126" y="117"/>
                </a:cubicBezTo>
                <a:cubicBezTo>
                  <a:pt x="127" y="118"/>
                  <a:pt x="128" y="118"/>
                  <a:pt x="128" y="118"/>
                </a:cubicBezTo>
                <a:cubicBezTo>
                  <a:pt x="130" y="118"/>
                  <a:pt x="130" y="118"/>
                  <a:pt x="130" y="118"/>
                </a:cubicBezTo>
                <a:cubicBezTo>
                  <a:pt x="131" y="118"/>
                  <a:pt x="132" y="118"/>
                  <a:pt x="133" y="117"/>
                </a:cubicBezTo>
                <a:cubicBezTo>
                  <a:pt x="133" y="117"/>
                  <a:pt x="133" y="117"/>
                  <a:pt x="133" y="117"/>
                </a:cubicBezTo>
                <a:cubicBezTo>
                  <a:pt x="133" y="117"/>
                  <a:pt x="133" y="116"/>
                  <a:pt x="133" y="115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3" y="109"/>
                  <a:pt x="133" y="108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2" y="107"/>
                  <a:pt x="131" y="106"/>
                  <a:pt x="130" y="106"/>
                </a:cubicBezTo>
                <a:cubicBezTo>
                  <a:pt x="128" y="106"/>
                  <a:pt x="128" y="106"/>
                  <a:pt x="128" y="106"/>
                </a:cubicBezTo>
                <a:close/>
                <a:moveTo>
                  <a:pt x="159" y="106"/>
                </a:moveTo>
                <a:cubicBezTo>
                  <a:pt x="158" y="106"/>
                  <a:pt x="158" y="107"/>
                  <a:pt x="157" y="107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6" y="108"/>
                  <a:pt x="156" y="109"/>
                  <a:pt x="156" y="109"/>
                </a:cubicBezTo>
                <a:cubicBezTo>
                  <a:pt x="156" y="115"/>
                  <a:pt x="156" y="115"/>
                  <a:pt x="156" y="115"/>
                </a:cubicBezTo>
                <a:cubicBezTo>
                  <a:pt x="156" y="116"/>
                  <a:pt x="156" y="117"/>
                  <a:pt x="157" y="117"/>
                </a:cubicBezTo>
                <a:cubicBezTo>
                  <a:pt x="158" y="118"/>
                  <a:pt x="158" y="118"/>
                  <a:pt x="159" y="118"/>
                </a:cubicBezTo>
                <a:cubicBezTo>
                  <a:pt x="161" y="118"/>
                  <a:pt x="161" y="118"/>
                  <a:pt x="161" y="118"/>
                </a:cubicBezTo>
                <a:cubicBezTo>
                  <a:pt x="162" y="118"/>
                  <a:pt x="163" y="118"/>
                  <a:pt x="163" y="117"/>
                </a:cubicBezTo>
                <a:cubicBezTo>
                  <a:pt x="163" y="117"/>
                  <a:pt x="163" y="117"/>
                  <a:pt x="163" y="117"/>
                </a:cubicBezTo>
                <a:cubicBezTo>
                  <a:pt x="164" y="117"/>
                  <a:pt x="164" y="116"/>
                  <a:pt x="164" y="115"/>
                </a:cubicBezTo>
                <a:cubicBezTo>
                  <a:pt x="164" y="109"/>
                  <a:pt x="164" y="109"/>
                  <a:pt x="164" y="109"/>
                </a:cubicBezTo>
                <a:cubicBezTo>
                  <a:pt x="164" y="109"/>
                  <a:pt x="164" y="108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2" y="106"/>
                  <a:pt x="161" y="106"/>
                </a:cubicBezTo>
                <a:cubicBezTo>
                  <a:pt x="159" y="106"/>
                  <a:pt x="159" y="106"/>
                  <a:pt x="159" y="106"/>
                </a:cubicBezTo>
                <a:close/>
                <a:moveTo>
                  <a:pt x="161" y="108"/>
                </a:moveTo>
                <a:cubicBezTo>
                  <a:pt x="159" y="108"/>
                  <a:pt x="159" y="108"/>
                  <a:pt x="159" y="108"/>
                </a:cubicBezTo>
                <a:cubicBezTo>
                  <a:pt x="159" y="108"/>
                  <a:pt x="158" y="108"/>
                  <a:pt x="158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58" y="115"/>
                  <a:pt x="158" y="115"/>
                  <a:pt x="158" y="115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8" y="116"/>
                  <a:pt x="159" y="117"/>
                  <a:pt x="159" y="117"/>
                </a:cubicBezTo>
                <a:cubicBezTo>
                  <a:pt x="161" y="117"/>
                  <a:pt x="161" y="117"/>
                  <a:pt x="161" y="117"/>
                </a:cubicBezTo>
                <a:cubicBezTo>
                  <a:pt x="162" y="117"/>
                  <a:pt x="162" y="116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2" y="116"/>
                  <a:pt x="163" y="116"/>
                  <a:pt x="163" y="115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63" y="109"/>
                  <a:pt x="162" y="109"/>
                  <a:pt x="162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62" y="108"/>
                  <a:pt x="162" y="108"/>
                  <a:pt x="161" y="108"/>
                </a:cubicBezTo>
                <a:close/>
                <a:moveTo>
                  <a:pt x="149" y="106"/>
                </a:moveTo>
                <a:cubicBezTo>
                  <a:pt x="148" y="106"/>
                  <a:pt x="147" y="107"/>
                  <a:pt x="147" y="107"/>
                </a:cubicBezTo>
                <a:cubicBezTo>
                  <a:pt x="147" y="107"/>
                  <a:pt x="147" y="107"/>
                  <a:pt x="147" y="107"/>
                </a:cubicBezTo>
                <a:cubicBezTo>
                  <a:pt x="146" y="108"/>
                  <a:pt x="146" y="109"/>
                  <a:pt x="146" y="109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6" y="116"/>
                  <a:pt x="146" y="117"/>
                  <a:pt x="147" y="117"/>
                </a:cubicBezTo>
                <a:cubicBezTo>
                  <a:pt x="147" y="118"/>
                  <a:pt x="148" y="118"/>
                  <a:pt x="149" y="118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152" y="118"/>
                  <a:pt x="153" y="118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7"/>
                  <a:pt x="154" y="116"/>
                  <a:pt x="154" y="115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54" y="109"/>
                  <a:pt x="154" y="108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2" y="106"/>
                  <a:pt x="151" y="106"/>
                </a:cubicBezTo>
                <a:cubicBezTo>
                  <a:pt x="149" y="106"/>
                  <a:pt x="149" y="106"/>
                  <a:pt x="149" y="106"/>
                </a:cubicBezTo>
                <a:close/>
                <a:moveTo>
                  <a:pt x="151" y="108"/>
                </a:moveTo>
                <a:cubicBezTo>
                  <a:pt x="149" y="108"/>
                  <a:pt x="149" y="108"/>
                  <a:pt x="149" y="108"/>
                </a:cubicBezTo>
                <a:cubicBezTo>
                  <a:pt x="149" y="108"/>
                  <a:pt x="148" y="108"/>
                  <a:pt x="148" y="108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48" y="109"/>
                  <a:pt x="148" y="109"/>
                  <a:pt x="148" y="109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48" y="116"/>
                  <a:pt x="149" y="117"/>
                  <a:pt x="149" y="117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51" y="117"/>
                  <a:pt x="152" y="116"/>
                  <a:pt x="152" y="116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16"/>
                  <a:pt x="152" y="116"/>
                  <a:pt x="152" y="115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2" y="109"/>
                  <a:pt x="152" y="109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cubicBezTo>
                  <a:pt x="152" y="108"/>
                  <a:pt x="151" y="108"/>
                  <a:pt x="151" y="108"/>
                </a:cubicBezTo>
                <a:close/>
                <a:moveTo>
                  <a:pt x="139" y="106"/>
                </a:moveTo>
                <a:cubicBezTo>
                  <a:pt x="138" y="106"/>
                  <a:pt x="137" y="107"/>
                  <a:pt x="136" y="107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6" y="108"/>
                  <a:pt x="136" y="109"/>
                  <a:pt x="136" y="109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6"/>
                  <a:pt x="136" y="117"/>
                  <a:pt x="136" y="117"/>
                </a:cubicBezTo>
                <a:cubicBezTo>
                  <a:pt x="137" y="118"/>
                  <a:pt x="138" y="118"/>
                  <a:pt x="139" y="118"/>
                </a:cubicBezTo>
                <a:cubicBezTo>
                  <a:pt x="141" y="118"/>
                  <a:pt x="141" y="118"/>
                  <a:pt x="141" y="118"/>
                </a:cubicBezTo>
                <a:cubicBezTo>
                  <a:pt x="141" y="118"/>
                  <a:pt x="142" y="118"/>
                  <a:pt x="143" y="117"/>
                </a:cubicBezTo>
                <a:cubicBezTo>
                  <a:pt x="143" y="117"/>
                  <a:pt x="143" y="117"/>
                  <a:pt x="143" y="117"/>
                </a:cubicBezTo>
                <a:cubicBezTo>
                  <a:pt x="143" y="117"/>
                  <a:pt x="144" y="116"/>
                  <a:pt x="144" y="115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09"/>
                  <a:pt x="143" y="108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2" y="107"/>
                  <a:pt x="141" y="106"/>
                  <a:pt x="141" y="106"/>
                </a:cubicBezTo>
                <a:cubicBezTo>
                  <a:pt x="139" y="106"/>
                  <a:pt x="139" y="106"/>
                  <a:pt x="139" y="106"/>
                </a:cubicBezTo>
                <a:close/>
                <a:moveTo>
                  <a:pt x="141" y="108"/>
                </a:moveTo>
                <a:cubicBezTo>
                  <a:pt x="139" y="108"/>
                  <a:pt x="139" y="108"/>
                  <a:pt x="139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7" y="109"/>
                  <a:pt x="137" y="109"/>
                  <a:pt x="137" y="109"/>
                </a:cubicBezTo>
                <a:cubicBezTo>
                  <a:pt x="137" y="115"/>
                  <a:pt x="137" y="115"/>
                  <a:pt x="137" y="115"/>
                </a:cubicBezTo>
                <a:cubicBezTo>
                  <a:pt x="137" y="116"/>
                  <a:pt x="137" y="116"/>
                  <a:pt x="138" y="116"/>
                </a:cubicBezTo>
                <a:cubicBezTo>
                  <a:pt x="138" y="116"/>
                  <a:pt x="138" y="117"/>
                  <a:pt x="139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1" y="117"/>
                  <a:pt x="141" y="116"/>
                  <a:pt x="142" y="116"/>
                </a:cubicBezTo>
                <a:cubicBezTo>
                  <a:pt x="142" y="116"/>
                  <a:pt x="142" y="116"/>
                  <a:pt x="142" y="116"/>
                </a:cubicBezTo>
                <a:cubicBezTo>
                  <a:pt x="142" y="116"/>
                  <a:pt x="142" y="116"/>
                  <a:pt x="142" y="115"/>
                </a:cubicBezTo>
                <a:cubicBezTo>
                  <a:pt x="142" y="109"/>
                  <a:pt x="142" y="109"/>
                  <a:pt x="142" y="109"/>
                </a:cubicBezTo>
                <a:cubicBezTo>
                  <a:pt x="142" y="109"/>
                  <a:pt x="142" y="109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1" y="108"/>
                  <a:pt x="141" y="108"/>
                  <a:pt x="141" y="108"/>
                </a:cubicBezTo>
                <a:close/>
                <a:moveTo>
                  <a:pt x="130" y="108"/>
                </a:moveTo>
                <a:cubicBezTo>
                  <a:pt x="128" y="108"/>
                  <a:pt x="128" y="108"/>
                  <a:pt x="128" y="108"/>
                </a:cubicBezTo>
                <a:cubicBezTo>
                  <a:pt x="128" y="108"/>
                  <a:pt x="128" y="108"/>
                  <a:pt x="127" y="108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15"/>
                  <a:pt x="127" y="115"/>
                  <a:pt x="127" y="115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8" y="116"/>
                  <a:pt x="128" y="117"/>
                  <a:pt x="128" y="117"/>
                </a:cubicBezTo>
                <a:cubicBezTo>
                  <a:pt x="130" y="117"/>
                  <a:pt x="130" y="117"/>
                  <a:pt x="130" y="117"/>
                </a:cubicBezTo>
                <a:cubicBezTo>
                  <a:pt x="131" y="117"/>
                  <a:pt x="131" y="116"/>
                  <a:pt x="131" y="116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32" y="116"/>
                  <a:pt x="132" y="116"/>
                  <a:pt x="132" y="115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09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0" y="108"/>
                </a:cubicBezTo>
                <a:close/>
                <a:moveTo>
                  <a:pt x="78" y="106"/>
                </a:moveTo>
                <a:cubicBezTo>
                  <a:pt x="78" y="106"/>
                  <a:pt x="77" y="107"/>
                  <a:pt x="76" y="107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6" y="108"/>
                  <a:pt x="75" y="109"/>
                  <a:pt x="75" y="109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5" y="116"/>
                  <a:pt x="76" y="117"/>
                  <a:pt x="76" y="117"/>
                </a:cubicBezTo>
                <a:cubicBezTo>
                  <a:pt x="77" y="118"/>
                  <a:pt x="78" y="118"/>
                  <a:pt x="78" y="118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81" y="118"/>
                  <a:pt x="82" y="118"/>
                  <a:pt x="83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3" y="117"/>
                  <a:pt x="83" y="116"/>
                  <a:pt x="83" y="115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2" y="107"/>
                  <a:pt x="81" y="106"/>
                  <a:pt x="80" y="106"/>
                </a:cubicBezTo>
                <a:cubicBezTo>
                  <a:pt x="78" y="106"/>
                  <a:pt x="78" y="106"/>
                  <a:pt x="78" y="106"/>
                </a:cubicBezTo>
                <a:close/>
                <a:moveTo>
                  <a:pt x="109" y="106"/>
                </a:moveTo>
                <a:cubicBezTo>
                  <a:pt x="108" y="106"/>
                  <a:pt x="108" y="107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6" y="108"/>
                  <a:pt x="106" y="109"/>
                  <a:pt x="106" y="109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6"/>
                  <a:pt x="106" y="117"/>
                  <a:pt x="107" y="117"/>
                </a:cubicBezTo>
                <a:cubicBezTo>
                  <a:pt x="108" y="118"/>
                  <a:pt x="108" y="118"/>
                  <a:pt x="109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2" y="118"/>
                  <a:pt x="113" y="118"/>
                  <a:pt x="113" y="11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4" y="117"/>
                  <a:pt x="114" y="116"/>
                  <a:pt x="114" y="11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09"/>
                  <a:pt x="114" y="108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2" y="106"/>
                  <a:pt x="111" y="106"/>
                </a:cubicBezTo>
                <a:cubicBezTo>
                  <a:pt x="109" y="106"/>
                  <a:pt x="109" y="106"/>
                  <a:pt x="109" y="106"/>
                </a:cubicBezTo>
                <a:close/>
                <a:moveTo>
                  <a:pt x="111" y="108"/>
                </a:moveTo>
                <a:cubicBezTo>
                  <a:pt x="109" y="108"/>
                  <a:pt x="109" y="108"/>
                  <a:pt x="109" y="108"/>
                </a:cubicBezTo>
                <a:cubicBezTo>
                  <a:pt x="109" y="108"/>
                  <a:pt x="108" y="108"/>
                  <a:pt x="108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8" y="116"/>
                  <a:pt x="109" y="117"/>
                  <a:pt x="109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2" y="117"/>
                  <a:pt x="112" y="116"/>
                  <a:pt x="112" y="116"/>
                </a:cubicBezTo>
                <a:cubicBezTo>
                  <a:pt x="112" y="116"/>
                  <a:pt x="112" y="116"/>
                  <a:pt x="112" y="116"/>
                </a:cubicBezTo>
                <a:cubicBezTo>
                  <a:pt x="112" y="116"/>
                  <a:pt x="113" y="116"/>
                  <a:pt x="113" y="115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3" y="109"/>
                  <a:pt x="112" y="109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8"/>
                  <a:pt x="112" y="108"/>
                  <a:pt x="111" y="108"/>
                </a:cubicBezTo>
                <a:close/>
                <a:moveTo>
                  <a:pt x="99" y="106"/>
                </a:moveTo>
                <a:cubicBezTo>
                  <a:pt x="98" y="106"/>
                  <a:pt x="97" y="107"/>
                  <a:pt x="97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96" y="108"/>
                  <a:pt x="96" y="109"/>
                  <a:pt x="96" y="109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6" y="116"/>
                  <a:pt x="96" y="117"/>
                  <a:pt x="97" y="117"/>
                </a:cubicBezTo>
                <a:cubicBezTo>
                  <a:pt x="97" y="118"/>
                  <a:pt x="98" y="118"/>
                  <a:pt x="99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2" y="118"/>
                  <a:pt x="103" y="118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6"/>
                  <a:pt x="104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9"/>
                  <a:pt x="104" y="108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2" y="106"/>
                  <a:pt x="101" y="106"/>
                </a:cubicBezTo>
                <a:cubicBezTo>
                  <a:pt x="99" y="106"/>
                  <a:pt x="99" y="106"/>
                  <a:pt x="99" y="106"/>
                </a:cubicBezTo>
                <a:close/>
                <a:moveTo>
                  <a:pt x="101" y="108"/>
                </a:move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8" y="108"/>
                  <a:pt x="98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8" y="116"/>
                  <a:pt x="99" y="117"/>
                  <a:pt x="99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1" y="117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5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2" y="109"/>
                  <a:pt x="102" y="109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1" y="108"/>
                  <a:pt x="101" y="108"/>
                </a:cubicBezTo>
                <a:close/>
                <a:moveTo>
                  <a:pt x="89" y="106"/>
                </a:moveTo>
                <a:cubicBezTo>
                  <a:pt x="88" y="106"/>
                  <a:pt x="87" y="107"/>
                  <a:pt x="86" y="107"/>
                </a:cubicBezTo>
                <a:cubicBezTo>
                  <a:pt x="86" y="107"/>
                  <a:pt x="86" y="107"/>
                  <a:pt x="86" y="107"/>
                </a:cubicBezTo>
                <a:cubicBezTo>
                  <a:pt x="86" y="108"/>
                  <a:pt x="86" y="109"/>
                  <a:pt x="86" y="109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7" y="118"/>
                  <a:pt x="88" y="118"/>
                  <a:pt x="89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18"/>
                  <a:pt x="92" y="118"/>
                  <a:pt x="93" y="117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3" y="117"/>
                  <a:pt x="94" y="116"/>
                  <a:pt x="94" y="115"/>
                </a:cubicBezTo>
                <a:cubicBezTo>
                  <a:pt x="94" y="109"/>
                  <a:pt x="94" y="109"/>
                  <a:pt x="94" y="109"/>
                </a:cubicBezTo>
                <a:cubicBezTo>
                  <a:pt x="94" y="109"/>
                  <a:pt x="93" y="108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2" y="107"/>
                  <a:pt x="91" y="106"/>
                  <a:pt x="91" y="106"/>
                </a:cubicBezTo>
                <a:cubicBezTo>
                  <a:pt x="89" y="106"/>
                  <a:pt x="89" y="106"/>
                  <a:pt x="89" y="106"/>
                </a:cubicBezTo>
                <a:close/>
                <a:moveTo>
                  <a:pt x="91" y="108"/>
                </a:moveTo>
                <a:cubicBezTo>
                  <a:pt x="89" y="108"/>
                  <a:pt x="89" y="108"/>
                  <a:pt x="89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7" y="116"/>
                  <a:pt x="87" y="116"/>
                  <a:pt x="88" y="116"/>
                </a:cubicBezTo>
                <a:cubicBezTo>
                  <a:pt x="88" y="116"/>
                  <a:pt x="88" y="117"/>
                  <a:pt x="89" y="117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2" y="116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16"/>
                  <a:pt x="92" y="116"/>
                  <a:pt x="92" y="115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2" y="109"/>
                  <a:pt x="92" y="109"/>
                  <a:pt x="92" y="108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1" y="108"/>
                  <a:pt x="91" y="108"/>
                  <a:pt x="91" y="108"/>
                </a:cubicBezTo>
                <a:close/>
                <a:moveTo>
                  <a:pt x="80" y="108"/>
                </a:moveTo>
                <a:cubicBezTo>
                  <a:pt x="78" y="108"/>
                  <a:pt x="78" y="108"/>
                  <a:pt x="78" y="108"/>
                </a:cubicBezTo>
                <a:cubicBezTo>
                  <a:pt x="78" y="108"/>
                  <a:pt x="78" y="108"/>
                  <a:pt x="77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7" y="109"/>
                  <a:pt x="77" y="109"/>
                  <a:pt x="77" y="109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8" y="117"/>
                  <a:pt x="78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17"/>
                  <a:pt x="81" y="116"/>
                  <a:pt x="81" y="116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2" y="116"/>
                  <a:pt x="82" y="116"/>
                  <a:pt x="82" y="115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82" y="109"/>
                  <a:pt x="82" y="109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8"/>
                  <a:pt x="80" y="108"/>
                </a:cubicBezTo>
                <a:close/>
                <a:moveTo>
                  <a:pt x="59" y="106"/>
                </a:moveTo>
                <a:cubicBezTo>
                  <a:pt x="58" y="106"/>
                  <a:pt x="58" y="107"/>
                  <a:pt x="57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6" y="108"/>
                  <a:pt x="56" y="109"/>
                  <a:pt x="56" y="109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6"/>
                  <a:pt x="56" y="117"/>
                  <a:pt x="57" y="117"/>
                </a:cubicBezTo>
                <a:cubicBezTo>
                  <a:pt x="58" y="118"/>
                  <a:pt x="58" y="118"/>
                  <a:pt x="59" y="118"/>
                </a:cubicBezTo>
                <a:cubicBezTo>
                  <a:pt x="61" y="118"/>
                  <a:pt x="61" y="118"/>
                  <a:pt x="61" y="118"/>
                </a:cubicBezTo>
                <a:cubicBezTo>
                  <a:pt x="62" y="118"/>
                  <a:pt x="63" y="118"/>
                  <a:pt x="63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4" y="117"/>
                  <a:pt x="64" y="116"/>
                  <a:pt x="64" y="115"/>
                </a:cubicBezTo>
                <a:cubicBezTo>
                  <a:pt x="64" y="109"/>
                  <a:pt x="64" y="109"/>
                  <a:pt x="64" y="109"/>
                </a:cubicBezTo>
                <a:cubicBezTo>
                  <a:pt x="64" y="109"/>
                  <a:pt x="64" y="108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2" y="106"/>
                  <a:pt x="61" y="106"/>
                </a:cubicBezTo>
                <a:cubicBezTo>
                  <a:pt x="59" y="106"/>
                  <a:pt x="59" y="106"/>
                  <a:pt x="59" y="106"/>
                </a:cubicBezTo>
                <a:close/>
                <a:moveTo>
                  <a:pt x="61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9" y="117"/>
                  <a:pt x="59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2" y="117"/>
                  <a:pt x="62" y="116"/>
                  <a:pt x="62" y="116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3" y="116"/>
                  <a:pt x="63" y="115"/>
                </a:cubicBezTo>
                <a:cubicBezTo>
                  <a:pt x="63" y="109"/>
                  <a:pt x="63" y="109"/>
                  <a:pt x="63" y="109"/>
                </a:cubicBezTo>
                <a:cubicBezTo>
                  <a:pt x="63" y="109"/>
                  <a:pt x="62" y="109"/>
                  <a:pt x="62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8"/>
                  <a:pt x="61" y="108"/>
                </a:cubicBezTo>
                <a:close/>
                <a:moveTo>
                  <a:pt x="49" y="106"/>
                </a:moveTo>
                <a:cubicBezTo>
                  <a:pt x="48" y="106"/>
                  <a:pt x="47" y="107"/>
                  <a:pt x="47" y="10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6" y="108"/>
                  <a:pt x="46" y="109"/>
                  <a:pt x="46" y="109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6" y="116"/>
                  <a:pt x="46" y="117"/>
                  <a:pt x="47" y="117"/>
                </a:cubicBezTo>
                <a:cubicBezTo>
                  <a:pt x="47" y="118"/>
                  <a:pt x="48" y="118"/>
                  <a:pt x="49" y="118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52" y="118"/>
                  <a:pt x="53" y="118"/>
                  <a:pt x="53" y="117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4" y="117"/>
                  <a:pt x="54" y="116"/>
                  <a:pt x="54" y="115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9"/>
                  <a:pt x="54" y="108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2" y="106"/>
                  <a:pt x="51" y="106"/>
                </a:cubicBezTo>
                <a:cubicBezTo>
                  <a:pt x="49" y="106"/>
                  <a:pt x="49" y="106"/>
                  <a:pt x="49" y="106"/>
                </a:cubicBezTo>
                <a:close/>
                <a:moveTo>
                  <a:pt x="51" y="108"/>
                </a:move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8" y="108"/>
                  <a:pt x="48" y="10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6"/>
                  <a:pt x="49" y="117"/>
                  <a:pt x="49" y="117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51" y="117"/>
                  <a:pt x="52" y="116"/>
                  <a:pt x="52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2" y="116"/>
                  <a:pt x="52" y="116"/>
                  <a:pt x="52" y="115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2" y="109"/>
                  <a:pt x="52" y="109"/>
                  <a:pt x="52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lose/>
                <a:moveTo>
                  <a:pt x="39" y="106"/>
                </a:moveTo>
                <a:cubicBezTo>
                  <a:pt x="38" y="106"/>
                  <a:pt x="37" y="107"/>
                  <a:pt x="36" y="107"/>
                </a:cubicBezTo>
                <a:cubicBezTo>
                  <a:pt x="36" y="107"/>
                  <a:pt x="36" y="107"/>
                  <a:pt x="36" y="107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6" y="116"/>
                  <a:pt x="36" y="117"/>
                  <a:pt x="36" y="117"/>
                </a:cubicBezTo>
                <a:cubicBezTo>
                  <a:pt x="37" y="118"/>
                  <a:pt x="38" y="118"/>
                  <a:pt x="39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2" y="118"/>
                  <a:pt x="42" y="118"/>
                  <a:pt x="43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4" y="115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09"/>
                  <a:pt x="43" y="108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2" y="107"/>
                  <a:pt x="42" y="106"/>
                  <a:pt x="41" y="106"/>
                </a:cubicBezTo>
                <a:cubicBezTo>
                  <a:pt x="39" y="106"/>
                  <a:pt x="39" y="106"/>
                  <a:pt x="39" y="106"/>
                </a:cubicBezTo>
                <a:close/>
                <a:moveTo>
                  <a:pt x="41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6"/>
                  <a:pt x="37" y="116"/>
                  <a:pt x="38" y="116"/>
                </a:cubicBezTo>
                <a:cubicBezTo>
                  <a:pt x="38" y="116"/>
                  <a:pt x="38" y="117"/>
                  <a:pt x="39" y="117"/>
                </a:cubicBezTo>
                <a:cubicBezTo>
                  <a:pt x="41" y="117"/>
                  <a:pt x="41" y="117"/>
                  <a:pt x="41" y="117"/>
                </a:cubicBezTo>
                <a:cubicBezTo>
                  <a:pt x="41" y="117"/>
                  <a:pt x="41" y="116"/>
                  <a:pt x="42" y="11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16"/>
                  <a:pt x="42" y="116"/>
                  <a:pt x="42" y="115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109"/>
                  <a:pt x="42" y="109"/>
                  <a:pt x="42" y="108"/>
                </a:cubicBezTo>
                <a:cubicBezTo>
                  <a:pt x="42" y="108"/>
                  <a:pt x="42" y="108"/>
                  <a:pt x="42" y="108"/>
                </a:cubicBezTo>
                <a:cubicBezTo>
                  <a:pt x="41" y="108"/>
                  <a:pt x="41" y="108"/>
                  <a:pt x="41" y="108"/>
                </a:cubicBezTo>
                <a:close/>
                <a:moveTo>
                  <a:pt x="30" y="108"/>
                </a:moveTo>
                <a:cubicBezTo>
                  <a:pt x="28" y="108"/>
                  <a:pt x="28" y="108"/>
                  <a:pt x="28" y="108"/>
                </a:cubicBezTo>
                <a:cubicBezTo>
                  <a:pt x="28" y="108"/>
                  <a:pt x="28" y="108"/>
                  <a:pt x="27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6"/>
                  <a:pt x="27" y="116"/>
                  <a:pt x="27" y="116"/>
                </a:cubicBezTo>
                <a:cubicBezTo>
                  <a:pt x="28" y="116"/>
                  <a:pt x="28" y="117"/>
                  <a:pt x="28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1" y="117"/>
                  <a:pt x="31" y="116"/>
                  <a:pt x="31" y="116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2" y="116"/>
                  <a:pt x="32" y="116"/>
                  <a:pt x="32" y="115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9"/>
                  <a:pt x="32" y="109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8"/>
                  <a:pt x="31" y="108"/>
                  <a:pt x="30" y="108"/>
                </a:cubicBezTo>
                <a:close/>
                <a:moveTo>
                  <a:pt x="37" y="51"/>
                </a:moveTo>
                <a:cubicBezTo>
                  <a:pt x="37" y="87"/>
                  <a:pt x="37" y="87"/>
                  <a:pt x="37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54"/>
                  <a:pt x="61" y="51"/>
                  <a:pt x="58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64" y="62"/>
                </a:moveTo>
                <a:cubicBezTo>
                  <a:pt x="54" y="62"/>
                  <a:pt x="54" y="62"/>
                  <a:pt x="54" y="62"/>
                </a:cubicBezTo>
                <a:cubicBezTo>
                  <a:pt x="54" y="69"/>
                  <a:pt x="54" y="69"/>
                  <a:pt x="54" y="69"/>
                </a:cubicBezTo>
                <a:cubicBezTo>
                  <a:pt x="64" y="69"/>
                  <a:pt x="64" y="69"/>
                  <a:pt x="64" y="69"/>
                </a:cubicBezTo>
                <a:cubicBezTo>
                  <a:pt x="64" y="62"/>
                  <a:pt x="64" y="62"/>
                  <a:pt x="64" y="62"/>
                </a:cubicBezTo>
                <a:close/>
                <a:moveTo>
                  <a:pt x="6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7"/>
                  <a:pt x="54" y="77"/>
                  <a:pt x="54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71"/>
                  <a:pt x="64" y="71"/>
                  <a:pt x="64" y="71"/>
                </a:cubicBezTo>
                <a:close/>
                <a:moveTo>
                  <a:pt x="64" y="79"/>
                </a:moveTo>
                <a:cubicBezTo>
                  <a:pt x="54" y="79"/>
                  <a:pt x="54" y="79"/>
                  <a:pt x="54" y="79"/>
                </a:cubicBezTo>
                <a:cubicBezTo>
                  <a:pt x="54" y="87"/>
                  <a:pt x="54" y="87"/>
                  <a:pt x="54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61" y="87"/>
                  <a:pt x="64" y="85"/>
                  <a:pt x="64" y="81"/>
                </a:cubicBezTo>
                <a:cubicBezTo>
                  <a:pt x="64" y="79"/>
                  <a:pt x="64" y="79"/>
                  <a:pt x="64" y="79"/>
                </a:cubicBezTo>
                <a:close/>
                <a:moveTo>
                  <a:pt x="36" y="87"/>
                </a:moveTo>
                <a:cubicBezTo>
                  <a:pt x="36" y="79"/>
                  <a:pt x="36" y="79"/>
                  <a:pt x="36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1"/>
                  <a:pt x="25" y="81"/>
                </a:cubicBezTo>
                <a:cubicBezTo>
                  <a:pt x="25" y="85"/>
                  <a:pt x="28" y="87"/>
                  <a:pt x="31" y="87"/>
                </a:cubicBezTo>
                <a:cubicBezTo>
                  <a:pt x="36" y="87"/>
                  <a:pt x="36" y="87"/>
                  <a:pt x="36" y="87"/>
                </a:cubicBezTo>
                <a:close/>
                <a:moveTo>
                  <a:pt x="25" y="77"/>
                </a:moveTo>
                <a:cubicBezTo>
                  <a:pt x="36" y="77"/>
                  <a:pt x="36" y="77"/>
                  <a:pt x="36" y="77"/>
                </a:cubicBezTo>
                <a:cubicBezTo>
                  <a:pt x="36" y="71"/>
                  <a:pt x="36" y="71"/>
                  <a:pt x="3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7"/>
                  <a:pt x="25" y="77"/>
                  <a:pt x="25" y="77"/>
                </a:cubicBezTo>
                <a:close/>
                <a:moveTo>
                  <a:pt x="25" y="69"/>
                </a:moveTo>
                <a:cubicBezTo>
                  <a:pt x="36" y="69"/>
                  <a:pt x="36" y="69"/>
                  <a:pt x="36" y="69"/>
                </a:cubicBezTo>
                <a:cubicBezTo>
                  <a:pt x="36" y="62"/>
                  <a:pt x="36" y="62"/>
                  <a:pt x="36" y="62"/>
                </a:cubicBezTo>
                <a:cubicBezTo>
                  <a:pt x="25" y="62"/>
                  <a:pt x="25" y="62"/>
                  <a:pt x="25" y="62"/>
                </a:cubicBezTo>
                <a:lnTo>
                  <a:pt x="25" y="6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Freeform 112"/>
          <p:cNvSpPr>
            <a:spLocks noEditPoints="1"/>
          </p:cNvSpPr>
          <p:nvPr/>
        </p:nvSpPr>
        <p:spPr bwMode="auto">
          <a:xfrm>
            <a:off x="5237051" y="3271352"/>
            <a:ext cx="715115" cy="549260"/>
          </a:xfrm>
          <a:custGeom>
            <a:avLst/>
            <a:gdLst>
              <a:gd name="T0" fmla="*/ 202 w 281"/>
              <a:gd name="T1" fmla="*/ 52 h 216"/>
              <a:gd name="T2" fmla="*/ 14 w 281"/>
              <a:gd name="T3" fmla="*/ 66 h 216"/>
              <a:gd name="T4" fmla="*/ 236 w 281"/>
              <a:gd name="T5" fmla="*/ 202 h 216"/>
              <a:gd name="T6" fmla="*/ 245 w 281"/>
              <a:gd name="T7" fmla="*/ 126 h 216"/>
              <a:gd name="T8" fmla="*/ 249 w 281"/>
              <a:gd name="T9" fmla="*/ 115 h 216"/>
              <a:gd name="T10" fmla="*/ 250 w 281"/>
              <a:gd name="T11" fmla="*/ 114 h 216"/>
              <a:gd name="T12" fmla="*/ 250 w 281"/>
              <a:gd name="T13" fmla="*/ 216 h 216"/>
              <a:gd name="T14" fmla="*/ 7 w 281"/>
              <a:gd name="T15" fmla="*/ 216 h 216"/>
              <a:gd name="T16" fmla="*/ 0 w 281"/>
              <a:gd name="T17" fmla="*/ 209 h 216"/>
              <a:gd name="T18" fmla="*/ 0 w 281"/>
              <a:gd name="T19" fmla="*/ 52 h 216"/>
              <a:gd name="T20" fmla="*/ 35 w 281"/>
              <a:gd name="T21" fmla="*/ 138 h 216"/>
              <a:gd name="T22" fmla="*/ 107 w 281"/>
              <a:gd name="T23" fmla="*/ 149 h 216"/>
              <a:gd name="T24" fmla="*/ 35 w 281"/>
              <a:gd name="T25" fmla="*/ 138 h 216"/>
              <a:gd name="T26" fmla="*/ 35 w 281"/>
              <a:gd name="T27" fmla="*/ 119 h 216"/>
              <a:gd name="T28" fmla="*/ 157 w 281"/>
              <a:gd name="T29" fmla="*/ 109 h 216"/>
              <a:gd name="T30" fmla="*/ 35 w 281"/>
              <a:gd name="T31" fmla="*/ 79 h 216"/>
              <a:gd name="T32" fmla="*/ 157 w 281"/>
              <a:gd name="T33" fmla="*/ 90 h 216"/>
              <a:gd name="T34" fmla="*/ 35 w 281"/>
              <a:gd name="T35" fmla="*/ 79 h 216"/>
              <a:gd name="T36" fmla="*/ 260 w 281"/>
              <a:gd name="T37" fmla="*/ 33 h 216"/>
              <a:gd name="T38" fmla="*/ 246 w 281"/>
              <a:gd name="T39" fmla="*/ 90 h 216"/>
              <a:gd name="T40" fmla="*/ 256 w 281"/>
              <a:gd name="T41" fmla="*/ 89 h 216"/>
              <a:gd name="T42" fmla="*/ 278 w 281"/>
              <a:gd name="T43" fmla="*/ 36 h 216"/>
              <a:gd name="T44" fmla="*/ 276 w 281"/>
              <a:gd name="T45" fmla="*/ 30 h 216"/>
              <a:gd name="T46" fmla="*/ 224 w 281"/>
              <a:gd name="T47" fmla="*/ 33 h 216"/>
              <a:gd name="T48" fmla="*/ 237 w 281"/>
              <a:gd name="T49" fmla="*/ 104 h 216"/>
              <a:gd name="T50" fmla="*/ 189 w 281"/>
              <a:gd name="T51" fmla="*/ 145 h 216"/>
              <a:gd name="T52" fmla="*/ 185 w 281"/>
              <a:gd name="T53" fmla="*/ 179 h 216"/>
              <a:gd name="T54" fmla="*/ 194 w 281"/>
              <a:gd name="T55" fmla="*/ 165 h 216"/>
              <a:gd name="T56" fmla="*/ 199 w 281"/>
              <a:gd name="T57" fmla="*/ 156 h 216"/>
              <a:gd name="T58" fmla="*/ 197 w 281"/>
              <a:gd name="T59" fmla="*/ 166 h 216"/>
              <a:gd name="T60" fmla="*/ 195 w 281"/>
              <a:gd name="T61" fmla="*/ 183 h 216"/>
              <a:gd name="T62" fmla="*/ 214 w 281"/>
              <a:gd name="T63" fmla="*/ 154 h 216"/>
              <a:gd name="T64" fmla="*/ 235 w 281"/>
              <a:gd name="T65" fmla="*/ 109 h 216"/>
              <a:gd name="T66" fmla="*/ 188 w 281"/>
              <a:gd name="T67" fmla="*/ 140 h 216"/>
              <a:gd name="T68" fmla="*/ 235 w 281"/>
              <a:gd name="T69" fmla="*/ 109 h 216"/>
              <a:gd name="T70" fmla="*/ 88 w 281"/>
              <a:gd name="T71" fmla="*/ 190 h 216"/>
              <a:gd name="T72" fmla="*/ 106 w 281"/>
              <a:gd name="T73" fmla="*/ 175 h 216"/>
              <a:gd name="T74" fmla="*/ 110 w 281"/>
              <a:gd name="T75" fmla="*/ 189 h 216"/>
              <a:gd name="T76" fmla="*/ 134 w 281"/>
              <a:gd name="T77" fmla="*/ 184 h 216"/>
              <a:gd name="T78" fmla="*/ 146 w 281"/>
              <a:gd name="T79" fmla="*/ 186 h 216"/>
              <a:gd name="T80" fmla="*/ 147 w 281"/>
              <a:gd name="T81" fmla="*/ 186 h 216"/>
              <a:gd name="T82" fmla="*/ 146 w 281"/>
              <a:gd name="T83" fmla="*/ 196 h 216"/>
              <a:gd name="T84" fmla="*/ 169 w 281"/>
              <a:gd name="T85" fmla="*/ 199 h 216"/>
              <a:gd name="T86" fmla="*/ 156 w 281"/>
              <a:gd name="T87" fmla="*/ 190 h 216"/>
              <a:gd name="T88" fmla="*/ 156 w 281"/>
              <a:gd name="T89" fmla="*/ 188 h 216"/>
              <a:gd name="T90" fmla="*/ 152 w 281"/>
              <a:gd name="T91" fmla="*/ 175 h 216"/>
              <a:gd name="T92" fmla="*/ 141 w 281"/>
              <a:gd name="T93" fmla="*/ 178 h 216"/>
              <a:gd name="T94" fmla="*/ 115 w 281"/>
              <a:gd name="T95" fmla="*/ 180 h 216"/>
              <a:gd name="T96" fmla="*/ 83 w 281"/>
              <a:gd name="T97" fmla="*/ 18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1" h="216">
                <a:moveTo>
                  <a:pt x="7" y="52"/>
                </a:moveTo>
                <a:cubicBezTo>
                  <a:pt x="202" y="52"/>
                  <a:pt x="202" y="52"/>
                  <a:pt x="202" y="52"/>
                </a:cubicBezTo>
                <a:cubicBezTo>
                  <a:pt x="201" y="57"/>
                  <a:pt x="199" y="62"/>
                  <a:pt x="197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202"/>
                  <a:pt x="14" y="202"/>
                  <a:pt x="14" y="202"/>
                </a:cubicBezTo>
                <a:cubicBezTo>
                  <a:pt x="236" y="202"/>
                  <a:pt x="236" y="202"/>
                  <a:pt x="236" y="202"/>
                </a:cubicBezTo>
                <a:cubicBezTo>
                  <a:pt x="236" y="145"/>
                  <a:pt x="236" y="145"/>
                  <a:pt x="236" y="145"/>
                </a:cubicBezTo>
                <a:cubicBezTo>
                  <a:pt x="239" y="139"/>
                  <a:pt x="242" y="132"/>
                  <a:pt x="245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209"/>
                  <a:pt x="250" y="209"/>
                  <a:pt x="250" y="209"/>
                </a:cubicBezTo>
                <a:cubicBezTo>
                  <a:pt x="250" y="216"/>
                  <a:pt x="250" y="216"/>
                  <a:pt x="250" y="216"/>
                </a:cubicBezTo>
                <a:cubicBezTo>
                  <a:pt x="243" y="216"/>
                  <a:pt x="243" y="216"/>
                  <a:pt x="243" y="216"/>
                </a:cubicBezTo>
                <a:cubicBezTo>
                  <a:pt x="7" y="216"/>
                  <a:pt x="7" y="216"/>
                  <a:pt x="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2"/>
                  <a:pt x="0" y="52"/>
                  <a:pt x="0" y="52"/>
                </a:cubicBezTo>
                <a:cubicBezTo>
                  <a:pt x="7" y="52"/>
                  <a:pt x="7" y="52"/>
                  <a:pt x="7" y="52"/>
                </a:cubicBezTo>
                <a:close/>
                <a:moveTo>
                  <a:pt x="35" y="138"/>
                </a:moveTo>
                <a:cubicBezTo>
                  <a:pt x="35" y="149"/>
                  <a:pt x="35" y="149"/>
                  <a:pt x="35" y="149"/>
                </a:cubicBezTo>
                <a:cubicBezTo>
                  <a:pt x="107" y="149"/>
                  <a:pt x="107" y="149"/>
                  <a:pt x="107" y="149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35" y="138"/>
                  <a:pt x="35" y="138"/>
                  <a:pt x="35" y="138"/>
                </a:cubicBezTo>
                <a:close/>
                <a:moveTo>
                  <a:pt x="35" y="109"/>
                </a:moveTo>
                <a:cubicBezTo>
                  <a:pt x="35" y="119"/>
                  <a:pt x="35" y="119"/>
                  <a:pt x="35" y="119"/>
                </a:cubicBezTo>
                <a:cubicBezTo>
                  <a:pt x="157" y="119"/>
                  <a:pt x="157" y="119"/>
                  <a:pt x="157" y="11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35" y="109"/>
                  <a:pt x="35" y="109"/>
                  <a:pt x="35" y="109"/>
                </a:cubicBezTo>
                <a:close/>
                <a:moveTo>
                  <a:pt x="35" y="79"/>
                </a:moveTo>
                <a:cubicBezTo>
                  <a:pt x="35" y="90"/>
                  <a:pt x="35" y="90"/>
                  <a:pt x="35" y="90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57" y="79"/>
                  <a:pt x="157" y="79"/>
                  <a:pt x="157" y="79"/>
                </a:cubicBezTo>
                <a:cubicBezTo>
                  <a:pt x="35" y="79"/>
                  <a:pt x="35" y="79"/>
                  <a:pt x="35" y="79"/>
                </a:cubicBezTo>
                <a:close/>
                <a:moveTo>
                  <a:pt x="258" y="45"/>
                </a:moveTo>
                <a:cubicBezTo>
                  <a:pt x="259" y="40"/>
                  <a:pt x="260" y="37"/>
                  <a:pt x="260" y="33"/>
                </a:cubicBezTo>
                <a:cubicBezTo>
                  <a:pt x="269" y="36"/>
                  <a:pt x="269" y="36"/>
                  <a:pt x="269" y="36"/>
                </a:cubicBezTo>
                <a:cubicBezTo>
                  <a:pt x="263" y="49"/>
                  <a:pt x="244" y="86"/>
                  <a:pt x="246" y="90"/>
                </a:cubicBezTo>
                <a:cubicBezTo>
                  <a:pt x="248" y="97"/>
                  <a:pt x="254" y="97"/>
                  <a:pt x="254" y="97"/>
                </a:cubicBezTo>
                <a:cubicBezTo>
                  <a:pt x="256" y="89"/>
                  <a:pt x="256" y="89"/>
                  <a:pt x="256" y="89"/>
                </a:cubicBezTo>
                <a:cubicBezTo>
                  <a:pt x="256" y="89"/>
                  <a:pt x="254" y="89"/>
                  <a:pt x="254" y="88"/>
                </a:cubicBezTo>
                <a:cubicBezTo>
                  <a:pt x="253" y="86"/>
                  <a:pt x="278" y="36"/>
                  <a:pt x="278" y="36"/>
                </a:cubicBezTo>
                <a:cubicBezTo>
                  <a:pt x="281" y="32"/>
                  <a:pt x="281" y="32"/>
                  <a:pt x="281" y="32"/>
                </a:cubicBezTo>
                <a:cubicBezTo>
                  <a:pt x="276" y="30"/>
                  <a:pt x="276" y="30"/>
                  <a:pt x="276" y="30"/>
                </a:cubicBezTo>
                <a:cubicBezTo>
                  <a:pt x="261" y="25"/>
                  <a:pt x="261" y="25"/>
                  <a:pt x="261" y="25"/>
                </a:cubicBezTo>
                <a:cubicBezTo>
                  <a:pt x="260" y="0"/>
                  <a:pt x="239" y="0"/>
                  <a:pt x="224" y="33"/>
                </a:cubicBezTo>
                <a:cubicBezTo>
                  <a:pt x="216" y="53"/>
                  <a:pt x="209" y="72"/>
                  <a:pt x="202" y="92"/>
                </a:cubicBezTo>
                <a:cubicBezTo>
                  <a:pt x="237" y="104"/>
                  <a:pt x="237" y="104"/>
                  <a:pt x="237" y="104"/>
                </a:cubicBezTo>
                <a:cubicBezTo>
                  <a:pt x="245" y="85"/>
                  <a:pt x="252" y="65"/>
                  <a:pt x="258" y="45"/>
                </a:cubicBezTo>
                <a:close/>
                <a:moveTo>
                  <a:pt x="189" y="145"/>
                </a:moveTo>
                <a:cubicBezTo>
                  <a:pt x="181" y="154"/>
                  <a:pt x="181" y="154"/>
                  <a:pt x="181" y="154"/>
                </a:cubicBezTo>
                <a:cubicBezTo>
                  <a:pt x="185" y="179"/>
                  <a:pt x="185" y="179"/>
                  <a:pt x="185" y="179"/>
                </a:cubicBezTo>
                <a:cubicBezTo>
                  <a:pt x="188" y="180"/>
                  <a:pt x="188" y="180"/>
                  <a:pt x="188" y="180"/>
                </a:cubicBezTo>
                <a:cubicBezTo>
                  <a:pt x="194" y="165"/>
                  <a:pt x="194" y="165"/>
                  <a:pt x="194" y="165"/>
                </a:cubicBezTo>
                <a:cubicBezTo>
                  <a:pt x="192" y="164"/>
                  <a:pt x="191" y="161"/>
                  <a:pt x="192" y="159"/>
                </a:cubicBezTo>
                <a:cubicBezTo>
                  <a:pt x="193" y="156"/>
                  <a:pt x="196" y="155"/>
                  <a:pt x="199" y="156"/>
                </a:cubicBezTo>
                <a:cubicBezTo>
                  <a:pt x="202" y="157"/>
                  <a:pt x="203" y="160"/>
                  <a:pt x="202" y="163"/>
                </a:cubicBezTo>
                <a:cubicBezTo>
                  <a:pt x="201" y="165"/>
                  <a:pt x="199" y="166"/>
                  <a:pt x="197" y="166"/>
                </a:cubicBezTo>
                <a:cubicBezTo>
                  <a:pt x="192" y="181"/>
                  <a:pt x="192" y="181"/>
                  <a:pt x="192" y="181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213" y="167"/>
                  <a:pt x="213" y="167"/>
                  <a:pt x="213" y="167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35" y="109"/>
                </a:moveTo>
                <a:cubicBezTo>
                  <a:pt x="201" y="97"/>
                  <a:pt x="201" y="97"/>
                  <a:pt x="201" y="97"/>
                </a:cubicBezTo>
                <a:cubicBezTo>
                  <a:pt x="196" y="111"/>
                  <a:pt x="192" y="126"/>
                  <a:pt x="188" y="140"/>
                </a:cubicBezTo>
                <a:cubicBezTo>
                  <a:pt x="198" y="144"/>
                  <a:pt x="208" y="147"/>
                  <a:pt x="217" y="151"/>
                </a:cubicBezTo>
                <a:cubicBezTo>
                  <a:pt x="224" y="137"/>
                  <a:pt x="230" y="123"/>
                  <a:pt x="235" y="109"/>
                </a:cubicBezTo>
                <a:close/>
                <a:moveTo>
                  <a:pt x="83" y="182"/>
                </a:move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111" y="166"/>
                  <a:pt x="111" y="170"/>
                </a:cubicBezTo>
                <a:cubicBezTo>
                  <a:pt x="110" y="171"/>
                  <a:pt x="108" y="173"/>
                  <a:pt x="106" y="175"/>
                </a:cubicBezTo>
                <a:cubicBezTo>
                  <a:pt x="104" y="178"/>
                  <a:pt x="102" y="180"/>
                  <a:pt x="102" y="183"/>
                </a:cubicBezTo>
                <a:cubicBezTo>
                  <a:pt x="102" y="187"/>
                  <a:pt x="104" y="189"/>
                  <a:pt x="110" y="189"/>
                </a:cubicBezTo>
                <a:cubicBezTo>
                  <a:pt x="115" y="190"/>
                  <a:pt x="121" y="188"/>
                  <a:pt x="125" y="186"/>
                </a:cubicBezTo>
                <a:cubicBezTo>
                  <a:pt x="129" y="185"/>
                  <a:pt x="132" y="184"/>
                  <a:pt x="134" y="184"/>
                </a:cubicBezTo>
                <a:cubicBezTo>
                  <a:pt x="134" y="186"/>
                  <a:pt x="136" y="187"/>
                  <a:pt x="138" y="188"/>
                </a:cubicBezTo>
                <a:cubicBezTo>
                  <a:pt x="140" y="188"/>
                  <a:pt x="143" y="187"/>
                  <a:pt x="146" y="186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6" y="191"/>
                  <a:pt x="145" y="194"/>
                  <a:pt x="146" y="196"/>
                </a:cubicBezTo>
                <a:cubicBezTo>
                  <a:pt x="148" y="200"/>
                  <a:pt x="150" y="201"/>
                  <a:pt x="155" y="200"/>
                </a:cubicBezTo>
                <a:cubicBezTo>
                  <a:pt x="159" y="198"/>
                  <a:pt x="169" y="199"/>
                  <a:pt x="169" y="199"/>
                </a:cubicBezTo>
                <a:cubicBezTo>
                  <a:pt x="170" y="190"/>
                  <a:pt x="170" y="190"/>
                  <a:pt x="170" y="190"/>
                </a:cubicBezTo>
                <a:cubicBezTo>
                  <a:pt x="170" y="190"/>
                  <a:pt x="162" y="189"/>
                  <a:pt x="156" y="190"/>
                </a:cubicBezTo>
                <a:cubicBezTo>
                  <a:pt x="156" y="189"/>
                  <a:pt x="156" y="189"/>
                  <a:pt x="156" y="188"/>
                </a:cubicBezTo>
                <a:cubicBezTo>
                  <a:pt x="156" y="188"/>
                  <a:pt x="156" y="188"/>
                  <a:pt x="156" y="188"/>
                </a:cubicBezTo>
                <a:cubicBezTo>
                  <a:pt x="156" y="187"/>
                  <a:pt x="157" y="186"/>
                  <a:pt x="157" y="184"/>
                </a:cubicBezTo>
                <a:cubicBezTo>
                  <a:pt x="158" y="179"/>
                  <a:pt x="156" y="176"/>
                  <a:pt x="152" y="175"/>
                </a:cubicBezTo>
                <a:cubicBezTo>
                  <a:pt x="149" y="175"/>
                  <a:pt x="146" y="176"/>
                  <a:pt x="142" y="177"/>
                </a:cubicBezTo>
                <a:cubicBezTo>
                  <a:pt x="142" y="177"/>
                  <a:pt x="141" y="178"/>
                  <a:pt x="141" y="178"/>
                </a:cubicBezTo>
                <a:cubicBezTo>
                  <a:pt x="136" y="173"/>
                  <a:pt x="130" y="175"/>
                  <a:pt x="122" y="178"/>
                </a:cubicBezTo>
                <a:cubicBezTo>
                  <a:pt x="120" y="178"/>
                  <a:pt x="118" y="179"/>
                  <a:pt x="115" y="180"/>
                </a:cubicBezTo>
                <a:cubicBezTo>
                  <a:pt x="117" y="177"/>
                  <a:pt x="120" y="174"/>
                  <a:pt x="120" y="170"/>
                </a:cubicBezTo>
                <a:cubicBezTo>
                  <a:pt x="121" y="153"/>
                  <a:pt x="83" y="182"/>
                  <a:pt x="83" y="18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302232" y="3329509"/>
            <a:ext cx="504027" cy="618187"/>
          </a:xfrm>
          <a:custGeom>
            <a:avLst/>
            <a:gdLst>
              <a:gd name="T0" fmla="*/ 22 w 198"/>
              <a:gd name="T1" fmla="*/ 204 h 243"/>
              <a:gd name="T2" fmla="*/ 144 w 198"/>
              <a:gd name="T3" fmla="*/ 182 h 243"/>
              <a:gd name="T4" fmla="*/ 165 w 198"/>
              <a:gd name="T5" fmla="*/ 183 h 243"/>
              <a:gd name="T6" fmla="*/ 155 w 198"/>
              <a:gd name="T7" fmla="*/ 243 h 243"/>
              <a:gd name="T8" fmla="*/ 0 w 198"/>
              <a:gd name="T9" fmla="*/ 233 h 243"/>
              <a:gd name="T10" fmla="*/ 9 w 198"/>
              <a:gd name="T11" fmla="*/ 0 h 243"/>
              <a:gd name="T12" fmla="*/ 155 w 198"/>
              <a:gd name="T13" fmla="*/ 0 h 243"/>
              <a:gd name="T14" fmla="*/ 165 w 198"/>
              <a:gd name="T15" fmla="*/ 40 h 243"/>
              <a:gd name="T16" fmla="*/ 144 w 198"/>
              <a:gd name="T17" fmla="*/ 21 h 243"/>
              <a:gd name="T18" fmla="*/ 82 w 198"/>
              <a:gd name="T19" fmla="*/ 78 h 243"/>
              <a:gd name="T20" fmla="*/ 72 w 198"/>
              <a:gd name="T21" fmla="*/ 90 h 243"/>
              <a:gd name="T22" fmla="*/ 82 w 198"/>
              <a:gd name="T23" fmla="*/ 101 h 243"/>
              <a:gd name="T24" fmla="*/ 155 w 198"/>
              <a:gd name="T25" fmla="*/ 51 h 243"/>
              <a:gd name="T26" fmla="*/ 107 w 198"/>
              <a:gd name="T27" fmla="*/ 180 h 243"/>
              <a:gd name="T28" fmla="*/ 124 w 198"/>
              <a:gd name="T29" fmla="*/ 159 h 243"/>
              <a:gd name="T30" fmla="*/ 192 w 198"/>
              <a:gd name="T31" fmla="*/ 157 h 243"/>
              <a:gd name="T32" fmla="*/ 158 w 198"/>
              <a:gd name="T33" fmla="*/ 154 h 243"/>
              <a:gd name="T34" fmla="*/ 131 w 198"/>
              <a:gd name="T35" fmla="*/ 134 h 243"/>
              <a:gd name="T36" fmla="*/ 173 w 198"/>
              <a:gd name="T37" fmla="*/ 125 h 243"/>
              <a:gd name="T38" fmla="*/ 136 w 198"/>
              <a:gd name="T39" fmla="*/ 118 h 243"/>
              <a:gd name="T40" fmla="*/ 173 w 198"/>
              <a:gd name="T41" fmla="*/ 109 h 243"/>
              <a:gd name="T42" fmla="*/ 144 w 198"/>
              <a:gd name="T43" fmla="*/ 88 h 243"/>
              <a:gd name="T44" fmla="*/ 182 w 198"/>
              <a:gd name="T45" fmla="*/ 95 h 243"/>
              <a:gd name="T46" fmla="*/ 198 w 198"/>
              <a:gd name="T47" fmla="*/ 88 h 243"/>
              <a:gd name="T48" fmla="*/ 158 w 198"/>
              <a:gd name="T49" fmla="*/ 70 h 243"/>
              <a:gd name="T50" fmla="*/ 155 w 198"/>
              <a:gd name="T51" fmla="*/ 51 h 243"/>
              <a:gd name="T52" fmla="*/ 94 w 198"/>
              <a:gd name="T53" fmla="*/ 123 h 243"/>
              <a:gd name="T54" fmla="*/ 106 w 198"/>
              <a:gd name="T55" fmla="*/ 129 h 243"/>
              <a:gd name="T56" fmla="*/ 94 w 198"/>
              <a:gd name="T57" fmla="*/ 104 h 243"/>
              <a:gd name="T58" fmla="*/ 104 w 198"/>
              <a:gd name="T59" fmla="*/ 89 h 243"/>
              <a:gd name="T60" fmla="*/ 120 w 198"/>
              <a:gd name="T61" fmla="*/ 76 h 243"/>
              <a:gd name="T62" fmla="*/ 94 w 198"/>
              <a:gd name="T63" fmla="*/ 64 h 243"/>
              <a:gd name="T64" fmla="*/ 82 w 198"/>
              <a:gd name="T65" fmla="*/ 58 h 243"/>
              <a:gd name="T66" fmla="*/ 60 w 198"/>
              <a:gd name="T67" fmla="*/ 72 h 243"/>
              <a:gd name="T68" fmla="*/ 59 w 198"/>
              <a:gd name="T69" fmla="*/ 109 h 243"/>
              <a:gd name="T70" fmla="*/ 82 w 198"/>
              <a:gd name="T71" fmla="*/ 148 h 243"/>
              <a:gd name="T72" fmla="*/ 70 w 198"/>
              <a:gd name="T73" fmla="*/ 133 h 243"/>
              <a:gd name="T74" fmla="*/ 60 w 198"/>
              <a:gd name="T75" fmla="*/ 155 h 243"/>
              <a:gd name="T76" fmla="*/ 82 w 198"/>
              <a:gd name="T77" fmla="*/ 176 h 243"/>
              <a:gd name="T78" fmla="*/ 94 w 198"/>
              <a:gd name="T79" fmla="*/ 170 h 243"/>
              <a:gd name="T80" fmla="*/ 96 w 198"/>
              <a:gd name="T81" fmla="*/ 163 h 243"/>
              <a:gd name="T82" fmla="*/ 94 w 198"/>
              <a:gd name="T83" fmla="*/ 149 h 243"/>
              <a:gd name="T84" fmla="*/ 63 w 198"/>
              <a:gd name="T85" fmla="*/ 222 h 243"/>
              <a:gd name="T86" fmla="*/ 66 w 198"/>
              <a:gd name="T87" fmla="*/ 229 h 243"/>
              <a:gd name="T88" fmla="*/ 103 w 198"/>
              <a:gd name="T89" fmla="*/ 226 h 243"/>
              <a:gd name="T90" fmla="*/ 100 w 198"/>
              <a:gd name="T91" fmla="*/ 21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8" h="243">
                <a:moveTo>
                  <a:pt x="22" y="21"/>
                </a:moveTo>
                <a:cubicBezTo>
                  <a:pt x="22" y="204"/>
                  <a:pt x="22" y="204"/>
                  <a:pt x="22" y="204"/>
                </a:cubicBezTo>
                <a:cubicBezTo>
                  <a:pt x="144" y="204"/>
                  <a:pt x="144" y="204"/>
                  <a:pt x="144" y="204"/>
                </a:cubicBezTo>
                <a:cubicBezTo>
                  <a:pt x="144" y="182"/>
                  <a:pt x="144" y="182"/>
                  <a:pt x="144" y="182"/>
                </a:cubicBezTo>
                <a:cubicBezTo>
                  <a:pt x="148" y="183"/>
                  <a:pt x="153" y="183"/>
                  <a:pt x="158" y="183"/>
                </a:cubicBezTo>
                <a:cubicBezTo>
                  <a:pt x="160" y="183"/>
                  <a:pt x="163" y="183"/>
                  <a:pt x="165" y="183"/>
                </a:cubicBezTo>
                <a:cubicBezTo>
                  <a:pt x="165" y="233"/>
                  <a:pt x="165" y="233"/>
                  <a:pt x="165" y="233"/>
                </a:cubicBezTo>
                <a:cubicBezTo>
                  <a:pt x="165" y="239"/>
                  <a:pt x="161" y="243"/>
                  <a:pt x="155" y="243"/>
                </a:cubicBezTo>
                <a:cubicBezTo>
                  <a:pt x="9" y="243"/>
                  <a:pt x="9" y="243"/>
                  <a:pt x="9" y="243"/>
                </a:cubicBezTo>
                <a:cubicBezTo>
                  <a:pt x="4" y="243"/>
                  <a:pt x="0" y="239"/>
                  <a:pt x="0" y="23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1" y="0"/>
                  <a:pt x="165" y="4"/>
                  <a:pt x="165" y="1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22" y="21"/>
                  <a:pt x="22" y="21"/>
                  <a:pt x="22" y="21"/>
                </a:cubicBezTo>
                <a:close/>
                <a:moveTo>
                  <a:pt x="82" y="78"/>
                </a:moveTo>
                <a:cubicBezTo>
                  <a:pt x="79" y="79"/>
                  <a:pt x="77" y="81"/>
                  <a:pt x="75" y="83"/>
                </a:cubicBezTo>
                <a:cubicBezTo>
                  <a:pt x="73" y="85"/>
                  <a:pt x="72" y="87"/>
                  <a:pt x="72" y="90"/>
                </a:cubicBezTo>
                <a:cubicBezTo>
                  <a:pt x="72" y="92"/>
                  <a:pt x="73" y="94"/>
                  <a:pt x="75" y="96"/>
                </a:cubicBezTo>
                <a:cubicBezTo>
                  <a:pt x="76" y="98"/>
                  <a:pt x="79" y="100"/>
                  <a:pt x="82" y="101"/>
                </a:cubicBezTo>
                <a:cubicBezTo>
                  <a:pt x="82" y="78"/>
                  <a:pt x="82" y="78"/>
                  <a:pt x="82" y="78"/>
                </a:cubicBezTo>
                <a:close/>
                <a:moveTo>
                  <a:pt x="155" y="51"/>
                </a:moveTo>
                <a:cubicBezTo>
                  <a:pt x="144" y="48"/>
                  <a:pt x="144" y="48"/>
                  <a:pt x="144" y="48"/>
                </a:cubicBezTo>
                <a:cubicBezTo>
                  <a:pt x="107" y="180"/>
                  <a:pt x="107" y="180"/>
                  <a:pt x="107" y="180"/>
                </a:cubicBezTo>
                <a:cubicBezTo>
                  <a:pt x="118" y="183"/>
                  <a:pt x="118" y="183"/>
                  <a:pt x="118" y="183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133" y="165"/>
                  <a:pt x="144" y="169"/>
                  <a:pt x="158" y="169"/>
                </a:cubicBezTo>
                <a:cubicBezTo>
                  <a:pt x="171" y="169"/>
                  <a:pt x="183" y="165"/>
                  <a:pt x="192" y="157"/>
                </a:cubicBezTo>
                <a:cubicBezTo>
                  <a:pt x="178" y="147"/>
                  <a:pt x="178" y="147"/>
                  <a:pt x="178" y="147"/>
                </a:cubicBezTo>
                <a:cubicBezTo>
                  <a:pt x="172" y="151"/>
                  <a:pt x="165" y="154"/>
                  <a:pt x="158" y="154"/>
                </a:cubicBezTo>
                <a:cubicBezTo>
                  <a:pt x="144" y="154"/>
                  <a:pt x="135" y="148"/>
                  <a:pt x="130" y="139"/>
                </a:cubicBezTo>
                <a:cubicBezTo>
                  <a:pt x="131" y="134"/>
                  <a:pt x="131" y="134"/>
                  <a:pt x="131" y="134"/>
                </a:cubicBezTo>
                <a:cubicBezTo>
                  <a:pt x="173" y="134"/>
                  <a:pt x="173" y="134"/>
                  <a:pt x="173" y="134"/>
                </a:cubicBezTo>
                <a:cubicBezTo>
                  <a:pt x="173" y="125"/>
                  <a:pt x="173" y="125"/>
                  <a:pt x="173" y="125"/>
                </a:cubicBezTo>
                <a:cubicBezTo>
                  <a:pt x="134" y="125"/>
                  <a:pt x="134" y="125"/>
                  <a:pt x="134" y="125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73" y="118"/>
                  <a:pt x="173" y="118"/>
                  <a:pt x="173" y="118"/>
                </a:cubicBezTo>
                <a:cubicBezTo>
                  <a:pt x="173" y="109"/>
                  <a:pt x="173" y="109"/>
                  <a:pt x="173" y="109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8" y="87"/>
                  <a:pt x="152" y="86"/>
                  <a:pt x="158" y="85"/>
                </a:cubicBezTo>
                <a:cubicBezTo>
                  <a:pt x="167" y="85"/>
                  <a:pt x="176" y="89"/>
                  <a:pt x="182" y="95"/>
                </a:cubicBezTo>
                <a:cubicBezTo>
                  <a:pt x="182" y="96"/>
                  <a:pt x="183" y="96"/>
                  <a:pt x="183" y="97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6" y="87"/>
                  <a:pt x="195" y="86"/>
                  <a:pt x="194" y="85"/>
                </a:cubicBezTo>
                <a:cubicBezTo>
                  <a:pt x="185" y="76"/>
                  <a:pt x="172" y="70"/>
                  <a:pt x="158" y="70"/>
                </a:cubicBezTo>
                <a:cubicBezTo>
                  <a:pt x="155" y="70"/>
                  <a:pt x="152" y="70"/>
                  <a:pt x="149" y="71"/>
                </a:cubicBezTo>
                <a:cubicBezTo>
                  <a:pt x="155" y="51"/>
                  <a:pt x="155" y="51"/>
                  <a:pt x="155" y="51"/>
                </a:cubicBezTo>
                <a:close/>
                <a:moveTo>
                  <a:pt x="94" y="149"/>
                </a:moveTo>
                <a:cubicBezTo>
                  <a:pt x="94" y="123"/>
                  <a:pt x="94" y="123"/>
                  <a:pt x="94" y="123"/>
                </a:cubicBezTo>
                <a:cubicBezTo>
                  <a:pt x="99" y="124"/>
                  <a:pt x="103" y="126"/>
                  <a:pt x="105" y="128"/>
                </a:cubicBezTo>
                <a:cubicBezTo>
                  <a:pt x="105" y="128"/>
                  <a:pt x="106" y="128"/>
                  <a:pt x="106" y="129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07" y="107"/>
                  <a:pt x="101" y="106"/>
                  <a:pt x="94" y="104"/>
                </a:cubicBezTo>
                <a:cubicBezTo>
                  <a:pt x="94" y="79"/>
                  <a:pt x="94" y="79"/>
                  <a:pt x="94" y="79"/>
                </a:cubicBezTo>
                <a:cubicBezTo>
                  <a:pt x="100" y="80"/>
                  <a:pt x="103" y="84"/>
                  <a:pt x="104" y="8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19" y="74"/>
                  <a:pt x="117" y="73"/>
                  <a:pt x="115" y="71"/>
                </a:cubicBezTo>
                <a:cubicBezTo>
                  <a:pt x="110" y="67"/>
                  <a:pt x="103" y="65"/>
                  <a:pt x="94" y="64"/>
                </a:cubicBezTo>
                <a:cubicBezTo>
                  <a:pt x="94" y="58"/>
                  <a:pt x="94" y="58"/>
                  <a:pt x="94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64"/>
                  <a:pt x="82" y="64"/>
                  <a:pt x="82" y="64"/>
                </a:cubicBezTo>
                <a:cubicBezTo>
                  <a:pt x="73" y="65"/>
                  <a:pt x="66" y="68"/>
                  <a:pt x="60" y="72"/>
                </a:cubicBezTo>
                <a:cubicBezTo>
                  <a:pt x="54" y="77"/>
                  <a:pt x="52" y="83"/>
                  <a:pt x="52" y="91"/>
                </a:cubicBezTo>
                <a:cubicBezTo>
                  <a:pt x="52" y="98"/>
                  <a:pt x="54" y="104"/>
                  <a:pt x="59" y="109"/>
                </a:cubicBezTo>
                <a:cubicBezTo>
                  <a:pt x="64" y="114"/>
                  <a:pt x="72" y="117"/>
                  <a:pt x="82" y="120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0" y="146"/>
                  <a:pt x="77" y="145"/>
                  <a:pt x="74" y="142"/>
                </a:cubicBezTo>
                <a:cubicBezTo>
                  <a:pt x="72" y="139"/>
                  <a:pt x="70" y="136"/>
                  <a:pt x="70" y="133"/>
                </a:cubicBezTo>
                <a:cubicBezTo>
                  <a:pt x="48" y="135"/>
                  <a:pt x="48" y="135"/>
                  <a:pt x="48" y="135"/>
                </a:cubicBezTo>
                <a:cubicBezTo>
                  <a:pt x="50" y="144"/>
                  <a:pt x="54" y="150"/>
                  <a:pt x="60" y="155"/>
                </a:cubicBezTo>
                <a:cubicBezTo>
                  <a:pt x="65" y="160"/>
                  <a:pt x="73" y="162"/>
                  <a:pt x="82" y="163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93" y="176"/>
                  <a:pt x="93" y="176"/>
                  <a:pt x="93" y="176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4" y="163"/>
                  <a:pt x="94" y="163"/>
                  <a:pt x="94" y="163"/>
                </a:cubicBezTo>
                <a:cubicBezTo>
                  <a:pt x="95" y="163"/>
                  <a:pt x="96" y="163"/>
                  <a:pt x="96" y="163"/>
                </a:cubicBezTo>
                <a:cubicBezTo>
                  <a:pt x="101" y="146"/>
                  <a:pt x="101" y="146"/>
                  <a:pt x="101" y="146"/>
                </a:cubicBezTo>
                <a:cubicBezTo>
                  <a:pt x="99" y="147"/>
                  <a:pt x="97" y="148"/>
                  <a:pt x="94" y="149"/>
                </a:cubicBezTo>
                <a:close/>
                <a:moveTo>
                  <a:pt x="66" y="219"/>
                </a:moveTo>
                <a:cubicBezTo>
                  <a:pt x="64" y="219"/>
                  <a:pt x="63" y="220"/>
                  <a:pt x="63" y="222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8"/>
                  <a:pt x="64" y="229"/>
                  <a:pt x="66" y="229"/>
                </a:cubicBezTo>
                <a:cubicBezTo>
                  <a:pt x="100" y="229"/>
                  <a:pt x="100" y="229"/>
                  <a:pt x="100" y="229"/>
                </a:cubicBezTo>
                <a:cubicBezTo>
                  <a:pt x="102" y="229"/>
                  <a:pt x="103" y="228"/>
                  <a:pt x="103" y="226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03" y="220"/>
                  <a:pt x="102" y="219"/>
                  <a:pt x="100" y="219"/>
                </a:cubicBezTo>
                <a:lnTo>
                  <a:pt x="66" y="21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>
            <a:spLocks noEditPoints="1"/>
          </p:cNvSpPr>
          <p:nvPr/>
        </p:nvSpPr>
        <p:spPr bwMode="auto">
          <a:xfrm>
            <a:off x="3232790" y="4419413"/>
            <a:ext cx="677421" cy="620341"/>
          </a:xfrm>
          <a:custGeom>
            <a:avLst/>
            <a:gdLst>
              <a:gd name="T0" fmla="*/ 249 w 266"/>
              <a:gd name="T1" fmla="*/ 0 h 244"/>
              <a:gd name="T2" fmla="*/ 266 w 266"/>
              <a:gd name="T3" fmla="*/ 163 h 244"/>
              <a:gd name="T4" fmla="*/ 238 w 266"/>
              <a:gd name="T5" fmla="*/ 180 h 244"/>
              <a:gd name="T6" fmla="*/ 245 w 266"/>
              <a:gd name="T7" fmla="*/ 162 h 244"/>
              <a:gd name="T8" fmla="*/ 22 w 266"/>
              <a:gd name="T9" fmla="*/ 16 h 244"/>
              <a:gd name="T10" fmla="*/ 102 w 266"/>
              <a:gd name="T11" fmla="*/ 162 h 244"/>
              <a:gd name="T12" fmla="*/ 115 w 266"/>
              <a:gd name="T13" fmla="*/ 180 h 244"/>
              <a:gd name="T14" fmla="*/ 0 w 266"/>
              <a:gd name="T15" fmla="*/ 163 h 244"/>
              <a:gd name="T16" fmla="*/ 17 w 266"/>
              <a:gd name="T17" fmla="*/ 0 h 244"/>
              <a:gd name="T18" fmla="*/ 182 w 266"/>
              <a:gd name="T19" fmla="*/ 101 h 244"/>
              <a:gd name="T20" fmla="*/ 233 w 266"/>
              <a:gd name="T21" fmla="*/ 96 h 244"/>
              <a:gd name="T22" fmla="*/ 182 w 266"/>
              <a:gd name="T23" fmla="*/ 81 h 244"/>
              <a:gd name="T24" fmla="*/ 233 w 266"/>
              <a:gd name="T25" fmla="*/ 85 h 244"/>
              <a:gd name="T26" fmla="*/ 182 w 266"/>
              <a:gd name="T27" fmla="*/ 81 h 244"/>
              <a:gd name="T28" fmla="*/ 209 w 266"/>
              <a:gd name="T29" fmla="*/ 66 h 244"/>
              <a:gd name="T30" fmla="*/ 233 w 266"/>
              <a:gd name="T31" fmla="*/ 62 h 244"/>
              <a:gd name="T32" fmla="*/ 209 w 266"/>
              <a:gd name="T33" fmla="*/ 47 h 244"/>
              <a:gd name="T34" fmla="*/ 233 w 266"/>
              <a:gd name="T35" fmla="*/ 52 h 244"/>
              <a:gd name="T36" fmla="*/ 209 w 266"/>
              <a:gd name="T37" fmla="*/ 47 h 244"/>
              <a:gd name="T38" fmla="*/ 209 w 266"/>
              <a:gd name="T39" fmla="*/ 37 h 244"/>
              <a:gd name="T40" fmla="*/ 233 w 266"/>
              <a:gd name="T41" fmla="*/ 33 h 244"/>
              <a:gd name="T42" fmla="*/ 153 w 266"/>
              <a:gd name="T43" fmla="*/ 33 h 244"/>
              <a:gd name="T44" fmla="*/ 201 w 266"/>
              <a:gd name="T45" fmla="*/ 72 h 244"/>
              <a:gd name="T46" fmla="*/ 153 w 266"/>
              <a:gd name="T47" fmla="*/ 33 h 244"/>
              <a:gd name="T48" fmla="*/ 78 w 266"/>
              <a:gd name="T49" fmla="*/ 119 h 244"/>
              <a:gd name="T50" fmla="*/ 66 w 266"/>
              <a:gd name="T51" fmla="*/ 83 h 244"/>
              <a:gd name="T52" fmla="*/ 36 w 266"/>
              <a:gd name="T53" fmla="*/ 81 h 244"/>
              <a:gd name="T54" fmla="*/ 67 w 266"/>
              <a:gd name="T55" fmla="*/ 72 h 244"/>
              <a:gd name="T56" fmla="*/ 88 w 266"/>
              <a:gd name="T57" fmla="*/ 80 h 244"/>
              <a:gd name="T58" fmla="*/ 90 w 266"/>
              <a:gd name="T59" fmla="*/ 82 h 244"/>
              <a:gd name="T60" fmla="*/ 108 w 266"/>
              <a:gd name="T61" fmla="*/ 87 h 244"/>
              <a:gd name="T62" fmla="*/ 113 w 266"/>
              <a:gd name="T63" fmla="*/ 58 h 244"/>
              <a:gd name="T64" fmla="*/ 123 w 266"/>
              <a:gd name="T65" fmla="*/ 64 h 244"/>
              <a:gd name="T66" fmla="*/ 141 w 266"/>
              <a:gd name="T67" fmla="*/ 46 h 244"/>
              <a:gd name="T68" fmla="*/ 117 w 266"/>
              <a:gd name="T69" fmla="*/ 40 h 244"/>
              <a:gd name="T70" fmla="*/ 106 w 266"/>
              <a:gd name="T71" fmla="*/ 50 h 244"/>
              <a:gd name="T72" fmla="*/ 104 w 266"/>
              <a:gd name="T73" fmla="*/ 54 h 244"/>
              <a:gd name="T74" fmla="*/ 95 w 266"/>
              <a:gd name="T75" fmla="*/ 73 h 244"/>
              <a:gd name="T76" fmla="*/ 86 w 266"/>
              <a:gd name="T77" fmla="*/ 63 h 244"/>
              <a:gd name="T78" fmla="*/ 66 w 266"/>
              <a:gd name="T79" fmla="*/ 61 h 244"/>
              <a:gd name="T80" fmla="*/ 47 w 266"/>
              <a:gd name="T81" fmla="*/ 119 h 244"/>
              <a:gd name="T82" fmla="*/ 59 w 266"/>
              <a:gd name="T83" fmla="*/ 92 h 244"/>
              <a:gd name="T84" fmla="*/ 47 w 266"/>
              <a:gd name="T85" fmla="*/ 119 h 244"/>
              <a:gd name="T86" fmla="*/ 133 w 266"/>
              <a:gd name="T87" fmla="*/ 119 h 244"/>
              <a:gd name="T88" fmla="*/ 120 w 266"/>
              <a:gd name="T89" fmla="*/ 67 h 244"/>
              <a:gd name="T90" fmla="*/ 102 w 266"/>
              <a:gd name="T91" fmla="*/ 119 h 244"/>
              <a:gd name="T92" fmla="*/ 114 w 266"/>
              <a:gd name="T93" fmla="*/ 96 h 244"/>
              <a:gd name="T94" fmla="*/ 102 w 266"/>
              <a:gd name="T95" fmla="*/ 119 h 244"/>
              <a:gd name="T96" fmla="*/ 96 w 266"/>
              <a:gd name="T97" fmla="*/ 119 h 244"/>
              <a:gd name="T98" fmla="*/ 83 w 266"/>
              <a:gd name="T99" fmla="*/ 89 h 244"/>
              <a:gd name="T100" fmla="*/ 174 w 266"/>
              <a:gd name="T101" fmla="*/ 141 h 244"/>
              <a:gd name="T102" fmla="*/ 154 w 266"/>
              <a:gd name="T103" fmla="*/ 86 h 244"/>
              <a:gd name="T104" fmla="*/ 129 w 266"/>
              <a:gd name="T105" fmla="*/ 149 h 244"/>
              <a:gd name="T106" fmla="*/ 140 w 266"/>
              <a:gd name="T107" fmla="*/ 194 h 244"/>
              <a:gd name="T108" fmla="*/ 153 w 266"/>
              <a:gd name="T109" fmla="*/ 244 h 244"/>
              <a:gd name="T110" fmla="*/ 213 w 266"/>
              <a:gd name="T111" fmla="*/ 230 h 244"/>
              <a:gd name="T112" fmla="*/ 207 w 266"/>
              <a:gd name="T113" fmla="*/ 137 h 244"/>
              <a:gd name="T114" fmla="*/ 203 w 266"/>
              <a:gd name="T115" fmla="*/ 128 h 244"/>
              <a:gd name="T116" fmla="*/ 189 w 266"/>
              <a:gd name="T117" fmla="*/ 132 h 244"/>
              <a:gd name="T118" fmla="*/ 175 w 266"/>
              <a:gd name="T119" fmla="*/ 120 h 244"/>
              <a:gd name="T120" fmla="*/ 7 w 266"/>
              <a:gd name="T121" fmla="*/ 64 h 244"/>
              <a:gd name="T122" fmla="*/ 14 w 266"/>
              <a:gd name="T123" fmla="*/ 111 h 244"/>
              <a:gd name="T124" fmla="*/ 7 w 266"/>
              <a:gd name="T125" fmla="*/ 6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" h="244">
                <a:moveTo>
                  <a:pt x="17" y="0"/>
                </a:moveTo>
                <a:cubicBezTo>
                  <a:pt x="249" y="0"/>
                  <a:pt x="249" y="0"/>
                  <a:pt x="249" y="0"/>
                </a:cubicBezTo>
                <a:cubicBezTo>
                  <a:pt x="258" y="0"/>
                  <a:pt x="266" y="7"/>
                  <a:pt x="266" y="16"/>
                </a:cubicBezTo>
                <a:cubicBezTo>
                  <a:pt x="266" y="163"/>
                  <a:pt x="266" y="163"/>
                  <a:pt x="266" y="163"/>
                </a:cubicBezTo>
                <a:cubicBezTo>
                  <a:pt x="266" y="172"/>
                  <a:pt x="258" y="180"/>
                  <a:pt x="249" y="180"/>
                </a:cubicBezTo>
                <a:cubicBezTo>
                  <a:pt x="238" y="180"/>
                  <a:pt x="238" y="180"/>
                  <a:pt x="238" y="180"/>
                </a:cubicBezTo>
                <a:cubicBezTo>
                  <a:pt x="239" y="174"/>
                  <a:pt x="239" y="168"/>
                  <a:pt x="239" y="162"/>
                </a:cubicBezTo>
                <a:cubicBezTo>
                  <a:pt x="245" y="162"/>
                  <a:pt x="245" y="162"/>
                  <a:pt x="245" y="162"/>
                </a:cubicBezTo>
                <a:cubicBezTo>
                  <a:pt x="245" y="16"/>
                  <a:pt x="245" y="16"/>
                  <a:pt x="245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2"/>
                  <a:pt x="22" y="162"/>
                  <a:pt x="2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8" y="169"/>
                  <a:pt x="108" y="169"/>
                  <a:pt x="108" y="169"/>
                </a:cubicBezTo>
                <a:cubicBezTo>
                  <a:pt x="111" y="172"/>
                  <a:pt x="113" y="176"/>
                  <a:pt x="115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8" y="180"/>
                  <a:pt x="0" y="172"/>
                  <a:pt x="0" y="16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7" y="0"/>
                </a:cubicBezTo>
                <a:close/>
                <a:moveTo>
                  <a:pt x="182" y="96"/>
                </a:moveTo>
                <a:cubicBezTo>
                  <a:pt x="182" y="101"/>
                  <a:pt x="182" y="101"/>
                  <a:pt x="182" y="101"/>
                </a:cubicBezTo>
                <a:cubicBezTo>
                  <a:pt x="233" y="101"/>
                  <a:pt x="233" y="101"/>
                  <a:pt x="233" y="101"/>
                </a:cubicBezTo>
                <a:cubicBezTo>
                  <a:pt x="233" y="96"/>
                  <a:pt x="233" y="96"/>
                  <a:pt x="233" y="96"/>
                </a:cubicBezTo>
                <a:cubicBezTo>
                  <a:pt x="182" y="96"/>
                  <a:pt x="182" y="96"/>
                  <a:pt x="182" y="96"/>
                </a:cubicBezTo>
                <a:close/>
                <a:moveTo>
                  <a:pt x="182" y="81"/>
                </a:moveTo>
                <a:cubicBezTo>
                  <a:pt x="182" y="85"/>
                  <a:pt x="182" y="85"/>
                  <a:pt x="182" y="85"/>
                </a:cubicBezTo>
                <a:cubicBezTo>
                  <a:pt x="233" y="85"/>
                  <a:pt x="233" y="85"/>
                  <a:pt x="233" y="85"/>
                </a:cubicBezTo>
                <a:cubicBezTo>
                  <a:pt x="233" y="81"/>
                  <a:pt x="233" y="81"/>
                  <a:pt x="233" y="81"/>
                </a:cubicBezTo>
                <a:cubicBezTo>
                  <a:pt x="182" y="81"/>
                  <a:pt x="182" y="81"/>
                  <a:pt x="182" y="81"/>
                </a:cubicBezTo>
                <a:close/>
                <a:moveTo>
                  <a:pt x="209" y="62"/>
                </a:moveTo>
                <a:cubicBezTo>
                  <a:pt x="209" y="66"/>
                  <a:pt x="209" y="66"/>
                  <a:pt x="209" y="66"/>
                </a:cubicBezTo>
                <a:cubicBezTo>
                  <a:pt x="233" y="66"/>
                  <a:pt x="233" y="66"/>
                  <a:pt x="233" y="66"/>
                </a:cubicBezTo>
                <a:cubicBezTo>
                  <a:pt x="233" y="62"/>
                  <a:pt x="233" y="62"/>
                  <a:pt x="233" y="62"/>
                </a:cubicBezTo>
                <a:cubicBezTo>
                  <a:pt x="209" y="62"/>
                  <a:pt x="209" y="62"/>
                  <a:pt x="209" y="62"/>
                </a:cubicBezTo>
                <a:close/>
                <a:moveTo>
                  <a:pt x="209" y="47"/>
                </a:moveTo>
                <a:cubicBezTo>
                  <a:pt x="209" y="52"/>
                  <a:pt x="209" y="52"/>
                  <a:pt x="209" y="52"/>
                </a:cubicBezTo>
                <a:cubicBezTo>
                  <a:pt x="233" y="52"/>
                  <a:pt x="233" y="52"/>
                  <a:pt x="233" y="52"/>
                </a:cubicBezTo>
                <a:cubicBezTo>
                  <a:pt x="233" y="47"/>
                  <a:pt x="233" y="47"/>
                  <a:pt x="233" y="47"/>
                </a:cubicBezTo>
                <a:cubicBezTo>
                  <a:pt x="209" y="47"/>
                  <a:pt x="209" y="47"/>
                  <a:pt x="209" y="47"/>
                </a:cubicBezTo>
                <a:close/>
                <a:moveTo>
                  <a:pt x="209" y="33"/>
                </a:moveTo>
                <a:cubicBezTo>
                  <a:pt x="209" y="37"/>
                  <a:pt x="209" y="37"/>
                  <a:pt x="209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3" y="33"/>
                  <a:pt x="233" y="33"/>
                  <a:pt x="233" y="33"/>
                </a:cubicBezTo>
                <a:cubicBezTo>
                  <a:pt x="209" y="33"/>
                  <a:pt x="209" y="33"/>
                  <a:pt x="209" y="33"/>
                </a:cubicBezTo>
                <a:close/>
                <a:moveTo>
                  <a:pt x="153" y="33"/>
                </a:moveTo>
                <a:cubicBezTo>
                  <a:pt x="153" y="72"/>
                  <a:pt x="153" y="72"/>
                  <a:pt x="153" y="72"/>
                </a:cubicBezTo>
                <a:cubicBezTo>
                  <a:pt x="201" y="72"/>
                  <a:pt x="201" y="72"/>
                  <a:pt x="201" y="72"/>
                </a:cubicBezTo>
                <a:cubicBezTo>
                  <a:pt x="201" y="33"/>
                  <a:pt x="201" y="33"/>
                  <a:pt x="201" y="33"/>
                </a:cubicBezTo>
                <a:cubicBezTo>
                  <a:pt x="153" y="33"/>
                  <a:pt x="153" y="33"/>
                  <a:pt x="153" y="33"/>
                </a:cubicBezTo>
                <a:close/>
                <a:moveTo>
                  <a:pt x="66" y="119"/>
                </a:moveTo>
                <a:cubicBezTo>
                  <a:pt x="78" y="119"/>
                  <a:pt x="78" y="119"/>
                  <a:pt x="78" y="119"/>
                </a:cubicBezTo>
                <a:cubicBezTo>
                  <a:pt x="78" y="83"/>
                  <a:pt x="78" y="83"/>
                  <a:pt x="78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6" y="119"/>
                  <a:pt x="66" y="119"/>
                  <a:pt x="66" y="119"/>
                </a:cubicBezTo>
                <a:close/>
                <a:moveTo>
                  <a:pt x="36" y="81"/>
                </a:moveTo>
                <a:cubicBezTo>
                  <a:pt x="42" y="89"/>
                  <a:pt x="42" y="89"/>
                  <a:pt x="42" y="89"/>
                </a:cubicBezTo>
                <a:cubicBezTo>
                  <a:pt x="67" y="72"/>
                  <a:pt x="67" y="72"/>
                  <a:pt x="67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8" y="80"/>
                  <a:pt x="88" y="80"/>
                  <a:pt x="88" y="80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2"/>
                  <a:pt x="90" y="82"/>
                  <a:pt x="90" y="82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0" y="74"/>
                  <a:pt x="100" y="74"/>
                  <a:pt x="100" y="74"/>
                </a:cubicBezTo>
                <a:cubicBezTo>
                  <a:pt x="95" y="73"/>
                  <a:pt x="95" y="73"/>
                  <a:pt x="95" y="73"/>
                </a:cubicBezTo>
                <a:cubicBezTo>
                  <a:pt x="87" y="64"/>
                  <a:pt x="87" y="64"/>
                  <a:pt x="87" y="64"/>
                </a:cubicBezTo>
                <a:cubicBezTo>
                  <a:pt x="86" y="63"/>
                  <a:pt x="86" y="63"/>
                  <a:pt x="86" y="63"/>
                </a:cubicBezTo>
                <a:cubicBezTo>
                  <a:pt x="85" y="63"/>
                  <a:pt x="85" y="63"/>
                  <a:pt x="85" y="63"/>
                </a:cubicBezTo>
                <a:cubicBezTo>
                  <a:pt x="66" y="61"/>
                  <a:pt x="66" y="61"/>
                  <a:pt x="66" y="61"/>
                </a:cubicBezTo>
                <a:cubicBezTo>
                  <a:pt x="36" y="81"/>
                  <a:pt x="36" y="81"/>
                  <a:pt x="36" y="81"/>
                </a:cubicBezTo>
                <a:close/>
                <a:moveTo>
                  <a:pt x="47" y="119"/>
                </a:moveTo>
                <a:cubicBezTo>
                  <a:pt x="59" y="119"/>
                  <a:pt x="59" y="119"/>
                  <a:pt x="59" y="119"/>
                </a:cubicBezTo>
                <a:cubicBezTo>
                  <a:pt x="59" y="92"/>
                  <a:pt x="59" y="92"/>
                  <a:pt x="59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119"/>
                  <a:pt x="47" y="119"/>
                  <a:pt x="47" y="119"/>
                </a:cubicBezTo>
                <a:close/>
                <a:moveTo>
                  <a:pt x="120" y="119"/>
                </a:moveTo>
                <a:cubicBezTo>
                  <a:pt x="133" y="119"/>
                  <a:pt x="133" y="119"/>
                  <a:pt x="133" y="119"/>
                </a:cubicBezTo>
                <a:cubicBezTo>
                  <a:pt x="133" y="67"/>
                  <a:pt x="133" y="67"/>
                  <a:pt x="133" y="67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20" y="119"/>
                  <a:pt x="120" y="119"/>
                  <a:pt x="120" y="119"/>
                </a:cubicBezTo>
                <a:close/>
                <a:moveTo>
                  <a:pt x="102" y="119"/>
                </a:moveTo>
                <a:cubicBezTo>
                  <a:pt x="114" y="119"/>
                  <a:pt x="114" y="119"/>
                  <a:pt x="114" y="119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2" y="119"/>
                  <a:pt x="102" y="119"/>
                  <a:pt x="102" y="119"/>
                </a:cubicBezTo>
                <a:close/>
                <a:moveTo>
                  <a:pt x="83" y="119"/>
                </a:moveTo>
                <a:cubicBezTo>
                  <a:pt x="96" y="119"/>
                  <a:pt x="96" y="119"/>
                  <a:pt x="96" y="119"/>
                </a:cubicBezTo>
                <a:cubicBezTo>
                  <a:pt x="96" y="89"/>
                  <a:pt x="96" y="89"/>
                  <a:pt x="96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9"/>
                  <a:pt x="83" y="119"/>
                  <a:pt x="83" y="119"/>
                </a:cubicBezTo>
                <a:close/>
                <a:moveTo>
                  <a:pt x="174" y="141"/>
                </a:moveTo>
                <a:cubicBezTo>
                  <a:pt x="172" y="123"/>
                  <a:pt x="171" y="105"/>
                  <a:pt x="170" y="87"/>
                </a:cubicBezTo>
                <a:cubicBezTo>
                  <a:pt x="165" y="86"/>
                  <a:pt x="159" y="86"/>
                  <a:pt x="154" y="86"/>
                </a:cubicBezTo>
                <a:cubicBezTo>
                  <a:pt x="153" y="114"/>
                  <a:pt x="154" y="142"/>
                  <a:pt x="152" y="171"/>
                </a:cubicBezTo>
                <a:cubicBezTo>
                  <a:pt x="148" y="162"/>
                  <a:pt x="143" y="153"/>
                  <a:pt x="129" y="149"/>
                </a:cubicBezTo>
                <a:cubicBezTo>
                  <a:pt x="126" y="152"/>
                  <a:pt x="125" y="153"/>
                  <a:pt x="122" y="156"/>
                </a:cubicBezTo>
                <a:cubicBezTo>
                  <a:pt x="132" y="167"/>
                  <a:pt x="137" y="181"/>
                  <a:pt x="140" y="194"/>
                </a:cubicBezTo>
                <a:cubicBezTo>
                  <a:pt x="143" y="224"/>
                  <a:pt x="143" y="224"/>
                  <a:pt x="143" y="224"/>
                </a:cubicBezTo>
                <a:cubicBezTo>
                  <a:pt x="147" y="231"/>
                  <a:pt x="150" y="238"/>
                  <a:pt x="153" y="244"/>
                </a:cubicBezTo>
                <a:cubicBezTo>
                  <a:pt x="173" y="244"/>
                  <a:pt x="188" y="243"/>
                  <a:pt x="208" y="242"/>
                </a:cubicBezTo>
                <a:cubicBezTo>
                  <a:pt x="210" y="238"/>
                  <a:pt x="211" y="234"/>
                  <a:pt x="213" y="230"/>
                </a:cubicBezTo>
                <a:cubicBezTo>
                  <a:pt x="217" y="207"/>
                  <a:pt x="222" y="164"/>
                  <a:pt x="221" y="141"/>
                </a:cubicBezTo>
                <a:cubicBezTo>
                  <a:pt x="216" y="140"/>
                  <a:pt x="213" y="139"/>
                  <a:pt x="207" y="137"/>
                </a:cubicBezTo>
                <a:cubicBezTo>
                  <a:pt x="206" y="140"/>
                  <a:pt x="205" y="150"/>
                  <a:pt x="204" y="152"/>
                </a:cubicBezTo>
                <a:cubicBezTo>
                  <a:pt x="204" y="144"/>
                  <a:pt x="204" y="136"/>
                  <a:pt x="203" y="128"/>
                </a:cubicBezTo>
                <a:cubicBezTo>
                  <a:pt x="199" y="127"/>
                  <a:pt x="194" y="126"/>
                  <a:pt x="190" y="125"/>
                </a:cubicBezTo>
                <a:cubicBezTo>
                  <a:pt x="189" y="128"/>
                  <a:pt x="189" y="130"/>
                  <a:pt x="189" y="132"/>
                </a:cubicBezTo>
                <a:cubicBezTo>
                  <a:pt x="188" y="129"/>
                  <a:pt x="188" y="125"/>
                  <a:pt x="188" y="122"/>
                </a:cubicBezTo>
                <a:cubicBezTo>
                  <a:pt x="183" y="121"/>
                  <a:pt x="179" y="121"/>
                  <a:pt x="175" y="120"/>
                </a:cubicBezTo>
                <a:cubicBezTo>
                  <a:pt x="175" y="127"/>
                  <a:pt x="174" y="134"/>
                  <a:pt x="174" y="141"/>
                </a:cubicBezTo>
                <a:close/>
                <a:moveTo>
                  <a:pt x="7" y="64"/>
                </a:moveTo>
                <a:cubicBezTo>
                  <a:pt x="7" y="111"/>
                  <a:pt x="7" y="111"/>
                  <a:pt x="7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4" y="64"/>
                  <a:pt x="14" y="64"/>
                  <a:pt x="14" y="64"/>
                </a:cubicBezTo>
                <a:lnTo>
                  <a:pt x="7" y="6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174633" y="3311201"/>
            <a:ext cx="621418" cy="600955"/>
          </a:xfrm>
          <a:custGeom>
            <a:avLst/>
            <a:gdLst>
              <a:gd name="T0" fmla="*/ 68 w 244"/>
              <a:gd name="T1" fmla="*/ 59 h 236"/>
              <a:gd name="T2" fmla="*/ 81 w 244"/>
              <a:gd name="T3" fmla="*/ 69 h 236"/>
              <a:gd name="T4" fmla="*/ 131 w 244"/>
              <a:gd name="T5" fmla="*/ 140 h 236"/>
              <a:gd name="T6" fmla="*/ 106 w 244"/>
              <a:gd name="T7" fmla="*/ 119 h 236"/>
              <a:gd name="T8" fmla="*/ 227 w 244"/>
              <a:gd name="T9" fmla="*/ 93 h 236"/>
              <a:gd name="T10" fmla="*/ 239 w 244"/>
              <a:gd name="T11" fmla="*/ 110 h 236"/>
              <a:gd name="T12" fmla="*/ 231 w 244"/>
              <a:gd name="T13" fmla="*/ 176 h 236"/>
              <a:gd name="T14" fmla="*/ 231 w 244"/>
              <a:gd name="T15" fmla="*/ 225 h 236"/>
              <a:gd name="T16" fmla="*/ 206 w 244"/>
              <a:gd name="T17" fmla="*/ 236 h 236"/>
              <a:gd name="T18" fmla="*/ 171 w 244"/>
              <a:gd name="T19" fmla="*/ 205 h 236"/>
              <a:gd name="T20" fmla="*/ 120 w 244"/>
              <a:gd name="T21" fmla="*/ 225 h 236"/>
              <a:gd name="T22" fmla="*/ 96 w 244"/>
              <a:gd name="T23" fmla="*/ 236 h 236"/>
              <a:gd name="T24" fmla="*/ 61 w 244"/>
              <a:gd name="T25" fmla="*/ 201 h 236"/>
              <a:gd name="T26" fmla="*/ 71 w 244"/>
              <a:gd name="T27" fmla="*/ 176 h 236"/>
              <a:gd name="T28" fmla="*/ 81 w 244"/>
              <a:gd name="T29" fmla="*/ 169 h 236"/>
              <a:gd name="T30" fmla="*/ 0 w 244"/>
              <a:gd name="T31" fmla="*/ 85 h 236"/>
              <a:gd name="T32" fmla="*/ 136 w 244"/>
              <a:gd name="T33" fmla="*/ 0 h 236"/>
              <a:gd name="T34" fmla="*/ 116 w 244"/>
              <a:gd name="T35" fmla="*/ 41 h 236"/>
              <a:gd name="T36" fmla="*/ 197 w 244"/>
              <a:gd name="T37" fmla="*/ 41 h 236"/>
              <a:gd name="T38" fmla="*/ 177 w 244"/>
              <a:gd name="T39" fmla="*/ 0 h 236"/>
              <a:gd name="T40" fmla="*/ 104 w 244"/>
              <a:gd name="T41" fmla="*/ 155 h 236"/>
              <a:gd name="T42" fmla="*/ 120 w 244"/>
              <a:gd name="T43" fmla="*/ 176 h 236"/>
              <a:gd name="T44" fmla="*/ 131 w 244"/>
              <a:gd name="T45" fmla="*/ 178 h 236"/>
              <a:gd name="T46" fmla="*/ 104 w 244"/>
              <a:gd name="T47" fmla="*/ 155 h 236"/>
              <a:gd name="T48" fmla="*/ 185 w 244"/>
              <a:gd name="T49" fmla="*/ 155 h 236"/>
              <a:gd name="T50" fmla="*/ 197 w 244"/>
              <a:gd name="T51" fmla="*/ 167 h 236"/>
              <a:gd name="T52" fmla="*/ 171 w 244"/>
              <a:gd name="T53" fmla="*/ 155 h 236"/>
              <a:gd name="T54" fmla="*/ 145 w 244"/>
              <a:gd name="T55" fmla="*/ 178 h 236"/>
              <a:gd name="T56" fmla="*/ 171 w 244"/>
              <a:gd name="T57" fmla="*/ 155 h 236"/>
              <a:gd name="T58" fmla="*/ 171 w 244"/>
              <a:gd name="T59" fmla="*/ 140 h 236"/>
              <a:gd name="T60" fmla="*/ 145 w 244"/>
              <a:gd name="T61" fmla="*/ 119 h 236"/>
              <a:gd name="T62" fmla="*/ 185 w 244"/>
              <a:gd name="T63" fmla="*/ 140 h 236"/>
              <a:gd name="T64" fmla="*/ 209 w 244"/>
              <a:gd name="T65" fmla="*/ 119 h 236"/>
              <a:gd name="T66" fmla="*/ 185 w 244"/>
              <a:gd name="T67" fmla="*/ 140 h 236"/>
              <a:gd name="T68" fmla="*/ 206 w 244"/>
              <a:gd name="T69" fmla="*/ 186 h 236"/>
              <a:gd name="T70" fmla="*/ 195 w 244"/>
              <a:gd name="T71" fmla="*/ 190 h 236"/>
              <a:gd name="T72" fmla="*/ 195 w 244"/>
              <a:gd name="T73" fmla="*/ 211 h 236"/>
              <a:gd name="T74" fmla="*/ 217 w 244"/>
              <a:gd name="T75" fmla="*/ 211 h 236"/>
              <a:gd name="T76" fmla="*/ 217 w 244"/>
              <a:gd name="T77" fmla="*/ 190 h 236"/>
              <a:gd name="T78" fmla="*/ 96 w 244"/>
              <a:gd name="T79" fmla="*/ 186 h 236"/>
              <a:gd name="T80" fmla="*/ 85 w 244"/>
              <a:gd name="T81" fmla="*/ 190 h 236"/>
              <a:gd name="T82" fmla="*/ 85 w 244"/>
              <a:gd name="T83" fmla="*/ 211 h 236"/>
              <a:gd name="T84" fmla="*/ 106 w 244"/>
              <a:gd name="T85" fmla="*/ 211 h 236"/>
              <a:gd name="T86" fmla="*/ 106 w 244"/>
              <a:gd name="T87" fmla="*/ 19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4" h="236">
                <a:moveTo>
                  <a:pt x="0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81" y="69"/>
                  <a:pt x="81" y="69"/>
                  <a:pt x="81" y="69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31" y="140"/>
                  <a:pt x="131" y="140"/>
                  <a:pt x="131" y="140"/>
                </a:cubicBezTo>
                <a:cubicBezTo>
                  <a:pt x="131" y="119"/>
                  <a:pt x="131" y="119"/>
                  <a:pt x="131" y="119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1" y="93"/>
                  <a:pt x="101" y="93"/>
                  <a:pt x="101" y="93"/>
                </a:cubicBezTo>
                <a:cubicBezTo>
                  <a:pt x="227" y="93"/>
                  <a:pt x="227" y="93"/>
                  <a:pt x="227" y="93"/>
                </a:cubicBezTo>
                <a:cubicBezTo>
                  <a:pt x="244" y="93"/>
                  <a:pt x="244" y="93"/>
                  <a:pt x="244" y="93"/>
                </a:cubicBezTo>
                <a:cubicBezTo>
                  <a:pt x="239" y="110"/>
                  <a:pt x="239" y="110"/>
                  <a:pt x="239" y="110"/>
                </a:cubicBezTo>
                <a:cubicBezTo>
                  <a:pt x="223" y="170"/>
                  <a:pt x="223" y="170"/>
                  <a:pt x="223" y="170"/>
                </a:cubicBezTo>
                <a:cubicBezTo>
                  <a:pt x="226" y="172"/>
                  <a:pt x="228" y="174"/>
                  <a:pt x="231" y="176"/>
                </a:cubicBezTo>
                <a:cubicBezTo>
                  <a:pt x="237" y="182"/>
                  <a:pt x="241" y="191"/>
                  <a:pt x="241" y="201"/>
                </a:cubicBezTo>
                <a:cubicBezTo>
                  <a:pt x="241" y="210"/>
                  <a:pt x="237" y="219"/>
                  <a:pt x="231" y="225"/>
                </a:cubicBezTo>
                <a:cubicBezTo>
                  <a:pt x="231" y="225"/>
                  <a:pt x="231" y="225"/>
                  <a:pt x="231" y="225"/>
                </a:cubicBezTo>
                <a:cubicBezTo>
                  <a:pt x="224" y="232"/>
                  <a:pt x="216" y="236"/>
                  <a:pt x="206" y="236"/>
                </a:cubicBezTo>
                <a:cubicBezTo>
                  <a:pt x="196" y="236"/>
                  <a:pt x="188" y="232"/>
                  <a:pt x="181" y="225"/>
                </a:cubicBezTo>
                <a:cubicBezTo>
                  <a:pt x="176" y="220"/>
                  <a:pt x="172" y="213"/>
                  <a:pt x="171" y="205"/>
                </a:cubicBezTo>
                <a:cubicBezTo>
                  <a:pt x="130" y="205"/>
                  <a:pt x="130" y="205"/>
                  <a:pt x="130" y="205"/>
                </a:cubicBezTo>
                <a:cubicBezTo>
                  <a:pt x="129" y="213"/>
                  <a:pt x="126" y="220"/>
                  <a:pt x="120" y="225"/>
                </a:cubicBezTo>
                <a:cubicBezTo>
                  <a:pt x="120" y="225"/>
                  <a:pt x="120" y="225"/>
                  <a:pt x="120" y="225"/>
                </a:cubicBezTo>
                <a:cubicBezTo>
                  <a:pt x="114" y="232"/>
                  <a:pt x="105" y="236"/>
                  <a:pt x="96" y="236"/>
                </a:cubicBezTo>
                <a:cubicBezTo>
                  <a:pt x="86" y="236"/>
                  <a:pt x="77" y="232"/>
                  <a:pt x="71" y="225"/>
                </a:cubicBezTo>
                <a:cubicBezTo>
                  <a:pt x="65" y="219"/>
                  <a:pt x="61" y="210"/>
                  <a:pt x="61" y="201"/>
                </a:cubicBezTo>
                <a:cubicBezTo>
                  <a:pt x="61" y="191"/>
                  <a:pt x="65" y="183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4" y="173"/>
                  <a:pt x="77" y="171"/>
                  <a:pt x="81" y="169"/>
                </a:cubicBezTo>
                <a:cubicBezTo>
                  <a:pt x="58" y="85"/>
                  <a:pt x="58" y="85"/>
                  <a:pt x="58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136" y="0"/>
                </a:moveTo>
                <a:cubicBezTo>
                  <a:pt x="136" y="41"/>
                  <a:pt x="136" y="41"/>
                  <a:pt x="136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57" y="82"/>
                  <a:pt x="157" y="82"/>
                  <a:pt x="157" y="82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77" y="0"/>
                  <a:pt x="177" y="0"/>
                  <a:pt x="177" y="0"/>
                </a:cubicBezTo>
                <a:cubicBezTo>
                  <a:pt x="136" y="0"/>
                  <a:pt x="136" y="0"/>
                  <a:pt x="136" y="0"/>
                </a:cubicBezTo>
                <a:close/>
                <a:moveTo>
                  <a:pt x="104" y="155"/>
                </a:moveTo>
                <a:cubicBezTo>
                  <a:pt x="108" y="168"/>
                  <a:pt x="108" y="168"/>
                  <a:pt x="108" y="168"/>
                </a:cubicBezTo>
                <a:cubicBezTo>
                  <a:pt x="112" y="170"/>
                  <a:pt x="117" y="173"/>
                  <a:pt x="120" y="176"/>
                </a:cubicBezTo>
                <a:cubicBezTo>
                  <a:pt x="121" y="177"/>
                  <a:pt x="122" y="178"/>
                  <a:pt x="122" y="178"/>
                </a:cubicBezTo>
                <a:cubicBezTo>
                  <a:pt x="131" y="178"/>
                  <a:pt x="131" y="178"/>
                  <a:pt x="131" y="178"/>
                </a:cubicBezTo>
                <a:cubicBezTo>
                  <a:pt x="131" y="155"/>
                  <a:pt x="131" y="155"/>
                  <a:pt x="131" y="155"/>
                </a:cubicBezTo>
                <a:cubicBezTo>
                  <a:pt x="104" y="155"/>
                  <a:pt x="104" y="155"/>
                  <a:pt x="104" y="155"/>
                </a:cubicBezTo>
                <a:close/>
                <a:moveTo>
                  <a:pt x="200" y="155"/>
                </a:moveTo>
                <a:cubicBezTo>
                  <a:pt x="185" y="155"/>
                  <a:pt x="185" y="155"/>
                  <a:pt x="185" y="155"/>
                </a:cubicBezTo>
                <a:cubicBezTo>
                  <a:pt x="185" y="173"/>
                  <a:pt x="185" y="173"/>
                  <a:pt x="185" y="173"/>
                </a:cubicBezTo>
                <a:cubicBezTo>
                  <a:pt x="189" y="170"/>
                  <a:pt x="192" y="168"/>
                  <a:pt x="197" y="167"/>
                </a:cubicBezTo>
                <a:cubicBezTo>
                  <a:pt x="200" y="155"/>
                  <a:pt x="200" y="155"/>
                  <a:pt x="200" y="155"/>
                </a:cubicBezTo>
                <a:close/>
                <a:moveTo>
                  <a:pt x="171" y="155"/>
                </a:moveTo>
                <a:cubicBezTo>
                  <a:pt x="145" y="155"/>
                  <a:pt x="145" y="155"/>
                  <a:pt x="145" y="155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71" y="178"/>
                  <a:pt x="171" y="178"/>
                  <a:pt x="171" y="178"/>
                </a:cubicBezTo>
                <a:cubicBezTo>
                  <a:pt x="171" y="155"/>
                  <a:pt x="171" y="155"/>
                  <a:pt x="171" y="155"/>
                </a:cubicBezTo>
                <a:close/>
                <a:moveTo>
                  <a:pt x="145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19"/>
                  <a:pt x="171" y="119"/>
                  <a:pt x="171" y="119"/>
                </a:cubicBezTo>
                <a:cubicBezTo>
                  <a:pt x="145" y="119"/>
                  <a:pt x="145" y="119"/>
                  <a:pt x="145" y="119"/>
                </a:cubicBezTo>
                <a:cubicBezTo>
                  <a:pt x="145" y="140"/>
                  <a:pt x="145" y="140"/>
                  <a:pt x="145" y="140"/>
                </a:cubicBezTo>
                <a:close/>
                <a:moveTo>
                  <a:pt x="185" y="140"/>
                </a:moveTo>
                <a:cubicBezTo>
                  <a:pt x="204" y="140"/>
                  <a:pt x="204" y="140"/>
                  <a:pt x="204" y="140"/>
                </a:cubicBezTo>
                <a:cubicBezTo>
                  <a:pt x="209" y="119"/>
                  <a:pt x="209" y="119"/>
                  <a:pt x="209" y="119"/>
                </a:cubicBezTo>
                <a:cubicBezTo>
                  <a:pt x="185" y="119"/>
                  <a:pt x="185" y="119"/>
                  <a:pt x="185" y="119"/>
                </a:cubicBezTo>
                <a:cubicBezTo>
                  <a:pt x="185" y="140"/>
                  <a:pt x="185" y="140"/>
                  <a:pt x="185" y="140"/>
                </a:cubicBezTo>
                <a:close/>
                <a:moveTo>
                  <a:pt x="217" y="190"/>
                </a:moveTo>
                <a:cubicBezTo>
                  <a:pt x="214" y="187"/>
                  <a:pt x="210" y="186"/>
                  <a:pt x="206" y="186"/>
                </a:cubicBezTo>
                <a:cubicBezTo>
                  <a:pt x="202" y="186"/>
                  <a:pt x="198" y="187"/>
                  <a:pt x="195" y="190"/>
                </a:cubicBezTo>
                <a:cubicBezTo>
                  <a:pt x="195" y="190"/>
                  <a:pt x="195" y="190"/>
                  <a:pt x="195" y="190"/>
                </a:cubicBezTo>
                <a:cubicBezTo>
                  <a:pt x="193" y="193"/>
                  <a:pt x="191" y="197"/>
                  <a:pt x="191" y="201"/>
                </a:cubicBezTo>
                <a:cubicBezTo>
                  <a:pt x="191" y="205"/>
                  <a:pt x="193" y="209"/>
                  <a:pt x="195" y="211"/>
                </a:cubicBezTo>
                <a:cubicBezTo>
                  <a:pt x="198" y="214"/>
                  <a:pt x="202" y="216"/>
                  <a:pt x="206" y="216"/>
                </a:cubicBezTo>
                <a:cubicBezTo>
                  <a:pt x="210" y="216"/>
                  <a:pt x="214" y="214"/>
                  <a:pt x="217" y="211"/>
                </a:cubicBezTo>
                <a:cubicBezTo>
                  <a:pt x="219" y="209"/>
                  <a:pt x="221" y="205"/>
                  <a:pt x="221" y="201"/>
                </a:cubicBezTo>
                <a:cubicBezTo>
                  <a:pt x="221" y="197"/>
                  <a:pt x="219" y="193"/>
                  <a:pt x="217" y="190"/>
                </a:cubicBezTo>
                <a:close/>
                <a:moveTo>
                  <a:pt x="106" y="190"/>
                </a:moveTo>
                <a:cubicBezTo>
                  <a:pt x="103" y="187"/>
                  <a:pt x="100" y="186"/>
                  <a:pt x="96" y="186"/>
                </a:cubicBezTo>
                <a:cubicBezTo>
                  <a:pt x="91" y="186"/>
                  <a:pt x="88" y="187"/>
                  <a:pt x="85" y="190"/>
                </a:cubicBezTo>
                <a:cubicBezTo>
                  <a:pt x="85" y="190"/>
                  <a:pt x="85" y="190"/>
                  <a:pt x="85" y="190"/>
                </a:cubicBezTo>
                <a:cubicBezTo>
                  <a:pt x="82" y="193"/>
                  <a:pt x="80" y="197"/>
                  <a:pt x="80" y="201"/>
                </a:cubicBezTo>
                <a:cubicBezTo>
                  <a:pt x="80" y="205"/>
                  <a:pt x="82" y="209"/>
                  <a:pt x="85" y="211"/>
                </a:cubicBezTo>
                <a:cubicBezTo>
                  <a:pt x="88" y="214"/>
                  <a:pt x="91" y="216"/>
                  <a:pt x="96" y="216"/>
                </a:cubicBezTo>
                <a:cubicBezTo>
                  <a:pt x="100" y="216"/>
                  <a:pt x="103" y="214"/>
                  <a:pt x="106" y="211"/>
                </a:cubicBezTo>
                <a:cubicBezTo>
                  <a:pt x="109" y="209"/>
                  <a:pt x="111" y="205"/>
                  <a:pt x="111" y="201"/>
                </a:cubicBezTo>
                <a:cubicBezTo>
                  <a:pt x="111" y="197"/>
                  <a:pt x="109" y="193"/>
                  <a:pt x="106" y="19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>
            <a:spLocks noEditPoints="1"/>
          </p:cNvSpPr>
          <p:nvPr/>
        </p:nvSpPr>
        <p:spPr bwMode="auto">
          <a:xfrm>
            <a:off x="3128323" y="5612707"/>
            <a:ext cx="695729" cy="320940"/>
          </a:xfrm>
          <a:custGeom>
            <a:avLst/>
            <a:gdLst>
              <a:gd name="T0" fmla="*/ 11 w 273"/>
              <a:gd name="T1" fmla="*/ 124 h 126"/>
              <a:gd name="T2" fmla="*/ 2 w 273"/>
              <a:gd name="T3" fmla="*/ 85 h 126"/>
              <a:gd name="T4" fmla="*/ 122 w 273"/>
              <a:gd name="T5" fmla="*/ 57 h 126"/>
              <a:gd name="T6" fmla="*/ 110 w 273"/>
              <a:gd name="T7" fmla="*/ 123 h 126"/>
              <a:gd name="T8" fmla="*/ 67 w 273"/>
              <a:gd name="T9" fmla="*/ 87 h 126"/>
              <a:gd name="T10" fmla="*/ 72 w 273"/>
              <a:gd name="T11" fmla="*/ 33 h 126"/>
              <a:gd name="T12" fmla="*/ 124 w 273"/>
              <a:gd name="T13" fmla="*/ 27 h 126"/>
              <a:gd name="T14" fmla="*/ 75 w 273"/>
              <a:gd name="T15" fmla="*/ 26 h 126"/>
              <a:gd name="T16" fmla="*/ 89 w 273"/>
              <a:gd name="T17" fmla="*/ 22 h 126"/>
              <a:gd name="T18" fmla="*/ 75 w 273"/>
              <a:gd name="T19" fmla="*/ 11 h 126"/>
              <a:gd name="T20" fmla="*/ 75 w 273"/>
              <a:gd name="T21" fmla="*/ 50 h 126"/>
              <a:gd name="T22" fmla="*/ 107 w 273"/>
              <a:gd name="T23" fmla="*/ 51 h 126"/>
              <a:gd name="T24" fmla="*/ 110 w 273"/>
              <a:gd name="T25" fmla="*/ 40 h 126"/>
              <a:gd name="T26" fmla="*/ 16 w 273"/>
              <a:gd name="T27" fmla="*/ 79 h 126"/>
              <a:gd name="T28" fmla="*/ 50 w 273"/>
              <a:gd name="T29" fmla="*/ 78 h 126"/>
              <a:gd name="T30" fmla="*/ 34 w 273"/>
              <a:gd name="T31" fmla="*/ 80 h 126"/>
              <a:gd name="T32" fmla="*/ 14 w 273"/>
              <a:gd name="T33" fmla="*/ 117 h 126"/>
              <a:gd name="T34" fmla="*/ 49 w 273"/>
              <a:gd name="T35" fmla="*/ 115 h 126"/>
              <a:gd name="T36" fmla="*/ 22 w 273"/>
              <a:gd name="T37" fmla="*/ 110 h 126"/>
              <a:gd name="T38" fmla="*/ 49 w 273"/>
              <a:gd name="T39" fmla="*/ 100 h 126"/>
              <a:gd name="T40" fmla="*/ 111 w 273"/>
              <a:gd name="T41" fmla="*/ 115 h 126"/>
              <a:gd name="T42" fmla="*/ 77 w 273"/>
              <a:gd name="T43" fmla="*/ 116 h 126"/>
              <a:gd name="T44" fmla="*/ 111 w 273"/>
              <a:gd name="T45" fmla="*/ 87 h 126"/>
              <a:gd name="T46" fmla="*/ 77 w 273"/>
              <a:gd name="T47" fmla="*/ 80 h 126"/>
              <a:gd name="T48" fmla="*/ 76 w 273"/>
              <a:gd name="T49" fmla="*/ 98 h 126"/>
              <a:gd name="T50" fmla="*/ 225 w 273"/>
              <a:gd name="T51" fmla="*/ 19 h 126"/>
              <a:gd name="T52" fmla="*/ 235 w 273"/>
              <a:gd name="T53" fmla="*/ 38 h 126"/>
              <a:gd name="T54" fmla="*/ 221 w 273"/>
              <a:gd name="T55" fmla="*/ 35 h 126"/>
              <a:gd name="T56" fmla="*/ 254 w 273"/>
              <a:gd name="T57" fmla="*/ 37 h 126"/>
              <a:gd name="T58" fmla="*/ 228 w 273"/>
              <a:gd name="T59" fmla="*/ 63 h 126"/>
              <a:gd name="T60" fmla="*/ 263 w 273"/>
              <a:gd name="T61" fmla="*/ 55 h 126"/>
              <a:gd name="T62" fmla="*/ 233 w 273"/>
              <a:gd name="T63" fmla="*/ 91 h 126"/>
              <a:gd name="T64" fmla="*/ 218 w 273"/>
              <a:gd name="T65" fmla="*/ 89 h 126"/>
              <a:gd name="T66" fmla="*/ 252 w 273"/>
              <a:gd name="T67" fmla="*/ 90 h 126"/>
              <a:gd name="T68" fmla="*/ 250 w 273"/>
              <a:gd name="T69" fmla="*/ 110 h 126"/>
              <a:gd name="T70" fmla="*/ 262 w 273"/>
              <a:gd name="T71" fmla="*/ 108 h 126"/>
              <a:gd name="T72" fmla="*/ 255 w 273"/>
              <a:gd name="T73" fmla="*/ 97 h 126"/>
              <a:gd name="T74" fmla="*/ 253 w 273"/>
              <a:gd name="T75" fmla="*/ 74 h 126"/>
              <a:gd name="T76" fmla="*/ 228 w 273"/>
              <a:gd name="T77" fmla="*/ 48 h 126"/>
              <a:gd name="T78" fmla="*/ 172 w 273"/>
              <a:gd name="T79" fmla="*/ 38 h 126"/>
              <a:gd name="T80" fmla="*/ 178 w 273"/>
              <a:gd name="T81" fmla="*/ 37 h 126"/>
              <a:gd name="T82" fmla="*/ 144 w 273"/>
              <a:gd name="T83" fmla="*/ 35 h 126"/>
              <a:gd name="T84" fmla="*/ 156 w 273"/>
              <a:gd name="T85" fmla="*/ 65 h 126"/>
              <a:gd name="T86" fmla="*/ 183 w 273"/>
              <a:gd name="T87" fmla="*/ 55 h 126"/>
              <a:gd name="T88" fmla="*/ 147 w 273"/>
              <a:gd name="T89" fmla="*/ 56 h 126"/>
              <a:gd name="T90" fmla="*/ 183 w 273"/>
              <a:gd name="T91" fmla="*/ 83 h 126"/>
              <a:gd name="T92" fmla="*/ 149 w 273"/>
              <a:gd name="T93" fmla="*/ 88 h 126"/>
              <a:gd name="T94" fmla="*/ 156 w 273"/>
              <a:gd name="T95" fmla="*/ 110 h 126"/>
              <a:gd name="T96" fmla="*/ 183 w 273"/>
              <a:gd name="T97" fmla="*/ 114 h 126"/>
              <a:gd name="T98" fmla="*/ 150 w 273"/>
              <a:gd name="T99" fmla="*/ 109 h 126"/>
              <a:gd name="T100" fmla="*/ 180 w 273"/>
              <a:gd name="T101" fmla="*/ 71 h 126"/>
              <a:gd name="T102" fmla="*/ 146 w 273"/>
              <a:gd name="T103" fmla="*/ 46 h 126"/>
              <a:gd name="T104" fmla="*/ 193 w 273"/>
              <a:gd name="T105" fmla="*/ 36 h 126"/>
              <a:gd name="T106" fmla="*/ 191 w 273"/>
              <a:gd name="T107" fmla="*/ 114 h 126"/>
              <a:gd name="T108" fmla="*/ 142 w 273"/>
              <a:gd name="T109" fmla="*/ 91 h 126"/>
              <a:gd name="T110" fmla="*/ 134 w 273"/>
              <a:gd name="T111" fmla="*/ 62 h 126"/>
              <a:gd name="T112" fmla="*/ 242 w 273"/>
              <a:gd name="T113" fmla="*/ 9 h 126"/>
              <a:gd name="T114" fmla="*/ 208 w 273"/>
              <a:gd name="T115" fmla="*/ 88 h 126"/>
              <a:gd name="T116" fmla="*/ 272 w 273"/>
              <a:gd name="T117" fmla="*/ 115 h 126"/>
              <a:gd name="T118" fmla="*/ 265 w 273"/>
              <a:gd name="T119" fmla="*/ 70 h 126"/>
              <a:gd name="T120" fmla="*/ 270 w 273"/>
              <a:gd name="T121" fmla="*/ 35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3" h="126">
                <a:moveTo>
                  <a:pt x="99" y="117"/>
                </a:moveTo>
                <a:cubicBezTo>
                  <a:pt x="99" y="110"/>
                  <a:pt x="99" y="110"/>
                  <a:pt x="99" y="110"/>
                </a:cubicBezTo>
                <a:cubicBezTo>
                  <a:pt x="98" y="110"/>
                  <a:pt x="97" y="110"/>
                  <a:pt x="96" y="110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7" y="117"/>
                  <a:pt x="98" y="117"/>
                  <a:pt x="99" y="117"/>
                </a:cubicBezTo>
                <a:close/>
                <a:moveTo>
                  <a:pt x="52" y="93"/>
                </a:moveTo>
                <a:cubicBezTo>
                  <a:pt x="55" y="94"/>
                  <a:pt x="57" y="97"/>
                  <a:pt x="57" y="100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3" y="122"/>
                  <a:pt x="47" y="124"/>
                </a:cubicBezTo>
                <a:cubicBezTo>
                  <a:pt x="43" y="125"/>
                  <a:pt x="36" y="126"/>
                  <a:pt x="29" y="126"/>
                </a:cubicBezTo>
                <a:cubicBezTo>
                  <a:pt x="22" y="126"/>
                  <a:pt x="15" y="125"/>
                  <a:pt x="11" y="124"/>
                </a:cubicBezTo>
                <a:cubicBezTo>
                  <a:pt x="5" y="122"/>
                  <a:pt x="1" y="119"/>
                  <a:pt x="1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96"/>
                  <a:pt x="3" y="94"/>
                  <a:pt x="8" y="92"/>
                </a:cubicBezTo>
                <a:cubicBezTo>
                  <a:pt x="4" y="90"/>
                  <a:pt x="2" y="88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66"/>
                  <a:pt x="6" y="63"/>
                  <a:pt x="12" y="61"/>
                </a:cubicBezTo>
                <a:cubicBezTo>
                  <a:pt x="17" y="59"/>
                  <a:pt x="23" y="59"/>
                  <a:pt x="30" y="58"/>
                </a:cubicBezTo>
                <a:cubicBezTo>
                  <a:pt x="38" y="58"/>
                  <a:pt x="44" y="59"/>
                  <a:pt x="49" y="61"/>
                </a:cubicBezTo>
                <a:cubicBezTo>
                  <a:pt x="55" y="62"/>
                  <a:pt x="59" y="65"/>
                  <a:pt x="59" y="69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8"/>
                  <a:pt x="56" y="91"/>
                  <a:pt x="52" y="93"/>
                </a:cubicBezTo>
                <a:close/>
                <a:moveTo>
                  <a:pt x="116" y="34"/>
                </a:moveTo>
                <a:cubicBezTo>
                  <a:pt x="120" y="36"/>
                  <a:pt x="122" y="38"/>
                  <a:pt x="122" y="41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9"/>
                  <a:pt x="120" y="62"/>
                  <a:pt x="117" y="63"/>
                </a:cubicBezTo>
                <a:cubicBezTo>
                  <a:pt x="121" y="65"/>
                  <a:pt x="124" y="68"/>
                  <a:pt x="124" y="71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3" y="89"/>
                  <a:pt x="121" y="92"/>
                  <a:pt x="117" y="94"/>
                </a:cubicBezTo>
                <a:cubicBezTo>
                  <a:pt x="119" y="95"/>
                  <a:pt x="120" y="97"/>
                  <a:pt x="120" y="99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9"/>
                  <a:pt x="116" y="122"/>
                  <a:pt x="110" y="123"/>
                </a:cubicBezTo>
                <a:cubicBezTo>
                  <a:pt x="106" y="125"/>
                  <a:pt x="99" y="126"/>
                  <a:pt x="92" y="126"/>
                </a:cubicBezTo>
                <a:cubicBezTo>
                  <a:pt x="85" y="126"/>
                  <a:pt x="78" y="125"/>
                  <a:pt x="74" y="123"/>
                </a:cubicBezTo>
                <a:cubicBezTo>
                  <a:pt x="68" y="122"/>
                  <a:pt x="64" y="119"/>
                  <a:pt x="64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4"/>
                  <a:pt x="63" y="114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0"/>
                  <a:pt x="63" y="99"/>
                  <a:pt x="63" y="99"/>
                </a:cubicBezTo>
                <a:cubicBezTo>
                  <a:pt x="63" y="96"/>
                  <a:pt x="66" y="94"/>
                  <a:pt x="70" y="92"/>
                </a:cubicBezTo>
                <a:cubicBezTo>
                  <a:pt x="68" y="90"/>
                  <a:pt x="67" y="89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68"/>
                  <a:pt x="69" y="66"/>
                  <a:pt x="72" y="64"/>
                </a:cubicBezTo>
                <a:cubicBezTo>
                  <a:pt x="68" y="62"/>
                  <a:pt x="66" y="60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38"/>
                  <a:pt x="68" y="35"/>
                  <a:pt x="72" y="33"/>
                </a:cubicBezTo>
                <a:cubicBezTo>
                  <a:pt x="69" y="32"/>
                  <a:pt x="67" y="30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7"/>
                  <a:pt x="71" y="4"/>
                  <a:pt x="77" y="2"/>
                </a:cubicBezTo>
                <a:cubicBezTo>
                  <a:pt x="82" y="1"/>
                  <a:pt x="88" y="0"/>
                  <a:pt x="95" y="0"/>
                </a:cubicBezTo>
                <a:cubicBezTo>
                  <a:pt x="102" y="0"/>
                  <a:pt x="109" y="1"/>
                  <a:pt x="114" y="2"/>
                </a:cubicBezTo>
                <a:cubicBezTo>
                  <a:pt x="120" y="4"/>
                  <a:pt x="124" y="7"/>
                  <a:pt x="124" y="11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30"/>
                  <a:pt x="121" y="32"/>
                  <a:pt x="116" y="34"/>
                </a:cubicBezTo>
                <a:close/>
                <a:moveTo>
                  <a:pt x="80" y="21"/>
                </a:moveTo>
                <a:cubicBezTo>
                  <a:pt x="80" y="28"/>
                  <a:pt x="80" y="28"/>
                  <a:pt x="80" y="28"/>
                </a:cubicBezTo>
                <a:cubicBezTo>
                  <a:pt x="81" y="28"/>
                  <a:pt x="82" y="28"/>
                  <a:pt x="83" y="28"/>
                </a:cubicBezTo>
                <a:cubicBezTo>
                  <a:pt x="83" y="21"/>
                  <a:pt x="83" y="21"/>
                  <a:pt x="83" y="21"/>
                </a:cubicBezTo>
                <a:cubicBezTo>
                  <a:pt x="82" y="21"/>
                  <a:pt x="81" y="21"/>
                  <a:pt x="80" y="21"/>
                </a:cubicBezTo>
                <a:close/>
                <a:moveTo>
                  <a:pt x="77" y="27"/>
                </a:moveTo>
                <a:cubicBezTo>
                  <a:pt x="77" y="20"/>
                  <a:pt x="77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0"/>
                  <a:pt x="75" y="19"/>
                  <a:pt x="75" y="19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6" y="27"/>
                  <a:pt x="77" y="27"/>
                </a:cubicBezTo>
                <a:close/>
                <a:moveTo>
                  <a:pt x="114" y="19"/>
                </a:moveTo>
                <a:cubicBezTo>
                  <a:pt x="114" y="27"/>
                  <a:pt x="114" y="27"/>
                  <a:pt x="114" y="27"/>
                </a:cubicBezTo>
                <a:cubicBezTo>
                  <a:pt x="115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5" y="19"/>
                  <a:pt x="115" y="19"/>
                  <a:pt x="114" y="19"/>
                </a:cubicBezTo>
                <a:close/>
                <a:moveTo>
                  <a:pt x="111" y="27"/>
                </a:moveTo>
                <a:cubicBezTo>
                  <a:pt x="111" y="20"/>
                  <a:pt x="111" y="20"/>
                  <a:pt x="111" y="20"/>
                </a:cubicBezTo>
                <a:cubicBezTo>
                  <a:pt x="110" y="20"/>
                  <a:pt x="110" y="21"/>
                  <a:pt x="109" y="21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0" y="28"/>
                  <a:pt x="110" y="28"/>
                  <a:pt x="111" y="27"/>
                </a:cubicBezTo>
                <a:close/>
                <a:moveTo>
                  <a:pt x="89" y="22"/>
                </a:moveTo>
                <a:cubicBezTo>
                  <a:pt x="89" y="29"/>
                  <a:pt x="89" y="29"/>
                  <a:pt x="89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89" y="22"/>
                </a:cubicBezTo>
                <a:close/>
                <a:moveTo>
                  <a:pt x="102" y="29"/>
                </a:moveTo>
                <a:cubicBezTo>
                  <a:pt x="102" y="22"/>
                  <a:pt x="102" y="22"/>
                  <a:pt x="102" y="22"/>
                </a:cubicBezTo>
                <a:cubicBezTo>
                  <a:pt x="101" y="22"/>
                  <a:pt x="100" y="22"/>
                  <a:pt x="99" y="22"/>
                </a:cubicBezTo>
                <a:cubicBezTo>
                  <a:pt x="99" y="29"/>
                  <a:pt x="99" y="29"/>
                  <a:pt x="99" y="29"/>
                </a:cubicBezTo>
                <a:cubicBezTo>
                  <a:pt x="100" y="29"/>
                  <a:pt x="101" y="29"/>
                  <a:pt x="102" y="29"/>
                </a:cubicBezTo>
                <a:close/>
                <a:moveTo>
                  <a:pt x="111" y="10"/>
                </a:moveTo>
                <a:cubicBezTo>
                  <a:pt x="107" y="9"/>
                  <a:pt x="102" y="8"/>
                  <a:pt x="95" y="8"/>
                </a:cubicBezTo>
                <a:cubicBezTo>
                  <a:pt x="89" y="8"/>
                  <a:pt x="83" y="9"/>
                  <a:pt x="79" y="10"/>
                </a:cubicBezTo>
                <a:cubicBezTo>
                  <a:pt x="76" y="11"/>
                  <a:pt x="75" y="11"/>
                  <a:pt x="75" y="11"/>
                </a:cubicBezTo>
                <a:cubicBezTo>
                  <a:pt x="75" y="11"/>
                  <a:pt x="76" y="11"/>
                  <a:pt x="79" y="12"/>
                </a:cubicBezTo>
                <a:cubicBezTo>
                  <a:pt x="83" y="13"/>
                  <a:pt x="89" y="14"/>
                  <a:pt x="95" y="14"/>
                </a:cubicBezTo>
                <a:cubicBezTo>
                  <a:pt x="102" y="14"/>
                  <a:pt x="107" y="13"/>
                  <a:pt x="111" y="12"/>
                </a:cubicBezTo>
                <a:cubicBezTo>
                  <a:pt x="114" y="11"/>
                  <a:pt x="116" y="11"/>
                  <a:pt x="116" y="11"/>
                </a:cubicBezTo>
                <a:cubicBezTo>
                  <a:pt x="116" y="11"/>
                  <a:pt x="114" y="11"/>
                  <a:pt x="111" y="10"/>
                </a:cubicBezTo>
                <a:close/>
                <a:moveTo>
                  <a:pt x="79" y="51"/>
                </a:move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1" y="59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1"/>
                  <a:pt x="80" y="51"/>
                  <a:pt x="79" y="51"/>
                </a:cubicBezTo>
                <a:close/>
                <a:moveTo>
                  <a:pt x="75" y="57"/>
                </a:move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4" y="50"/>
                  <a:pt x="74" y="50"/>
                  <a:pt x="73" y="49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74" y="57"/>
                  <a:pt x="75" y="57"/>
                </a:cubicBezTo>
                <a:close/>
                <a:moveTo>
                  <a:pt x="113" y="50"/>
                </a:moveTo>
                <a:cubicBezTo>
                  <a:pt x="113" y="57"/>
                  <a:pt x="113" y="57"/>
                  <a:pt x="113" y="57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49"/>
                  <a:pt x="113" y="50"/>
                  <a:pt x="113" y="50"/>
                </a:cubicBezTo>
                <a:close/>
                <a:moveTo>
                  <a:pt x="110" y="58"/>
                </a:moveTo>
                <a:cubicBezTo>
                  <a:pt x="110" y="51"/>
                  <a:pt x="110" y="51"/>
                  <a:pt x="110" y="51"/>
                </a:cubicBezTo>
                <a:cubicBezTo>
                  <a:pt x="109" y="51"/>
                  <a:pt x="108" y="51"/>
                  <a:pt x="107" y="51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8" y="58"/>
                  <a:pt x="109" y="58"/>
                  <a:pt x="110" y="58"/>
                </a:cubicBezTo>
                <a:close/>
                <a:moveTo>
                  <a:pt x="87" y="52"/>
                </a:moveTo>
                <a:cubicBezTo>
                  <a:pt x="87" y="59"/>
                  <a:pt x="87" y="59"/>
                  <a:pt x="87" y="59"/>
                </a:cubicBezTo>
                <a:cubicBezTo>
                  <a:pt x="88" y="59"/>
                  <a:pt x="89" y="59"/>
                  <a:pt x="90" y="59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8" y="52"/>
                  <a:pt x="87" y="52"/>
                </a:cubicBezTo>
                <a:close/>
                <a:moveTo>
                  <a:pt x="101" y="59"/>
                </a:moveTo>
                <a:cubicBezTo>
                  <a:pt x="101" y="52"/>
                  <a:pt x="101" y="52"/>
                  <a:pt x="101" y="52"/>
                </a:cubicBezTo>
                <a:cubicBezTo>
                  <a:pt x="100" y="52"/>
                  <a:pt x="99" y="52"/>
                  <a:pt x="98" y="52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9"/>
                  <a:pt x="100" y="59"/>
                  <a:pt x="101" y="59"/>
                </a:cubicBezTo>
                <a:close/>
                <a:moveTo>
                  <a:pt x="110" y="40"/>
                </a:moveTo>
                <a:cubicBezTo>
                  <a:pt x="106" y="39"/>
                  <a:pt x="100" y="38"/>
                  <a:pt x="94" y="38"/>
                </a:cubicBezTo>
                <a:cubicBezTo>
                  <a:pt x="87" y="38"/>
                  <a:pt x="82" y="39"/>
                  <a:pt x="77" y="40"/>
                </a:cubicBezTo>
                <a:cubicBezTo>
                  <a:pt x="75" y="41"/>
                  <a:pt x="73" y="41"/>
                  <a:pt x="73" y="41"/>
                </a:cubicBezTo>
                <a:cubicBezTo>
                  <a:pt x="73" y="41"/>
                  <a:pt x="75" y="42"/>
                  <a:pt x="77" y="42"/>
                </a:cubicBezTo>
                <a:cubicBezTo>
                  <a:pt x="82" y="43"/>
                  <a:pt x="87" y="44"/>
                  <a:pt x="94" y="44"/>
                </a:cubicBezTo>
                <a:cubicBezTo>
                  <a:pt x="100" y="44"/>
                  <a:pt x="106" y="43"/>
                  <a:pt x="110" y="42"/>
                </a:cubicBezTo>
                <a:cubicBezTo>
                  <a:pt x="112" y="41"/>
                  <a:pt x="114" y="41"/>
                  <a:pt x="114" y="41"/>
                </a:cubicBezTo>
                <a:cubicBezTo>
                  <a:pt x="114" y="41"/>
                  <a:pt x="112" y="41"/>
                  <a:pt x="110" y="40"/>
                </a:cubicBezTo>
                <a:close/>
                <a:moveTo>
                  <a:pt x="16" y="79"/>
                </a:moveTo>
                <a:cubicBezTo>
                  <a:pt x="16" y="86"/>
                  <a:pt x="16" y="86"/>
                  <a:pt x="16" y="86"/>
                </a:cubicBezTo>
                <a:cubicBezTo>
                  <a:pt x="16" y="86"/>
                  <a:pt x="17" y="87"/>
                  <a:pt x="18" y="87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6" y="79"/>
                  <a:pt x="16" y="79"/>
                </a:cubicBezTo>
                <a:close/>
                <a:moveTo>
                  <a:pt x="12" y="85"/>
                </a:moveTo>
                <a:cubicBezTo>
                  <a:pt x="12" y="78"/>
                  <a:pt x="12" y="78"/>
                  <a:pt x="12" y="78"/>
                </a:cubicBezTo>
                <a:cubicBezTo>
                  <a:pt x="12" y="78"/>
                  <a:pt x="12" y="78"/>
                  <a:pt x="12" y="78"/>
                </a:cubicBezTo>
                <a:cubicBezTo>
                  <a:pt x="11" y="78"/>
                  <a:pt x="11" y="78"/>
                  <a:pt x="10" y="78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1" y="85"/>
                  <a:pt x="12" y="85"/>
                </a:cubicBezTo>
                <a:close/>
                <a:moveTo>
                  <a:pt x="50" y="78"/>
                </a:moveTo>
                <a:cubicBezTo>
                  <a:pt x="50" y="85"/>
                  <a:pt x="50" y="85"/>
                  <a:pt x="50" y="85"/>
                </a:cubicBezTo>
                <a:cubicBezTo>
                  <a:pt x="50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8"/>
                  <a:pt x="50" y="78"/>
                  <a:pt x="50" y="78"/>
                </a:cubicBezTo>
                <a:close/>
                <a:moveTo>
                  <a:pt x="46" y="86"/>
                </a:moveTo>
                <a:cubicBezTo>
                  <a:pt x="46" y="79"/>
                  <a:pt x="46" y="79"/>
                  <a:pt x="46" y="79"/>
                </a:cubicBezTo>
                <a:cubicBezTo>
                  <a:pt x="46" y="79"/>
                  <a:pt x="45" y="79"/>
                  <a:pt x="44" y="79"/>
                </a:cubicBezTo>
                <a:cubicBezTo>
                  <a:pt x="44" y="87"/>
                  <a:pt x="44" y="87"/>
                  <a:pt x="44" y="87"/>
                </a:cubicBezTo>
                <a:cubicBezTo>
                  <a:pt x="45" y="86"/>
                  <a:pt x="46" y="86"/>
                  <a:pt x="46" y="86"/>
                </a:cubicBezTo>
                <a:close/>
                <a:moveTo>
                  <a:pt x="24" y="80"/>
                </a:moveTo>
                <a:cubicBezTo>
                  <a:pt x="24" y="88"/>
                  <a:pt x="24" y="88"/>
                  <a:pt x="24" y="88"/>
                </a:cubicBezTo>
                <a:cubicBezTo>
                  <a:pt x="25" y="88"/>
                  <a:pt x="26" y="88"/>
                  <a:pt x="27" y="88"/>
                </a:cubicBezTo>
                <a:cubicBezTo>
                  <a:pt x="27" y="80"/>
                  <a:pt x="27" y="80"/>
                  <a:pt x="27" y="80"/>
                </a:cubicBezTo>
                <a:cubicBezTo>
                  <a:pt x="26" y="80"/>
                  <a:pt x="25" y="80"/>
                  <a:pt x="24" y="80"/>
                </a:cubicBezTo>
                <a:close/>
                <a:moveTo>
                  <a:pt x="38" y="88"/>
                </a:moveTo>
                <a:cubicBezTo>
                  <a:pt x="38" y="80"/>
                  <a:pt x="38" y="80"/>
                  <a:pt x="38" y="80"/>
                </a:cubicBezTo>
                <a:cubicBezTo>
                  <a:pt x="37" y="80"/>
                  <a:pt x="35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ubicBezTo>
                  <a:pt x="36" y="88"/>
                  <a:pt x="37" y="88"/>
                  <a:pt x="38" y="88"/>
                </a:cubicBezTo>
                <a:close/>
                <a:moveTo>
                  <a:pt x="47" y="68"/>
                </a:moveTo>
                <a:cubicBezTo>
                  <a:pt x="43" y="67"/>
                  <a:pt x="37" y="67"/>
                  <a:pt x="30" y="67"/>
                </a:cubicBezTo>
                <a:cubicBezTo>
                  <a:pt x="24" y="67"/>
                  <a:pt x="18" y="67"/>
                  <a:pt x="14" y="68"/>
                </a:cubicBezTo>
                <a:cubicBezTo>
                  <a:pt x="12" y="69"/>
                  <a:pt x="10" y="69"/>
                  <a:pt x="10" y="70"/>
                </a:cubicBezTo>
                <a:cubicBezTo>
                  <a:pt x="10" y="70"/>
                  <a:pt x="12" y="70"/>
                  <a:pt x="14" y="71"/>
                </a:cubicBezTo>
                <a:cubicBezTo>
                  <a:pt x="18" y="72"/>
                  <a:pt x="24" y="72"/>
                  <a:pt x="30" y="72"/>
                </a:cubicBezTo>
                <a:cubicBezTo>
                  <a:pt x="37" y="72"/>
                  <a:pt x="43" y="72"/>
                  <a:pt x="47" y="71"/>
                </a:cubicBezTo>
                <a:cubicBezTo>
                  <a:pt x="49" y="70"/>
                  <a:pt x="51" y="70"/>
                  <a:pt x="51" y="69"/>
                </a:cubicBezTo>
                <a:cubicBezTo>
                  <a:pt x="51" y="69"/>
                  <a:pt x="49" y="69"/>
                  <a:pt x="47" y="68"/>
                </a:cubicBezTo>
                <a:close/>
                <a:moveTo>
                  <a:pt x="14" y="109"/>
                </a:moveTo>
                <a:cubicBezTo>
                  <a:pt x="14" y="117"/>
                  <a:pt x="14" y="117"/>
                  <a:pt x="14" y="117"/>
                </a:cubicBezTo>
                <a:cubicBezTo>
                  <a:pt x="15" y="117"/>
                  <a:pt x="16" y="117"/>
                  <a:pt x="16" y="117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6" y="110"/>
                  <a:pt x="15" y="110"/>
                  <a:pt x="14" y="109"/>
                </a:cubicBezTo>
                <a:close/>
                <a:moveTo>
                  <a:pt x="11" y="116"/>
                </a:moveTo>
                <a:cubicBezTo>
                  <a:pt x="11" y="109"/>
                  <a:pt x="11" y="109"/>
                  <a:pt x="11" y="109"/>
                </a:cubicBezTo>
                <a:cubicBezTo>
                  <a:pt x="11" y="109"/>
                  <a:pt x="11" y="109"/>
                  <a:pt x="11" y="109"/>
                </a:cubicBezTo>
                <a:cubicBezTo>
                  <a:pt x="10" y="108"/>
                  <a:pt x="9" y="108"/>
                  <a:pt x="8" y="108"/>
                </a:cubicBezTo>
                <a:cubicBezTo>
                  <a:pt x="8" y="115"/>
                  <a:pt x="8" y="115"/>
                  <a:pt x="8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9" y="115"/>
                  <a:pt x="11" y="116"/>
                </a:cubicBezTo>
                <a:close/>
                <a:moveTo>
                  <a:pt x="48" y="108"/>
                </a:moveTo>
                <a:cubicBezTo>
                  <a:pt x="48" y="115"/>
                  <a:pt x="48" y="115"/>
                  <a:pt x="48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9" y="108"/>
                  <a:pt x="48" y="108"/>
                </a:cubicBezTo>
                <a:close/>
                <a:moveTo>
                  <a:pt x="45" y="116"/>
                </a:moveTo>
                <a:cubicBezTo>
                  <a:pt x="45" y="109"/>
                  <a:pt x="45" y="109"/>
                  <a:pt x="45" y="109"/>
                </a:cubicBezTo>
                <a:cubicBezTo>
                  <a:pt x="44" y="109"/>
                  <a:pt x="43" y="109"/>
                  <a:pt x="43" y="110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5" y="116"/>
                </a:cubicBezTo>
                <a:close/>
                <a:moveTo>
                  <a:pt x="22" y="110"/>
                </a:moveTo>
                <a:cubicBezTo>
                  <a:pt x="22" y="118"/>
                  <a:pt x="22" y="118"/>
                  <a:pt x="22" y="118"/>
                </a:cubicBezTo>
                <a:cubicBezTo>
                  <a:pt x="23" y="118"/>
                  <a:pt x="24" y="118"/>
                  <a:pt x="25" y="118"/>
                </a:cubicBezTo>
                <a:cubicBezTo>
                  <a:pt x="25" y="111"/>
                  <a:pt x="25" y="111"/>
                  <a:pt x="25" y="111"/>
                </a:cubicBezTo>
                <a:cubicBezTo>
                  <a:pt x="24" y="111"/>
                  <a:pt x="23" y="111"/>
                  <a:pt x="22" y="110"/>
                </a:cubicBezTo>
                <a:close/>
                <a:moveTo>
                  <a:pt x="36" y="118"/>
                </a:moveTo>
                <a:cubicBezTo>
                  <a:pt x="36" y="110"/>
                  <a:pt x="36" y="110"/>
                  <a:pt x="36" y="110"/>
                </a:cubicBezTo>
                <a:cubicBezTo>
                  <a:pt x="35" y="111"/>
                  <a:pt x="34" y="111"/>
                  <a:pt x="33" y="111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4" y="118"/>
                  <a:pt x="35" y="118"/>
                  <a:pt x="36" y="118"/>
                </a:cubicBezTo>
                <a:close/>
                <a:moveTo>
                  <a:pt x="45" y="99"/>
                </a:moveTo>
                <a:cubicBezTo>
                  <a:pt x="41" y="97"/>
                  <a:pt x="35" y="97"/>
                  <a:pt x="29" y="97"/>
                </a:cubicBezTo>
                <a:cubicBezTo>
                  <a:pt x="22" y="97"/>
                  <a:pt x="17" y="98"/>
                  <a:pt x="13" y="99"/>
                </a:cubicBezTo>
                <a:cubicBezTo>
                  <a:pt x="10" y="99"/>
                  <a:pt x="8" y="100"/>
                  <a:pt x="8" y="100"/>
                </a:cubicBezTo>
                <a:cubicBezTo>
                  <a:pt x="8" y="100"/>
                  <a:pt x="10" y="100"/>
                  <a:pt x="13" y="101"/>
                </a:cubicBezTo>
                <a:cubicBezTo>
                  <a:pt x="17" y="102"/>
                  <a:pt x="23" y="103"/>
                  <a:pt x="29" y="103"/>
                </a:cubicBezTo>
                <a:cubicBezTo>
                  <a:pt x="35" y="103"/>
                  <a:pt x="41" y="102"/>
                  <a:pt x="45" y="101"/>
                </a:cubicBezTo>
                <a:cubicBezTo>
                  <a:pt x="48" y="100"/>
                  <a:pt x="49" y="100"/>
                  <a:pt x="49" y="100"/>
                </a:cubicBezTo>
                <a:cubicBezTo>
                  <a:pt x="49" y="100"/>
                  <a:pt x="48" y="99"/>
                  <a:pt x="45" y="99"/>
                </a:cubicBezTo>
                <a:close/>
                <a:moveTo>
                  <a:pt x="85" y="110"/>
                </a:move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7" y="117"/>
                  <a:pt x="88" y="117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7" y="110"/>
                  <a:pt x="86" y="110"/>
                  <a:pt x="85" y="110"/>
                </a:cubicBezTo>
                <a:close/>
                <a:moveTo>
                  <a:pt x="108" y="116"/>
                </a:moveTo>
                <a:cubicBezTo>
                  <a:pt x="108" y="109"/>
                  <a:pt x="108" y="109"/>
                  <a:pt x="108" y="109"/>
                </a:cubicBezTo>
                <a:cubicBezTo>
                  <a:pt x="107" y="109"/>
                  <a:pt x="106" y="109"/>
                  <a:pt x="106" y="109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7" y="116"/>
                  <a:pt x="108" y="116"/>
                </a:cubicBezTo>
                <a:close/>
                <a:moveTo>
                  <a:pt x="111" y="108"/>
                </a:moveTo>
                <a:cubicBezTo>
                  <a:pt x="111" y="115"/>
                  <a:pt x="111" y="115"/>
                  <a:pt x="111" y="115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8"/>
                  <a:pt x="111" y="108"/>
                </a:cubicBezTo>
                <a:close/>
                <a:moveTo>
                  <a:pt x="74" y="115"/>
                </a:moveTo>
                <a:cubicBezTo>
                  <a:pt x="74" y="108"/>
                  <a:pt x="74" y="108"/>
                  <a:pt x="74" y="108"/>
                </a:cubicBezTo>
                <a:cubicBezTo>
                  <a:pt x="74" y="108"/>
                  <a:pt x="74" y="108"/>
                  <a:pt x="74" y="108"/>
                </a:cubicBezTo>
                <a:cubicBezTo>
                  <a:pt x="73" y="108"/>
                  <a:pt x="72" y="108"/>
                  <a:pt x="71" y="107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5"/>
                  <a:pt x="72" y="115"/>
                  <a:pt x="74" y="115"/>
                </a:cubicBezTo>
                <a:close/>
                <a:moveTo>
                  <a:pt x="77" y="109"/>
                </a:move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9" y="116"/>
                  <a:pt x="80" y="117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9" y="109"/>
                  <a:pt x="78" y="109"/>
                  <a:pt x="77" y="109"/>
                </a:cubicBezTo>
                <a:close/>
                <a:moveTo>
                  <a:pt x="111" y="70"/>
                </a:moveTo>
                <a:cubicBezTo>
                  <a:pt x="107" y="69"/>
                  <a:pt x="102" y="68"/>
                  <a:pt x="95" y="68"/>
                </a:cubicBezTo>
                <a:cubicBezTo>
                  <a:pt x="89" y="68"/>
                  <a:pt x="83" y="69"/>
                  <a:pt x="79" y="70"/>
                </a:cubicBezTo>
                <a:cubicBezTo>
                  <a:pt x="76" y="71"/>
                  <a:pt x="75" y="71"/>
                  <a:pt x="75" y="71"/>
                </a:cubicBezTo>
                <a:cubicBezTo>
                  <a:pt x="75" y="71"/>
                  <a:pt x="76" y="71"/>
                  <a:pt x="79" y="72"/>
                </a:cubicBezTo>
                <a:cubicBezTo>
                  <a:pt x="83" y="73"/>
                  <a:pt x="89" y="74"/>
                  <a:pt x="95" y="74"/>
                </a:cubicBezTo>
                <a:cubicBezTo>
                  <a:pt x="102" y="74"/>
                  <a:pt x="107" y="73"/>
                  <a:pt x="111" y="72"/>
                </a:cubicBezTo>
                <a:cubicBezTo>
                  <a:pt x="114" y="71"/>
                  <a:pt x="116" y="71"/>
                  <a:pt x="116" y="71"/>
                </a:cubicBezTo>
                <a:cubicBezTo>
                  <a:pt x="116" y="71"/>
                  <a:pt x="114" y="71"/>
                  <a:pt x="111" y="70"/>
                </a:cubicBezTo>
                <a:close/>
                <a:moveTo>
                  <a:pt x="111" y="87"/>
                </a:moveTo>
                <a:cubicBezTo>
                  <a:pt x="111" y="80"/>
                  <a:pt x="111" y="80"/>
                  <a:pt x="111" y="80"/>
                </a:cubicBezTo>
                <a:cubicBezTo>
                  <a:pt x="110" y="80"/>
                  <a:pt x="110" y="81"/>
                  <a:pt x="109" y="81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10" y="88"/>
                  <a:pt x="110" y="88"/>
                  <a:pt x="111" y="87"/>
                </a:cubicBezTo>
                <a:close/>
                <a:moveTo>
                  <a:pt x="114" y="79"/>
                </a:moveTo>
                <a:cubicBezTo>
                  <a:pt x="114" y="87"/>
                  <a:pt x="114" y="87"/>
                  <a:pt x="114" y="87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79"/>
                  <a:pt x="116" y="79"/>
                  <a:pt x="116" y="79"/>
                </a:cubicBezTo>
                <a:cubicBezTo>
                  <a:pt x="115" y="79"/>
                  <a:pt x="115" y="79"/>
                  <a:pt x="114" y="79"/>
                </a:cubicBezTo>
                <a:close/>
                <a:moveTo>
                  <a:pt x="77" y="87"/>
                </a:moveTo>
                <a:cubicBezTo>
                  <a:pt x="77" y="80"/>
                  <a:pt x="77" y="80"/>
                  <a:pt x="77" y="80"/>
                </a:cubicBezTo>
                <a:cubicBezTo>
                  <a:pt x="77" y="80"/>
                  <a:pt x="77" y="80"/>
                  <a:pt x="77" y="80"/>
                </a:cubicBezTo>
                <a:cubicBezTo>
                  <a:pt x="76" y="79"/>
                  <a:pt x="75" y="79"/>
                  <a:pt x="75" y="79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6" y="87"/>
                  <a:pt x="77" y="87"/>
                </a:cubicBezTo>
                <a:close/>
                <a:moveTo>
                  <a:pt x="80" y="81"/>
                </a:moveTo>
                <a:cubicBezTo>
                  <a:pt x="80" y="88"/>
                  <a:pt x="80" y="88"/>
                  <a:pt x="80" y="88"/>
                </a:cubicBezTo>
                <a:cubicBezTo>
                  <a:pt x="81" y="88"/>
                  <a:pt x="82" y="88"/>
                  <a:pt x="83" y="88"/>
                </a:cubicBezTo>
                <a:cubicBezTo>
                  <a:pt x="83" y="81"/>
                  <a:pt x="83" y="81"/>
                  <a:pt x="83" y="81"/>
                </a:cubicBezTo>
                <a:cubicBezTo>
                  <a:pt x="82" y="81"/>
                  <a:pt x="81" y="81"/>
                  <a:pt x="80" y="81"/>
                </a:cubicBezTo>
                <a:close/>
                <a:moveTo>
                  <a:pt x="102" y="97"/>
                </a:moveTo>
                <a:cubicBezTo>
                  <a:pt x="100" y="97"/>
                  <a:pt x="98" y="97"/>
                  <a:pt x="95" y="97"/>
                </a:cubicBezTo>
                <a:cubicBezTo>
                  <a:pt x="91" y="97"/>
                  <a:pt x="88" y="97"/>
                  <a:pt x="84" y="97"/>
                </a:cubicBezTo>
                <a:cubicBezTo>
                  <a:pt x="81" y="97"/>
                  <a:pt x="78" y="97"/>
                  <a:pt x="76" y="98"/>
                </a:cubicBezTo>
                <a:cubicBezTo>
                  <a:pt x="73" y="99"/>
                  <a:pt x="71" y="99"/>
                  <a:pt x="71" y="99"/>
                </a:cubicBezTo>
                <a:cubicBezTo>
                  <a:pt x="71" y="99"/>
                  <a:pt x="73" y="100"/>
                  <a:pt x="76" y="100"/>
                </a:cubicBezTo>
                <a:cubicBezTo>
                  <a:pt x="80" y="101"/>
                  <a:pt x="86" y="102"/>
                  <a:pt x="92" y="102"/>
                </a:cubicBezTo>
                <a:cubicBezTo>
                  <a:pt x="98" y="102"/>
                  <a:pt x="104" y="101"/>
                  <a:pt x="108" y="100"/>
                </a:cubicBezTo>
                <a:cubicBezTo>
                  <a:pt x="111" y="100"/>
                  <a:pt x="112" y="99"/>
                  <a:pt x="112" y="99"/>
                </a:cubicBezTo>
                <a:cubicBezTo>
                  <a:pt x="112" y="99"/>
                  <a:pt x="111" y="99"/>
                  <a:pt x="108" y="98"/>
                </a:cubicBezTo>
                <a:cubicBezTo>
                  <a:pt x="106" y="98"/>
                  <a:pt x="105" y="97"/>
                  <a:pt x="102" y="97"/>
                </a:cubicBezTo>
                <a:close/>
                <a:moveTo>
                  <a:pt x="89" y="88"/>
                </a:moveTo>
                <a:cubicBezTo>
                  <a:pt x="90" y="88"/>
                  <a:pt x="90" y="88"/>
                  <a:pt x="91" y="88"/>
                </a:cubicBezTo>
                <a:cubicBezTo>
                  <a:pt x="91" y="82"/>
                  <a:pt x="91" y="82"/>
                  <a:pt x="91" y="82"/>
                </a:cubicBezTo>
                <a:cubicBezTo>
                  <a:pt x="90" y="82"/>
                  <a:pt x="90" y="82"/>
                  <a:pt x="89" y="82"/>
                </a:cubicBezTo>
                <a:cubicBezTo>
                  <a:pt x="89" y="88"/>
                  <a:pt x="89" y="88"/>
                  <a:pt x="89" y="88"/>
                </a:cubicBezTo>
                <a:close/>
                <a:moveTo>
                  <a:pt x="225" y="19"/>
                </a:moveTo>
                <a:cubicBezTo>
                  <a:pt x="230" y="18"/>
                  <a:pt x="235" y="17"/>
                  <a:pt x="242" y="17"/>
                </a:cubicBezTo>
                <a:cubicBezTo>
                  <a:pt x="248" y="17"/>
                  <a:pt x="254" y="18"/>
                  <a:pt x="258" y="19"/>
                </a:cubicBezTo>
                <a:cubicBezTo>
                  <a:pt x="260" y="20"/>
                  <a:pt x="262" y="20"/>
                  <a:pt x="262" y="20"/>
                </a:cubicBezTo>
                <a:cubicBezTo>
                  <a:pt x="262" y="20"/>
                  <a:pt x="260" y="20"/>
                  <a:pt x="258" y="21"/>
                </a:cubicBezTo>
                <a:cubicBezTo>
                  <a:pt x="254" y="22"/>
                  <a:pt x="248" y="23"/>
                  <a:pt x="242" y="23"/>
                </a:cubicBezTo>
                <a:cubicBezTo>
                  <a:pt x="235" y="23"/>
                  <a:pt x="230" y="22"/>
                  <a:pt x="225" y="21"/>
                </a:cubicBezTo>
                <a:cubicBezTo>
                  <a:pt x="223" y="20"/>
                  <a:pt x="221" y="20"/>
                  <a:pt x="221" y="20"/>
                </a:cubicBezTo>
                <a:cubicBezTo>
                  <a:pt x="221" y="20"/>
                  <a:pt x="223" y="20"/>
                  <a:pt x="225" y="19"/>
                </a:cubicBezTo>
                <a:close/>
                <a:moveTo>
                  <a:pt x="235" y="38"/>
                </a:moveTo>
                <a:cubicBezTo>
                  <a:pt x="235" y="31"/>
                  <a:pt x="235" y="31"/>
                  <a:pt x="235" y="31"/>
                </a:cubicBezTo>
                <a:cubicBezTo>
                  <a:pt x="236" y="31"/>
                  <a:pt x="237" y="31"/>
                  <a:pt x="238" y="31"/>
                </a:cubicBezTo>
                <a:cubicBezTo>
                  <a:pt x="238" y="38"/>
                  <a:pt x="238" y="38"/>
                  <a:pt x="238" y="38"/>
                </a:cubicBezTo>
                <a:cubicBezTo>
                  <a:pt x="237" y="38"/>
                  <a:pt x="236" y="38"/>
                  <a:pt x="235" y="38"/>
                </a:cubicBezTo>
                <a:close/>
                <a:moveTo>
                  <a:pt x="248" y="31"/>
                </a:moveTo>
                <a:cubicBezTo>
                  <a:pt x="248" y="38"/>
                  <a:pt x="248" y="38"/>
                  <a:pt x="248" y="38"/>
                </a:cubicBezTo>
                <a:cubicBezTo>
                  <a:pt x="247" y="38"/>
                  <a:pt x="246" y="38"/>
                  <a:pt x="245" y="38"/>
                </a:cubicBezTo>
                <a:cubicBezTo>
                  <a:pt x="245" y="31"/>
                  <a:pt x="245" y="31"/>
                  <a:pt x="245" y="31"/>
                </a:cubicBezTo>
                <a:cubicBezTo>
                  <a:pt x="246" y="31"/>
                  <a:pt x="247" y="31"/>
                  <a:pt x="248" y="31"/>
                </a:cubicBezTo>
                <a:close/>
                <a:moveTo>
                  <a:pt x="226" y="37"/>
                </a:moveTo>
                <a:cubicBezTo>
                  <a:pt x="226" y="29"/>
                  <a:pt x="226" y="29"/>
                  <a:pt x="226" y="29"/>
                </a:cubicBezTo>
                <a:cubicBezTo>
                  <a:pt x="226" y="30"/>
                  <a:pt x="227" y="30"/>
                  <a:pt x="228" y="30"/>
                </a:cubicBezTo>
                <a:cubicBezTo>
                  <a:pt x="228" y="37"/>
                  <a:pt x="228" y="37"/>
                  <a:pt x="228" y="37"/>
                </a:cubicBezTo>
                <a:cubicBezTo>
                  <a:pt x="227" y="37"/>
                  <a:pt x="226" y="37"/>
                  <a:pt x="226" y="37"/>
                </a:cubicBezTo>
                <a:close/>
                <a:moveTo>
                  <a:pt x="222" y="29"/>
                </a:move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1" y="35"/>
                  <a:pt x="221" y="35"/>
                </a:cubicBezTo>
                <a:cubicBezTo>
                  <a:pt x="221" y="35"/>
                  <a:pt x="221" y="35"/>
                  <a:pt x="221" y="35"/>
                </a:cubicBezTo>
                <a:cubicBezTo>
                  <a:pt x="221" y="28"/>
                  <a:pt x="221" y="28"/>
                  <a:pt x="221" y="28"/>
                </a:cubicBezTo>
                <a:cubicBezTo>
                  <a:pt x="221" y="28"/>
                  <a:pt x="222" y="28"/>
                  <a:pt x="222" y="29"/>
                </a:cubicBezTo>
                <a:close/>
                <a:moveTo>
                  <a:pt x="260" y="36"/>
                </a:moveTo>
                <a:cubicBezTo>
                  <a:pt x="260" y="29"/>
                  <a:pt x="260" y="29"/>
                  <a:pt x="260" y="29"/>
                </a:cubicBezTo>
                <a:cubicBezTo>
                  <a:pt x="260" y="29"/>
                  <a:pt x="260" y="29"/>
                  <a:pt x="260" y="29"/>
                </a:cubicBezTo>
                <a:cubicBezTo>
                  <a:pt x="261" y="29"/>
                  <a:pt x="262" y="28"/>
                  <a:pt x="262" y="28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6"/>
                  <a:pt x="261" y="36"/>
                  <a:pt x="260" y="36"/>
                </a:cubicBezTo>
                <a:close/>
                <a:moveTo>
                  <a:pt x="256" y="30"/>
                </a:moveTo>
                <a:cubicBezTo>
                  <a:pt x="256" y="37"/>
                  <a:pt x="256" y="37"/>
                  <a:pt x="256" y="37"/>
                </a:cubicBezTo>
                <a:cubicBezTo>
                  <a:pt x="256" y="37"/>
                  <a:pt x="255" y="37"/>
                  <a:pt x="254" y="37"/>
                </a:cubicBezTo>
                <a:cubicBezTo>
                  <a:pt x="254" y="30"/>
                  <a:pt x="254" y="30"/>
                  <a:pt x="254" y="30"/>
                </a:cubicBezTo>
                <a:cubicBezTo>
                  <a:pt x="255" y="30"/>
                  <a:pt x="256" y="30"/>
                  <a:pt x="256" y="30"/>
                </a:cubicBezTo>
                <a:close/>
                <a:moveTo>
                  <a:pt x="237" y="65"/>
                </a:moveTo>
                <a:cubicBezTo>
                  <a:pt x="237" y="57"/>
                  <a:pt x="237" y="57"/>
                  <a:pt x="237" y="57"/>
                </a:cubicBezTo>
                <a:cubicBezTo>
                  <a:pt x="238" y="57"/>
                  <a:pt x="239" y="57"/>
                  <a:pt x="240" y="58"/>
                </a:cubicBezTo>
                <a:cubicBezTo>
                  <a:pt x="240" y="65"/>
                  <a:pt x="240" y="65"/>
                  <a:pt x="240" y="65"/>
                </a:cubicBezTo>
                <a:cubicBezTo>
                  <a:pt x="239" y="65"/>
                  <a:pt x="238" y="65"/>
                  <a:pt x="237" y="65"/>
                </a:cubicBezTo>
                <a:close/>
                <a:moveTo>
                  <a:pt x="251" y="57"/>
                </a:moveTo>
                <a:cubicBezTo>
                  <a:pt x="251" y="65"/>
                  <a:pt x="251" y="65"/>
                  <a:pt x="251" y="65"/>
                </a:cubicBezTo>
                <a:cubicBezTo>
                  <a:pt x="250" y="65"/>
                  <a:pt x="249" y="65"/>
                  <a:pt x="248" y="65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49" y="57"/>
                  <a:pt x="250" y="57"/>
                  <a:pt x="251" y="57"/>
                </a:cubicBezTo>
                <a:close/>
                <a:moveTo>
                  <a:pt x="228" y="63"/>
                </a:moveTo>
                <a:cubicBezTo>
                  <a:pt x="228" y="56"/>
                  <a:pt x="228" y="56"/>
                  <a:pt x="228" y="56"/>
                </a:cubicBezTo>
                <a:cubicBezTo>
                  <a:pt x="229" y="56"/>
                  <a:pt x="230" y="56"/>
                  <a:pt x="231" y="56"/>
                </a:cubicBezTo>
                <a:cubicBezTo>
                  <a:pt x="231" y="64"/>
                  <a:pt x="231" y="64"/>
                  <a:pt x="231" y="64"/>
                </a:cubicBezTo>
                <a:cubicBezTo>
                  <a:pt x="230" y="64"/>
                  <a:pt x="229" y="63"/>
                  <a:pt x="228" y="63"/>
                </a:cubicBezTo>
                <a:close/>
                <a:moveTo>
                  <a:pt x="225" y="55"/>
                </a:moveTo>
                <a:cubicBezTo>
                  <a:pt x="225" y="62"/>
                  <a:pt x="225" y="62"/>
                  <a:pt x="225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55"/>
                  <a:pt x="224" y="55"/>
                  <a:pt x="224" y="55"/>
                </a:cubicBezTo>
                <a:cubicBezTo>
                  <a:pt x="224" y="55"/>
                  <a:pt x="225" y="55"/>
                  <a:pt x="225" y="55"/>
                </a:cubicBezTo>
                <a:close/>
                <a:moveTo>
                  <a:pt x="262" y="63"/>
                </a:move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3" y="55"/>
                  <a:pt x="264" y="55"/>
                  <a:pt x="265" y="55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4" y="62"/>
                  <a:pt x="262" y="63"/>
                </a:cubicBezTo>
                <a:close/>
                <a:moveTo>
                  <a:pt x="259" y="56"/>
                </a:moveTo>
                <a:cubicBezTo>
                  <a:pt x="259" y="63"/>
                  <a:pt x="259" y="63"/>
                  <a:pt x="259" y="63"/>
                </a:cubicBezTo>
                <a:cubicBezTo>
                  <a:pt x="258" y="64"/>
                  <a:pt x="258" y="64"/>
                  <a:pt x="257" y="64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8" y="57"/>
                  <a:pt x="258" y="56"/>
                  <a:pt x="259" y="56"/>
                </a:cubicBezTo>
                <a:close/>
                <a:moveTo>
                  <a:pt x="230" y="91"/>
                </a:moveTo>
                <a:cubicBezTo>
                  <a:pt x="230" y="84"/>
                  <a:pt x="230" y="84"/>
                  <a:pt x="230" y="84"/>
                </a:cubicBezTo>
                <a:cubicBezTo>
                  <a:pt x="231" y="84"/>
                  <a:pt x="232" y="84"/>
                  <a:pt x="233" y="84"/>
                </a:cubicBezTo>
                <a:cubicBezTo>
                  <a:pt x="233" y="91"/>
                  <a:pt x="233" y="91"/>
                  <a:pt x="233" y="91"/>
                </a:cubicBezTo>
                <a:cubicBezTo>
                  <a:pt x="232" y="91"/>
                  <a:pt x="231" y="91"/>
                  <a:pt x="230" y="91"/>
                </a:cubicBezTo>
                <a:close/>
                <a:moveTo>
                  <a:pt x="243" y="84"/>
                </a:moveTo>
                <a:cubicBezTo>
                  <a:pt x="243" y="91"/>
                  <a:pt x="243" y="91"/>
                  <a:pt x="243" y="91"/>
                </a:cubicBezTo>
                <a:cubicBezTo>
                  <a:pt x="242" y="91"/>
                  <a:pt x="242" y="91"/>
                  <a:pt x="241" y="91"/>
                </a:cubicBezTo>
                <a:cubicBezTo>
                  <a:pt x="241" y="84"/>
                  <a:pt x="241" y="84"/>
                  <a:pt x="241" y="84"/>
                </a:cubicBezTo>
                <a:cubicBezTo>
                  <a:pt x="242" y="84"/>
                  <a:pt x="242" y="84"/>
                  <a:pt x="243" y="84"/>
                </a:cubicBezTo>
                <a:close/>
                <a:moveTo>
                  <a:pt x="221" y="90"/>
                </a:moveTo>
                <a:cubicBezTo>
                  <a:pt x="221" y="83"/>
                  <a:pt x="221" y="83"/>
                  <a:pt x="221" y="83"/>
                </a:cubicBezTo>
                <a:cubicBezTo>
                  <a:pt x="222" y="83"/>
                  <a:pt x="222" y="83"/>
                  <a:pt x="223" y="83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2" y="90"/>
                  <a:pt x="222" y="90"/>
                  <a:pt x="221" y="90"/>
                </a:cubicBezTo>
                <a:close/>
                <a:moveTo>
                  <a:pt x="218" y="82"/>
                </a:moveTo>
                <a:cubicBezTo>
                  <a:pt x="218" y="89"/>
                  <a:pt x="218" y="89"/>
                  <a:pt x="218" y="89"/>
                </a:cubicBezTo>
                <a:cubicBezTo>
                  <a:pt x="217" y="89"/>
                  <a:pt x="216" y="89"/>
                  <a:pt x="216" y="89"/>
                </a:cubicBezTo>
                <a:cubicBezTo>
                  <a:pt x="216" y="88"/>
                  <a:pt x="216" y="88"/>
                  <a:pt x="216" y="88"/>
                </a:cubicBezTo>
                <a:cubicBezTo>
                  <a:pt x="216" y="81"/>
                  <a:pt x="216" y="81"/>
                  <a:pt x="216" y="81"/>
                </a:cubicBezTo>
                <a:cubicBezTo>
                  <a:pt x="217" y="81"/>
                  <a:pt x="217" y="81"/>
                  <a:pt x="218" y="82"/>
                </a:cubicBezTo>
                <a:close/>
                <a:moveTo>
                  <a:pt x="255" y="89"/>
                </a:moveTo>
                <a:cubicBezTo>
                  <a:pt x="255" y="82"/>
                  <a:pt x="255" y="82"/>
                  <a:pt x="255" y="82"/>
                </a:cubicBezTo>
                <a:cubicBezTo>
                  <a:pt x="255" y="82"/>
                  <a:pt x="255" y="82"/>
                  <a:pt x="255" y="82"/>
                </a:cubicBezTo>
                <a:cubicBezTo>
                  <a:pt x="256" y="82"/>
                  <a:pt x="257" y="82"/>
                  <a:pt x="257" y="81"/>
                </a:cubicBezTo>
                <a:cubicBezTo>
                  <a:pt x="257" y="88"/>
                  <a:pt x="257" y="88"/>
                  <a:pt x="257" y="88"/>
                </a:cubicBezTo>
                <a:cubicBezTo>
                  <a:pt x="257" y="89"/>
                  <a:pt x="257" y="89"/>
                  <a:pt x="257" y="89"/>
                </a:cubicBezTo>
                <a:cubicBezTo>
                  <a:pt x="257" y="89"/>
                  <a:pt x="256" y="89"/>
                  <a:pt x="255" y="89"/>
                </a:cubicBezTo>
                <a:close/>
                <a:moveTo>
                  <a:pt x="252" y="83"/>
                </a:moveTo>
                <a:cubicBezTo>
                  <a:pt x="252" y="90"/>
                  <a:pt x="252" y="90"/>
                  <a:pt x="252" y="90"/>
                </a:cubicBezTo>
                <a:cubicBezTo>
                  <a:pt x="251" y="90"/>
                  <a:pt x="250" y="90"/>
                  <a:pt x="249" y="90"/>
                </a:cubicBezTo>
                <a:cubicBezTo>
                  <a:pt x="249" y="83"/>
                  <a:pt x="249" y="83"/>
                  <a:pt x="249" y="83"/>
                </a:cubicBezTo>
                <a:cubicBezTo>
                  <a:pt x="250" y="83"/>
                  <a:pt x="251" y="83"/>
                  <a:pt x="252" y="83"/>
                </a:cubicBezTo>
                <a:close/>
                <a:moveTo>
                  <a:pt x="237" y="117"/>
                </a:moveTo>
                <a:cubicBezTo>
                  <a:pt x="237" y="110"/>
                  <a:pt x="237" y="110"/>
                  <a:pt x="237" y="110"/>
                </a:cubicBezTo>
                <a:cubicBezTo>
                  <a:pt x="238" y="110"/>
                  <a:pt x="239" y="110"/>
                  <a:pt x="240" y="110"/>
                </a:cubicBezTo>
                <a:cubicBezTo>
                  <a:pt x="240" y="117"/>
                  <a:pt x="240" y="117"/>
                  <a:pt x="240" y="117"/>
                </a:cubicBezTo>
                <a:cubicBezTo>
                  <a:pt x="239" y="117"/>
                  <a:pt x="238" y="117"/>
                  <a:pt x="237" y="117"/>
                </a:cubicBezTo>
                <a:close/>
                <a:moveTo>
                  <a:pt x="250" y="110"/>
                </a:moveTo>
                <a:cubicBezTo>
                  <a:pt x="250" y="117"/>
                  <a:pt x="250" y="117"/>
                  <a:pt x="250" y="117"/>
                </a:cubicBezTo>
                <a:cubicBezTo>
                  <a:pt x="250" y="117"/>
                  <a:pt x="249" y="117"/>
                  <a:pt x="248" y="117"/>
                </a:cubicBezTo>
                <a:cubicBezTo>
                  <a:pt x="248" y="110"/>
                  <a:pt x="248" y="110"/>
                  <a:pt x="248" y="110"/>
                </a:cubicBezTo>
                <a:cubicBezTo>
                  <a:pt x="249" y="110"/>
                  <a:pt x="250" y="110"/>
                  <a:pt x="250" y="110"/>
                </a:cubicBezTo>
                <a:close/>
                <a:moveTo>
                  <a:pt x="228" y="116"/>
                </a:moveTo>
                <a:cubicBezTo>
                  <a:pt x="228" y="108"/>
                  <a:pt x="228" y="108"/>
                  <a:pt x="228" y="108"/>
                </a:cubicBezTo>
                <a:cubicBezTo>
                  <a:pt x="229" y="109"/>
                  <a:pt x="230" y="109"/>
                  <a:pt x="230" y="109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16"/>
                  <a:pt x="229" y="116"/>
                  <a:pt x="228" y="116"/>
                </a:cubicBezTo>
                <a:close/>
                <a:moveTo>
                  <a:pt x="225" y="108"/>
                </a:moveTo>
                <a:cubicBezTo>
                  <a:pt x="225" y="115"/>
                  <a:pt x="225" y="115"/>
                  <a:pt x="225" y="115"/>
                </a:cubicBezTo>
                <a:cubicBezTo>
                  <a:pt x="224" y="115"/>
                  <a:pt x="224" y="114"/>
                  <a:pt x="224" y="114"/>
                </a:cubicBezTo>
                <a:cubicBezTo>
                  <a:pt x="223" y="114"/>
                  <a:pt x="223" y="114"/>
                  <a:pt x="223" y="114"/>
                </a:cubicBezTo>
                <a:cubicBezTo>
                  <a:pt x="223" y="107"/>
                  <a:pt x="223" y="107"/>
                  <a:pt x="223" y="107"/>
                </a:cubicBezTo>
                <a:cubicBezTo>
                  <a:pt x="224" y="107"/>
                  <a:pt x="224" y="107"/>
                  <a:pt x="225" y="108"/>
                </a:cubicBezTo>
                <a:close/>
                <a:moveTo>
                  <a:pt x="262" y="115"/>
                </a:moveTo>
                <a:cubicBezTo>
                  <a:pt x="262" y="108"/>
                  <a:pt x="262" y="108"/>
                  <a:pt x="262" y="108"/>
                </a:cubicBezTo>
                <a:cubicBezTo>
                  <a:pt x="262" y="108"/>
                  <a:pt x="262" y="108"/>
                  <a:pt x="262" y="108"/>
                </a:cubicBezTo>
                <a:cubicBezTo>
                  <a:pt x="263" y="108"/>
                  <a:pt x="264" y="107"/>
                  <a:pt x="265" y="107"/>
                </a:cubicBezTo>
                <a:cubicBezTo>
                  <a:pt x="265" y="114"/>
                  <a:pt x="265" y="114"/>
                  <a:pt x="265" y="114"/>
                </a:cubicBezTo>
                <a:cubicBezTo>
                  <a:pt x="264" y="114"/>
                  <a:pt x="264" y="114"/>
                  <a:pt x="264" y="114"/>
                </a:cubicBezTo>
                <a:cubicBezTo>
                  <a:pt x="264" y="115"/>
                  <a:pt x="264" y="115"/>
                  <a:pt x="262" y="115"/>
                </a:cubicBezTo>
                <a:close/>
                <a:moveTo>
                  <a:pt x="259" y="109"/>
                </a:moveTo>
                <a:cubicBezTo>
                  <a:pt x="259" y="116"/>
                  <a:pt x="259" y="116"/>
                  <a:pt x="259" y="116"/>
                </a:cubicBezTo>
                <a:cubicBezTo>
                  <a:pt x="258" y="116"/>
                  <a:pt x="257" y="116"/>
                  <a:pt x="256" y="116"/>
                </a:cubicBezTo>
                <a:cubicBezTo>
                  <a:pt x="256" y="109"/>
                  <a:pt x="256" y="109"/>
                  <a:pt x="256" y="109"/>
                </a:cubicBezTo>
                <a:cubicBezTo>
                  <a:pt x="257" y="109"/>
                  <a:pt x="258" y="109"/>
                  <a:pt x="259" y="109"/>
                </a:cubicBezTo>
                <a:close/>
                <a:moveTo>
                  <a:pt x="225" y="99"/>
                </a:moveTo>
                <a:cubicBezTo>
                  <a:pt x="229" y="99"/>
                  <a:pt x="233" y="100"/>
                  <a:pt x="237" y="100"/>
                </a:cubicBezTo>
                <a:cubicBezTo>
                  <a:pt x="244" y="100"/>
                  <a:pt x="250" y="99"/>
                  <a:pt x="255" y="97"/>
                </a:cubicBezTo>
                <a:cubicBezTo>
                  <a:pt x="256" y="97"/>
                  <a:pt x="256" y="97"/>
                  <a:pt x="256" y="97"/>
                </a:cubicBezTo>
                <a:cubicBezTo>
                  <a:pt x="258" y="97"/>
                  <a:pt x="259" y="98"/>
                  <a:pt x="260" y="98"/>
                </a:cubicBezTo>
                <a:cubicBezTo>
                  <a:pt x="263" y="99"/>
                  <a:pt x="264" y="99"/>
                  <a:pt x="264" y="99"/>
                </a:cubicBezTo>
                <a:cubicBezTo>
                  <a:pt x="264" y="99"/>
                  <a:pt x="263" y="99"/>
                  <a:pt x="260" y="100"/>
                </a:cubicBezTo>
                <a:cubicBezTo>
                  <a:pt x="256" y="101"/>
                  <a:pt x="250" y="102"/>
                  <a:pt x="244" y="102"/>
                </a:cubicBezTo>
                <a:cubicBezTo>
                  <a:pt x="238" y="102"/>
                  <a:pt x="232" y="101"/>
                  <a:pt x="228" y="100"/>
                </a:cubicBezTo>
                <a:cubicBezTo>
                  <a:pt x="225" y="99"/>
                  <a:pt x="224" y="99"/>
                  <a:pt x="224" y="99"/>
                </a:cubicBezTo>
                <a:cubicBezTo>
                  <a:pt x="224" y="99"/>
                  <a:pt x="224" y="99"/>
                  <a:pt x="225" y="99"/>
                </a:cubicBezTo>
                <a:close/>
                <a:moveTo>
                  <a:pt x="226" y="71"/>
                </a:moveTo>
                <a:cubicBezTo>
                  <a:pt x="231" y="72"/>
                  <a:pt x="237" y="73"/>
                  <a:pt x="244" y="73"/>
                </a:cubicBezTo>
                <a:cubicBezTo>
                  <a:pt x="248" y="73"/>
                  <a:pt x="251" y="73"/>
                  <a:pt x="254" y="72"/>
                </a:cubicBezTo>
                <a:cubicBezTo>
                  <a:pt x="256" y="73"/>
                  <a:pt x="257" y="73"/>
                  <a:pt x="257" y="73"/>
                </a:cubicBezTo>
                <a:cubicBezTo>
                  <a:pt x="257" y="73"/>
                  <a:pt x="256" y="74"/>
                  <a:pt x="253" y="74"/>
                </a:cubicBezTo>
                <a:cubicBezTo>
                  <a:pt x="249" y="75"/>
                  <a:pt x="243" y="76"/>
                  <a:pt x="237" y="76"/>
                </a:cubicBezTo>
                <a:cubicBezTo>
                  <a:pt x="230" y="76"/>
                  <a:pt x="225" y="75"/>
                  <a:pt x="221" y="74"/>
                </a:cubicBezTo>
                <a:cubicBezTo>
                  <a:pt x="218" y="73"/>
                  <a:pt x="216" y="73"/>
                  <a:pt x="216" y="73"/>
                </a:cubicBezTo>
                <a:cubicBezTo>
                  <a:pt x="216" y="73"/>
                  <a:pt x="218" y="73"/>
                  <a:pt x="221" y="72"/>
                </a:cubicBezTo>
                <a:cubicBezTo>
                  <a:pt x="222" y="72"/>
                  <a:pt x="224" y="71"/>
                  <a:pt x="226" y="71"/>
                </a:cubicBezTo>
                <a:close/>
                <a:moveTo>
                  <a:pt x="229" y="45"/>
                </a:moveTo>
                <a:cubicBezTo>
                  <a:pt x="232" y="46"/>
                  <a:pt x="237" y="46"/>
                  <a:pt x="242" y="46"/>
                </a:cubicBezTo>
                <a:cubicBezTo>
                  <a:pt x="248" y="46"/>
                  <a:pt x="253" y="46"/>
                  <a:pt x="258" y="45"/>
                </a:cubicBezTo>
                <a:cubicBezTo>
                  <a:pt x="259" y="45"/>
                  <a:pt x="260" y="45"/>
                  <a:pt x="260" y="46"/>
                </a:cubicBezTo>
                <a:cubicBezTo>
                  <a:pt x="263" y="46"/>
                  <a:pt x="265" y="47"/>
                  <a:pt x="265" y="47"/>
                </a:cubicBezTo>
                <a:cubicBezTo>
                  <a:pt x="265" y="47"/>
                  <a:pt x="263" y="47"/>
                  <a:pt x="260" y="48"/>
                </a:cubicBezTo>
                <a:cubicBezTo>
                  <a:pt x="256" y="49"/>
                  <a:pt x="251" y="50"/>
                  <a:pt x="244" y="50"/>
                </a:cubicBezTo>
                <a:cubicBezTo>
                  <a:pt x="238" y="50"/>
                  <a:pt x="232" y="49"/>
                  <a:pt x="228" y="48"/>
                </a:cubicBezTo>
                <a:cubicBezTo>
                  <a:pt x="226" y="47"/>
                  <a:pt x="224" y="47"/>
                  <a:pt x="224" y="47"/>
                </a:cubicBezTo>
                <a:cubicBezTo>
                  <a:pt x="224" y="46"/>
                  <a:pt x="226" y="46"/>
                  <a:pt x="228" y="46"/>
                </a:cubicBezTo>
                <a:cubicBezTo>
                  <a:pt x="229" y="45"/>
                  <a:pt x="229" y="45"/>
                  <a:pt x="229" y="45"/>
                </a:cubicBezTo>
                <a:close/>
                <a:moveTo>
                  <a:pt x="181" y="19"/>
                </a:moveTo>
                <a:cubicBezTo>
                  <a:pt x="177" y="18"/>
                  <a:pt x="171" y="17"/>
                  <a:pt x="165" y="17"/>
                </a:cubicBezTo>
                <a:cubicBezTo>
                  <a:pt x="158" y="17"/>
                  <a:pt x="153" y="18"/>
                  <a:pt x="148" y="19"/>
                </a:cubicBezTo>
                <a:cubicBezTo>
                  <a:pt x="146" y="20"/>
                  <a:pt x="144" y="20"/>
                  <a:pt x="144" y="20"/>
                </a:cubicBezTo>
                <a:cubicBezTo>
                  <a:pt x="144" y="20"/>
                  <a:pt x="146" y="20"/>
                  <a:pt x="148" y="21"/>
                </a:cubicBezTo>
                <a:cubicBezTo>
                  <a:pt x="153" y="22"/>
                  <a:pt x="158" y="23"/>
                  <a:pt x="165" y="23"/>
                </a:cubicBezTo>
                <a:cubicBezTo>
                  <a:pt x="171" y="23"/>
                  <a:pt x="177" y="22"/>
                  <a:pt x="181" y="21"/>
                </a:cubicBezTo>
                <a:cubicBezTo>
                  <a:pt x="183" y="20"/>
                  <a:pt x="185" y="20"/>
                  <a:pt x="185" y="20"/>
                </a:cubicBezTo>
                <a:cubicBezTo>
                  <a:pt x="185" y="20"/>
                  <a:pt x="183" y="20"/>
                  <a:pt x="181" y="19"/>
                </a:cubicBezTo>
                <a:close/>
                <a:moveTo>
                  <a:pt x="172" y="38"/>
                </a:moveTo>
                <a:cubicBezTo>
                  <a:pt x="172" y="31"/>
                  <a:pt x="172" y="31"/>
                  <a:pt x="172" y="31"/>
                </a:cubicBezTo>
                <a:cubicBezTo>
                  <a:pt x="171" y="31"/>
                  <a:pt x="170" y="31"/>
                  <a:pt x="169" y="3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70" y="38"/>
                  <a:pt x="171" y="38"/>
                  <a:pt x="172" y="38"/>
                </a:cubicBezTo>
                <a:close/>
                <a:moveTo>
                  <a:pt x="158" y="31"/>
                </a:moveTo>
                <a:cubicBezTo>
                  <a:pt x="158" y="38"/>
                  <a:pt x="158" y="38"/>
                  <a:pt x="158" y="38"/>
                </a:cubicBezTo>
                <a:cubicBezTo>
                  <a:pt x="159" y="38"/>
                  <a:pt x="160" y="38"/>
                  <a:pt x="161" y="38"/>
                </a:cubicBezTo>
                <a:cubicBezTo>
                  <a:pt x="161" y="31"/>
                  <a:pt x="161" y="31"/>
                  <a:pt x="161" y="31"/>
                </a:cubicBezTo>
                <a:cubicBezTo>
                  <a:pt x="160" y="31"/>
                  <a:pt x="159" y="31"/>
                  <a:pt x="158" y="31"/>
                </a:cubicBezTo>
                <a:close/>
                <a:moveTo>
                  <a:pt x="181" y="37"/>
                </a:moveTo>
                <a:cubicBezTo>
                  <a:pt x="181" y="29"/>
                  <a:pt x="181" y="29"/>
                  <a:pt x="181" y="29"/>
                </a:cubicBezTo>
                <a:cubicBezTo>
                  <a:pt x="180" y="30"/>
                  <a:pt x="179" y="30"/>
                  <a:pt x="178" y="30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9" y="37"/>
                  <a:pt x="180" y="37"/>
                  <a:pt x="181" y="37"/>
                </a:cubicBezTo>
                <a:close/>
                <a:moveTo>
                  <a:pt x="184" y="29"/>
                </a:moveTo>
                <a:cubicBezTo>
                  <a:pt x="184" y="36"/>
                  <a:pt x="184" y="36"/>
                  <a:pt x="184" y="36"/>
                </a:cubicBezTo>
                <a:cubicBezTo>
                  <a:pt x="185" y="36"/>
                  <a:pt x="185" y="35"/>
                  <a:pt x="185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185" y="28"/>
                  <a:pt x="184" y="28"/>
                  <a:pt x="184" y="29"/>
                </a:cubicBezTo>
                <a:close/>
                <a:moveTo>
                  <a:pt x="146" y="36"/>
                </a:move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5" y="28"/>
                  <a:pt x="144" y="28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6"/>
                  <a:pt x="145" y="36"/>
                  <a:pt x="146" y="36"/>
                </a:cubicBezTo>
                <a:close/>
                <a:moveTo>
                  <a:pt x="150" y="30"/>
                </a:moveTo>
                <a:cubicBezTo>
                  <a:pt x="150" y="37"/>
                  <a:pt x="150" y="37"/>
                  <a:pt x="150" y="37"/>
                </a:cubicBezTo>
                <a:cubicBezTo>
                  <a:pt x="151" y="37"/>
                  <a:pt x="151" y="37"/>
                  <a:pt x="152" y="37"/>
                </a:cubicBezTo>
                <a:cubicBezTo>
                  <a:pt x="152" y="30"/>
                  <a:pt x="152" y="30"/>
                  <a:pt x="152" y="30"/>
                </a:cubicBezTo>
                <a:cubicBezTo>
                  <a:pt x="151" y="30"/>
                  <a:pt x="151" y="30"/>
                  <a:pt x="150" y="30"/>
                </a:cubicBezTo>
                <a:close/>
                <a:moveTo>
                  <a:pt x="169" y="65"/>
                </a:moveTo>
                <a:cubicBezTo>
                  <a:pt x="169" y="57"/>
                  <a:pt x="169" y="57"/>
                  <a:pt x="169" y="57"/>
                </a:cubicBezTo>
                <a:cubicBezTo>
                  <a:pt x="168" y="57"/>
                  <a:pt x="167" y="57"/>
                  <a:pt x="166" y="58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7" y="65"/>
                  <a:pt x="168" y="65"/>
                  <a:pt x="169" y="65"/>
                </a:cubicBezTo>
                <a:close/>
                <a:moveTo>
                  <a:pt x="156" y="57"/>
                </a:moveTo>
                <a:cubicBezTo>
                  <a:pt x="156" y="65"/>
                  <a:pt x="156" y="65"/>
                  <a:pt x="156" y="65"/>
                </a:cubicBezTo>
                <a:cubicBezTo>
                  <a:pt x="156" y="65"/>
                  <a:pt x="157" y="65"/>
                  <a:pt x="158" y="65"/>
                </a:cubicBezTo>
                <a:cubicBezTo>
                  <a:pt x="158" y="58"/>
                  <a:pt x="158" y="58"/>
                  <a:pt x="158" y="58"/>
                </a:cubicBezTo>
                <a:cubicBezTo>
                  <a:pt x="157" y="57"/>
                  <a:pt x="156" y="57"/>
                  <a:pt x="156" y="57"/>
                </a:cubicBezTo>
                <a:close/>
                <a:moveTo>
                  <a:pt x="178" y="63"/>
                </a:moveTo>
                <a:cubicBezTo>
                  <a:pt x="178" y="56"/>
                  <a:pt x="178" y="56"/>
                  <a:pt x="178" y="56"/>
                </a:cubicBezTo>
                <a:cubicBezTo>
                  <a:pt x="177" y="56"/>
                  <a:pt x="176" y="56"/>
                  <a:pt x="176" y="56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4"/>
                  <a:pt x="177" y="63"/>
                  <a:pt x="178" y="63"/>
                </a:cubicBezTo>
                <a:close/>
                <a:moveTo>
                  <a:pt x="181" y="55"/>
                </a:moveTo>
                <a:cubicBezTo>
                  <a:pt x="181" y="62"/>
                  <a:pt x="181" y="62"/>
                  <a:pt x="181" y="62"/>
                </a:cubicBezTo>
                <a:cubicBezTo>
                  <a:pt x="182" y="62"/>
                  <a:pt x="182" y="62"/>
                  <a:pt x="182" y="62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82" y="55"/>
                  <a:pt x="182" y="55"/>
                  <a:pt x="181" y="55"/>
                </a:cubicBezTo>
                <a:close/>
                <a:moveTo>
                  <a:pt x="144" y="63"/>
                </a:moveTo>
                <a:cubicBezTo>
                  <a:pt x="144" y="55"/>
                  <a:pt x="144" y="55"/>
                  <a:pt x="144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5"/>
                  <a:pt x="142" y="55"/>
                  <a:pt x="141" y="55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4" y="63"/>
                </a:cubicBezTo>
                <a:close/>
                <a:moveTo>
                  <a:pt x="147" y="56"/>
                </a:moveTo>
                <a:cubicBezTo>
                  <a:pt x="147" y="63"/>
                  <a:pt x="147" y="63"/>
                  <a:pt x="147" y="63"/>
                </a:cubicBezTo>
                <a:cubicBezTo>
                  <a:pt x="148" y="64"/>
                  <a:pt x="149" y="64"/>
                  <a:pt x="150" y="64"/>
                </a:cubicBezTo>
                <a:cubicBezTo>
                  <a:pt x="150" y="57"/>
                  <a:pt x="150" y="57"/>
                  <a:pt x="150" y="57"/>
                </a:cubicBezTo>
                <a:cubicBezTo>
                  <a:pt x="149" y="57"/>
                  <a:pt x="148" y="56"/>
                  <a:pt x="147" y="56"/>
                </a:cubicBezTo>
                <a:close/>
                <a:moveTo>
                  <a:pt x="176" y="91"/>
                </a:moveTo>
                <a:cubicBezTo>
                  <a:pt x="176" y="84"/>
                  <a:pt x="176" y="84"/>
                  <a:pt x="176" y="84"/>
                </a:cubicBezTo>
                <a:cubicBezTo>
                  <a:pt x="175" y="84"/>
                  <a:pt x="174" y="84"/>
                  <a:pt x="173" y="84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4" y="91"/>
                  <a:pt x="175" y="91"/>
                  <a:pt x="176" y="91"/>
                </a:cubicBezTo>
                <a:close/>
                <a:moveTo>
                  <a:pt x="163" y="84"/>
                </a:moveTo>
                <a:cubicBezTo>
                  <a:pt x="163" y="91"/>
                  <a:pt x="163" y="91"/>
                  <a:pt x="163" y="91"/>
                </a:cubicBezTo>
                <a:cubicBezTo>
                  <a:pt x="164" y="91"/>
                  <a:pt x="165" y="91"/>
                  <a:pt x="166" y="91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5" y="84"/>
                  <a:pt x="164" y="84"/>
                  <a:pt x="163" y="84"/>
                </a:cubicBezTo>
                <a:close/>
                <a:moveTo>
                  <a:pt x="185" y="90"/>
                </a:moveTo>
                <a:cubicBezTo>
                  <a:pt x="185" y="83"/>
                  <a:pt x="185" y="83"/>
                  <a:pt x="185" y="83"/>
                </a:cubicBezTo>
                <a:cubicBezTo>
                  <a:pt x="185" y="83"/>
                  <a:pt x="184" y="83"/>
                  <a:pt x="183" y="83"/>
                </a:cubicBezTo>
                <a:cubicBezTo>
                  <a:pt x="183" y="90"/>
                  <a:pt x="183" y="90"/>
                  <a:pt x="183" y="90"/>
                </a:cubicBezTo>
                <a:cubicBezTo>
                  <a:pt x="184" y="90"/>
                  <a:pt x="185" y="90"/>
                  <a:pt x="185" y="90"/>
                </a:cubicBezTo>
                <a:close/>
                <a:moveTo>
                  <a:pt x="189" y="82"/>
                </a:moveTo>
                <a:cubicBezTo>
                  <a:pt x="189" y="89"/>
                  <a:pt x="189" y="89"/>
                  <a:pt x="189" y="89"/>
                </a:cubicBezTo>
                <a:cubicBezTo>
                  <a:pt x="189" y="89"/>
                  <a:pt x="190" y="89"/>
                  <a:pt x="190" y="89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90" y="81"/>
                  <a:pt x="189" y="81"/>
                  <a:pt x="189" y="82"/>
                </a:cubicBezTo>
                <a:close/>
                <a:moveTo>
                  <a:pt x="151" y="89"/>
                </a:moveTo>
                <a:cubicBezTo>
                  <a:pt x="151" y="82"/>
                  <a:pt x="151" y="82"/>
                  <a:pt x="151" y="82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50" y="82"/>
                  <a:pt x="150" y="82"/>
                  <a:pt x="149" y="81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9"/>
                  <a:pt x="149" y="89"/>
                  <a:pt x="149" y="89"/>
                </a:cubicBezTo>
                <a:cubicBezTo>
                  <a:pt x="149" y="89"/>
                  <a:pt x="150" y="89"/>
                  <a:pt x="151" y="89"/>
                </a:cubicBezTo>
                <a:close/>
                <a:moveTo>
                  <a:pt x="155" y="83"/>
                </a:move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6" y="90"/>
                  <a:pt x="157" y="90"/>
                </a:cubicBezTo>
                <a:cubicBezTo>
                  <a:pt x="157" y="83"/>
                  <a:pt x="157" y="83"/>
                  <a:pt x="157" y="83"/>
                </a:cubicBezTo>
                <a:cubicBezTo>
                  <a:pt x="156" y="83"/>
                  <a:pt x="155" y="83"/>
                  <a:pt x="155" y="83"/>
                </a:cubicBezTo>
                <a:close/>
                <a:moveTo>
                  <a:pt x="169" y="117"/>
                </a:moveTo>
                <a:cubicBezTo>
                  <a:pt x="169" y="110"/>
                  <a:pt x="169" y="110"/>
                  <a:pt x="169" y="110"/>
                </a:cubicBezTo>
                <a:cubicBezTo>
                  <a:pt x="168" y="110"/>
                  <a:pt x="167" y="110"/>
                  <a:pt x="166" y="110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7" y="117"/>
                  <a:pt x="168" y="117"/>
                  <a:pt x="169" y="117"/>
                </a:cubicBezTo>
                <a:close/>
                <a:moveTo>
                  <a:pt x="156" y="110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7" y="117"/>
                  <a:pt x="158" y="117"/>
                  <a:pt x="158" y="117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0"/>
                  <a:pt x="157" y="110"/>
                  <a:pt x="156" y="110"/>
                </a:cubicBezTo>
                <a:close/>
                <a:moveTo>
                  <a:pt x="178" y="116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7" y="109"/>
                  <a:pt x="177" y="109"/>
                  <a:pt x="176" y="109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77" y="116"/>
                  <a:pt x="177" y="116"/>
                  <a:pt x="178" y="116"/>
                </a:cubicBezTo>
                <a:close/>
                <a:moveTo>
                  <a:pt x="182" y="108"/>
                </a:moveTo>
                <a:cubicBezTo>
                  <a:pt x="182" y="115"/>
                  <a:pt x="182" y="115"/>
                  <a:pt x="182" y="115"/>
                </a:cubicBezTo>
                <a:cubicBezTo>
                  <a:pt x="182" y="115"/>
                  <a:pt x="183" y="114"/>
                  <a:pt x="183" y="114"/>
                </a:cubicBezTo>
                <a:cubicBezTo>
                  <a:pt x="183" y="114"/>
                  <a:pt x="183" y="114"/>
                  <a:pt x="183" y="114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2" y="107"/>
                  <a:pt x="182" y="107"/>
                  <a:pt x="182" y="108"/>
                </a:cubicBezTo>
                <a:close/>
                <a:moveTo>
                  <a:pt x="144" y="115"/>
                </a:moveTo>
                <a:cubicBezTo>
                  <a:pt x="144" y="108"/>
                  <a:pt x="144" y="108"/>
                  <a:pt x="144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3" y="108"/>
                  <a:pt x="142" y="107"/>
                  <a:pt x="142" y="107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5"/>
                  <a:pt x="143" y="115"/>
                  <a:pt x="144" y="115"/>
                </a:cubicBezTo>
                <a:close/>
                <a:moveTo>
                  <a:pt x="147" y="109"/>
                </a:moveTo>
                <a:cubicBezTo>
                  <a:pt x="147" y="116"/>
                  <a:pt x="147" y="116"/>
                  <a:pt x="147" y="116"/>
                </a:cubicBezTo>
                <a:cubicBezTo>
                  <a:pt x="148" y="116"/>
                  <a:pt x="149" y="116"/>
                  <a:pt x="150" y="116"/>
                </a:cubicBezTo>
                <a:cubicBezTo>
                  <a:pt x="150" y="109"/>
                  <a:pt x="150" y="109"/>
                  <a:pt x="150" y="109"/>
                </a:cubicBezTo>
                <a:cubicBezTo>
                  <a:pt x="149" y="109"/>
                  <a:pt x="148" y="109"/>
                  <a:pt x="147" y="109"/>
                </a:cubicBezTo>
                <a:close/>
                <a:moveTo>
                  <a:pt x="181" y="99"/>
                </a:moveTo>
                <a:cubicBezTo>
                  <a:pt x="178" y="99"/>
                  <a:pt x="174" y="100"/>
                  <a:pt x="169" y="100"/>
                </a:cubicBezTo>
                <a:cubicBezTo>
                  <a:pt x="162" y="100"/>
                  <a:pt x="156" y="99"/>
                  <a:pt x="151" y="97"/>
                </a:cubicBezTo>
                <a:cubicBezTo>
                  <a:pt x="151" y="97"/>
                  <a:pt x="150" y="97"/>
                  <a:pt x="150" y="97"/>
                </a:cubicBezTo>
                <a:cubicBezTo>
                  <a:pt x="149" y="97"/>
                  <a:pt x="147" y="98"/>
                  <a:pt x="146" y="98"/>
                </a:cubicBezTo>
                <a:cubicBezTo>
                  <a:pt x="143" y="99"/>
                  <a:pt x="142" y="99"/>
                  <a:pt x="142" y="99"/>
                </a:cubicBezTo>
                <a:cubicBezTo>
                  <a:pt x="142" y="99"/>
                  <a:pt x="143" y="99"/>
                  <a:pt x="146" y="100"/>
                </a:cubicBezTo>
                <a:cubicBezTo>
                  <a:pt x="150" y="101"/>
                  <a:pt x="156" y="102"/>
                  <a:pt x="162" y="102"/>
                </a:cubicBezTo>
                <a:cubicBezTo>
                  <a:pt x="169" y="102"/>
                  <a:pt x="174" y="101"/>
                  <a:pt x="178" y="100"/>
                </a:cubicBezTo>
                <a:cubicBezTo>
                  <a:pt x="181" y="99"/>
                  <a:pt x="183" y="99"/>
                  <a:pt x="183" y="99"/>
                </a:cubicBezTo>
                <a:cubicBezTo>
                  <a:pt x="183" y="99"/>
                  <a:pt x="182" y="99"/>
                  <a:pt x="181" y="99"/>
                </a:cubicBezTo>
                <a:close/>
                <a:moveTo>
                  <a:pt x="180" y="71"/>
                </a:moveTo>
                <a:cubicBezTo>
                  <a:pt x="175" y="72"/>
                  <a:pt x="169" y="73"/>
                  <a:pt x="162" y="73"/>
                </a:cubicBezTo>
                <a:cubicBezTo>
                  <a:pt x="159" y="73"/>
                  <a:pt x="155" y="73"/>
                  <a:pt x="152" y="72"/>
                </a:cubicBezTo>
                <a:cubicBezTo>
                  <a:pt x="150" y="73"/>
                  <a:pt x="149" y="73"/>
                  <a:pt x="149" y="73"/>
                </a:cubicBezTo>
                <a:cubicBezTo>
                  <a:pt x="149" y="73"/>
                  <a:pt x="151" y="74"/>
                  <a:pt x="153" y="74"/>
                </a:cubicBezTo>
                <a:cubicBezTo>
                  <a:pt x="157" y="75"/>
                  <a:pt x="163" y="76"/>
                  <a:pt x="169" y="76"/>
                </a:cubicBezTo>
                <a:cubicBezTo>
                  <a:pt x="176" y="76"/>
                  <a:pt x="182" y="75"/>
                  <a:pt x="186" y="74"/>
                </a:cubicBezTo>
                <a:cubicBezTo>
                  <a:pt x="188" y="73"/>
                  <a:pt x="190" y="73"/>
                  <a:pt x="190" y="73"/>
                </a:cubicBezTo>
                <a:cubicBezTo>
                  <a:pt x="190" y="73"/>
                  <a:pt x="188" y="73"/>
                  <a:pt x="186" y="72"/>
                </a:cubicBezTo>
                <a:cubicBezTo>
                  <a:pt x="184" y="72"/>
                  <a:pt x="182" y="71"/>
                  <a:pt x="180" y="71"/>
                </a:cubicBezTo>
                <a:close/>
                <a:moveTo>
                  <a:pt x="178" y="45"/>
                </a:moveTo>
                <a:cubicBezTo>
                  <a:pt x="174" y="46"/>
                  <a:pt x="169" y="46"/>
                  <a:pt x="165" y="46"/>
                </a:cubicBezTo>
                <a:cubicBezTo>
                  <a:pt x="159" y="46"/>
                  <a:pt x="153" y="46"/>
                  <a:pt x="149" y="45"/>
                </a:cubicBezTo>
                <a:cubicBezTo>
                  <a:pt x="148" y="45"/>
                  <a:pt x="147" y="45"/>
                  <a:pt x="146" y="46"/>
                </a:cubicBezTo>
                <a:cubicBezTo>
                  <a:pt x="143" y="46"/>
                  <a:pt x="142" y="47"/>
                  <a:pt x="142" y="47"/>
                </a:cubicBezTo>
                <a:cubicBezTo>
                  <a:pt x="142" y="47"/>
                  <a:pt x="143" y="47"/>
                  <a:pt x="146" y="48"/>
                </a:cubicBezTo>
                <a:cubicBezTo>
                  <a:pt x="150" y="49"/>
                  <a:pt x="156" y="50"/>
                  <a:pt x="162" y="50"/>
                </a:cubicBezTo>
                <a:cubicBezTo>
                  <a:pt x="168" y="50"/>
                  <a:pt x="174" y="49"/>
                  <a:pt x="178" y="48"/>
                </a:cubicBezTo>
                <a:cubicBezTo>
                  <a:pt x="181" y="47"/>
                  <a:pt x="182" y="47"/>
                  <a:pt x="182" y="47"/>
                </a:cubicBezTo>
                <a:cubicBezTo>
                  <a:pt x="182" y="46"/>
                  <a:pt x="181" y="46"/>
                  <a:pt x="178" y="46"/>
                </a:cubicBezTo>
                <a:cubicBezTo>
                  <a:pt x="178" y="45"/>
                  <a:pt x="178" y="45"/>
                  <a:pt x="178" y="45"/>
                </a:cubicBezTo>
                <a:close/>
                <a:moveTo>
                  <a:pt x="165" y="9"/>
                </a:moveTo>
                <a:cubicBezTo>
                  <a:pt x="172" y="9"/>
                  <a:pt x="178" y="10"/>
                  <a:pt x="183" y="11"/>
                </a:cubicBezTo>
                <a:cubicBezTo>
                  <a:pt x="189" y="13"/>
                  <a:pt x="193" y="16"/>
                  <a:pt x="193" y="20"/>
                </a:cubicBezTo>
                <a:cubicBezTo>
                  <a:pt x="193" y="35"/>
                  <a:pt x="193" y="35"/>
                  <a:pt x="193" y="35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8"/>
                  <a:pt x="191" y="40"/>
                  <a:pt x="188" y="42"/>
                </a:cubicBezTo>
                <a:cubicBezTo>
                  <a:pt x="190" y="43"/>
                  <a:pt x="190" y="45"/>
                  <a:pt x="190" y="47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3"/>
                  <a:pt x="190" y="64"/>
                  <a:pt x="190" y="65"/>
                </a:cubicBezTo>
                <a:cubicBezTo>
                  <a:pt x="195" y="67"/>
                  <a:pt x="198" y="70"/>
                  <a:pt x="198" y="73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92"/>
                  <a:pt x="195" y="95"/>
                  <a:pt x="190" y="97"/>
                </a:cubicBezTo>
                <a:cubicBezTo>
                  <a:pt x="191" y="97"/>
                  <a:pt x="191" y="98"/>
                  <a:pt x="191" y="9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8"/>
                  <a:pt x="187" y="121"/>
                  <a:pt x="181" y="123"/>
                </a:cubicBezTo>
                <a:cubicBezTo>
                  <a:pt x="176" y="125"/>
                  <a:pt x="169" y="125"/>
                  <a:pt x="162" y="125"/>
                </a:cubicBezTo>
                <a:cubicBezTo>
                  <a:pt x="155" y="125"/>
                  <a:pt x="149" y="125"/>
                  <a:pt x="144" y="123"/>
                </a:cubicBezTo>
                <a:cubicBezTo>
                  <a:pt x="138" y="122"/>
                  <a:pt x="134" y="119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4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6"/>
                  <a:pt x="137" y="93"/>
                  <a:pt x="142" y="91"/>
                </a:cubicBezTo>
                <a:cubicBezTo>
                  <a:pt x="141" y="90"/>
                  <a:pt x="141" y="90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3"/>
                  <a:pt x="141" y="73"/>
                  <a:pt x="141" y="73"/>
                </a:cubicBezTo>
                <a:cubicBezTo>
                  <a:pt x="141" y="72"/>
                  <a:pt x="141" y="71"/>
                  <a:pt x="142" y="70"/>
                </a:cubicBezTo>
                <a:cubicBezTo>
                  <a:pt x="137" y="69"/>
                  <a:pt x="134" y="66"/>
                  <a:pt x="134" y="63"/>
                </a:cubicBezTo>
                <a:cubicBezTo>
                  <a:pt x="134" y="63"/>
                  <a:pt x="134" y="63"/>
                  <a:pt x="134" y="63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4"/>
                  <a:pt x="135" y="42"/>
                  <a:pt x="138" y="40"/>
                </a:cubicBezTo>
                <a:cubicBezTo>
                  <a:pt x="137" y="39"/>
                  <a:pt x="136" y="38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6"/>
                  <a:pt x="140" y="13"/>
                  <a:pt x="146" y="11"/>
                </a:cubicBezTo>
                <a:cubicBezTo>
                  <a:pt x="151" y="10"/>
                  <a:pt x="158" y="9"/>
                  <a:pt x="165" y="9"/>
                </a:cubicBezTo>
                <a:close/>
                <a:moveTo>
                  <a:pt x="242" y="9"/>
                </a:moveTo>
                <a:cubicBezTo>
                  <a:pt x="235" y="9"/>
                  <a:pt x="228" y="10"/>
                  <a:pt x="223" y="11"/>
                </a:cubicBezTo>
                <a:cubicBezTo>
                  <a:pt x="217" y="13"/>
                  <a:pt x="213" y="16"/>
                  <a:pt x="213" y="2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8"/>
                  <a:pt x="215" y="40"/>
                  <a:pt x="218" y="42"/>
                </a:cubicBezTo>
                <a:cubicBezTo>
                  <a:pt x="217" y="43"/>
                  <a:pt x="216" y="45"/>
                  <a:pt x="216" y="47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3"/>
                  <a:pt x="216" y="64"/>
                  <a:pt x="217" y="65"/>
                </a:cubicBezTo>
                <a:cubicBezTo>
                  <a:pt x="212" y="67"/>
                  <a:pt x="208" y="70"/>
                  <a:pt x="208" y="73"/>
                </a:cubicBezTo>
                <a:cubicBezTo>
                  <a:pt x="208" y="88"/>
                  <a:pt x="208" y="88"/>
                  <a:pt x="208" y="88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9" y="92"/>
                  <a:pt x="211" y="95"/>
                  <a:pt x="216" y="97"/>
                </a:cubicBezTo>
                <a:cubicBezTo>
                  <a:pt x="216" y="97"/>
                  <a:pt x="216" y="98"/>
                  <a:pt x="216" y="99"/>
                </a:cubicBezTo>
                <a:cubicBezTo>
                  <a:pt x="216" y="114"/>
                  <a:pt x="216" y="114"/>
                  <a:pt x="216" y="114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8"/>
                  <a:pt x="220" y="121"/>
                  <a:pt x="226" y="123"/>
                </a:cubicBezTo>
                <a:cubicBezTo>
                  <a:pt x="230" y="125"/>
                  <a:pt x="237" y="125"/>
                  <a:pt x="244" y="125"/>
                </a:cubicBezTo>
                <a:cubicBezTo>
                  <a:pt x="251" y="125"/>
                  <a:pt x="258" y="125"/>
                  <a:pt x="262" y="123"/>
                </a:cubicBezTo>
                <a:cubicBezTo>
                  <a:pt x="268" y="122"/>
                  <a:pt x="272" y="119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4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6"/>
                  <a:pt x="270" y="93"/>
                  <a:pt x="265" y="91"/>
                </a:cubicBezTo>
                <a:cubicBezTo>
                  <a:pt x="265" y="90"/>
                  <a:pt x="265" y="90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74"/>
                  <a:pt x="265" y="74"/>
                  <a:pt x="265" y="74"/>
                </a:cubicBezTo>
                <a:cubicBezTo>
                  <a:pt x="265" y="73"/>
                  <a:pt x="265" y="73"/>
                  <a:pt x="265" y="73"/>
                </a:cubicBezTo>
                <a:cubicBezTo>
                  <a:pt x="265" y="72"/>
                  <a:pt x="265" y="71"/>
                  <a:pt x="265" y="70"/>
                </a:cubicBezTo>
                <a:cubicBezTo>
                  <a:pt x="269" y="69"/>
                  <a:pt x="272" y="66"/>
                  <a:pt x="273" y="6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4"/>
                  <a:pt x="271" y="42"/>
                  <a:pt x="268" y="40"/>
                </a:cubicBezTo>
                <a:cubicBezTo>
                  <a:pt x="269" y="39"/>
                  <a:pt x="270" y="38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0"/>
                  <a:pt x="270" y="20"/>
                  <a:pt x="270" y="20"/>
                </a:cubicBezTo>
                <a:cubicBezTo>
                  <a:pt x="270" y="16"/>
                  <a:pt x="266" y="13"/>
                  <a:pt x="260" y="11"/>
                </a:cubicBezTo>
                <a:cubicBezTo>
                  <a:pt x="255" y="10"/>
                  <a:pt x="249" y="9"/>
                  <a:pt x="242" y="9"/>
                </a:cubicBezTo>
                <a:close/>
                <a:moveTo>
                  <a:pt x="99" y="89"/>
                </a:moveTo>
                <a:cubicBezTo>
                  <a:pt x="100" y="89"/>
                  <a:pt x="101" y="89"/>
                  <a:pt x="102" y="89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99" y="82"/>
                </a:cubicBezTo>
                <a:lnTo>
                  <a:pt x="99" y="8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>
            <a:spLocks noEditPoints="1"/>
          </p:cNvSpPr>
          <p:nvPr/>
        </p:nvSpPr>
        <p:spPr bwMode="auto">
          <a:xfrm>
            <a:off x="3660352" y="5483469"/>
            <a:ext cx="147547" cy="173394"/>
          </a:xfrm>
          <a:custGeom>
            <a:avLst/>
            <a:gdLst>
              <a:gd name="T0" fmla="*/ 57 w 58"/>
              <a:gd name="T1" fmla="*/ 42 h 68"/>
              <a:gd name="T2" fmla="*/ 57 w 58"/>
              <a:gd name="T3" fmla="*/ 57 h 68"/>
              <a:gd name="T4" fmla="*/ 47 w 58"/>
              <a:gd name="T5" fmla="*/ 66 h 68"/>
              <a:gd name="T6" fmla="*/ 10 w 58"/>
              <a:gd name="T7" fmla="*/ 66 h 68"/>
              <a:gd name="T8" fmla="*/ 0 w 58"/>
              <a:gd name="T9" fmla="*/ 58 h 68"/>
              <a:gd name="T10" fmla="*/ 0 w 58"/>
              <a:gd name="T11" fmla="*/ 57 h 68"/>
              <a:gd name="T12" fmla="*/ 0 w 58"/>
              <a:gd name="T13" fmla="*/ 42 h 68"/>
              <a:gd name="T14" fmla="*/ 7 w 58"/>
              <a:gd name="T15" fmla="*/ 34 h 68"/>
              <a:gd name="T16" fmla="*/ 1 w 58"/>
              <a:gd name="T17" fmla="*/ 28 h 68"/>
              <a:gd name="T18" fmla="*/ 1 w 58"/>
              <a:gd name="T19" fmla="*/ 27 h 68"/>
              <a:gd name="T20" fmla="*/ 1 w 58"/>
              <a:gd name="T21" fmla="*/ 12 h 68"/>
              <a:gd name="T22" fmla="*/ 11 w 58"/>
              <a:gd name="T23" fmla="*/ 3 h 68"/>
              <a:gd name="T24" fmla="*/ 48 w 58"/>
              <a:gd name="T25" fmla="*/ 3 h 68"/>
              <a:gd name="T26" fmla="*/ 58 w 58"/>
              <a:gd name="T27" fmla="*/ 27 h 68"/>
              <a:gd name="T28" fmla="*/ 58 w 58"/>
              <a:gd name="T29" fmla="*/ 27 h 68"/>
              <a:gd name="T30" fmla="*/ 15 w 58"/>
              <a:gd name="T31" fmla="*/ 21 h 68"/>
              <a:gd name="T32" fmla="*/ 17 w 58"/>
              <a:gd name="T33" fmla="*/ 29 h 68"/>
              <a:gd name="T34" fmla="*/ 15 w 58"/>
              <a:gd name="T35" fmla="*/ 21 h 68"/>
              <a:gd name="T36" fmla="*/ 12 w 58"/>
              <a:gd name="T37" fmla="*/ 20 h 68"/>
              <a:gd name="T38" fmla="*/ 9 w 58"/>
              <a:gd name="T39" fmla="*/ 20 h 68"/>
              <a:gd name="T40" fmla="*/ 9 w 58"/>
              <a:gd name="T41" fmla="*/ 27 h 68"/>
              <a:gd name="T42" fmla="*/ 49 w 58"/>
              <a:gd name="T43" fmla="*/ 20 h 68"/>
              <a:gd name="T44" fmla="*/ 50 w 58"/>
              <a:gd name="T45" fmla="*/ 27 h 68"/>
              <a:gd name="T46" fmla="*/ 50 w 58"/>
              <a:gd name="T47" fmla="*/ 19 h 68"/>
              <a:gd name="T48" fmla="*/ 46 w 58"/>
              <a:gd name="T49" fmla="*/ 28 h 68"/>
              <a:gd name="T50" fmla="*/ 43 w 58"/>
              <a:gd name="T51" fmla="*/ 21 h 68"/>
              <a:gd name="T52" fmla="*/ 46 w 58"/>
              <a:gd name="T53" fmla="*/ 28 h 68"/>
              <a:gd name="T54" fmla="*/ 23 w 58"/>
              <a:gd name="T55" fmla="*/ 30 h 68"/>
              <a:gd name="T56" fmla="*/ 26 w 58"/>
              <a:gd name="T57" fmla="*/ 22 h 68"/>
              <a:gd name="T58" fmla="*/ 37 w 58"/>
              <a:gd name="T59" fmla="*/ 30 h 68"/>
              <a:gd name="T60" fmla="*/ 34 w 58"/>
              <a:gd name="T61" fmla="*/ 22 h 68"/>
              <a:gd name="T62" fmla="*/ 37 w 58"/>
              <a:gd name="T63" fmla="*/ 30 h 68"/>
              <a:gd name="T64" fmla="*/ 30 w 58"/>
              <a:gd name="T65" fmla="*/ 9 h 68"/>
              <a:gd name="T66" fmla="*/ 9 w 58"/>
              <a:gd name="T67" fmla="*/ 12 h 68"/>
              <a:gd name="T68" fmla="*/ 30 w 58"/>
              <a:gd name="T69" fmla="*/ 14 h 68"/>
              <a:gd name="T70" fmla="*/ 50 w 58"/>
              <a:gd name="T71" fmla="*/ 11 h 68"/>
              <a:gd name="T72" fmla="*/ 13 w 58"/>
              <a:gd name="T73" fmla="*/ 51 h 68"/>
              <a:gd name="T74" fmla="*/ 16 w 58"/>
              <a:gd name="T75" fmla="*/ 59 h 68"/>
              <a:gd name="T76" fmla="*/ 13 w 58"/>
              <a:gd name="T77" fmla="*/ 51 h 68"/>
              <a:gd name="T78" fmla="*/ 10 w 58"/>
              <a:gd name="T79" fmla="*/ 51 h 68"/>
              <a:gd name="T80" fmla="*/ 8 w 58"/>
              <a:gd name="T81" fmla="*/ 50 h 68"/>
              <a:gd name="T82" fmla="*/ 8 w 58"/>
              <a:gd name="T83" fmla="*/ 57 h 68"/>
              <a:gd name="T84" fmla="*/ 47 w 58"/>
              <a:gd name="T85" fmla="*/ 50 h 68"/>
              <a:gd name="T86" fmla="*/ 49 w 58"/>
              <a:gd name="T87" fmla="*/ 57 h 68"/>
              <a:gd name="T88" fmla="*/ 49 w 58"/>
              <a:gd name="T89" fmla="*/ 50 h 68"/>
              <a:gd name="T90" fmla="*/ 44 w 58"/>
              <a:gd name="T91" fmla="*/ 58 h 68"/>
              <a:gd name="T92" fmla="*/ 42 w 58"/>
              <a:gd name="T93" fmla="*/ 52 h 68"/>
              <a:gd name="T94" fmla="*/ 44 w 58"/>
              <a:gd name="T95" fmla="*/ 58 h 68"/>
              <a:gd name="T96" fmla="*/ 22 w 58"/>
              <a:gd name="T97" fmla="*/ 60 h 68"/>
              <a:gd name="T98" fmla="*/ 24 w 58"/>
              <a:gd name="T99" fmla="*/ 53 h 68"/>
              <a:gd name="T100" fmla="*/ 35 w 58"/>
              <a:gd name="T101" fmla="*/ 60 h 68"/>
              <a:gd name="T102" fmla="*/ 32 w 58"/>
              <a:gd name="T103" fmla="*/ 53 h 68"/>
              <a:gd name="T104" fmla="*/ 35 w 58"/>
              <a:gd name="T105" fmla="*/ 60 h 68"/>
              <a:gd name="T106" fmla="*/ 28 w 58"/>
              <a:gd name="T107" fmla="*/ 39 h 68"/>
              <a:gd name="T108" fmla="*/ 8 w 58"/>
              <a:gd name="T109" fmla="*/ 42 h 68"/>
              <a:gd name="T110" fmla="*/ 28 w 58"/>
              <a:gd name="T111" fmla="*/ 45 h 68"/>
              <a:gd name="T112" fmla="*/ 49 w 58"/>
              <a:gd name="T113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" h="68">
                <a:moveTo>
                  <a:pt x="51" y="35"/>
                </a:moveTo>
                <a:cubicBezTo>
                  <a:pt x="55" y="36"/>
                  <a:pt x="57" y="39"/>
                  <a:pt x="57" y="42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61"/>
                  <a:pt x="53" y="64"/>
                  <a:pt x="47" y="66"/>
                </a:cubicBezTo>
                <a:cubicBezTo>
                  <a:pt x="42" y="67"/>
                  <a:pt x="35" y="68"/>
                  <a:pt x="28" y="68"/>
                </a:cubicBezTo>
                <a:cubicBezTo>
                  <a:pt x="21" y="68"/>
                  <a:pt x="15" y="67"/>
                  <a:pt x="10" y="66"/>
                </a:cubicBezTo>
                <a:cubicBezTo>
                  <a:pt x="4" y="64"/>
                  <a:pt x="0" y="61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8"/>
                  <a:pt x="2" y="36"/>
                  <a:pt x="7" y="34"/>
                </a:cubicBezTo>
                <a:cubicBezTo>
                  <a:pt x="4" y="32"/>
                  <a:pt x="2" y="30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8"/>
                  <a:pt x="5" y="5"/>
                  <a:pt x="11" y="3"/>
                </a:cubicBezTo>
                <a:cubicBezTo>
                  <a:pt x="16" y="1"/>
                  <a:pt x="23" y="0"/>
                  <a:pt x="30" y="0"/>
                </a:cubicBezTo>
                <a:cubicBezTo>
                  <a:pt x="37" y="0"/>
                  <a:pt x="43" y="1"/>
                  <a:pt x="48" y="3"/>
                </a:cubicBezTo>
                <a:cubicBezTo>
                  <a:pt x="54" y="4"/>
                  <a:pt x="58" y="7"/>
                  <a:pt x="58" y="11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30"/>
                  <a:pt x="55" y="33"/>
                  <a:pt x="51" y="35"/>
                </a:cubicBezTo>
                <a:close/>
                <a:moveTo>
                  <a:pt x="15" y="21"/>
                </a:moveTo>
                <a:cubicBezTo>
                  <a:pt x="15" y="28"/>
                  <a:pt x="15" y="28"/>
                  <a:pt x="15" y="28"/>
                </a:cubicBezTo>
                <a:cubicBezTo>
                  <a:pt x="16" y="28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1"/>
                  <a:pt x="16" y="21"/>
                  <a:pt x="15" y="21"/>
                </a:cubicBezTo>
                <a:close/>
                <a:moveTo>
                  <a:pt x="12" y="27"/>
                </a:move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0" y="20"/>
                  <a:pt x="9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10" y="27"/>
                  <a:pt x="12" y="27"/>
                </a:cubicBezTo>
                <a:close/>
                <a:moveTo>
                  <a:pt x="49" y="20"/>
                </a:moveTo>
                <a:cubicBezTo>
                  <a:pt x="49" y="27"/>
                  <a:pt x="49" y="27"/>
                  <a:pt x="49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20"/>
                  <a:pt x="50" y="20"/>
                  <a:pt x="49" y="20"/>
                </a:cubicBezTo>
                <a:close/>
                <a:moveTo>
                  <a:pt x="46" y="28"/>
                </a:moveTo>
                <a:cubicBezTo>
                  <a:pt x="46" y="21"/>
                  <a:pt x="46" y="21"/>
                  <a:pt x="46" y="21"/>
                </a:cubicBezTo>
                <a:cubicBezTo>
                  <a:pt x="45" y="21"/>
                  <a:pt x="44" y="21"/>
                  <a:pt x="43" y="21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8"/>
                  <a:pt x="45" y="28"/>
                  <a:pt x="46" y="28"/>
                </a:cubicBezTo>
                <a:close/>
                <a:moveTo>
                  <a:pt x="23" y="22"/>
                </a:moveTo>
                <a:cubicBezTo>
                  <a:pt x="23" y="30"/>
                  <a:pt x="23" y="30"/>
                  <a:pt x="23" y="30"/>
                </a:cubicBezTo>
                <a:cubicBezTo>
                  <a:pt x="24" y="30"/>
                  <a:pt x="25" y="30"/>
                  <a:pt x="26" y="30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4" y="22"/>
                  <a:pt x="23" y="22"/>
                </a:cubicBezTo>
                <a:close/>
                <a:moveTo>
                  <a:pt x="37" y="30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4" y="22"/>
                </a:cubicBezTo>
                <a:cubicBezTo>
                  <a:pt x="34" y="30"/>
                  <a:pt x="34" y="30"/>
                  <a:pt x="34" y="30"/>
                </a:cubicBezTo>
                <a:cubicBezTo>
                  <a:pt x="35" y="30"/>
                  <a:pt x="36" y="30"/>
                  <a:pt x="37" y="30"/>
                </a:cubicBezTo>
                <a:close/>
                <a:moveTo>
                  <a:pt x="46" y="10"/>
                </a:moveTo>
                <a:cubicBezTo>
                  <a:pt x="42" y="9"/>
                  <a:pt x="36" y="8"/>
                  <a:pt x="30" y="9"/>
                </a:cubicBezTo>
                <a:cubicBezTo>
                  <a:pt x="23" y="9"/>
                  <a:pt x="18" y="9"/>
                  <a:pt x="14" y="10"/>
                </a:cubicBezTo>
                <a:cubicBezTo>
                  <a:pt x="11" y="11"/>
                  <a:pt x="9" y="11"/>
                  <a:pt x="9" y="12"/>
                </a:cubicBezTo>
                <a:cubicBezTo>
                  <a:pt x="9" y="12"/>
                  <a:pt x="11" y="12"/>
                  <a:pt x="14" y="13"/>
                </a:cubicBezTo>
                <a:cubicBezTo>
                  <a:pt x="18" y="14"/>
                  <a:pt x="23" y="14"/>
                  <a:pt x="30" y="14"/>
                </a:cubicBezTo>
                <a:cubicBezTo>
                  <a:pt x="36" y="14"/>
                  <a:pt x="42" y="14"/>
                  <a:pt x="46" y="13"/>
                </a:cubicBezTo>
                <a:cubicBezTo>
                  <a:pt x="49" y="12"/>
                  <a:pt x="50" y="12"/>
                  <a:pt x="50" y="11"/>
                </a:cubicBezTo>
                <a:cubicBezTo>
                  <a:pt x="50" y="11"/>
                  <a:pt x="49" y="11"/>
                  <a:pt x="46" y="10"/>
                </a:cubicBezTo>
                <a:close/>
                <a:moveTo>
                  <a:pt x="13" y="51"/>
                </a:moveTo>
                <a:cubicBezTo>
                  <a:pt x="13" y="59"/>
                  <a:pt x="13" y="59"/>
                  <a:pt x="13" y="59"/>
                </a:cubicBezTo>
                <a:cubicBezTo>
                  <a:pt x="14" y="59"/>
                  <a:pt x="15" y="59"/>
                  <a:pt x="16" y="5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4" y="52"/>
                  <a:pt x="13" y="51"/>
                </a:cubicBezTo>
                <a:close/>
                <a:moveTo>
                  <a:pt x="10" y="58"/>
                </a:move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0"/>
                  <a:pt x="8" y="50"/>
                  <a:pt x="8" y="50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7"/>
                  <a:pt x="10" y="58"/>
                </a:cubicBezTo>
                <a:close/>
                <a:moveTo>
                  <a:pt x="47" y="50"/>
                </a:move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0"/>
                  <a:pt x="49" y="50"/>
                  <a:pt x="49" y="50"/>
                </a:cubicBezTo>
                <a:cubicBezTo>
                  <a:pt x="48" y="50"/>
                  <a:pt x="48" y="50"/>
                  <a:pt x="47" y="50"/>
                </a:cubicBezTo>
                <a:close/>
                <a:moveTo>
                  <a:pt x="44" y="58"/>
                </a:moveTo>
                <a:cubicBezTo>
                  <a:pt x="44" y="51"/>
                  <a:pt x="44" y="51"/>
                  <a:pt x="44" y="51"/>
                </a:cubicBezTo>
                <a:cubicBezTo>
                  <a:pt x="43" y="51"/>
                  <a:pt x="43" y="51"/>
                  <a:pt x="42" y="52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8"/>
                  <a:pt x="44" y="58"/>
                </a:cubicBezTo>
                <a:close/>
                <a:moveTo>
                  <a:pt x="22" y="52"/>
                </a:moveTo>
                <a:cubicBezTo>
                  <a:pt x="22" y="60"/>
                  <a:pt x="22" y="60"/>
                  <a:pt x="22" y="60"/>
                </a:cubicBezTo>
                <a:cubicBezTo>
                  <a:pt x="23" y="60"/>
                  <a:pt x="24" y="60"/>
                  <a:pt x="24" y="60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3"/>
                  <a:pt x="23" y="53"/>
                  <a:pt x="22" y="52"/>
                </a:cubicBezTo>
                <a:close/>
                <a:moveTo>
                  <a:pt x="35" y="60"/>
                </a:moveTo>
                <a:cubicBezTo>
                  <a:pt x="35" y="52"/>
                  <a:pt x="35" y="52"/>
                  <a:pt x="35" y="52"/>
                </a:cubicBezTo>
                <a:cubicBezTo>
                  <a:pt x="34" y="52"/>
                  <a:pt x="33" y="53"/>
                  <a:pt x="32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0"/>
                  <a:pt x="34" y="60"/>
                  <a:pt x="35" y="60"/>
                </a:cubicBezTo>
                <a:close/>
                <a:moveTo>
                  <a:pt x="44" y="41"/>
                </a:moveTo>
                <a:cubicBezTo>
                  <a:pt x="40" y="39"/>
                  <a:pt x="35" y="39"/>
                  <a:pt x="28" y="39"/>
                </a:cubicBezTo>
                <a:cubicBezTo>
                  <a:pt x="22" y="39"/>
                  <a:pt x="16" y="39"/>
                  <a:pt x="12" y="41"/>
                </a:cubicBezTo>
                <a:cubicBezTo>
                  <a:pt x="9" y="41"/>
                  <a:pt x="8" y="42"/>
                  <a:pt x="8" y="42"/>
                </a:cubicBezTo>
                <a:cubicBezTo>
                  <a:pt x="8" y="42"/>
                  <a:pt x="9" y="42"/>
                  <a:pt x="12" y="43"/>
                </a:cubicBezTo>
                <a:cubicBezTo>
                  <a:pt x="16" y="44"/>
                  <a:pt x="22" y="45"/>
                  <a:pt x="28" y="45"/>
                </a:cubicBezTo>
                <a:cubicBezTo>
                  <a:pt x="35" y="45"/>
                  <a:pt x="40" y="44"/>
                  <a:pt x="44" y="43"/>
                </a:cubicBezTo>
                <a:cubicBezTo>
                  <a:pt x="47" y="42"/>
                  <a:pt x="49" y="42"/>
                  <a:pt x="49" y="42"/>
                </a:cubicBezTo>
                <a:cubicBezTo>
                  <a:pt x="49" y="42"/>
                  <a:pt x="47" y="41"/>
                  <a:pt x="44" y="4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>
            <a:spLocks noEditPoints="1"/>
          </p:cNvSpPr>
          <p:nvPr/>
        </p:nvSpPr>
        <p:spPr bwMode="auto">
          <a:xfrm>
            <a:off x="4203150" y="4518495"/>
            <a:ext cx="725885" cy="429715"/>
          </a:xfrm>
          <a:custGeom>
            <a:avLst/>
            <a:gdLst>
              <a:gd name="T0" fmla="*/ 281 w 285"/>
              <a:gd name="T1" fmla="*/ 128 h 169"/>
              <a:gd name="T2" fmla="*/ 222 w 285"/>
              <a:gd name="T3" fmla="*/ 105 h 169"/>
              <a:gd name="T4" fmla="*/ 231 w 285"/>
              <a:gd name="T5" fmla="*/ 114 h 169"/>
              <a:gd name="T6" fmla="*/ 246 w 285"/>
              <a:gd name="T7" fmla="*/ 104 h 169"/>
              <a:gd name="T8" fmla="*/ 245 w 285"/>
              <a:gd name="T9" fmla="*/ 83 h 169"/>
              <a:gd name="T10" fmla="*/ 231 w 285"/>
              <a:gd name="T11" fmla="*/ 71 h 169"/>
              <a:gd name="T12" fmla="*/ 235 w 285"/>
              <a:gd name="T13" fmla="*/ 68 h 169"/>
              <a:gd name="T14" fmla="*/ 247 w 285"/>
              <a:gd name="T15" fmla="*/ 74 h 169"/>
              <a:gd name="T16" fmla="*/ 236 w 285"/>
              <a:gd name="T17" fmla="*/ 60 h 169"/>
              <a:gd name="T18" fmla="*/ 231 w 285"/>
              <a:gd name="T19" fmla="*/ 60 h 169"/>
              <a:gd name="T20" fmla="*/ 220 w 285"/>
              <a:gd name="T21" fmla="*/ 79 h 169"/>
              <a:gd name="T22" fmla="*/ 235 w 285"/>
              <a:gd name="T23" fmla="*/ 92 h 169"/>
              <a:gd name="T24" fmla="*/ 233 w 285"/>
              <a:gd name="T25" fmla="*/ 102 h 169"/>
              <a:gd name="T26" fmla="*/ 231 w 285"/>
              <a:gd name="T27" fmla="*/ 91 h 169"/>
              <a:gd name="T28" fmla="*/ 215 w 285"/>
              <a:gd name="T29" fmla="*/ 39 h 169"/>
              <a:gd name="T30" fmla="*/ 207 w 285"/>
              <a:gd name="T31" fmla="*/ 7 h 169"/>
              <a:gd name="T32" fmla="*/ 228 w 285"/>
              <a:gd name="T33" fmla="*/ 2 h 169"/>
              <a:gd name="T34" fmla="*/ 246 w 285"/>
              <a:gd name="T35" fmla="*/ 2 h 169"/>
              <a:gd name="T36" fmla="*/ 249 w 285"/>
              <a:gd name="T37" fmla="*/ 29 h 169"/>
              <a:gd name="T38" fmla="*/ 89 w 285"/>
              <a:gd name="T39" fmla="*/ 55 h 169"/>
              <a:gd name="T40" fmla="*/ 4 w 285"/>
              <a:gd name="T41" fmla="*/ 128 h 169"/>
              <a:gd name="T42" fmla="*/ 33 w 285"/>
              <a:gd name="T43" fmla="*/ 29 h 169"/>
              <a:gd name="T44" fmla="*/ 39 w 285"/>
              <a:gd name="T45" fmla="*/ 3 h 169"/>
              <a:gd name="T46" fmla="*/ 58 w 285"/>
              <a:gd name="T47" fmla="*/ 4 h 169"/>
              <a:gd name="T48" fmla="*/ 76 w 285"/>
              <a:gd name="T49" fmla="*/ 8 h 169"/>
              <a:gd name="T50" fmla="*/ 67 w 285"/>
              <a:gd name="T51" fmla="*/ 38 h 169"/>
              <a:gd name="T52" fmla="*/ 63 w 285"/>
              <a:gd name="T53" fmla="*/ 64 h 169"/>
              <a:gd name="T54" fmla="*/ 49 w 285"/>
              <a:gd name="T55" fmla="*/ 56 h 169"/>
              <a:gd name="T56" fmla="*/ 36 w 285"/>
              <a:gd name="T57" fmla="*/ 72 h 169"/>
              <a:gd name="T58" fmla="*/ 49 w 285"/>
              <a:gd name="T59" fmla="*/ 89 h 169"/>
              <a:gd name="T60" fmla="*/ 53 w 285"/>
              <a:gd name="T61" fmla="*/ 101 h 169"/>
              <a:gd name="T62" fmla="*/ 49 w 285"/>
              <a:gd name="T63" fmla="*/ 94 h 169"/>
              <a:gd name="T64" fmla="*/ 37 w 285"/>
              <a:gd name="T65" fmla="*/ 94 h 169"/>
              <a:gd name="T66" fmla="*/ 49 w 285"/>
              <a:gd name="T67" fmla="*/ 114 h 169"/>
              <a:gd name="T68" fmla="*/ 64 w 285"/>
              <a:gd name="T69" fmla="*/ 104 h 169"/>
              <a:gd name="T70" fmla="*/ 63 w 285"/>
              <a:gd name="T71" fmla="*/ 83 h 169"/>
              <a:gd name="T72" fmla="*/ 49 w 285"/>
              <a:gd name="T73" fmla="*/ 71 h 169"/>
              <a:gd name="T74" fmla="*/ 53 w 285"/>
              <a:gd name="T75" fmla="*/ 68 h 169"/>
              <a:gd name="T76" fmla="*/ 65 w 285"/>
              <a:gd name="T77" fmla="*/ 74 h 169"/>
              <a:gd name="T78" fmla="*/ 162 w 285"/>
              <a:gd name="T79" fmla="*/ 35 h 169"/>
              <a:gd name="T80" fmla="*/ 151 w 285"/>
              <a:gd name="T81" fmla="*/ 14 h 169"/>
              <a:gd name="T82" fmla="*/ 132 w 285"/>
              <a:gd name="T83" fmla="*/ 11 h 169"/>
              <a:gd name="T84" fmla="*/ 124 w 285"/>
              <a:gd name="T85" fmla="*/ 35 h 169"/>
              <a:gd name="T86" fmla="*/ 78 w 285"/>
              <a:gd name="T87" fmla="*/ 126 h 169"/>
              <a:gd name="T88" fmla="*/ 210 w 285"/>
              <a:gd name="T89" fmla="*/ 126 h 169"/>
              <a:gd name="T90" fmla="*/ 146 w 285"/>
              <a:gd name="T91" fmla="*/ 92 h 169"/>
              <a:gd name="T92" fmla="*/ 143 w 285"/>
              <a:gd name="T93" fmla="*/ 83 h 169"/>
              <a:gd name="T94" fmla="*/ 142 w 285"/>
              <a:gd name="T95" fmla="*/ 93 h 169"/>
              <a:gd name="T96" fmla="*/ 162 w 285"/>
              <a:gd name="T97" fmla="*/ 109 h 169"/>
              <a:gd name="T98" fmla="*/ 148 w 285"/>
              <a:gd name="T99" fmla="*/ 136 h 169"/>
              <a:gd name="T100" fmla="*/ 140 w 285"/>
              <a:gd name="T101" fmla="*/ 136 h 169"/>
              <a:gd name="T102" fmla="*/ 125 w 285"/>
              <a:gd name="T103" fmla="*/ 114 h 169"/>
              <a:gd name="T104" fmla="*/ 141 w 285"/>
              <a:gd name="T105" fmla="*/ 126 h 169"/>
              <a:gd name="T106" fmla="*/ 146 w 285"/>
              <a:gd name="T107" fmla="*/ 123 h 169"/>
              <a:gd name="T108" fmla="*/ 131 w 285"/>
              <a:gd name="T109" fmla="*/ 104 h 169"/>
              <a:gd name="T110" fmla="*/ 129 w 285"/>
              <a:gd name="T111" fmla="*/ 79 h 169"/>
              <a:gd name="T112" fmla="*/ 148 w 285"/>
              <a:gd name="T113" fmla="*/ 69 h 169"/>
              <a:gd name="T114" fmla="*/ 162 w 285"/>
              <a:gd name="T115" fmla="*/ 8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" h="169">
                <a:moveTo>
                  <a:pt x="249" y="38"/>
                </a:moveTo>
                <a:cubicBezTo>
                  <a:pt x="270" y="46"/>
                  <a:pt x="285" y="71"/>
                  <a:pt x="285" y="101"/>
                </a:cubicBezTo>
                <a:cubicBezTo>
                  <a:pt x="285" y="111"/>
                  <a:pt x="284" y="120"/>
                  <a:pt x="281" y="128"/>
                </a:cubicBezTo>
                <a:cubicBezTo>
                  <a:pt x="262" y="132"/>
                  <a:pt x="243" y="133"/>
                  <a:pt x="224" y="132"/>
                </a:cubicBezTo>
                <a:cubicBezTo>
                  <a:pt x="224" y="130"/>
                  <a:pt x="224" y="128"/>
                  <a:pt x="224" y="126"/>
                </a:cubicBezTo>
                <a:cubicBezTo>
                  <a:pt x="224" y="119"/>
                  <a:pt x="223" y="112"/>
                  <a:pt x="222" y="105"/>
                </a:cubicBezTo>
                <a:cubicBezTo>
                  <a:pt x="222" y="105"/>
                  <a:pt x="222" y="105"/>
                  <a:pt x="222" y="105"/>
                </a:cubicBezTo>
                <a:cubicBezTo>
                  <a:pt x="225" y="107"/>
                  <a:pt x="228" y="109"/>
                  <a:pt x="231" y="109"/>
                </a:cubicBezTo>
                <a:cubicBezTo>
                  <a:pt x="231" y="114"/>
                  <a:pt x="231" y="114"/>
                  <a:pt x="231" y="114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6" y="109"/>
                  <a:pt x="236" y="109"/>
                  <a:pt x="236" y="109"/>
                </a:cubicBezTo>
                <a:cubicBezTo>
                  <a:pt x="241" y="108"/>
                  <a:pt x="244" y="107"/>
                  <a:pt x="246" y="104"/>
                </a:cubicBezTo>
                <a:cubicBezTo>
                  <a:pt x="248" y="102"/>
                  <a:pt x="249" y="99"/>
                  <a:pt x="249" y="94"/>
                </a:cubicBezTo>
                <a:cubicBezTo>
                  <a:pt x="249" y="92"/>
                  <a:pt x="249" y="89"/>
                  <a:pt x="248" y="87"/>
                </a:cubicBezTo>
                <a:cubicBezTo>
                  <a:pt x="247" y="86"/>
                  <a:pt x="246" y="84"/>
                  <a:pt x="245" y="83"/>
                </a:cubicBezTo>
                <a:cubicBezTo>
                  <a:pt x="244" y="82"/>
                  <a:pt x="242" y="81"/>
                  <a:pt x="239" y="79"/>
                </a:cubicBezTo>
                <a:cubicBezTo>
                  <a:pt x="235" y="77"/>
                  <a:pt x="233" y="75"/>
                  <a:pt x="232" y="75"/>
                </a:cubicBezTo>
                <a:cubicBezTo>
                  <a:pt x="231" y="74"/>
                  <a:pt x="231" y="72"/>
                  <a:pt x="231" y="71"/>
                </a:cubicBezTo>
                <a:cubicBezTo>
                  <a:pt x="231" y="69"/>
                  <a:pt x="231" y="69"/>
                  <a:pt x="231" y="68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5" y="67"/>
                  <a:pt x="235" y="68"/>
                </a:cubicBezTo>
                <a:cubicBezTo>
                  <a:pt x="235" y="69"/>
                  <a:pt x="235" y="70"/>
                  <a:pt x="235" y="72"/>
                </a:cubicBezTo>
                <a:cubicBezTo>
                  <a:pt x="235" y="74"/>
                  <a:pt x="235" y="74"/>
                  <a:pt x="235" y="7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8" y="73"/>
                  <a:pt x="248" y="73"/>
                  <a:pt x="248" y="72"/>
                </a:cubicBezTo>
                <a:cubicBezTo>
                  <a:pt x="248" y="68"/>
                  <a:pt x="247" y="66"/>
                  <a:pt x="245" y="64"/>
                </a:cubicBezTo>
                <a:cubicBezTo>
                  <a:pt x="243" y="62"/>
                  <a:pt x="240" y="60"/>
                  <a:pt x="236" y="60"/>
                </a:cubicBezTo>
                <a:cubicBezTo>
                  <a:pt x="236" y="56"/>
                  <a:pt x="236" y="56"/>
                  <a:pt x="236" y="56"/>
                </a:cubicBezTo>
                <a:cubicBezTo>
                  <a:pt x="231" y="56"/>
                  <a:pt x="231" y="56"/>
                  <a:pt x="231" y="56"/>
                </a:cubicBezTo>
                <a:cubicBezTo>
                  <a:pt x="231" y="60"/>
                  <a:pt x="231" y="60"/>
                  <a:pt x="231" y="60"/>
                </a:cubicBezTo>
                <a:cubicBezTo>
                  <a:pt x="227" y="60"/>
                  <a:pt x="224" y="62"/>
                  <a:pt x="222" y="64"/>
                </a:cubicBezTo>
                <a:cubicBezTo>
                  <a:pt x="219" y="66"/>
                  <a:pt x="218" y="69"/>
                  <a:pt x="218" y="72"/>
                </a:cubicBezTo>
                <a:cubicBezTo>
                  <a:pt x="218" y="75"/>
                  <a:pt x="219" y="77"/>
                  <a:pt x="220" y="79"/>
                </a:cubicBezTo>
                <a:cubicBezTo>
                  <a:pt x="221" y="81"/>
                  <a:pt x="222" y="82"/>
                  <a:pt x="223" y="84"/>
                </a:cubicBezTo>
                <a:cubicBezTo>
                  <a:pt x="225" y="85"/>
                  <a:pt x="227" y="86"/>
                  <a:pt x="231" y="89"/>
                </a:cubicBezTo>
                <a:cubicBezTo>
                  <a:pt x="233" y="90"/>
                  <a:pt x="234" y="91"/>
                  <a:pt x="235" y="92"/>
                </a:cubicBezTo>
                <a:cubicBezTo>
                  <a:pt x="235" y="94"/>
                  <a:pt x="235" y="96"/>
                  <a:pt x="235" y="98"/>
                </a:cubicBezTo>
                <a:cubicBezTo>
                  <a:pt x="235" y="99"/>
                  <a:pt x="235" y="100"/>
                  <a:pt x="235" y="101"/>
                </a:cubicBezTo>
                <a:cubicBezTo>
                  <a:pt x="234" y="101"/>
                  <a:pt x="234" y="102"/>
                  <a:pt x="233" y="102"/>
                </a:cubicBezTo>
                <a:cubicBezTo>
                  <a:pt x="232" y="102"/>
                  <a:pt x="231" y="101"/>
                  <a:pt x="231" y="100"/>
                </a:cubicBezTo>
                <a:cubicBezTo>
                  <a:pt x="231" y="100"/>
                  <a:pt x="231" y="98"/>
                  <a:pt x="231" y="94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19" y="91"/>
                  <a:pt x="219" y="91"/>
                  <a:pt x="219" y="91"/>
                </a:cubicBezTo>
                <a:cubicBezTo>
                  <a:pt x="215" y="77"/>
                  <a:pt x="208" y="64"/>
                  <a:pt x="198" y="53"/>
                </a:cubicBezTo>
                <a:cubicBezTo>
                  <a:pt x="203" y="47"/>
                  <a:pt x="209" y="42"/>
                  <a:pt x="215" y="39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8" y="29"/>
                  <a:pt x="218" y="29"/>
                  <a:pt x="218" y="29"/>
                </a:cubicBezTo>
                <a:cubicBezTo>
                  <a:pt x="207" y="7"/>
                  <a:pt x="207" y="7"/>
                  <a:pt x="207" y="7"/>
                </a:cubicBezTo>
                <a:cubicBezTo>
                  <a:pt x="221" y="3"/>
                  <a:pt x="221" y="3"/>
                  <a:pt x="221" y="3"/>
                </a:cubicBezTo>
                <a:cubicBezTo>
                  <a:pt x="225" y="11"/>
                  <a:pt x="225" y="11"/>
                  <a:pt x="225" y="11"/>
                </a:cubicBezTo>
                <a:cubicBezTo>
                  <a:pt x="228" y="2"/>
                  <a:pt x="228" y="2"/>
                  <a:pt x="228" y="2"/>
                </a:cubicBezTo>
                <a:cubicBezTo>
                  <a:pt x="240" y="4"/>
                  <a:pt x="240" y="4"/>
                  <a:pt x="240" y="4"/>
                </a:cubicBezTo>
                <a:cubicBezTo>
                  <a:pt x="239" y="13"/>
                  <a:pt x="239" y="13"/>
                  <a:pt x="239" y="13"/>
                </a:cubicBezTo>
                <a:cubicBezTo>
                  <a:pt x="246" y="2"/>
                  <a:pt x="246" y="2"/>
                  <a:pt x="246" y="2"/>
                </a:cubicBezTo>
                <a:cubicBezTo>
                  <a:pt x="258" y="8"/>
                  <a:pt x="258" y="8"/>
                  <a:pt x="258" y="8"/>
                </a:cubicBezTo>
                <a:cubicBezTo>
                  <a:pt x="248" y="29"/>
                  <a:pt x="248" y="29"/>
                  <a:pt x="248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8"/>
                  <a:pt x="249" y="38"/>
                  <a:pt x="249" y="38"/>
                </a:cubicBezTo>
                <a:close/>
                <a:moveTo>
                  <a:pt x="67" y="38"/>
                </a:moveTo>
                <a:cubicBezTo>
                  <a:pt x="75" y="41"/>
                  <a:pt x="83" y="47"/>
                  <a:pt x="89" y="55"/>
                </a:cubicBezTo>
                <a:cubicBezTo>
                  <a:pt x="72" y="74"/>
                  <a:pt x="64" y="101"/>
                  <a:pt x="64" y="126"/>
                </a:cubicBezTo>
                <a:cubicBezTo>
                  <a:pt x="64" y="128"/>
                  <a:pt x="64" y="130"/>
                  <a:pt x="64" y="132"/>
                </a:cubicBezTo>
                <a:cubicBezTo>
                  <a:pt x="44" y="133"/>
                  <a:pt x="24" y="132"/>
                  <a:pt x="4" y="128"/>
                </a:cubicBezTo>
                <a:cubicBezTo>
                  <a:pt x="1" y="120"/>
                  <a:pt x="0" y="111"/>
                  <a:pt x="0" y="101"/>
                </a:cubicBezTo>
                <a:cubicBezTo>
                  <a:pt x="0" y="73"/>
                  <a:pt x="14" y="48"/>
                  <a:pt x="33" y="39"/>
                </a:cubicBezTo>
                <a:cubicBezTo>
                  <a:pt x="33" y="29"/>
                  <a:pt x="33" y="29"/>
                  <a:pt x="33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25" y="7"/>
                  <a:pt x="25" y="7"/>
                  <a:pt x="25" y="7"/>
                </a:cubicBezTo>
                <a:cubicBezTo>
                  <a:pt x="39" y="3"/>
                  <a:pt x="39" y="3"/>
                  <a:pt x="39" y="3"/>
                </a:cubicBezTo>
                <a:cubicBezTo>
                  <a:pt x="42" y="11"/>
                  <a:pt x="42" y="11"/>
                  <a:pt x="42" y="11"/>
                </a:cubicBezTo>
                <a:cubicBezTo>
                  <a:pt x="46" y="2"/>
                  <a:pt x="46" y="2"/>
                  <a:pt x="46" y="2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13"/>
                  <a:pt x="57" y="13"/>
                  <a:pt x="57" y="13"/>
                </a:cubicBezTo>
                <a:cubicBezTo>
                  <a:pt x="64" y="2"/>
                  <a:pt x="64" y="2"/>
                  <a:pt x="64" y="2"/>
                </a:cubicBezTo>
                <a:cubicBezTo>
                  <a:pt x="76" y="8"/>
                  <a:pt x="76" y="8"/>
                  <a:pt x="76" y="8"/>
                </a:cubicBezTo>
                <a:cubicBezTo>
                  <a:pt x="66" y="29"/>
                  <a:pt x="66" y="29"/>
                  <a:pt x="66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38"/>
                  <a:pt x="67" y="38"/>
                  <a:pt x="67" y="38"/>
                </a:cubicBezTo>
                <a:close/>
                <a:moveTo>
                  <a:pt x="65" y="74"/>
                </a:moveTo>
                <a:cubicBezTo>
                  <a:pt x="66" y="73"/>
                  <a:pt x="66" y="73"/>
                  <a:pt x="66" y="72"/>
                </a:cubicBezTo>
                <a:cubicBezTo>
                  <a:pt x="66" y="68"/>
                  <a:pt x="65" y="66"/>
                  <a:pt x="63" y="64"/>
                </a:cubicBezTo>
                <a:cubicBezTo>
                  <a:pt x="61" y="62"/>
                  <a:pt x="58" y="60"/>
                  <a:pt x="54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0"/>
                  <a:pt x="42" y="62"/>
                  <a:pt x="40" y="64"/>
                </a:cubicBezTo>
                <a:cubicBezTo>
                  <a:pt x="37" y="66"/>
                  <a:pt x="36" y="69"/>
                  <a:pt x="36" y="72"/>
                </a:cubicBezTo>
                <a:cubicBezTo>
                  <a:pt x="36" y="75"/>
                  <a:pt x="37" y="77"/>
                  <a:pt x="38" y="79"/>
                </a:cubicBezTo>
                <a:cubicBezTo>
                  <a:pt x="39" y="81"/>
                  <a:pt x="40" y="82"/>
                  <a:pt x="41" y="84"/>
                </a:cubicBezTo>
                <a:cubicBezTo>
                  <a:pt x="43" y="85"/>
                  <a:pt x="45" y="86"/>
                  <a:pt x="49" y="89"/>
                </a:cubicBezTo>
                <a:cubicBezTo>
                  <a:pt x="51" y="90"/>
                  <a:pt x="52" y="91"/>
                  <a:pt x="53" y="92"/>
                </a:cubicBezTo>
                <a:cubicBezTo>
                  <a:pt x="53" y="94"/>
                  <a:pt x="53" y="96"/>
                  <a:pt x="53" y="98"/>
                </a:cubicBezTo>
                <a:cubicBezTo>
                  <a:pt x="53" y="99"/>
                  <a:pt x="53" y="100"/>
                  <a:pt x="53" y="101"/>
                </a:cubicBezTo>
                <a:cubicBezTo>
                  <a:pt x="52" y="101"/>
                  <a:pt x="52" y="102"/>
                  <a:pt x="51" y="102"/>
                </a:cubicBezTo>
                <a:cubicBezTo>
                  <a:pt x="50" y="102"/>
                  <a:pt x="49" y="101"/>
                  <a:pt x="49" y="100"/>
                </a:cubicBezTo>
                <a:cubicBezTo>
                  <a:pt x="49" y="100"/>
                  <a:pt x="49" y="98"/>
                  <a:pt x="49" y="94"/>
                </a:cubicBezTo>
                <a:cubicBezTo>
                  <a:pt x="49" y="91"/>
                  <a:pt x="49" y="91"/>
                  <a:pt x="49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9"/>
                  <a:pt x="38" y="103"/>
                  <a:pt x="40" y="105"/>
                </a:cubicBezTo>
                <a:cubicBezTo>
                  <a:pt x="43" y="107"/>
                  <a:pt x="46" y="109"/>
                  <a:pt x="49" y="109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9" y="108"/>
                  <a:pt x="62" y="107"/>
                  <a:pt x="64" y="104"/>
                </a:cubicBezTo>
                <a:cubicBezTo>
                  <a:pt x="66" y="102"/>
                  <a:pt x="67" y="99"/>
                  <a:pt x="67" y="94"/>
                </a:cubicBezTo>
                <a:cubicBezTo>
                  <a:pt x="67" y="92"/>
                  <a:pt x="66" y="89"/>
                  <a:pt x="66" y="87"/>
                </a:cubicBezTo>
                <a:cubicBezTo>
                  <a:pt x="65" y="86"/>
                  <a:pt x="64" y="84"/>
                  <a:pt x="63" y="83"/>
                </a:cubicBezTo>
                <a:cubicBezTo>
                  <a:pt x="62" y="82"/>
                  <a:pt x="60" y="81"/>
                  <a:pt x="57" y="79"/>
                </a:cubicBezTo>
                <a:cubicBezTo>
                  <a:pt x="53" y="77"/>
                  <a:pt x="51" y="75"/>
                  <a:pt x="50" y="75"/>
                </a:cubicBezTo>
                <a:cubicBezTo>
                  <a:pt x="49" y="74"/>
                  <a:pt x="49" y="72"/>
                  <a:pt x="49" y="71"/>
                </a:cubicBezTo>
                <a:cubicBezTo>
                  <a:pt x="49" y="69"/>
                  <a:pt x="49" y="69"/>
                  <a:pt x="49" y="68"/>
                </a:cubicBezTo>
                <a:cubicBezTo>
                  <a:pt x="50" y="67"/>
                  <a:pt x="50" y="67"/>
                  <a:pt x="51" y="67"/>
                </a:cubicBezTo>
                <a:cubicBezTo>
                  <a:pt x="52" y="67"/>
                  <a:pt x="53" y="67"/>
                  <a:pt x="53" y="68"/>
                </a:cubicBezTo>
                <a:cubicBezTo>
                  <a:pt x="53" y="69"/>
                  <a:pt x="53" y="70"/>
                  <a:pt x="53" y="72"/>
                </a:cubicBezTo>
                <a:cubicBezTo>
                  <a:pt x="53" y="74"/>
                  <a:pt x="53" y="74"/>
                  <a:pt x="53" y="74"/>
                </a:cubicBezTo>
                <a:cubicBezTo>
                  <a:pt x="65" y="74"/>
                  <a:pt x="65" y="74"/>
                  <a:pt x="65" y="74"/>
                </a:cubicBezTo>
                <a:close/>
                <a:moveTo>
                  <a:pt x="164" y="45"/>
                </a:moveTo>
                <a:cubicBezTo>
                  <a:pt x="164" y="35"/>
                  <a:pt x="164" y="35"/>
                  <a:pt x="164" y="35"/>
                </a:cubicBezTo>
                <a:cubicBezTo>
                  <a:pt x="162" y="35"/>
                  <a:pt x="162" y="35"/>
                  <a:pt x="162" y="35"/>
                </a:cubicBezTo>
                <a:cubicBezTo>
                  <a:pt x="175" y="8"/>
                  <a:pt x="175" y="8"/>
                  <a:pt x="175" y="8"/>
                </a:cubicBezTo>
                <a:cubicBezTo>
                  <a:pt x="160" y="0"/>
                  <a:pt x="160" y="0"/>
                  <a:pt x="160" y="0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2" y="2"/>
                  <a:pt x="152" y="2"/>
                  <a:pt x="152" y="2"/>
                </a:cubicBezTo>
                <a:cubicBezTo>
                  <a:pt x="137" y="1"/>
                  <a:pt x="137" y="1"/>
                  <a:pt x="137" y="1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8" y="2"/>
                  <a:pt x="128" y="2"/>
                  <a:pt x="128" y="2"/>
                </a:cubicBezTo>
                <a:cubicBezTo>
                  <a:pt x="111" y="7"/>
                  <a:pt x="111" y="7"/>
                  <a:pt x="111" y="7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7"/>
                  <a:pt x="121" y="47"/>
                  <a:pt x="121" y="47"/>
                </a:cubicBezTo>
                <a:cubicBezTo>
                  <a:pt x="96" y="59"/>
                  <a:pt x="78" y="90"/>
                  <a:pt x="78" y="126"/>
                </a:cubicBezTo>
                <a:cubicBezTo>
                  <a:pt x="78" y="139"/>
                  <a:pt x="80" y="150"/>
                  <a:pt x="84" y="161"/>
                </a:cubicBezTo>
                <a:cubicBezTo>
                  <a:pt x="124" y="169"/>
                  <a:pt x="164" y="169"/>
                  <a:pt x="204" y="161"/>
                </a:cubicBezTo>
                <a:cubicBezTo>
                  <a:pt x="208" y="150"/>
                  <a:pt x="210" y="139"/>
                  <a:pt x="210" y="126"/>
                </a:cubicBezTo>
                <a:cubicBezTo>
                  <a:pt x="210" y="88"/>
                  <a:pt x="191" y="56"/>
                  <a:pt x="164" y="45"/>
                </a:cubicBezTo>
                <a:close/>
                <a:moveTo>
                  <a:pt x="162" y="92"/>
                </a:moveTo>
                <a:cubicBezTo>
                  <a:pt x="146" y="92"/>
                  <a:pt x="146" y="92"/>
                  <a:pt x="146" y="92"/>
                </a:cubicBezTo>
                <a:cubicBezTo>
                  <a:pt x="146" y="90"/>
                  <a:pt x="146" y="90"/>
                  <a:pt x="146" y="90"/>
                </a:cubicBezTo>
                <a:cubicBezTo>
                  <a:pt x="146" y="87"/>
                  <a:pt x="146" y="85"/>
                  <a:pt x="146" y="84"/>
                </a:cubicBezTo>
                <a:cubicBezTo>
                  <a:pt x="145" y="84"/>
                  <a:pt x="145" y="83"/>
                  <a:pt x="143" y="83"/>
                </a:cubicBezTo>
                <a:cubicBezTo>
                  <a:pt x="143" y="83"/>
                  <a:pt x="142" y="83"/>
                  <a:pt x="141" y="84"/>
                </a:cubicBezTo>
                <a:cubicBezTo>
                  <a:pt x="141" y="85"/>
                  <a:pt x="141" y="86"/>
                  <a:pt x="141" y="87"/>
                </a:cubicBezTo>
                <a:cubicBezTo>
                  <a:pt x="141" y="90"/>
                  <a:pt x="141" y="92"/>
                  <a:pt x="142" y="93"/>
                </a:cubicBezTo>
                <a:cubicBezTo>
                  <a:pt x="143" y="94"/>
                  <a:pt x="146" y="95"/>
                  <a:pt x="150" y="98"/>
                </a:cubicBezTo>
                <a:cubicBezTo>
                  <a:pt x="154" y="101"/>
                  <a:pt x="157" y="102"/>
                  <a:pt x="158" y="104"/>
                </a:cubicBezTo>
                <a:cubicBezTo>
                  <a:pt x="160" y="105"/>
                  <a:pt x="161" y="107"/>
                  <a:pt x="162" y="109"/>
                </a:cubicBezTo>
                <a:cubicBezTo>
                  <a:pt x="163" y="111"/>
                  <a:pt x="164" y="114"/>
                  <a:pt x="164" y="118"/>
                </a:cubicBezTo>
                <a:cubicBezTo>
                  <a:pt x="164" y="123"/>
                  <a:pt x="162" y="128"/>
                  <a:pt x="160" y="131"/>
                </a:cubicBezTo>
                <a:cubicBezTo>
                  <a:pt x="157" y="134"/>
                  <a:pt x="153" y="136"/>
                  <a:pt x="148" y="136"/>
                </a:cubicBezTo>
                <a:cubicBezTo>
                  <a:pt x="148" y="142"/>
                  <a:pt x="148" y="142"/>
                  <a:pt x="148" y="142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36" y="136"/>
                  <a:pt x="133" y="134"/>
                  <a:pt x="130" y="132"/>
                </a:cubicBezTo>
                <a:cubicBezTo>
                  <a:pt x="127" y="129"/>
                  <a:pt x="125" y="124"/>
                  <a:pt x="125" y="117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0" y="122"/>
                  <a:pt x="141" y="125"/>
                  <a:pt x="141" y="126"/>
                </a:cubicBezTo>
                <a:cubicBezTo>
                  <a:pt x="141" y="127"/>
                  <a:pt x="142" y="127"/>
                  <a:pt x="143" y="127"/>
                </a:cubicBezTo>
                <a:cubicBezTo>
                  <a:pt x="144" y="127"/>
                  <a:pt x="145" y="127"/>
                  <a:pt x="146" y="126"/>
                </a:cubicBezTo>
                <a:cubicBezTo>
                  <a:pt x="146" y="125"/>
                  <a:pt x="146" y="124"/>
                  <a:pt x="146" y="123"/>
                </a:cubicBezTo>
                <a:cubicBezTo>
                  <a:pt x="146" y="119"/>
                  <a:pt x="146" y="117"/>
                  <a:pt x="146" y="115"/>
                </a:cubicBezTo>
                <a:cubicBezTo>
                  <a:pt x="145" y="114"/>
                  <a:pt x="143" y="112"/>
                  <a:pt x="141" y="111"/>
                </a:cubicBezTo>
                <a:cubicBezTo>
                  <a:pt x="136" y="108"/>
                  <a:pt x="133" y="105"/>
                  <a:pt x="131" y="104"/>
                </a:cubicBezTo>
                <a:cubicBezTo>
                  <a:pt x="129" y="103"/>
                  <a:pt x="128" y="101"/>
                  <a:pt x="127" y="98"/>
                </a:cubicBezTo>
                <a:cubicBezTo>
                  <a:pt x="125" y="96"/>
                  <a:pt x="125" y="93"/>
                  <a:pt x="125" y="90"/>
                </a:cubicBezTo>
                <a:cubicBezTo>
                  <a:pt x="125" y="85"/>
                  <a:pt x="126" y="81"/>
                  <a:pt x="129" y="79"/>
                </a:cubicBezTo>
                <a:cubicBezTo>
                  <a:pt x="131" y="76"/>
                  <a:pt x="135" y="74"/>
                  <a:pt x="140" y="74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8" y="69"/>
                  <a:pt x="148" y="69"/>
                  <a:pt x="148" y="69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52" y="74"/>
                  <a:pt x="156" y="76"/>
                  <a:pt x="158" y="79"/>
                </a:cubicBezTo>
                <a:cubicBezTo>
                  <a:pt x="161" y="81"/>
                  <a:pt x="162" y="85"/>
                  <a:pt x="162" y="89"/>
                </a:cubicBezTo>
                <a:cubicBezTo>
                  <a:pt x="162" y="90"/>
                  <a:pt x="162" y="91"/>
                  <a:pt x="162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>
            <a:spLocks noEditPoints="1"/>
          </p:cNvSpPr>
          <p:nvPr/>
        </p:nvSpPr>
        <p:spPr bwMode="auto">
          <a:xfrm>
            <a:off x="7423321" y="3260583"/>
            <a:ext cx="580493" cy="654804"/>
          </a:xfrm>
          <a:custGeom>
            <a:avLst/>
            <a:gdLst>
              <a:gd name="T0" fmla="*/ 70 w 228"/>
              <a:gd name="T1" fmla="*/ 231 h 257"/>
              <a:gd name="T2" fmla="*/ 67 w 228"/>
              <a:gd name="T3" fmla="*/ 234 h 257"/>
              <a:gd name="T4" fmla="*/ 67 w 228"/>
              <a:gd name="T5" fmla="*/ 239 h 257"/>
              <a:gd name="T6" fmla="*/ 70 w 228"/>
              <a:gd name="T7" fmla="*/ 242 h 257"/>
              <a:gd name="T8" fmla="*/ 106 w 228"/>
              <a:gd name="T9" fmla="*/ 242 h 257"/>
              <a:gd name="T10" fmla="*/ 110 w 228"/>
              <a:gd name="T11" fmla="*/ 239 h 257"/>
              <a:gd name="T12" fmla="*/ 110 w 228"/>
              <a:gd name="T13" fmla="*/ 234 h 257"/>
              <a:gd name="T14" fmla="*/ 106 w 228"/>
              <a:gd name="T15" fmla="*/ 231 h 257"/>
              <a:gd name="T16" fmla="*/ 70 w 228"/>
              <a:gd name="T17" fmla="*/ 231 h 257"/>
              <a:gd name="T18" fmla="*/ 95 w 228"/>
              <a:gd name="T19" fmla="*/ 77 h 257"/>
              <a:gd name="T20" fmla="*/ 95 w 228"/>
              <a:gd name="T21" fmla="*/ 86 h 257"/>
              <a:gd name="T22" fmla="*/ 191 w 228"/>
              <a:gd name="T23" fmla="*/ 86 h 257"/>
              <a:gd name="T24" fmla="*/ 191 w 228"/>
              <a:gd name="T25" fmla="*/ 77 h 257"/>
              <a:gd name="T26" fmla="*/ 95 w 228"/>
              <a:gd name="T27" fmla="*/ 77 h 257"/>
              <a:gd name="T28" fmla="*/ 88 w 228"/>
              <a:gd name="T29" fmla="*/ 98 h 257"/>
              <a:gd name="T30" fmla="*/ 88 w 228"/>
              <a:gd name="T31" fmla="*/ 107 h 257"/>
              <a:gd name="T32" fmla="*/ 202 w 228"/>
              <a:gd name="T33" fmla="*/ 107 h 257"/>
              <a:gd name="T34" fmla="*/ 202 w 228"/>
              <a:gd name="T35" fmla="*/ 98 h 257"/>
              <a:gd name="T36" fmla="*/ 88 w 228"/>
              <a:gd name="T37" fmla="*/ 98 h 257"/>
              <a:gd name="T38" fmla="*/ 95 w 228"/>
              <a:gd name="T39" fmla="*/ 120 h 257"/>
              <a:gd name="T40" fmla="*/ 95 w 228"/>
              <a:gd name="T41" fmla="*/ 129 h 257"/>
              <a:gd name="T42" fmla="*/ 191 w 228"/>
              <a:gd name="T43" fmla="*/ 129 h 257"/>
              <a:gd name="T44" fmla="*/ 191 w 228"/>
              <a:gd name="T45" fmla="*/ 120 h 257"/>
              <a:gd name="T46" fmla="*/ 95 w 228"/>
              <a:gd name="T47" fmla="*/ 120 h 257"/>
              <a:gd name="T48" fmla="*/ 142 w 228"/>
              <a:gd name="T49" fmla="*/ 44 h 257"/>
              <a:gd name="T50" fmla="*/ 142 w 228"/>
              <a:gd name="T51" fmla="*/ 44 h 257"/>
              <a:gd name="T52" fmla="*/ 228 w 228"/>
              <a:gd name="T53" fmla="*/ 105 h 257"/>
              <a:gd name="T54" fmla="*/ 142 w 228"/>
              <a:gd name="T55" fmla="*/ 165 h 257"/>
              <a:gd name="T56" fmla="*/ 113 w 228"/>
              <a:gd name="T57" fmla="*/ 162 h 257"/>
              <a:gd name="T58" fmla="*/ 86 w 228"/>
              <a:gd name="T59" fmla="*/ 182 h 257"/>
              <a:gd name="T60" fmla="*/ 95 w 228"/>
              <a:gd name="T61" fmla="*/ 156 h 257"/>
              <a:gd name="T62" fmla="*/ 55 w 228"/>
              <a:gd name="T63" fmla="*/ 105 h 257"/>
              <a:gd name="T64" fmla="*/ 142 w 228"/>
              <a:gd name="T65" fmla="*/ 44 h 257"/>
              <a:gd name="T66" fmla="*/ 10 w 228"/>
              <a:gd name="T67" fmla="*/ 0 h 257"/>
              <a:gd name="T68" fmla="*/ 165 w 228"/>
              <a:gd name="T69" fmla="*/ 0 h 257"/>
              <a:gd name="T70" fmla="*/ 175 w 228"/>
              <a:gd name="T71" fmla="*/ 10 h 257"/>
              <a:gd name="T72" fmla="*/ 175 w 228"/>
              <a:gd name="T73" fmla="*/ 33 h 257"/>
              <a:gd name="T74" fmla="*/ 153 w 228"/>
              <a:gd name="T75" fmla="*/ 30 h 257"/>
              <a:gd name="T76" fmla="*/ 153 w 228"/>
              <a:gd name="T77" fmla="*/ 22 h 257"/>
              <a:gd name="T78" fmla="*/ 23 w 228"/>
              <a:gd name="T79" fmla="*/ 22 h 257"/>
              <a:gd name="T80" fmla="*/ 23 w 228"/>
              <a:gd name="T81" fmla="*/ 216 h 257"/>
              <a:gd name="T82" fmla="*/ 153 w 228"/>
              <a:gd name="T83" fmla="*/ 216 h 257"/>
              <a:gd name="T84" fmla="*/ 153 w 228"/>
              <a:gd name="T85" fmla="*/ 180 h 257"/>
              <a:gd name="T86" fmla="*/ 175 w 228"/>
              <a:gd name="T87" fmla="*/ 176 h 257"/>
              <a:gd name="T88" fmla="*/ 175 w 228"/>
              <a:gd name="T89" fmla="*/ 247 h 257"/>
              <a:gd name="T90" fmla="*/ 165 w 228"/>
              <a:gd name="T91" fmla="*/ 257 h 257"/>
              <a:gd name="T92" fmla="*/ 10 w 228"/>
              <a:gd name="T93" fmla="*/ 257 h 257"/>
              <a:gd name="T94" fmla="*/ 0 w 228"/>
              <a:gd name="T95" fmla="*/ 247 h 257"/>
              <a:gd name="T96" fmla="*/ 0 w 228"/>
              <a:gd name="T97" fmla="*/ 10 h 257"/>
              <a:gd name="T98" fmla="*/ 10 w 228"/>
              <a:gd name="T9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57">
                <a:moveTo>
                  <a:pt x="70" y="231"/>
                </a:moveTo>
                <a:cubicBezTo>
                  <a:pt x="68" y="231"/>
                  <a:pt x="67" y="233"/>
                  <a:pt x="67" y="23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8" y="242"/>
                  <a:pt x="70" y="242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8" y="242"/>
                  <a:pt x="110" y="241"/>
                  <a:pt x="110" y="239"/>
                </a:cubicBezTo>
                <a:cubicBezTo>
                  <a:pt x="110" y="234"/>
                  <a:pt x="110" y="234"/>
                  <a:pt x="110" y="234"/>
                </a:cubicBezTo>
                <a:cubicBezTo>
                  <a:pt x="110" y="233"/>
                  <a:pt x="108" y="231"/>
                  <a:pt x="106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95" y="77"/>
                </a:moveTo>
                <a:cubicBezTo>
                  <a:pt x="95" y="86"/>
                  <a:pt x="95" y="86"/>
                  <a:pt x="95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1" y="77"/>
                  <a:pt x="191" y="77"/>
                  <a:pt x="191" y="77"/>
                </a:cubicBezTo>
                <a:cubicBezTo>
                  <a:pt x="95" y="77"/>
                  <a:pt x="95" y="77"/>
                  <a:pt x="95" y="77"/>
                </a:cubicBezTo>
                <a:close/>
                <a:moveTo>
                  <a:pt x="88" y="98"/>
                </a:moveTo>
                <a:cubicBezTo>
                  <a:pt x="88" y="107"/>
                  <a:pt x="88" y="107"/>
                  <a:pt x="88" y="107"/>
                </a:cubicBezTo>
                <a:cubicBezTo>
                  <a:pt x="202" y="107"/>
                  <a:pt x="202" y="107"/>
                  <a:pt x="202" y="107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88" y="98"/>
                  <a:pt x="88" y="98"/>
                  <a:pt x="88" y="98"/>
                </a:cubicBezTo>
                <a:close/>
                <a:moveTo>
                  <a:pt x="95" y="120"/>
                </a:moveTo>
                <a:cubicBezTo>
                  <a:pt x="95" y="129"/>
                  <a:pt x="95" y="129"/>
                  <a:pt x="95" y="129"/>
                </a:cubicBezTo>
                <a:cubicBezTo>
                  <a:pt x="191" y="129"/>
                  <a:pt x="191" y="129"/>
                  <a:pt x="191" y="129"/>
                </a:cubicBezTo>
                <a:cubicBezTo>
                  <a:pt x="191" y="120"/>
                  <a:pt x="191" y="120"/>
                  <a:pt x="191" y="120"/>
                </a:cubicBezTo>
                <a:cubicBezTo>
                  <a:pt x="95" y="120"/>
                  <a:pt x="95" y="120"/>
                  <a:pt x="95" y="120"/>
                </a:cubicBezTo>
                <a:close/>
                <a:moveTo>
                  <a:pt x="142" y="44"/>
                </a:moveTo>
                <a:cubicBezTo>
                  <a:pt x="142" y="44"/>
                  <a:pt x="142" y="44"/>
                  <a:pt x="142" y="44"/>
                </a:cubicBezTo>
                <a:cubicBezTo>
                  <a:pt x="190" y="44"/>
                  <a:pt x="228" y="71"/>
                  <a:pt x="228" y="105"/>
                </a:cubicBezTo>
                <a:cubicBezTo>
                  <a:pt x="228" y="138"/>
                  <a:pt x="190" y="165"/>
                  <a:pt x="142" y="165"/>
                </a:cubicBezTo>
                <a:cubicBezTo>
                  <a:pt x="132" y="165"/>
                  <a:pt x="122" y="164"/>
                  <a:pt x="113" y="162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71" y="145"/>
                  <a:pt x="55" y="126"/>
                  <a:pt x="55" y="105"/>
                </a:cubicBezTo>
                <a:cubicBezTo>
                  <a:pt x="55" y="71"/>
                  <a:pt x="94" y="44"/>
                  <a:pt x="142" y="44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5" y="4"/>
                  <a:pt x="175" y="10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68" y="31"/>
                  <a:pt x="160" y="30"/>
                  <a:pt x="153" y="30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65" y="216"/>
                  <a:pt x="100" y="216"/>
                  <a:pt x="153" y="216"/>
                </a:cubicBezTo>
                <a:cubicBezTo>
                  <a:pt x="153" y="180"/>
                  <a:pt x="153" y="180"/>
                  <a:pt x="153" y="180"/>
                </a:cubicBezTo>
                <a:cubicBezTo>
                  <a:pt x="160" y="179"/>
                  <a:pt x="168" y="178"/>
                  <a:pt x="175" y="176"/>
                </a:cubicBezTo>
                <a:cubicBezTo>
                  <a:pt x="175" y="247"/>
                  <a:pt x="175" y="247"/>
                  <a:pt x="175" y="247"/>
                </a:cubicBezTo>
                <a:cubicBezTo>
                  <a:pt x="175" y="252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4" y="257"/>
                  <a:pt x="0" y="252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Freeform 127"/>
          <p:cNvSpPr>
            <a:spLocks noEditPoints="1"/>
          </p:cNvSpPr>
          <p:nvPr/>
        </p:nvSpPr>
        <p:spPr bwMode="auto">
          <a:xfrm>
            <a:off x="2189196" y="3275660"/>
            <a:ext cx="448024" cy="656958"/>
          </a:xfrm>
          <a:custGeom>
            <a:avLst/>
            <a:gdLst>
              <a:gd name="T0" fmla="*/ 24 w 176"/>
              <a:gd name="T1" fmla="*/ 217 h 258"/>
              <a:gd name="T2" fmla="*/ 153 w 176"/>
              <a:gd name="T3" fmla="*/ 22 h 258"/>
              <a:gd name="T4" fmla="*/ 71 w 176"/>
              <a:gd name="T5" fmla="*/ 232 h 258"/>
              <a:gd name="T6" fmla="*/ 67 w 176"/>
              <a:gd name="T7" fmla="*/ 240 h 258"/>
              <a:gd name="T8" fmla="*/ 107 w 176"/>
              <a:gd name="T9" fmla="*/ 243 h 258"/>
              <a:gd name="T10" fmla="*/ 110 w 176"/>
              <a:gd name="T11" fmla="*/ 235 h 258"/>
              <a:gd name="T12" fmla="*/ 71 w 176"/>
              <a:gd name="T13" fmla="*/ 232 h 258"/>
              <a:gd name="T14" fmla="*/ 101 w 176"/>
              <a:gd name="T15" fmla="*/ 71 h 258"/>
              <a:gd name="T16" fmla="*/ 134 w 176"/>
              <a:gd name="T17" fmla="*/ 96 h 258"/>
              <a:gd name="T18" fmla="*/ 137 w 176"/>
              <a:gd name="T19" fmla="*/ 143 h 258"/>
              <a:gd name="T20" fmla="*/ 130 w 176"/>
              <a:gd name="T21" fmla="*/ 132 h 258"/>
              <a:gd name="T22" fmla="*/ 103 w 176"/>
              <a:gd name="T23" fmla="*/ 82 h 258"/>
              <a:gd name="T24" fmla="*/ 101 w 176"/>
              <a:gd name="T25" fmla="*/ 71 h 258"/>
              <a:gd name="T26" fmla="*/ 93 w 176"/>
              <a:gd name="T27" fmla="*/ 113 h 258"/>
              <a:gd name="T28" fmla="*/ 87 w 176"/>
              <a:gd name="T29" fmla="*/ 131 h 258"/>
              <a:gd name="T30" fmla="*/ 93 w 176"/>
              <a:gd name="T31" fmla="*/ 113 h 258"/>
              <a:gd name="T32" fmla="*/ 99 w 176"/>
              <a:gd name="T33" fmla="*/ 180 h 258"/>
              <a:gd name="T34" fmla="*/ 74 w 176"/>
              <a:gd name="T35" fmla="*/ 180 h 258"/>
              <a:gd name="T36" fmla="*/ 34 w 176"/>
              <a:gd name="T37" fmla="*/ 99 h 258"/>
              <a:gd name="T38" fmla="*/ 45 w 176"/>
              <a:gd name="T39" fmla="*/ 81 h 258"/>
              <a:gd name="T40" fmla="*/ 50 w 176"/>
              <a:gd name="T41" fmla="*/ 79 h 258"/>
              <a:gd name="T42" fmla="*/ 60 w 176"/>
              <a:gd name="T43" fmla="*/ 74 h 258"/>
              <a:gd name="T44" fmla="*/ 71 w 176"/>
              <a:gd name="T45" fmla="*/ 109 h 258"/>
              <a:gd name="T46" fmla="*/ 57 w 176"/>
              <a:gd name="T47" fmla="*/ 117 h 258"/>
              <a:gd name="T48" fmla="*/ 80 w 176"/>
              <a:gd name="T49" fmla="*/ 148 h 258"/>
              <a:gd name="T50" fmla="*/ 86 w 176"/>
              <a:gd name="T51" fmla="*/ 146 h 258"/>
              <a:gd name="T52" fmla="*/ 91 w 176"/>
              <a:gd name="T53" fmla="*/ 143 h 258"/>
              <a:gd name="T54" fmla="*/ 105 w 176"/>
              <a:gd name="T55" fmla="*/ 177 h 258"/>
              <a:gd name="T56" fmla="*/ 95 w 176"/>
              <a:gd name="T57" fmla="*/ 90 h 258"/>
              <a:gd name="T58" fmla="*/ 118 w 176"/>
              <a:gd name="T59" fmla="*/ 109 h 258"/>
              <a:gd name="T60" fmla="*/ 117 w 176"/>
              <a:gd name="T61" fmla="*/ 137 h 258"/>
              <a:gd name="T62" fmla="*/ 110 w 176"/>
              <a:gd name="T63" fmla="*/ 129 h 258"/>
              <a:gd name="T64" fmla="*/ 96 w 176"/>
              <a:gd name="T65" fmla="*/ 101 h 258"/>
              <a:gd name="T66" fmla="*/ 95 w 176"/>
              <a:gd name="T67" fmla="*/ 90 h 258"/>
              <a:gd name="T68" fmla="*/ 165 w 176"/>
              <a:gd name="T69" fmla="*/ 0 h 258"/>
              <a:gd name="T70" fmla="*/ 176 w 176"/>
              <a:gd name="T71" fmla="*/ 247 h 258"/>
              <a:gd name="T72" fmla="*/ 10 w 176"/>
              <a:gd name="T73" fmla="*/ 258 h 258"/>
              <a:gd name="T74" fmla="*/ 0 w 176"/>
              <a:gd name="T75" fmla="*/ 1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258">
                <a:moveTo>
                  <a:pt x="24" y="22"/>
                </a:move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lose/>
                <a:moveTo>
                  <a:pt x="71" y="232"/>
                </a:moveTo>
                <a:cubicBezTo>
                  <a:pt x="69" y="232"/>
                  <a:pt x="67" y="233"/>
                  <a:pt x="67" y="235"/>
                </a:cubicBezTo>
                <a:cubicBezTo>
                  <a:pt x="67" y="240"/>
                  <a:pt x="67" y="240"/>
                  <a:pt x="67" y="240"/>
                </a:cubicBezTo>
                <a:cubicBezTo>
                  <a:pt x="67" y="242"/>
                  <a:pt x="69" y="243"/>
                  <a:pt x="71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2"/>
                  <a:pt x="110" y="240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2"/>
                  <a:pt x="107" y="232"/>
                </a:cubicBezTo>
                <a:cubicBezTo>
                  <a:pt x="71" y="232"/>
                  <a:pt x="71" y="232"/>
                  <a:pt x="71" y="232"/>
                </a:cubicBezTo>
                <a:close/>
                <a:moveTo>
                  <a:pt x="101" y="71"/>
                </a:moveTo>
                <a:cubicBezTo>
                  <a:pt x="101" y="71"/>
                  <a:pt x="101" y="71"/>
                  <a:pt x="101" y="71"/>
                </a:cubicBezTo>
                <a:cubicBezTo>
                  <a:pt x="103" y="71"/>
                  <a:pt x="105" y="72"/>
                  <a:pt x="107" y="72"/>
                </a:cubicBezTo>
                <a:cubicBezTo>
                  <a:pt x="118" y="77"/>
                  <a:pt x="128" y="85"/>
                  <a:pt x="134" y="96"/>
                </a:cubicBezTo>
                <a:cubicBezTo>
                  <a:pt x="140" y="106"/>
                  <a:pt x="143" y="120"/>
                  <a:pt x="139" y="134"/>
                </a:cubicBezTo>
                <a:cubicBezTo>
                  <a:pt x="139" y="137"/>
                  <a:pt x="138" y="140"/>
                  <a:pt x="137" y="143"/>
                </a:cubicBezTo>
                <a:cubicBezTo>
                  <a:pt x="128" y="140"/>
                  <a:pt x="128" y="140"/>
                  <a:pt x="128" y="140"/>
                </a:cubicBezTo>
                <a:cubicBezTo>
                  <a:pt x="129" y="137"/>
                  <a:pt x="129" y="135"/>
                  <a:pt x="130" y="132"/>
                </a:cubicBezTo>
                <a:cubicBezTo>
                  <a:pt x="132" y="120"/>
                  <a:pt x="130" y="109"/>
                  <a:pt x="125" y="100"/>
                </a:cubicBezTo>
                <a:cubicBezTo>
                  <a:pt x="120" y="92"/>
                  <a:pt x="113" y="85"/>
                  <a:pt x="103" y="82"/>
                </a:cubicBezTo>
                <a:cubicBezTo>
                  <a:pt x="101" y="81"/>
                  <a:pt x="100" y="80"/>
                  <a:pt x="98" y="80"/>
                </a:cubicBezTo>
                <a:cubicBezTo>
                  <a:pt x="101" y="71"/>
                  <a:pt x="101" y="71"/>
                  <a:pt x="101" y="71"/>
                </a:cubicBezTo>
                <a:close/>
                <a:moveTo>
                  <a:pt x="93" y="113"/>
                </a:moveTo>
                <a:cubicBezTo>
                  <a:pt x="93" y="113"/>
                  <a:pt x="93" y="113"/>
                  <a:pt x="93" y="113"/>
                </a:cubicBezTo>
                <a:cubicBezTo>
                  <a:pt x="97" y="115"/>
                  <a:pt x="100" y="120"/>
                  <a:pt x="99" y="125"/>
                </a:cubicBezTo>
                <a:cubicBezTo>
                  <a:pt x="97" y="130"/>
                  <a:pt x="92" y="132"/>
                  <a:pt x="87" y="131"/>
                </a:cubicBezTo>
                <a:cubicBezTo>
                  <a:pt x="82" y="129"/>
                  <a:pt x="80" y="124"/>
                  <a:pt x="81" y="119"/>
                </a:cubicBezTo>
                <a:cubicBezTo>
                  <a:pt x="83" y="115"/>
                  <a:pt x="88" y="112"/>
                  <a:pt x="93" y="113"/>
                </a:cubicBezTo>
                <a:close/>
                <a:moveTo>
                  <a:pt x="105" y="177"/>
                </a:move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87" y="186"/>
                  <a:pt x="80" y="185"/>
                  <a:pt x="74" y="180"/>
                </a:cubicBezTo>
                <a:cubicBezTo>
                  <a:pt x="53" y="157"/>
                  <a:pt x="40" y="131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3" y="92"/>
                  <a:pt x="37" y="86"/>
                  <a:pt x="45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50" y="79"/>
                  <a:pt x="50" y="79"/>
                  <a:pt x="50" y="79"/>
                </a:cubicBezTo>
                <a:cubicBezTo>
                  <a:pt x="55" y="76"/>
                  <a:pt x="55" y="76"/>
                  <a:pt x="55" y="76"/>
                </a:cubicBezTo>
                <a:cubicBezTo>
                  <a:pt x="60" y="74"/>
                  <a:pt x="60" y="74"/>
                  <a:pt x="60" y="74"/>
                </a:cubicBezTo>
                <a:cubicBezTo>
                  <a:pt x="66" y="79"/>
                  <a:pt x="75" y="103"/>
                  <a:pt x="74" y="108"/>
                </a:cubicBezTo>
                <a:cubicBezTo>
                  <a:pt x="71" y="109"/>
                  <a:pt x="71" y="109"/>
                  <a:pt x="71" y="109"/>
                </a:cubicBezTo>
                <a:cubicBezTo>
                  <a:pt x="63" y="114"/>
                  <a:pt x="63" y="114"/>
                  <a:pt x="63" y="114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63" y="133"/>
                  <a:pt x="64" y="138"/>
                  <a:pt x="74" y="152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6" y="146"/>
                  <a:pt x="86" y="146"/>
                  <a:pt x="86" y="146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4" y="143"/>
                  <a:pt x="107" y="160"/>
                  <a:pt x="110" y="174"/>
                </a:cubicBezTo>
                <a:cubicBezTo>
                  <a:pt x="105" y="177"/>
                  <a:pt x="105" y="177"/>
                  <a:pt x="105" y="177"/>
                </a:cubicBezTo>
                <a:close/>
                <a:moveTo>
                  <a:pt x="95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6" y="91"/>
                  <a:pt x="98" y="91"/>
                  <a:pt x="100" y="92"/>
                </a:cubicBezTo>
                <a:cubicBezTo>
                  <a:pt x="109" y="96"/>
                  <a:pt x="115" y="102"/>
                  <a:pt x="118" y="109"/>
                </a:cubicBezTo>
                <a:cubicBezTo>
                  <a:pt x="121" y="116"/>
                  <a:pt x="121" y="124"/>
                  <a:pt x="119" y="132"/>
                </a:cubicBezTo>
                <a:cubicBezTo>
                  <a:pt x="119" y="133"/>
                  <a:pt x="118" y="135"/>
                  <a:pt x="117" y="137"/>
                </a:cubicBezTo>
                <a:cubicBezTo>
                  <a:pt x="108" y="134"/>
                  <a:pt x="108" y="134"/>
                  <a:pt x="108" y="134"/>
                </a:cubicBezTo>
                <a:cubicBezTo>
                  <a:pt x="109" y="132"/>
                  <a:pt x="109" y="131"/>
                  <a:pt x="110" y="129"/>
                </a:cubicBezTo>
                <a:cubicBezTo>
                  <a:pt x="111" y="123"/>
                  <a:pt x="111" y="118"/>
                  <a:pt x="109" y="113"/>
                </a:cubicBezTo>
                <a:cubicBezTo>
                  <a:pt x="107" y="108"/>
                  <a:pt x="103" y="104"/>
                  <a:pt x="96" y="101"/>
                </a:cubicBezTo>
                <a:cubicBezTo>
                  <a:pt x="95" y="100"/>
                  <a:pt x="93" y="100"/>
                  <a:pt x="92" y="99"/>
                </a:cubicBezTo>
                <a:cubicBezTo>
                  <a:pt x="95" y="90"/>
                  <a:pt x="95" y="90"/>
                  <a:pt x="95" y="90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8"/>
                  <a:pt x="165" y="258"/>
                </a:cubicBezTo>
                <a:cubicBezTo>
                  <a:pt x="10" y="258"/>
                  <a:pt x="10" y="258"/>
                  <a:pt x="10" y="258"/>
                </a:cubicBezTo>
                <a:cubicBezTo>
                  <a:pt x="5" y="258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>
            <a:spLocks noEditPoints="1"/>
          </p:cNvSpPr>
          <p:nvPr/>
        </p:nvSpPr>
        <p:spPr bwMode="auto">
          <a:xfrm>
            <a:off x="3266177" y="2257915"/>
            <a:ext cx="519105" cy="653727"/>
          </a:xfrm>
          <a:custGeom>
            <a:avLst/>
            <a:gdLst>
              <a:gd name="T0" fmla="*/ 67 w 204"/>
              <a:gd name="T1" fmla="*/ 235 h 257"/>
              <a:gd name="T2" fmla="*/ 70 w 204"/>
              <a:gd name="T3" fmla="*/ 243 h 257"/>
              <a:gd name="T4" fmla="*/ 110 w 204"/>
              <a:gd name="T5" fmla="*/ 239 h 257"/>
              <a:gd name="T6" fmla="*/ 107 w 204"/>
              <a:gd name="T7" fmla="*/ 231 h 257"/>
              <a:gd name="T8" fmla="*/ 203 w 204"/>
              <a:gd name="T9" fmla="*/ 106 h 257"/>
              <a:gd name="T10" fmla="*/ 203 w 204"/>
              <a:gd name="T11" fmla="*/ 181 h 257"/>
              <a:gd name="T12" fmla="*/ 204 w 204"/>
              <a:gd name="T13" fmla="*/ 108 h 257"/>
              <a:gd name="T14" fmla="*/ 203 w 204"/>
              <a:gd name="T15" fmla="*/ 106 h 257"/>
              <a:gd name="T16" fmla="*/ 57 w 204"/>
              <a:gd name="T17" fmla="*/ 182 h 257"/>
              <a:gd name="T18" fmla="*/ 56 w 204"/>
              <a:gd name="T19" fmla="*/ 107 h 257"/>
              <a:gd name="T20" fmla="*/ 56 w 204"/>
              <a:gd name="T21" fmla="*/ 108 h 257"/>
              <a:gd name="T22" fmla="*/ 169 w 204"/>
              <a:gd name="T23" fmla="*/ 120 h 257"/>
              <a:gd name="T24" fmla="*/ 90 w 204"/>
              <a:gd name="T25" fmla="*/ 93 h 257"/>
              <a:gd name="T26" fmla="*/ 62 w 204"/>
              <a:gd name="T27" fmla="*/ 99 h 257"/>
              <a:gd name="T28" fmla="*/ 196 w 204"/>
              <a:gd name="T29" fmla="*/ 100 h 257"/>
              <a:gd name="T30" fmla="*/ 99 w 204"/>
              <a:gd name="T31" fmla="*/ 103 h 257"/>
              <a:gd name="T32" fmla="*/ 159 w 204"/>
              <a:gd name="T33" fmla="*/ 100 h 257"/>
              <a:gd name="T34" fmla="*/ 99 w 204"/>
              <a:gd name="T35" fmla="*/ 110 h 257"/>
              <a:gd name="T36" fmla="*/ 159 w 204"/>
              <a:gd name="T37" fmla="*/ 113 h 257"/>
              <a:gd name="T38" fmla="*/ 99 w 204"/>
              <a:gd name="T39" fmla="*/ 110 h 257"/>
              <a:gd name="T40" fmla="*/ 159 w 204"/>
              <a:gd name="T41" fmla="*/ 121 h 257"/>
              <a:gd name="T42" fmla="*/ 99 w 204"/>
              <a:gd name="T43" fmla="*/ 124 h 257"/>
              <a:gd name="T44" fmla="*/ 195 w 204"/>
              <a:gd name="T45" fmla="*/ 189 h 257"/>
              <a:gd name="T46" fmla="*/ 191 w 204"/>
              <a:gd name="T47" fmla="*/ 190 h 257"/>
              <a:gd name="T48" fmla="*/ 66 w 204"/>
              <a:gd name="T49" fmla="*/ 190 h 257"/>
              <a:gd name="T50" fmla="*/ 126 w 204"/>
              <a:gd name="T51" fmla="*/ 160 h 257"/>
              <a:gd name="T52" fmla="*/ 133 w 204"/>
              <a:gd name="T53" fmla="*/ 160 h 257"/>
              <a:gd name="T54" fmla="*/ 195 w 204"/>
              <a:gd name="T55" fmla="*/ 189 h 257"/>
              <a:gd name="T56" fmla="*/ 165 w 204"/>
              <a:gd name="T57" fmla="*/ 0 h 257"/>
              <a:gd name="T58" fmla="*/ 176 w 204"/>
              <a:gd name="T59" fmla="*/ 65 h 257"/>
              <a:gd name="T60" fmla="*/ 153 w 204"/>
              <a:gd name="T61" fmla="*/ 22 h 257"/>
              <a:gd name="T62" fmla="*/ 24 w 204"/>
              <a:gd name="T63" fmla="*/ 217 h 257"/>
              <a:gd name="T64" fmla="*/ 153 w 204"/>
              <a:gd name="T65" fmla="*/ 205 h 257"/>
              <a:gd name="T66" fmla="*/ 176 w 204"/>
              <a:gd name="T67" fmla="*/ 247 h 257"/>
              <a:gd name="T68" fmla="*/ 10 w 204"/>
              <a:gd name="T69" fmla="*/ 257 h 257"/>
              <a:gd name="T70" fmla="*/ 0 w 204"/>
              <a:gd name="T71" fmla="*/ 1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4" h="257">
                <a:moveTo>
                  <a:pt x="70" y="231"/>
                </a:moveTo>
                <a:cubicBezTo>
                  <a:pt x="69" y="231"/>
                  <a:pt x="67" y="233"/>
                  <a:pt x="67" y="235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9" y="243"/>
                  <a:pt x="70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1"/>
                  <a:pt x="110" y="239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1"/>
                  <a:pt x="107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203" y="106"/>
                </a:moveTo>
                <a:cubicBezTo>
                  <a:pt x="153" y="145"/>
                  <a:pt x="153" y="145"/>
                  <a:pt x="153" y="145"/>
                </a:cubicBezTo>
                <a:cubicBezTo>
                  <a:pt x="203" y="181"/>
                  <a:pt x="203" y="181"/>
                  <a:pt x="203" y="181"/>
                </a:cubicBezTo>
                <a:cubicBezTo>
                  <a:pt x="203" y="180"/>
                  <a:pt x="204" y="179"/>
                  <a:pt x="204" y="177"/>
                </a:cubicBezTo>
                <a:cubicBezTo>
                  <a:pt x="204" y="108"/>
                  <a:pt x="204" y="108"/>
                  <a:pt x="204" y="108"/>
                </a:cubicBezTo>
                <a:cubicBezTo>
                  <a:pt x="204" y="108"/>
                  <a:pt x="203" y="107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lose/>
                <a:moveTo>
                  <a:pt x="56" y="108"/>
                </a:moveTo>
                <a:cubicBezTo>
                  <a:pt x="57" y="182"/>
                  <a:pt x="57" y="182"/>
                  <a:pt x="57" y="182"/>
                </a:cubicBezTo>
                <a:cubicBezTo>
                  <a:pt x="106" y="145"/>
                  <a:pt x="106" y="145"/>
                  <a:pt x="106" y="145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56" y="108"/>
                  <a:pt x="56" y="108"/>
                  <a:pt x="56" y="108"/>
                </a:cubicBezTo>
                <a:close/>
                <a:moveTo>
                  <a:pt x="196" y="100"/>
                </a:moveTo>
                <a:cubicBezTo>
                  <a:pt x="169" y="120"/>
                  <a:pt x="169" y="120"/>
                  <a:pt x="169" y="120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90" y="93"/>
                  <a:pt x="90" y="93"/>
                  <a:pt x="90" y="93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62" y="99"/>
                  <a:pt x="62" y="99"/>
                  <a:pt x="62" y="99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96" y="100"/>
                  <a:pt x="196" y="100"/>
                  <a:pt x="196" y="100"/>
                </a:cubicBezTo>
                <a:close/>
                <a:moveTo>
                  <a:pt x="99" y="100"/>
                </a:moveTo>
                <a:cubicBezTo>
                  <a:pt x="99" y="103"/>
                  <a:pt x="99" y="103"/>
                  <a:pt x="99" y="103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99" y="100"/>
                  <a:pt x="99" y="100"/>
                  <a:pt x="99" y="100"/>
                </a:cubicBezTo>
                <a:close/>
                <a:moveTo>
                  <a:pt x="99" y="110"/>
                </a:moveTo>
                <a:cubicBezTo>
                  <a:pt x="159" y="110"/>
                  <a:pt x="159" y="110"/>
                  <a:pt x="159" y="110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0"/>
                  <a:pt x="99" y="110"/>
                  <a:pt x="99" y="110"/>
                </a:cubicBezTo>
                <a:close/>
                <a:moveTo>
                  <a:pt x="99" y="121"/>
                </a:moveTo>
                <a:cubicBezTo>
                  <a:pt x="159" y="121"/>
                  <a:pt x="159" y="121"/>
                  <a:pt x="159" y="121"/>
                </a:cubicBezTo>
                <a:cubicBezTo>
                  <a:pt x="159" y="124"/>
                  <a:pt x="159" y="124"/>
                  <a:pt x="159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21"/>
                  <a:pt x="99" y="121"/>
                  <a:pt x="99" y="121"/>
                </a:cubicBezTo>
                <a:close/>
                <a:moveTo>
                  <a:pt x="195" y="189"/>
                </a:moveTo>
                <a:cubicBezTo>
                  <a:pt x="195" y="189"/>
                  <a:pt x="195" y="189"/>
                  <a:pt x="195" y="189"/>
                </a:cubicBezTo>
                <a:cubicBezTo>
                  <a:pt x="193" y="190"/>
                  <a:pt x="192" y="190"/>
                  <a:pt x="191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0"/>
                  <a:pt x="66" y="190"/>
                  <a:pt x="66" y="190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26" y="160"/>
                  <a:pt x="126" y="160"/>
                  <a:pt x="126" y="160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33" y="160"/>
                  <a:pt x="133" y="160"/>
                  <a:pt x="133" y="160"/>
                </a:cubicBezTo>
                <a:cubicBezTo>
                  <a:pt x="144" y="152"/>
                  <a:pt x="144" y="152"/>
                  <a:pt x="144" y="152"/>
                </a:cubicBezTo>
                <a:cubicBezTo>
                  <a:pt x="195" y="189"/>
                  <a:pt x="195" y="189"/>
                  <a:pt x="195" y="189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53" y="48"/>
                  <a:pt x="153" y="48"/>
                  <a:pt x="153" y="4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05"/>
                  <a:pt x="153" y="205"/>
                  <a:pt x="153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5" y="257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>
            <a:spLocks noEditPoints="1"/>
          </p:cNvSpPr>
          <p:nvPr/>
        </p:nvSpPr>
        <p:spPr bwMode="auto">
          <a:xfrm>
            <a:off x="1168218" y="2331149"/>
            <a:ext cx="432946" cy="537413"/>
          </a:xfrm>
          <a:custGeom>
            <a:avLst/>
            <a:gdLst>
              <a:gd name="T0" fmla="*/ 102 w 170"/>
              <a:gd name="T1" fmla="*/ 56 h 211"/>
              <a:gd name="T2" fmla="*/ 8 w 170"/>
              <a:gd name="T3" fmla="*/ 101 h 211"/>
              <a:gd name="T4" fmla="*/ 0 w 170"/>
              <a:gd name="T5" fmla="*/ 65 h 211"/>
              <a:gd name="T6" fmla="*/ 122 w 170"/>
              <a:gd name="T7" fmla="*/ 189 h 211"/>
              <a:gd name="T8" fmla="*/ 170 w 170"/>
              <a:gd name="T9" fmla="*/ 206 h 211"/>
              <a:gd name="T10" fmla="*/ 122 w 170"/>
              <a:gd name="T11" fmla="*/ 189 h 211"/>
              <a:gd name="T12" fmla="*/ 112 w 170"/>
              <a:gd name="T13" fmla="*/ 211 h 211"/>
              <a:gd name="T14" fmla="*/ 62 w 170"/>
              <a:gd name="T15" fmla="*/ 206 h 211"/>
              <a:gd name="T16" fmla="*/ 0 w 170"/>
              <a:gd name="T17" fmla="*/ 189 h 211"/>
              <a:gd name="T18" fmla="*/ 62 w 170"/>
              <a:gd name="T19" fmla="*/ 183 h 211"/>
              <a:gd name="T20" fmla="*/ 81 w 170"/>
              <a:gd name="T21" fmla="*/ 158 h 211"/>
              <a:gd name="T22" fmla="*/ 0 w 170"/>
              <a:gd name="T23" fmla="*/ 150 h 211"/>
              <a:gd name="T24" fmla="*/ 8 w 170"/>
              <a:gd name="T25" fmla="*/ 114 h 211"/>
              <a:gd name="T26" fmla="*/ 102 w 170"/>
              <a:gd name="T27" fmla="*/ 158 h 211"/>
              <a:gd name="T28" fmla="*/ 93 w 170"/>
              <a:gd name="T29" fmla="*/ 183 h 211"/>
              <a:gd name="T30" fmla="*/ 112 w 170"/>
              <a:gd name="T31" fmla="*/ 189 h 211"/>
              <a:gd name="T32" fmla="*/ 8 w 170"/>
              <a:gd name="T33" fmla="*/ 0 h 211"/>
              <a:gd name="T34" fmla="*/ 102 w 170"/>
              <a:gd name="T35" fmla="*/ 44 h 211"/>
              <a:gd name="T36" fmla="*/ 0 w 170"/>
              <a:gd name="T37" fmla="*/ 36 h 211"/>
              <a:gd name="T38" fmla="*/ 8 w 170"/>
              <a:gd name="T39" fmla="*/ 0 h 211"/>
              <a:gd name="T40" fmla="*/ 111 w 170"/>
              <a:gd name="T41" fmla="*/ 158 h 211"/>
              <a:gd name="T42" fmla="*/ 170 w 170"/>
              <a:gd name="T43" fmla="*/ 150 h 211"/>
              <a:gd name="T44" fmla="*/ 162 w 170"/>
              <a:gd name="T45" fmla="*/ 114 h 211"/>
              <a:gd name="T46" fmla="*/ 124 w 170"/>
              <a:gd name="T47" fmla="*/ 17 h 211"/>
              <a:gd name="T48" fmla="*/ 145 w 170"/>
              <a:gd name="T49" fmla="*/ 26 h 211"/>
              <a:gd name="T50" fmla="*/ 124 w 170"/>
              <a:gd name="T51" fmla="*/ 17 h 211"/>
              <a:gd name="T52" fmla="*/ 145 w 170"/>
              <a:gd name="T53" fmla="*/ 131 h 211"/>
              <a:gd name="T54" fmla="*/ 124 w 170"/>
              <a:gd name="T55" fmla="*/ 141 h 211"/>
              <a:gd name="T56" fmla="*/ 124 w 170"/>
              <a:gd name="T57" fmla="*/ 74 h 211"/>
              <a:gd name="T58" fmla="*/ 145 w 170"/>
              <a:gd name="T59" fmla="*/ 83 h 211"/>
              <a:gd name="T60" fmla="*/ 124 w 170"/>
              <a:gd name="T61" fmla="*/ 74 h 211"/>
              <a:gd name="T62" fmla="*/ 111 w 170"/>
              <a:gd name="T63" fmla="*/ 44 h 211"/>
              <a:gd name="T64" fmla="*/ 170 w 170"/>
              <a:gd name="T65" fmla="*/ 36 h 211"/>
              <a:gd name="T66" fmla="*/ 162 w 170"/>
              <a:gd name="T67" fmla="*/ 0 h 211"/>
              <a:gd name="T68" fmla="*/ 111 w 170"/>
              <a:gd name="T69" fmla="*/ 56 h 211"/>
              <a:gd name="T70" fmla="*/ 162 w 170"/>
              <a:gd name="T71" fmla="*/ 101 h 211"/>
              <a:gd name="T72" fmla="*/ 170 w 170"/>
              <a:gd name="T73" fmla="*/ 65 h 211"/>
              <a:gd name="T74" fmla="*/ 111 w 170"/>
              <a:gd name="T75" fmla="*/ 5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0" h="211">
                <a:moveTo>
                  <a:pt x="8" y="56"/>
                </a:moveTo>
                <a:cubicBezTo>
                  <a:pt x="102" y="56"/>
                  <a:pt x="102" y="56"/>
                  <a:pt x="102" y="56"/>
                </a:cubicBezTo>
                <a:cubicBezTo>
                  <a:pt x="102" y="101"/>
                  <a:pt x="102" y="101"/>
                  <a:pt x="102" y="101"/>
                </a:cubicBezTo>
                <a:cubicBezTo>
                  <a:pt x="8" y="101"/>
                  <a:pt x="8" y="101"/>
                  <a:pt x="8" y="101"/>
                </a:cubicBezTo>
                <a:cubicBezTo>
                  <a:pt x="4" y="101"/>
                  <a:pt x="0" y="97"/>
                  <a:pt x="0" y="93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8" y="56"/>
                </a:cubicBezTo>
                <a:close/>
                <a:moveTo>
                  <a:pt x="122" y="189"/>
                </a:moveTo>
                <a:cubicBezTo>
                  <a:pt x="170" y="189"/>
                  <a:pt x="170" y="189"/>
                  <a:pt x="170" y="189"/>
                </a:cubicBezTo>
                <a:cubicBezTo>
                  <a:pt x="170" y="206"/>
                  <a:pt x="170" y="206"/>
                  <a:pt x="170" y="206"/>
                </a:cubicBezTo>
                <a:cubicBezTo>
                  <a:pt x="122" y="206"/>
                  <a:pt x="122" y="206"/>
                  <a:pt x="122" y="206"/>
                </a:cubicBezTo>
                <a:cubicBezTo>
                  <a:pt x="122" y="189"/>
                  <a:pt x="122" y="189"/>
                  <a:pt x="122" y="189"/>
                </a:cubicBezTo>
                <a:close/>
                <a:moveTo>
                  <a:pt x="112" y="206"/>
                </a:moveTo>
                <a:cubicBezTo>
                  <a:pt x="112" y="211"/>
                  <a:pt x="112" y="211"/>
                  <a:pt x="112" y="211"/>
                </a:cubicBezTo>
                <a:cubicBezTo>
                  <a:pt x="62" y="211"/>
                  <a:pt x="62" y="211"/>
                  <a:pt x="62" y="21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189"/>
                  <a:pt x="0" y="189"/>
                  <a:pt x="0" y="189"/>
                </a:cubicBezTo>
                <a:cubicBezTo>
                  <a:pt x="62" y="189"/>
                  <a:pt x="62" y="189"/>
                  <a:pt x="62" y="189"/>
                </a:cubicBezTo>
                <a:cubicBezTo>
                  <a:pt x="62" y="183"/>
                  <a:pt x="62" y="183"/>
                  <a:pt x="62" y="183"/>
                </a:cubicBezTo>
                <a:cubicBezTo>
                  <a:pt x="81" y="183"/>
                  <a:pt x="81" y="183"/>
                  <a:pt x="81" y="183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8" y="158"/>
                  <a:pt x="8" y="158"/>
                  <a:pt x="8" y="158"/>
                </a:cubicBezTo>
                <a:cubicBezTo>
                  <a:pt x="4" y="158"/>
                  <a:pt x="0" y="154"/>
                  <a:pt x="0" y="15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17"/>
                  <a:pt x="4" y="114"/>
                  <a:pt x="8" y="11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3" y="183"/>
                  <a:pt x="93" y="183"/>
                  <a:pt x="93" y="183"/>
                </a:cubicBezTo>
                <a:cubicBezTo>
                  <a:pt x="112" y="183"/>
                  <a:pt x="112" y="183"/>
                  <a:pt x="112" y="183"/>
                </a:cubicBezTo>
                <a:cubicBezTo>
                  <a:pt x="112" y="189"/>
                  <a:pt x="112" y="189"/>
                  <a:pt x="112" y="189"/>
                </a:cubicBezTo>
                <a:cubicBezTo>
                  <a:pt x="112" y="206"/>
                  <a:pt x="112" y="206"/>
                  <a:pt x="112" y="206"/>
                </a:cubicBezTo>
                <a:close/>
                <a:moveTo>
                  <a:pt x="8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0"/>
                  <a:pt x="0" y="36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11" y="114"/>
                </a:moveTo>
                <a:cubicBezTo>
                  <a:pt x="111" y="158"/>
                  <a:pt x="111" y="158"/>
                  <a:pt x="111" y="158"/>
                </a:cubicBezTo>
                <a:cubicBezTo>
                  <a:pt x="162" y="158"/>
                  <a:pt x="162" y="158"/>
                  <a:pt x="162" y="158"/>
                </a:cubicBezTo>
                <a:cubicBezTo>
                  <a:pt x="167" y="158"/>
                  <a:pt x="170" y="154"/>
                  <a:pt x="170" y="150"/>
                </a:cubicBezTo>
                <a:cubicBezTo>
                  <a:pt x="170" y="122"/>
                  <a:pt x="170" y="122"/>
                  <a:pt x="170" y="122"/>
                </a:cubicBezTo>
                <a:cubicBezTo>
                  <a:pt x="170" y="117"/>
                  <a:pt x="167" y="114"/>
                  <a:pt x="162" y="114"/>
                </a:cubicBezTo>
                <a:cubicBezTo>
                  <a:pt x="111" y="114"/>
                  <a:pt x="111" y="114"/>
                  <a:pt x="111" y="114"/>
                </a:cubicBezTo>
                <a:close/>
                <a:moveTo>
                  <a:pt x="124" y="17"/>
                </a:moveTo>
                <a:cubicBezTo>
                  <a:pt x="145" y="17"/>
                  <a:pt x="145" y="17"/>
                  <a:pt x="145" y="17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17"/>
                  <a:pt x="124" y="17"/>
                  <a:pt x="124" y="17"/>
                </a:cubicBezTo>
                <a:close/>
                <a:moveTo>
                  <a:pt x="124" y="131"/>
                </a:moveTo>
                <a:cubicBezTo>
                  <a:pt x="145" y="131"/>
                  <a:pt x="145" y="131"/>
                  <a:pt x="145" y="131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31"/>
                  <a:pt x="124" y="131"/>
                  <a:pt x="124" y="131"/>
                </a:cubicBezTo>
                <a:close/>
                <a:moveTo>
                  <a:pt x="124" y="74"/>
                </a:moveTo>
                <a:cubicBezTo>
                  <a:pt x="145" y="74"/>
                  <a:pt x="145" y="74"/>
                  <a:pt x="145" y="74"/>
                </a:cubicBezTo>
                <a:cubicBezTo>
                  <a:pt x="145" y="83"/>
                  <a:pt x="145" y="83"/>
                  <a:pt x="145" y="83"/>
                </a:cubicBezTo>
                <a:cubicBezTo>
                  <a:pt x="124" y="83"/>
                  <a:pt x="124" y="83"/>
                  <a:pt x="124" y="83"/>
                </a:cubicBezTo>
                <a:cubicBezTo>
                  <a:pt x="124" y="74"/>
                  <a:pt x="124" y="74"/>
                  <a:pt x="124" y="74"/>
                </a:cubicBezTo>
                <a:close/>
                <a:moveTo>
                  <a:pt x="111" y="0"/>
                </a:moveTo>
                <a:cubicBezTo>
                  <a:pt x="111" y="44"/>
                  <a:pt x="111" y="44"/>
                  <a:pt x="111" y="44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67" y="44"/>
                  <a:pt x="170" y="40"/>
                  <a:pt x="170" y="36"/>
                </a:cubicBezTo>
                <a:cubicBezTo>
                  <a:pt x="170" y="8"/>
                  <a:pt x="170" y="8"/>
                  <a:pt x="170" y="8"/>
                </a:cubicBezTo>
                <a:cubicBezTo>
                  <a:pt x="170" y="4"/>
                  <a:pt x="167" y="0"/>
                  <a:pt x="162" y="0"/>
                </a:cubicBezTo>
                <a:cubicBezTo>
                  <a:pt x="111" y="0"/>
                  <a:pt x="111" y="0"/>
                  <a:pt x="111" y="0"/>
                </a:cubicBezTo>
                <a:close/>
                <a:moveTo>
                  <a:pt x="111" y="56"/>
                </a:moveTo>
                <a:cubicBezTo>
                  <a:pt x="111" y="101"/>
                  <a:pt x="111" y="101"/>
                  <a:pt x="111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7" y="101"/>
                  <a:pt x="170" y="97"/>
                  <a:pt x="170" y="93"/>
                </a:cubicBezTo>
                <a:cubicBezTo>
                  <a:pt x="170" y="65"/>
                  <a:pt x="170" y="65"/>
                  <a:pt x="170" y="65"/>
                </a:cubicBezTo>
                <a:cubicBezTo>
                  <a:pt x="170" y="60"/>
                  <a:pt x="167" y="56"/>
                  <a:pt x="162" y="56"/>
                </a:cubicBezTo>
                <a:lnTo>
                  <a:pt x="111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2118115" y="2306378"/>
            <a:ext cx="644034" cy="491103"/>
          </a:xfrm>
          <a:custGeom>
            <a:avLst/>
            <a:gdLst>
              <a:gd name="T0" fmla="*/ 106 w 253"/>
              <a:gd name="T1" fmla="*/ 70 h 193"/>
              <a:gd name="T2" fmla="*/ 119 w 253"/>
              <a:gd name="T3" fmla="*/ 46 h 193"/>
              <a:gd name="T4" fmla="*/ 162 w 253"/>
              <a:gd name="T5" fmla="*/ 6 h 193"/>
              <a:gd name="T6" fmla="*/ 241 w 253"/>
              <a:gd name="T7" fmla="*/ 10 h 193"/>
              <a:gd name="T8" fmla="*/ 175 w 253"/>
              <a:gd name="T9" fmla="*/ 28 h 193"/>
              <a:gd name="T10" fmla="*/ 136 w 253"/>
              <a:gd name="T11" fmla="*/ 36 h 193"/>
              <a:gd name="T12" fmla="*/ 140 w 253"/>
              <a:gd name="T13" fmla="*/ 46 h 193"/>
              <a:gd name="T14" fmla="*/ 233 w 253"/>
              <a:gd name="T15" fmla="*/ 70 h 193"/>
              <a:gd name="T16" fmla="*/ 248 w 253"/>
              <a:gd name="T17" fmla="*/ 179 h 193"/>
              <a:gd name="T18" fmla="*/ 15 w 253"/>
              <a:gd name="T19" fmla="*/ 193 h 193"/>
              <a:gd name="T20" fmla="*/ 0 w 253"/>
              <a:gd name="T21" fmla="*/ 85 h 193"/>
              <a:gd name="T22" fmla="*/ 23 w 253"/>
              <a:gd name="T23" fmla="*/ 101 h 193"/>
              <a:gd name="T24" fmla="*/ 48 w 253"/>
              <a:gd name="T25" fmla="*/ 116 h 193"/>
              <a:gd name="T26" fmla="*/ 23 w 253"/>
              <a:gd name="T27" fmla="*/ 101 h 193"/>
              <a:gd name="T28" fmla="*/ 205 w 253"/>
              <a:gd name="T29" fmla="*/ 169 h 193"/>
              <a:gd name="T30" fmla="*/ 230 w 253"/>
              <a:gd name="T31" fmla="*/ 153 h 193"/>
              <a:gd name="T32" fmla="*/ 168 w 253"/>
              <a:gd name="T33" fmla="*/ 153 h 193"/>
              <a:gd name="T34" fmla="*/ 193 w 253"/>
              <a:gd name="T35" fmla="*/ 169 h 193"/>
              <a:gd name="T36" fmla="*/ 168 w 253"/>
              <a:gd name="T37" fmla="*/ 153 h 193"/>
              <a:gd name="T38" fmla="*/ 60 w 253"/>
              <a:gd name="T39" fmla="*/ 169 h 193"/>
              <a:gd name="T40" fmla="*/ 157 w 253"/>
              <a:gd name="T41" fmla="*/ 153 h 193"/>
              <a:gd name="T42" fmla="*/ 23 w 253"/>
              <a:gd name="T43" fmla="*/ 153 h 193"/>
              <a:gd name="T44" fmla="*/ 48 w 253"/>
              <a:gd name="T45" fmla="*/ 169 h 193"/>
              <a:gd name="T46" fmla="*/ 23 w 253"/>
              <a:gd name="T47" fmla="*/ 153 h 193"/>
              <a:gd name="T48" fmla="*/ 190 w 253"/>
              <a:gd name="T49" fmla="*/ 143 h 193"/>
              <a:gd name="T50" fmla="*/ 230 w 253"/>
              <a:gd name="T51" fmla="*/ 128 h 193"/>
              <a:gd name="T52" fmla="*/ 154 w 253"/>
              <a:gd name="T53" fmla="*/ 128 h 193"/>
              <a:gd name="T54" fmla="*/ 179 w 253"/>
              <a:gd name="T55" fmla="*/ 143 h 193"/>
              <a:gd name="T56" fmla="*/ 154 w 253"/>
              <a:gd name="T57" fmla="*/ 128 h 193"/>
              <a:gd name="T58" fmla="*/ 118 w 253"/>
              <a:gd name="T59" fmla="*/ 143 h 193"/>
              <a:gd name="T60" fmla="*/ 143 w 253"/>
              <a:gd name="T61" fmla="*/ 128 h 193"/>
              <a:gd name="T62" fmla="*/ 82 w 253"/>
              <a:gd name="T63" fmla="*/ 128 h 193"/>
              <a:gd name="T64" fmla="*/ 106 w 253"/>
              <a:gd name="T65" fmla="*/ 143 h 193"/>
              <a:gd name="T66" fmla="*/ 82 w 253"/>
              <a:gd name="T67" fmla="*/ 128 h 193"/>
              <a:gd name="T68" fmla="*/ 45 w 253"/>
              <a:gd name="T69" fmla="*/ 143 h 193"/>
              <a:gd name="T70" fmla="*/ 70 w 253"/>
              <a:gd name="T71" fmla="*/ 128 h 193"/>
              <a:gd name="T72" fmla="*/ 23 w 253"/>
              <a:gd name="T73" fmla="*/ 128 h 193"/>
              <a:gd name="T74" fmla="*/ 33 w 253"/>
              <a:gd name="T75" fmla="*/ 143 h 193"/>
              <a:gd name="T76" fmla="*/ 23 w 253"/>
              <a:gd name="T77" fmla="*/ 128 h 193"/>
              <a:gd name="T78" fmla="*/ 205 w 253"/>
              <a:gd name="T79" fmla="*/ 116 h 193"/>
              <a:gd name="T80" fmla="*/ 230 w 253"/>
              <a:gd name="T81" fmla="*/ 101 h 193"/>
              <a:gd name="T82" fmla="*/ 60 w 253"/>
              <a:gd name="T83" fmla="*/ 101 h 193"/>
              <a:gd name="T84" fmla="*/ 84 w 253"/>
              <a:gd name="T85" fmla="*/ 116 h 193"/>
              <a:gd name="T86" fmla="*/ 60 w 253"/>
              <a:gd name="T87" fmla="*/ 101 h 193"/>
              <a:gd name="T88" fmla="*/ 96 w 253"/>
              <a:gd name="T89" fmla="*/ 116 h 193"/>
              <a:gd name="T90" fmla="*/ 121 w 253"/>
              <a:gd name="T91" fmla="*/ 101 h 193"/>
              <a:gd name="T92" fmla="*/ 132 w 253"/>
              <a:gd name="T93" fmla="*/ 101 h 193"/>
              <a:gd name="T94" fmla="*/ 157 w 253"/>
              <a:gd name="T95" fmla="*/ 116 h 193"/>
              <a:gd name="T96" fmla="*/ 132 w 253"/>
              <a:gd name="T97" fmla="*/ 101 h 193"/>
              <a:gd name="T98" fmla="*/ 168 w 253"/>
              <a:gd name="T99" fmla="*/ 116 h 193"/>
              <a:gd name="T100" fmla="*/ 193 w 253"/>
              <a:gd name="T101" fmla="*/ 10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3" h="193">
                <a:moveTo>
                  <a:pt x="15" y="70"/>
                </a:moveTo>
                <a:cubicBezTo>
                  <a:pt x="106" y="70"/>
                  <a:pt x="106" y="70"/>
                  <a:pt x="106" y="70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19" y="42"/>
                  <a:pt x="120" y="37"/>
                  <a:pt x="122" y="31"/>
                </a:cubicBezTo>
                <a:cubicBezTo>
                  <a:pt x="132" y="3"/>
                  <a:pt x="146" y="0"/>
                  <a:pt x="162" y="6"/>
                </a:cubicBezTo>
                <a:cubicBezTo>
                  <a:pt x="169" y="8"/>
                  <a:pt x="175" y="12"/>
                  <a:pt x="182" y="16"/>
                </a:cubicBezTo>
                <a:cubicBezTo>
                  <a:pt x="200" y="27"/>
                  <a:pt x="221" y="40"/>
                  <a:pt x="241" y="10"/>
                </a:cubicBezTo>
                <a:cubicBezTo>
                  <a:pt x="253" y="17"/>
                  <a:pt x="253" y="17"/>
                  <a:pt x="253" y="17"/>
                </a:cubicBezTo>
                <a:cubicBezTo>
                  <a:pt x="226" y="59"/>
                  <a:pt x="199" y="43"/>
                  <a:pt x="175" y="28"/>
                </a:cubicBezTo>
                <a:cubicBezTo>
                  <a:pt x="169" y="25"/>
                  <a:pt x="163" y="21"/>
                  <a:pt x="158" y="19"/>
                </a:cubicBezTo>
                <a:cubicBezTo>
                  <a:pt x="149" y="16"/>
                  <a:pt x="142" y="19"/>
                  <a:pt x="136" y="36"/>
                </a:cubicBezTo>
                <a:cubicBezTo>
                  <a:pt x="134" y="40"/>
                  <a:pt x="133" y="43"/>
                  <a:pt x="133" y="46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41" y="70"/>
                  <a:pt x="248" y="77"/>
                  <a:pt x="248" y="85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87"/>
                  <a:pt x="241" y="193"/>
                  <a:pt x="233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7" y="193"/>
                  <a:pt x="0" y="187"/>
                  <a:pt x="0" y="17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7"/>
                  <a:pt x="7" y="70"/>
                  <a:pt x="15" y="70"/>
                </a:cubicBezTo>
                <a:close/>
                <a:moveTo>
                  <a:pt x="23" y="101"/>
                </a:moveTo>
                <a:cubicBezTo>
                  <a:pt x="23" y="116"/>
                  <a:pt x="23" y="116"/>
                  <a:pt x="23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23" y="101"/>
                  <a:pt x="23" y="101"/>
                  <a:pt x="23" y="101"/>
                </a:cubicBezTo>
                <a:close/>
                <a:moveTo>
                  <a:pt x="205" y="153"/>
                </a:moveTo>
                <a:cubicBezTo>
                  <a:pt x="205" y="169"/>
                  <a:pt x="205" y="169"/>
                  <a:pt x="205" y="169"/>
                </a:cubicBezTo>
                <a:cubicBezTo>
                  <a:pt x="230" y="169"/>
                  <a:pt x="230" y="169"/>
                  <a:pt x="230" y="169"/>
                </a:cubicBezTo>
                <a:cubicBezTo>
                  <a:pt x="230" y="153"/>
                  <a:pt x="230" y="153"/>
                  <a:pt x="230" y="153"/>
                </a:cubicBezTo>
                <a:cubicBezTo>
                  <a:pt x="205" y="153"/>
                  <a:pt x="205" y="153"/>
                  <a:pt x="205" y="153"/>
                </a:cubicBezTo>
                <a:close/>
                <a:moveTo>
                  <a:pt x="168" y="153"/>
                </a:moveTo>
                <a:cubicBezTo>
                  <a:pt x="168" y="159"/>
                  <a:pt x="168" y="164"/>
                  <a:pt x="168" y="169"/>
                </a:cubicBezTo>
                <a:cubicBezTo>
                  <a:pt x="177" y="169"/>
                  <a:pt x="185" y="169"/>
                  <a:pt x="193" y="169"/>
                </a:cubicBezTo>
                <a:cubicBezTo>
                  <a:pt x="193" y="164"/>
                  <a:pt x="193" y="159"/>
                  <a:pt x="193" y="153"/>
                </a:cubicBezTo>
                <a:cubicBezTo>
                  <a:pt x="185" y="153"/>
                  <a:pt x="177" y="153"/>
                  <a:pt x="168" y="153"/>
                </a:cubicBezTo>
                <a:close/>
                <a:moveTo>
                  <a:pt x="60" y="153"/>
                </a:moveTo>
                <a:cubicBezTo>
                  <a:pt x="60" y="159"/>
                  <a:pt x="60" y="164"/>
                  <a:pt x="60" y="169"/>
                </a:cubicBezTo>
                <a:cubicBezTo>
                  <a:pt x="92" y="169"/>
                  <a:pt x="124" y="169"/>
                  <a:pt x="157" y="169"/>
                </a:cubicBezTo>
                <a:cubicBezTo>
                  <a:pt x="157" y="164"/>
                  <a:pt x="157" y="159"/>
                  <a:pt x="157" y="153"/>
                </a:cubicBezTo>
                <a:cubicBezTo>
                  <a:pt x="124" y="153"/>
                  <a:pt x="92" y="153"/>
                  <a:pt x="60" y="153"/>
                </a:cubicBezTo>
                <a:close/>
                <a:moveTo>
                  <a:pt x="23" y="153"/>
                </a:moveTo>
                <a:cubicBezTo>
                  <a:pt x="23" y="169"/>
                  <a:pt x="23" y="169"/>
                  <a:pt x="23" y="169"/>
                </a:cubicBezTo>
                <a:cubicBezTo>
                  <a:pt x="48" y="169"/>
                  <a:pt x="48" y="169"/>
                  <a:pt x="48" y="169"/>
                </a:cubicBezTo>
                <a:cubicBezTo>
                  <a:pt x="48" y="153"/>
                  <a:pt x="48" y="153"/>
                  <a:pt x="48" y="153"/>
                </a:cubicBezTo>
                <a:cubicBezTo>
                  <a:pt x="23" y="153"/>
                  <a:pt x="23" y="153"/>
                  <a:pt x="23" y="153"/>
                </a:cubicBezTo>
                <a:close/>
                <a:moveTo>
                  <a:pt x="190" y="128"/>
                </a:moveTo>
                <a:cubicBezTo>
                  <a:pt x="190" y="143"/>
                  <a:pt x="190" y="143"/>
                  <a:pt x="190" y="143"/>
                </a:cubicBezTo>
                <a:cubicBezTo>
                  <a:pt x="230" y="143"/>
                  <a:pt x="230" y="143"/>
                  <a:pt x="230" y="143"/>
                </a:cubicBezTo>
                <a:cubicBezTo>
                  <a:pt x="230" y="128"/>
                  <a:pt x="230" y="128"/>
                  <a:pt x="230" y="128"/>
                </a:cubicBezTo>
                <a:cubicBezTo>
                  <a:pt x="190" y="128"/>
                  <a:pt x="190" y="128"/>
                  <a:pt x="190" y="128"/>
                </a:cubicBezTo>
                <a:close/>
                <a:moveTo>
                  <a:pt x="154" y="128"/>
                </a:moveTo>
                <a:cubicBezTo>
                  <a:pt x="154" y="133"/>
                  <a:pt x="154" y="138"/>
                  <a:pt x="154" y="143"/>
                </a:cubicBezTo>
                <a:cubicBezTo>
                  <a:pt x="162" y="143"/>
                  <a:pt x="171" y="143"/>
                  <a:pt x="179" y="143"/>
                </a:cubicBezTo>
                <a:cubicBezTo>
                  <a:pt x="179" y="138"/>
                  <a:pt x="179" y="133"/>
                  <a:pt x="179" y="128"/>
                </a:cubicBezTo>
                <a:cubicBezTo>
                  <a:pt x="171" y="128"/>
                  <a:pt x="162" y="128"/>
                  <a:pt x="154" y="128"/>
                </a:cubicBezTo>
                <a:close/>
                <a:moveTo>
                  <a:pt x="118" y="128"/>
                </a:moveTo>
                <a:cubicBezTo>
                  <a:pt x="118" y="133"/>
                  <a:pt x="118" y="138"/>
                  <a:pt x="118" y="143"/>
                </a:cubicBezTo>
                <a:cubicBezTo>
                  <a:pt x="126" y="143"/>
                  <a:pt x="134" y="143"/>
                  <a:pt x="143" y="143"/>
                </a:cubicBezTo>
                <a:cubicBezTo>
                  <a:pt x="143" y="138"/>
                  <a:pt x="143" y="133"/>
                  <a:pt x="143" y="128"/>
                </a:cubicBezTo>
                <a:cubicBezTo>
                  <a:pt x="134" y="128"/>
                  <a:pt x="126" y="128"/>
                  <a:pt x="118" y="128"/>
                </a:cubicBezTo>
                <a:close/>
                <a:moveTo>
                  <a:pt x="82" y="128"/>
                </a:moveTo>
                <a:cubicBezTo>
                  <a:pt x="82" y="133"/>
                  <a:pt x="82" y="138"/>
                  <a:pt x="82" y="143"/>
                </a:cubicBezTo>
                <a:cubicBezTo>
                  <a:pt x="90" y="143"/>
                  <a:pt x="98" y="143"/>
                  <a:pt x="106" y="143"/>
                </a:cubicBezTo>
                <a:cubicBezTo>
                  <a:pt x="106" y="138"/>
                  <a:pt x="106" y="133"/>
                  <a:pt x="106" y="128"/>
                </a:cubicBezTo>
                <a:cubicBezTo>
                  <a:pt x="98" y="128"/>
                  <a:pt x="90" y="128"/>
                  <a:pt x="82" y="128"/>
                </a:cubicBezTo>
                <a:close/>
                <a:moveTo>
                  <a:pt x="45" y="128"/>
                </a:moveTo>
                <a:cubicBezTo>
                  <a:pt x="45" y="133"/>
                  <a:pt x="45" y="138"/>
                  <a:pt x="45" y="143"/>
                </a:cubicBezTo>
                <a:cubicBezTo>
                  <a:pt x="54" y="143"/>
                  <a:pt x="62" y="143"/>
                  <a:pt x="70" y="143"/>
                </a:cubicBezTo>
                <a:cubicBezTo>
                  <a:pt x="70" y="138"/>
                  <a:pt x="70" y="133"/>
                  <a:pt x="70" y="128"/>
                </a:cubicBezTo>
                <a:cubicBezTo>
                  <a:pt x="62" y="128"/>
                  <a:pt x="54" y="128"/>
                  <a:pt x="45" y="128"/>
                </a:cubicBezTo>
                <a:close/>
                <a:moveTo>
                  <a:pt x="23" y="128"/>
                </a:moveTo>
                <a:cubicBezTo>
                  <a:pt x="23" y="143"/>
                  <a:pt x="23" y="143"/>
                  <a:pt x="23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23" y="128"/>
                  <a:pt x="23" y="128"/>
                  <a:pt x="23" y="128"/>
                </a:cubicBezTo>
                <a:close/>
                <a:moveTo>
                  <a:pt x="205" y="101"/>
                </a:moveTo>
                <a:cubicBezTo>
                  <a:pt x="205" y="116"/>
                  <a:pt x="205" y="116"/>
                  <a:pt x="205" y="116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01"/>
                  <a:pt x="230" y="101"/>
                  <a:pt x="230" y="101"/>
                </a:cubicBezTo>
                <a:cubicBezTo>
                  <a:pt x="205" y="101"/>
                  <a:pt x="205" y="101"/>
                  <a:pt x="205" y="101"/>
                </a:cubicBezTo>
                <a:close/>
                <a:moveTo>
                  <a:pt x="60" y="101"/>
                </a:moveTo>
                <a:cubicBezTo>
                  <a:pt x="60" y="106"/>
                  <a:pt x="60" y="111"/>
                  <a:pt x="60" y="116"/>
                </a:cubicBezTo>
                <a:cubicBezTo>
                  <a:pt x="68" y="116"/>
                  <a:pt x="76" y="116"/>
                  <a:pt x="84" y="116"/>
                </a:cubicBezTo>
                <a:cubicBezTo>
                  <a:pt x="84" y="111"/>
                  <a:pt x="84" y="106"/>
                  <a:pt x="84" y="101"/>
                </a:cubicBezTo>
                <a:cubicBezTo>
                  <a:pt x="76" y="101"/>
                  <a:pt x="68" y="101"/>
                  <a:pt x="60" y="101"/>
                </a:cubicBezTo>
                <a:close/>
                <a:moveTo>
                  <a:pt x="96" y="101"/>
                </a:moveTo>
                <a:cubicBezTo>
                  <a:pt x="96" y="106"/>
                  <a:pt x="96" y="111"/>
                  <a:pt x="96" y="116"/>
                </a:cubicBezTo>
                <a:cubicBezTo>
                  <a:pt x="104" y="116"/>
                  <a:pt x="112" y="116"/>
                  <a:pt x="121" y="116"/>
                </a:cubicBezTo>
                <a:cubicBezTo>
                  <a:pt x="121" y="111"/>
                  <a:pt x="121" y="106"/>
                  <a:pt x="121" y="101"/>
                </a:cubicBezTo>
                <a:cubicBezTo>
                  <a:pt x="112" y="101"/>
                  <a:pt x="104" y="101"/>
                  <a:pt x="96" y="101"/>
                </a:cubicBezTo>
                <a:close/>
                <a:moveTo>
                  <a:pt x="132" y="101"/>
                </a:moveTo>
                <a:cubicBezTo>
                  <a:pt x="132" y="106"/>
                  <a:pt x="132" y="111"/>
                  <a:pt x="132" y="116"/>
                </a:cubicBezTo>
                <a:cubicBezTo>
                  <a:pt x="140" y="116"/>
                  <a:pt x="149" y="116"/>
                  <a:pt x="157" y="116"/>
                </a:cubicBezTo>
                <a:cubicBezTo>
                  <a:pt x="157" y="111"/>
                  <a:pt x="157" y="106"/>
                  <a:pt x="157" y="101"/>
                </a:cubicBezTo>
                <a:cubicBezTo>
                  <a:pt x="149" y="101"/>
                  <a:pt x="140" y="101"/>
                  <a:pt x="132" y="101"/>
                </a:cubicBezTo>
                <a:close/>
                <a:moveTo>
                  <a:pt x="168" y="101"/>
                </a:moveTo>
                <a:cubicBezTo>
                  <a:pt x="168" y="106"/>
                  <a:pt x="168" y="111"/>
                  <a:pt x="168" y="116"/>
                </a:cubicBezTo>
                <a:cubicBezTo>
                  <a:pt x="177" y="116"/>
                  <a:pt x="185" y="116"/>
                  <a:pt x="193" y="116"/>
                </a:cubicBezTo>
                <a:cubicBezTo>
                  <a:pt x="193" y="111"/>
                  <a:pt x="193" y="106"/>
                  <a:pt x="193" y="101"/>
                </a:cubicBezTo>
                <a:cubicBezTo>
                  <a:pt x="185" y="101"/>
                  <a:pt x="177" y="101"/>
                  <a:pt x="168" y="10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Freeform 131"/>
          <p:cNvSpPr>
            <a:spLocks noEditPoints="1"/>
          </p:cNvSpPr>
          <p:nvPr/>
        </p:nvSpPr>
        <p:spPr bwMode="auto">
          <a:xfrm>
            <a:off x="1145602" y="3262736"/>
            <a:ext cx="516951" cy="639726"/>
          </a:xfrm>
          <a:custGeom>
            <a:avLst/>
            <a:gdLst>
              <a:gd name="T0" fmla="*/ 190 w 203"/>
              <a:gd name="T1" fmla="*/ 227 h 251"/>
              <a:gd name="T2" fmla="*/ 140 w 203"/>
              <a:gd name="T3" fmla="*/ 245 h 251"/>
              <a:gd name="T4" fmla="*/ 102 w 203"/>
              <a:gd name="T5" fmla="*/ 0 h 251"/>
              <a:gd name="T6" fmla="*/ 0 w 203"/>
              <a:gd name="T7" fmla="*/ 101 h 251"/>
              <a:gd name="T8" fmla="*/ 96 w 203"/>
              <a:gd name="T9" fmla="*/ 203 h 251"/>
              <a:gd name="T10" fmla="*/ 77 w 203"/>
              <a:gd name="T11" fmla="*/ 221 h 251"/>
              <a:gd name="T12" fmla="*/ 11 w 203"/>
              <a:gd name="T13" fmla="*/ 227 h 251"/>
              <a:gd name="T14" fmla="*/ 77 w 203"/>
              <a:gd name="T15" fmla="*/ 245 h 251"/>
              <a:gd name="T16" fmla="*/ 129 w 203"/>
              <a:gd name="T17" fmla="*/ 251 h 251"/>
              <a:gd name="T18" fmla="*/ 129 w 203"/>
              <a:gd name="T19" fmla="*/ 227 h 251"/>
              <a:gd name="T20" fmla="*/ 109 w 203"/>
              <a:gd name="T21" fmla="*/ 221 h 251"/>
              <a:gd name="T22" fmla="*/ 173 w 203"/>
              <a:gd name="T23" fmla="*/ 173 h 251"/>
              <a:gd name="T24" fmla="*/ 173 w 203"/>
              <a:gd name="T25" fmla="*/ 29 h 251"/>
              <a:gd name="T26" fmla="*/ 180 w 203"/>
              <a:gd name="T27" fmla="*/ 110 h 251"/>
              <a:gd name="T28" fmla="*/ 158 w 203"/>
              <a:gd name="T29" fmla="*/ 128 h 251"/>
              <a:gd name="T30" fmla="*/ 180 w 203"/>
              <a:gd name="T31" fmla="*/ 110 h 251"/>
              <a:gd name="T32" fmla="*/ 135 w 203"/>
              <a:gd name="T33" fmla="*/ 135 h 251"/>
              <a:gd name="T34" fmla="*/ 112 w 203"/>
              <a:gd name="T35" fmla="*/ 110 h 251"/>
              <a:gd name="T36" fmla="*/ 93 w 203"/>
              <a:gd name="T37" fmla="*/ 110 h 251"/>
              <a:gd name="T38" fmla="*/ 68 w 203"/>
              <a:gd name="T39" fmla="*/ 135 h 251"/>
              <a:gd name="T40" fmla="*/ 93 w 203"/>
              <a:gd name="T41" fmla="*/ 110 h 251"/>
              <a:gd name="T42" fmla="*/ 46 w 203"/>
              <a:gd name="T43" fmla="*/ 128 h 251"/>
              <a:gd name="T44" fmla="*/ 24 w 203"/>
              <a:gd name="T45" fmla="*/ 110 h 251"/>
              <a:gd name="T46" fmla="*/ 24 w 203"/>
              <a:gd name="T47" fmla="*/ 92 h 251"/>
              <a:gd name="T48" fmla="*/ 46 w 203"/>
              <a:gd name="T49" fmla="*/ 75 h 251"/>
              <a:gd name="T50" fmla="*/ 24 w 203"/>
              <a:gd name="T51" fmla="*/ 92 h 251"/>
              <a:gd name="T52" fmla="*/ 68 w 203"/>
              <a:gd name="T53" fmla="*/ 68 h 251"/>
              <a:gd name="T54" fmla="*/ 93 w 203"/>
              <a:gd name="T55" fmla="*/ 92 h 251"/>
              <a:gd name="T56" fmla="*/ 112 w 203"/>
              <a:gd name="T57" fmla="*/ 92 h 251"/>
              <a:gd name="T58" fmla="*/ 135 w 203"/>
              <a:gd name="T59" fmla="*/ 68 h 251"/>
              <a:gd name="T60" fmla="*/ 112 w 203"/>
              <a:gd name="T61" fmla="*/ 92 h 251"/>
              <a:gd name="T62" fmla="*/ 158 w 203"/>
              <a:gd name="T63" fmla="*/ 75 h 251"/>
              <a:gd name="T64" fmla="*/ 180 w 203"/>
              <a:gd name="T65" fmla="*/ 92 h 251"/>
              <a:gd name="T66" fmla="*/ 112 w 203"/>
              <a:gd name="T67" fmla="*/ 24 h 251"/>
              <a:gd name="T68" fmla="*/ 128 w 203"/>
              <a:gd name="T69" fmla="*/ 45 h 251"/>
              <a:gd name="T70" fmla="*/ 112 w 203"/>
              <a:gd name="T71" fmla="*/ 24 h 251"/>
              <a:gd name="T72" fmla="*/ 128 w 203"/>
              <a:gd name="T73" fmla="*/ 157 h 251"/>
              <a:gd name="T74" fmla="*/ 112 w 203"/>
              <a:gd name="T75" fmla="*/ 179 h 251"/>
              <a:gd name="T76" fmla="*/ 93 w 203"/>
              <a:gd name="T77" fmla="*/ 180 h 251"/>
              <a:gd name="T78" fmla="*/ 75 w 203"/>
              <a:gd name="T79" fmla="*/ 157 h 251"/>
              <a:gd name="T80" fmla="*/ 93 w 203"/>
              <a:gd name="T81" fmla="*/ 180 h 251"/>
              <a:gd name="T82" fmla="*/ 75 w 203"/>
              <a:gd name="T83" fmla="*/ 45 h 251"/>
              <a:gd name="T84" fmla="*/ 93 w 203"/>
              <a:gd name="T85" fmla="*/ 23 h 251"/>
              <a:gd name="T86" fmla="*/ 170 w 203"/>
              <a:gd name="T87" fmla="*/ 145 h 251"/>
              <a:gd name="T88" fmla="*/ 145 w 203"/>
              <a:gd name="T89" fmla="*/ 169 h 251"/>
              <a:gd name="T90" fmla="*/ 170 w 203"/>
              <a:gd name="T91" fmla="*/ 145 h 251"/>
              <a:gd name="T92" fmla="*/ 58 w 203"/>
              <a:gd name="T93" fmla="*/ 169 h 251"/>
              <a:gd name="T94" fmla="*/ 33 w 203"/>
              <a:gd name="T95" fmla="*/ 145 h 251"/>
              <a:gd name="T96" fmla="*/ 33 w 203"/>
              <a:gd name="T97" fmla="*/ 58 h 251"/>
              <a:gd name="T98" fmla="*/ 58 w 203"/>
              <a:gd name="T99" fmla="*/ 33 h 251"/>
              <a:gd name="T100" fmla="*/ 33 w 203"/>
              <a:gd name="T101" fmla="*/ 58 h 251"/>
              <a:gd name="T102" fmla="*/ 145 w 203"/>
              <a:gd name="T103" fmla="*/ 33 h 251"/>
              <a:gd name="T104" fmla="*/ 170 w 203"/>
              <a:gd name="T105" fmla="*/ 58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251">
                <a:moveTo>
                  <a:pt x="140" y="227"/>
                </a:moveTo>
                <a:cubicBezTo>
                  <a:pt x="190" y="227"/>
                  <a:pt x="190" y="227"/>
                  <a:pt x="190" y="227"/>
                </a:cubicBezTo>
                <a:cubicBezTo>
                  <a:pt x="190" y="245"/>
                  <a:pt x="190" y="245"/>
                  <a:pt x="190" y="245"/>
                </a:cubicBezTo>
                <a:cubicBezTo>
                  <a:pt x="140" y="245"/>
                  <a:pt x="140" y="245"/>
                  <a:pt x="140" y="245"/>
                </a:cubicBezTo>
                <a:cubicBezTo>
                  <a:pt x="140" y="227"/>
                  <a:pt x="140" y="227"/>
                  <a:pt x="140" y="227"/>
                </a:cubicBezTo>
                <a:close/>
                <a:moveTo>
                  <a:pt x="102" y="0"/>
                </a:moveTo>
                <a:cubicBezTo>
                  <a:pt x="74" y="0"/>
                  <a:pt x="48" y="11"/>
                  <a:pt x="30" y="29"/>
                </a:cubicBezTo>
                <a:cubicBezTo>
                  <a:pt x="11" y="48"/>
                  <a:pt x="0" y="73"/>
                  <a:pt x="0" y="101"/>
                </a:cubicBezTo>
                <a:cubicBezTo>
                  <a:pt x="0" y="129"/>
                  <a:pt x="11" y="155"/>
                  <a:pt x="30" y="173"/>
                </a:cubicBezTo>
                <a:cubicBezTo>
                  <a:pt x="47" y="190"/>
                  <a:pt x="70" y="201"/>
                  <a:pt x="96" y="203"/>
                </a:cubicBezTo>
                <a:cubicBezTo>
                  <a:pt x="96" y="221"/>
                  <a:pt x="96" y="221"/>
                  <a:pt x="96" y="221"/>
                </a:cubicBezTo>
                <a:cubicBezTo>
                  <a:pt x="77" y="221"/>
                  <a:pt x="77" y="221"/>
                  <a:pt x="77" y="221"/>
                </a:cubicBezTo>
                <a:cubicBezTo>
                  <a:pt x="77" y="227"/>
                  <a:pt x="77" y="227"/>
                  <a:pt x="77" y="227"/>
                </a:cubicBezTo>
                <a:cubicBezTo>
                  <a:pt x="11" y="227"/>
                  <a:pt x="11" y="227"/>
                  <a:pt x="11" y="227"/>
                </a:cubicBezTo>
                <a:cubicBezTo>
                  <a:pt x="11" y="245"/>
                  <a:pt x="11" y="245"/>
                  <a:pt x="11" y="245"/>
                </a:cubicBezTo>
                <a:cubicBezTo>
                  <a:pt x="77" y="245"/>
                  <a:pt x="77" y="245"/>
                  <a:pt x="77" y="245"/>
                </a:cubicBezTo>
                <a:cubicBezTo>
                  <a:pt x="77" y="251"/>
                  <a:pt x="77" y="251"/>
                  <a:pt x="77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45"/>
                  <a:pt x="129" y="245"/>
                  <a:pt x="129" y="245"/>
                </a:cubicBezTo>
                <a:cubicBezTo>
                  <a:pt x="129" y="227"/>
                  <a:pt x="129" y="227"/>
                  <a:pt x="129" y="227"/>
                </a:cubicBezTo>
                <a:cubicBezTo>
                  <a:pt x="129" y="221"/>
                  <a:pt x="129" y="221"/>
                  <a:pt x="129" y="221"/>
                </a:cubicBezTo>
                <a:cubicBezTo>
                  <a:pt x="109" y="221"/>
                  <a:pt x="109" y="221"/>
                  <a:pt x="109" y="221"/>
                </a:cubicBezTo>
                <a:cubicBezTo>
                  <a:pt x="109" y="203"/>
                  <a:pt x="109" y="203"/>
                  <a:pt x="109" y="203"/>
                </a:cubicBezTo>
                <a:cubicBezTo>
                  <a:pt x="134" y="201"/>
                  <a:pt x="157" y="190"/>
                  <a:pt x="173" y="173"/>
                </a:cubicBezTo>
                <a:cubicBezTo>
                  <a:pt x="192" y="155"/>
                  <a:pt x="203" y="129"/>
                  <a:pt x="203" y="101"/>
                </a:cubicBezTo>
                <a:cubicBezTo>
                  <a:pt x="203" y="73"/>
                  <a:pt x="192" y="48"/>
                  <a:pt x="173" y="29"/>
                </a:cubicBezTo>
                <a:cubicBezTo>
                  <a:pt x="155" y="11"/>
                  <a:pt x="130" y="0"/>
                  <a:pt x="102" y="0"/>
                </a:cubicBezTo>
                <a:close/>
                <a:moveTo>
                  <a:pt x="180" y="110"/>
                </a:moveTo>
                <a:cubicBezTo>
                  <a:pt x="176" y="116"/>
                  <a:pt x="170" y="121"/>
                  <a:pt x="161" y="126"/>
                </a:cubicBezTo>
                <a:cubicBezTo>
                  <a:pt x="160" y="126"/>
                  <a:pt x="159" y="127"/>
                  <a:pt x="158" y="128"/>
                </a:cubicBezTo>
                <a:cubicBezTo>
                  <a:pt x="159" y="122"/>
                  <a:pt x="159" y="116"/>
                  <a:pt x="159" y="110"/>
                </a:cubicBezTo>
                <a:cubicBezTo>
                  <a:pt x="180" y="110"/>
                  <a:pt x="180" y="110"/>
                  <a:pt x="180" y="110"/>
                </a:cubicBezTo>
                <a:close/>
                <a:moveTo>
                  <a:pt x="139" y="110"/>
                </a:moveTo>
                <a:cubicBezTo>
                  <a:pt x="138" y="119"/>
                  <a:pt x="137" y="127"/>
                  <a:pt x="135" y="135"/>
                </a:cubicBezTo>
                <a:cubicBezTo>
                  <a:pt x="128" y="137"/>
                  <a:pt x="120" y="138"/>
                  <a:pt x="112" y="13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39" y="110"/>
                  <a:pt x="139" y="110"/>
                  <a:pt x="139" y="110"/>
                </a:cubicBezTo>
                <a:close/>
                <a:moveTo>
                  <a:pt x="93" y="110"/>
                </a:moveTo>
                <a:cubicBezTo>
                  <a:pt x="93" y="138"/>
                  <a:pt x="93" y="138"/>
                  <a:pt x="93" y="138"/>
                </a:cubicBezTo>
                <a:cubicBezTo>
                  <a:pt x="84" y="138"/>
                  <a:pt x="76" y="137"/>
                  <a:pt x="68" y="135"/>
                </a:cubicBezTo>
                <a:cubicBezTo>
                  <a:pt x="66" y="127"/>
                  <a:pt x="65" y="119"/>
                  <a:pt x="65" y="110"/>
                </a:cubicBezTo>
                <a:cubicBezTo>
                  <a:pt x="93" y="110"/>
                  <a:pt x="93" y="110"/>
                  <a:pt x="93" y="110"/>
                </a:cubicBezTo>
                <a:close/>
                <a:moveTo>
                  <a:pt x="44" y="110"/>
                </a:moveTo>
                <a:cubicBezTo>
                  <a:pt x="44" y="116"/>
                  <a:pt x="45" y="122"/>
                  <a:pt x="46" y="128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33" y="121"/>
                  <a:pt x="27" y="116"/>
                  <a:pt x="24" y="110"/>
                </a:cubicBezTo>
                <a:cubicBezTo>
                  <a:pt x="44" y="110"/>
                  <a:pt x="44" y="110"/>
                  <a:pt x="44" y="110"/>
                </a:cubicBezTo>
                <a:close/>
                <a:moveTo>
                  <a:pt x="24" y="92"/>
                </a:moveTo>
                <a:cubicBezTo>
                  <a:pt x="27" y="86"/>
                  <a:pt x="34" y="81"/>
                  <a:pt x="42" y="77"/>
                </a:cubicBezTo>
                <a:cubicBezTo>
                  <a:pt x="43" y="76"/>
                  <a:pt x="44" y="76"/>
                  <a:pt x="46" y="75"/>
                </a:cubicBezTo>
                <a:cubicBezTo>
                  <a:pt x="45" y="80"/>
                  <a:pt x="44" y="86"/>
                  <a:pt x="44" y="92"/>
                </a:cubicBezTo>
                <a:cubicBezTo>
                  <a:pt x="24" y="92"/>
                  <a:pt x="24" y="92"/>
                  <a:pt x="24" y="92"/>
                </a:cubicBezTo>
                <a:close/>
                <a:moveTo>
                  <a:pt x="65" y="92"/>
                </a:moveTo>
                <a:cubicBezTo>
                  <a:pt x="65" y="83"/>
                  <a:pt x="66" y="75"/>
                  <a:pt x="68" y="68"/>
                </a:cubicBezTo>
                <a:cubicBezTo>
                  <a:pt x="76" y="66"/>
                  <a:pt x="84" y="65"/>
                  <a:pt x="93" y="64"/>
                </a:cubicBezTo>
                <a:cubicBezTo>
                  <a:pt x="93" y="92"/>
                  <a:pt x="93" y="92"/>
                  <a:pt x="93" y="92"/>
                </a:cubicBezTo>
                <a:cubicBezTo>
                  <a:pt x="65" y="92"/>
                  <a:pt x="65" y="92"/>
                  <a:pt x="65" y="92"/>
                </a:cubicBezTo>
                <a:close/>
                <a:moveTo>
                  <a:pt x="112" y="92"/>
                </a:moveTo>
                <a:cubicBezTo>
                  <a:pt x="112" y="64"/>
                  <a:pt x="112" y="64"/>
                  <a:pt x="112" y="64"/>
                </a:cubicBezTo>
                <a:cubicBezTo>
                  <a:pt x="120" y="65"/>
                  <a:pt x="128" y="66"/>
                  <a:pt x="135" y="68"/>
                </a:cubicBezTo>
                <a:cubicBezTo>
                  <a:pt x="137" y="75"/>
                  <a:pt x="138" y="83"/>
                  <a:pt x="139" y="92"/>
                </a:cubicBezTo>
                <a:cubicBezTo>
                  <a:pt x="112" y="92"/>
                  <a:pt x="112" y="92"/>
                  <a:pt x="112" y="92"/>
                </a:cubicBezTo>
                <a:close/>
                <a:moveTo>
                  <a:pt x="159" y="92"/>
                </a:moveTo>
                <a:cubicBezTo>
                  <a:pt x="159" y="86"/>
                  <a:pt x="159" y="80"/>
                  <a:pt x="158" y="75"/>
                </a:cubicBezTo>
                <a:cubicBezTo>
                  <a:pt x="159" y="76"/>
                  <a:pt x="160" y="76"/>
                  <a:pt x="161" y="77"/>
                </a:cubicBezTo>
                <a:cubicBezTo>
                  <a:pt x="170" y="81"/>
                  <a:pt x="176" y="86"/>
                  <a:pt x="180" y="92"/>
                </a:cubicBezTo>
                <a:cubicBezTo>
                  <a:pt x="159" y="92"/>
                  <a:pt x="159" y="92"/>
                  <a:pt x="159" y="92"/>
                </a:cubicBezTo>
                <a:close/>
                <a:moveTo>
                  <a:pt x="112" y="24"/>
                </a:moveTo>
                <a:cubicBezTo>
                  <a:pt x="117" y="27"/>
                  <a:pt x="122" y="34"/>
                  <a:pt x="126" y="42"/>
                </a:cubicBezTo>
                <a:cubicBezTo>
                  <a:pt x="127" y="43"/>
                  <a:pt x="127" y="44"/>
                  <a:pt x="128" y="45"/>
                </a:cubicBezTo>
                <a:cubicBezTo>
                  <a:pt x="123" y="44"/>
                  <a:pt x="117" y="44"/>
                  <a:pt x="112" y="44"/>
                </a:cubicBezTo>
                <a:cubicBezTo>
                  <a:pt x="112" y="24"/>
                  <a:pt x="112" y="24"/>
                  <a:pt x="112" y="24"/>
                </a:cubicBezTo>
                <a:close/>
                <a:moveTo>
                  <a:pt x="112" y="159"/>
                </a:moveTo>
                <a:cubicBezTo>
                  <a:pt x="117" y="159"/>
                  <a:pt x="123" y="158"/>
                  <a:pt x="128" y="157"/>
                </a:cubicBezTo>
                <a:cubicBezTo>
                  <a:pt x="127" y="159"/>
                  <a:pt x="127" y="160"/>
                  <a:pt x="126" y="161"/>
                </a:cubicBezTo>
                <a:cubicBezTo>
                  <a:pt x="122" y="169"/>
                  <a:pt x="117" y="175"/>
                  <a:pt x="112" y="179"/>
                </a:cubicBezTo>
                <a:cubicBezTo>
                  <a:pt x="112" y="159"/>
                  <a:pt x="112" y="159"/>
                  <a:pt x="112" y="159"/>
                </a:cubicBezTo>
                <a:close/>
                <a:moveTo>
                  <a:pt x="93" y="180"/>
                </a:moveTo>
                <a:cubicBezTo>
                  <a:pt x="87" y="177"/>
                  <a:pt x="82" y="170"/>
                  <a:pt x="77" y="161"/>
                </a:cubicBezTo>
                <a:cubicBezTo>
                  <a:pt x="77" y="160"/>
                  <a:pt x="76" y="159"/>
                  <a:pt x="75" y="157"/>
                </a:cubicBezTo>
                <a:cubicBezTo>
                  <a:pt x="81" y="158"/>
                  <a:pt x="87" y="159"/>
                  <a:pt x="93" y="159"/>
                </a:cubicBezTo>
                <a:cubicBezTo>
                  <a:pt x="93" y="180"/>
                  <a:pt x="93" y="180"/>
                  <a:pt x="93" y="180"/>
                </a:cubicBezTo>
                <a:close/>
                <a:moveTo>
                  <a:pt x="93" y="43"/>
                </a:moveTo>
                <a:cubicBezTo>
                  <a:pt x="87" y="44"/>
                  <a:pt x="81" y="44"/>
                  <a:pt x="75" y="45"/>
                </a:cubicBezTo>
                <a:cubicBezTo>
                  <a:pt x="76" y="44"/>
                  <a:pt x="77" y="43"/>
                  <a:pt x="77" y="42"/>
                </a:cubicBezTo>
                <a:cubicBezTo>
                  <a:pt x="82" y="33"/>
                  <a:pt x="87" y="26"/>
                  <a:pt x="93" y="23"/>
                </a:cubicBezTo>
                <a:cubicBezTo>
                  <a:pt x="93" y="43"/>
                  <a:pt x="93" y="43"/>
                  <a:pt x="93" y="43"/>
                </a:cubicBezTo>
                <a:close/>
                <a:moveTo>
                  <a:pt x="170" y="145"/>
                </a:moveTo>
                <a:cubicBezTo>
                  <a:pt x="167" y="150"/>
                  <a:pt x="163" y="154"/>
                  <a:pt x="159" y="158"/>
                </a:cubicBezTo>
                <a:cubicBezTo>
                  <a:pt x="155" y="163"/>
                  <a:pt x="150" y="166"/>
                  <a:pt x="145" y="169"/>
                </a:cubicBezTo>
                <a:cubicBezTo>
                  <a:pt x="148" y="164"/>
                  <a:pt x="150" y="158"/>
                  <a:pt x="152" y="152"/>
                </a:cubicBezTo>
                <a:cubicBezTo>
                  <a:pt x="159" y="150"/>
                  <a:pt x="165" y="147"/>
                  <a:pt x="170" y="145"/>
                </a:cubicBezTo>
                <a:close/>
                <a:moveTo>
                  <a:pt x="51" y="152"/>
                </a:moveTo>
                <a:cubicBezTo>
                  <a:pt x="53" y="158"/>
                  <a:pt x="56" y="164"/>
                  <a:pt x="58" y="169"/>
                </a:cubicBezTo>
                <a:cubicBezTo>
                  <a:pt x="53" y="166"/>
                  <a:pt x="49" y="163"/>
                  <a:pt x="45" y="158"/>
                </a:cubicBezTo>
                <a:cubicBezTo>
                  <a:pt x="40" y="154"/>
                  <a:pt x="37" y="150"/>
                  <a:pt x="33" y="145"/>
                </a:cubicBezTo>
                <a:cubicBezTo>
                  <a:pt x="39" y="147"/>
                  <a:pt x="45" y="150"/>
                  <a:pt x="51" y="152"/>
                </a:cubicBezTo>
                <a:close/>
                <a:moveTo>
                  <a:pt x="33" y="58"/>
                </a:moveTo>
                <a:cubicBezTo>
                  <a:pt x="37" y="53"/>
                  <a:pt x="40" y="48"/>
                  <a:pt x="45" y="44"/>
                </a:cubicBezTo>
                <a:cubicBezTo>
                  <a:pt x="49" y="40"/>
                  <a:pt x="53" y="36"/>
                  <a:pt x="58" y="33"/>
                </a:cubicBezTo>
                <a:cubicBezTo>
                  <a:pt x="56" y="38"/>
                  <a:pt x="53" y="44"/>
                  <a:pt x="51" y="51"/>
                </a:cubicBezTo>
                <a:cubicBezTo>
                  <a:pt x="45" y="53"/>
                  <a:pt x="39" y="55"/>
                  <a:pt x="33" y="58"/>
                </a:cubicBezTo>
                <a:close/>
                <a:moveTo>
                  <a:pt x="152" y="51"/>
                </a:moveTo>
                <a:cubicBezTo>
                  <a:pt x="150" y="44"/>
                  <a:pt x="148" y="38"/>
                  <a:pt x="145" y="33"/>
                </a:cubicBezTo>
                <a:cubicBezTo>
                  <a:pt x="150" y="36"/>
                  <a:pt x="155" y="40"/>
                  <a:pt x="159" y="44"/>
                </a:cubicBezTo>
                <a:cubicBezTo>
                  <a:pt x="163" y="48"/>
                  <a:pt x="167" y="53"/>
                  <a:pt x="170" y="58"/>
                </a:cubicBezTo>
                <a:cubicBezTo>
                  <a:pt x="165" y="55"/>
                  <a:pt x="159" y="53"/>
                  <a:pt x="152" y="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>
            <a:spLocks noEditPoints="1"/>
          </p:cNvSpPr>
          <p:nvPr/>
        </p:nvSpPr>
        <p:spPr bwMode="auto">
          <a:xfrm>
            <a:off x="1117600" y="4388181"/>
            <a:ext cx="572954" cy="542798"/>
          </a:xfrm>
          <a:custGeom>
            <a:avLst/>
            <a:gdLst>
              <a:gd name="T0" fmla="*/ 62 w 225"/>
              <a:gd name="T1" fmla="*/ 84 h 213"/>
              <a:gd name="T2" fmla="*/ 166 w 225"/>
              <a:gd name="T3" fmla="*/ 84 h 213"/>
              <a:gd name="T4" fmla="*/ 166 w 225"/>
              <a:gd name="T5" fmla="*/ 29 h 213"/>
              <a:gd name="T6" fmla="*/ 159 w 225"/>
              <a:gd name="T7" fmla="*/ 38 h 213"/>
              <a:gd name="T8" fmla="*/ 157 w 225"/>
              <a:gd name="T9" fmla="*/ 40 h 213"/>
              <a:gd name="T10" fmla="*/ 156 w 225"/>
              <a:gd name="T11" fmla="*/ 39 h 213"/>
              <a:gd name="T12" fmla="*/ 93 w 225"/>
              <a:gd name="T13" fmla="*/ 15 h 213"/>
              <a:gd name="T14" fmla="*/ 62 w 225"/>
              <a:gd name="T15" fmla="*/ 15 h 213"/>
              <a:gd name="T16" fmla="*/ 62 w 225"/>
              <a:gd name="T17" fmla="*/ 84 h 213"/>
              <a:gd name="T18" fmla="*/ 198 w 225"/>
              <a:gd name="T19" fmla="*/ 182 h 213"/>
              <a:gd name="T20" fmla="*/ 198 w 225"/>
              <a:gd name="T21" fmla="*/ 203 h 213"/>
              <a:gd name="T22" fmla="*/ 198 w 225"/>
              <a:gd name="T23" fmla="*/ 213 h 213"/>
              <a:gd name="T24" fmla="*/ 188 w 225"/>
              <a:gd name="T25" fmla="*/ 213 h 213"/>
              <a:gd name="T26" fmla="*/ 41 w 225"/>
              <a:gd name="T27" fmla="*/ 213 h 213"/>
              <a:gd name="T28" fmla="*/ 32 w 225"/>
              <a:gd name="T29" fmla="*/ 213 h 213"/>
              <a:gd name="T30" fmla="*/ 32 w 225"/>
              <a:gd name="T31" fmla="*/ 203 h 213"/>
              <a:gd name="T32" fmla="*/ 32 w 225"/>
              <a:gd name="T33" fmla="*/ 182 h 213"/>
              <a:gd name="T34" fmla="*/ 24 w 225"/>
              <a:gd name="T35" fmla="*/ 182 h 213"/>
              <a:gd name="T36" fmla="*/ 0 w 225"/>
              <a:gd name="T37" fmla="*/ 157 h 213"/>
              <a:gd name="T38" fmla="*/ 0 w 225"/>
              <a:gd name="T39" fmla="*/ 94 h 213"/>
              <a:gd name="T40" fmla="*/ 24 w 225"/>
              <a:gd name="T41" fmla="*/ 69 h 213"/>
              <a:gd name="T42" fmla="*/ 47 w 225"/>
              <a:gd name="T43" fmla="*/ 69 h 213"/>
              <a:gd name="T44" fmla="*/ 47 w 225"/>
              <a:gd name="T45" fmla="*/ 8 h 213"/>
              <a:gd name="T46" fmla="*/ 47 w 225"/>
              <a:gd name="T47" fmla="*/ 0 h 213"/>
              <a:gd name="T48" fmla="*/ 55 w 225"/>
              <a:gd name="T49" fmla="*/ 0 h 213"/>
              <a:gd name="T50" fmla="*/ 95 w 225"/>
              <a:gd name="T51" fmla="*/ 0 h 213"/>
              <a:gd name="T52" fmla="*/ 95 w 225"/>
              <a:gd name="T53" fmla="*/ 0 h 213"/>
              <a:gd name="T54" fmla="*/ 96 w 225"/>
              <a:gd name="T55" fmla="*/ 0 h 213"/>
              <a:gd name="T56" fmla="*/ 174 w 225"/>
              <a:gd name="T57" fmla="*/ 10 h 213"/>
              <a:gd name="T58" fmla="*/ 180 w 225"/>
              <a:gd name="T59" fmla="*/ 11 h 213"/>
              <a:gd name="T60" fmla="*/ 180 w 225"/>
              <a:gd name="T61" fmla="*/ 17 h 213"/>
              <a:gd name="T62" fmla="*/ 180 w 225"/>
              <a:gd name="T63" fmla="*/ 69 h 213"/>
              <a:gd name="T64" fmla="*/ 201 w 225"/>
              <a:gd name="T65" fmla="*/ 69 h 213"/>
              <a:gd name="T66" fmla="*/ 225 w 225"/>
              <a:gd name="T67" fmla="*/ 94 h 213"/>
              <a:gd name="T68" fmla="*/ 225 w 225"/>
              <a:gd name="T69" fmla="*/ 157 h 213"/>
              <a:gd name="T70" fmla="*/ 201 w 225"/>
              <a:gd name="T71" fmla="*/ 182 h 213"/>
              <a:gd name="T72" fmla="*/ 198 w 225"/>
              <a:gd name="T73" fmla="*/ 182 h 213"/>
              <a:gd name="T74" fmla="*/ 51 w 225"/>
              <a:gd name="T75" fmla="*/ 182 h 213"/>
              <a:gd name="T76" fmla="*/ 51 w 225"/>
              <a:gd name="T77" fmla="*/ 194 h 213"/>
              <a:gd name="T78" fmla="*/ 178 w 225"/>
              <a:gd name="T79" fmla="*/ 194 h 213"/>
              <a:gd name="T80" fmla="*/ 178 w 225"/>
              <a:gd name="T81" fmla="*/ 182 h 213"/>
              <a:gd name="T82" fmla="*/ 51 w 225"/>
              <a:gd name="T83" fmla="*/ 182 h 213"/>
              <a:gd name="T84" fmla="*/ 80 w 225"/>
              <a:gd name="T85" fmla="*/ 64 h 213"/>
              <a:gd name="T86" fmla="*/ 152 w 225"/>
              <a:gd name="T87" fmla="*/ 64 h 213"/>
              <a:gd name="T88" fmla="*/ 152 w 225"/>
              <a:gd name="T89" fmla="*/ 69 h 213"/>
              <a:gd name="T90" fmla="*/ 80 w 225"/>
              <a:gd name="T91" fmla="*/ 69 h 213"/>
              <a:gd name="T92" fmla="*/ 80 w 225"/>
              <a:gd name="T93" fmla="*/ 64 h 213"/>
              <a:gd name="T94" fmla="*/ 80 w 225"/>
              <a:gd name="T95" fmla="*/ 48 h 213"/>
              <a:gd name="T96" fmla="*/ 148 w 225"/>
              <a:gd name="T97" fmla="*/ 48 h 213"/>
              <a:gd name="T98" fmla="*/ 148 w 225"/>
              <a:gd name="T99" fmla="*/ 53 h 213"/>
              <a:gd name="T100" fmla="*/ 80 w 225"/>
              <a:gd name="T101" fmla="*/ 53 h 213"/>
              <a:gd name="T102" fmla="*/ 80 w 225"/>
              <a:gd name="T103" fmla="*/ 48 h 213"/>
              <a:gd name="T104" fmla="*/ 80 w 225"/>
              <a:gd name="T105" fmla="*/ 33 h 213"/>
              <a:gd name="T106" fmla="*/ 111 w 225"/>
              <a:gd name="T107" fmla="*/ 33 h 213"/>
              <a:gd name="T108" fmla="*/ 111 w 225"/>
              <a:gd name="T109" fmla="*/ 38 h 213"/>
              <a:gd name="T110" fmla="*/ 80 w 225"/>
              <a:gd name="T111" fmla="*/ 38 h 213"/>
              <a:gd name="T112" fmla="*/ 80 w 225"/>
              <a:gd name="T113" fmla="*/ 33 h 213"/>
              <a:gd name="T114" fmla="*/ 163 w 225"/>
              <a:gd name="T115" fmla="*/ 24 h 213"/>
              <a:gd name="T116" fmla="*/ 156 w 225"/>
              <a:gd name="T117" fmla="*/ 34 h 213"/>
              <a:gd name="T118" fmla="*/ 112 w 225"/>
              <a:gd name="T119" fmla="*/ 17 h 213"/>
              <a:gd name="T120" fmla="*/ 163 w 225"/>
              <a:gd name="T121" fmla="*/ 2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5" h="213">
                <a:moveTo>
                  <a:pt x="62" y="84"/>
                </a:moveTo>
                <a:cubicBezTo>
                  <a:pt x="166" y="84"/>
                  <a:pt x="166" y="84"/>
                  <a:pt x="166" y="84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40"/>
                  <a:pt x="157" y="40"/>
                  <a:pt x="157" y="40"/>
                </a:cubicBezTo>
                <a:cubicBezTo>
                  <a:pt x="156" y="39"/>
                  <a:pt x="156" y="39"/>
                  <a:pt x="156" y="39"/>
                </a:cubicBezTo>
                <a:cubicBezTo>
                  <a:pt x="93" y="15"/>
                  <a:pt x="93" y="15"/>
                  <a:pt x="93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84"/>
                  <a:pt x="62" y="84"/>
                  <a:pt x="62" y="84"/>
                </a:cubicBezTo>
                <a:close/>
                <a:moveTo>
                  <a:pt x="198" y="182"/>
                </a:moveTo>
                <a:cubicBezTo>
                  <a:pt x="198" y="203"/>
                  <a:pt x="198" y="203"/>
                  <a:pt x="198" y="203"/>
                </a:cubicBezTo>
                <a:cubicBezTo>
                  <a:pt x="198" y="213"/>
                  <a:pt x="198" y="213"/>
                  <a:pt x="198" y="213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41" y="213"/>
                  <a:pt x="41" y="213"/>
                  <a:pt x="41" y="213"/>
                </a:cubicBezTo>
                <a:cubicBezTo>
                  <a:pt x="32" y="213"/>
                  <a:pt x="32" y="213"/>
                  <a:pt x="32" y="213"/>
                </a:cubicBezTo>
                <a:cubicBezTo>
                  <a:pt x="32" y="203"/>
                  <a:pt x="32" y="203"/>
                  <a:pt x="32" y="20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24" y="182"/>
                  <a:pt x="24" y="182"/>
                  <a:pt x="24" y="182"/>
                </a:cubicBezTo>
                <a:cubicBezTo>
                  <a:pt x="11" y="182"/>
                  <a:pt x="0" y="171"/>
                  <a:pt x="0" y="15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80"/>
                  <a:pt x="11" y="69"/>
                  <a:pt x="24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0"/>
                  <a:pt x="47" y="0"/>
                  <a:pt x="47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80" y="11"/>
                  <a:pt x="180" y="11"/>
                  <a:pt x="180" y="11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201" y="69"/>
                  <a:pt x="201" y="69"/>
                  <a:pt x="201" y="69"/>
                </a:cubicBezTo>
                <a:cubicBezTo>
                  <a:pt x="214" y="69"/>
                  <a:pt x="225" y="80"/>
                  <a:pt x="225" y="94"/>
                </a:cubicBezTo>
                <a:cubicBezTo>
                  <a:pt x="225" y="157"/>
                  <a:pt x="225" y="157"/>
                  <a:pt x="225" y="157"/>
                </a:cubicBezTo>
                <a:cubicBezTo>
                  <a:pt x="225" y="171"/>
                  <a:pt x="214" y="182"/>
                  <a:pt x="201" y="182"/>
                </a:cubicBezTo>
                <a:cubicBezTo>
                  <a:pt x="198" y="182"/>
                  <a:pt x="198" y="182"/>
                  <a:pt x="198" y="182"/>
                </a:cubicBezTo>
                <a:close/>
                <a:moveTo>
                  <a:pt x="51" y="182"/>
                </a:moveTo>
                <a:cubicBezTo>
                  <a:pt x="51" y="194"/>
                  <a:pt x="51" y="194"/>
                  <a:pt x="51" y="194"/>
                </a:cubicBezTo>
                <a:cubicBezTo>
                  <a:pt x="178" y="194"/>
                  <a:pt x="178" y="194"/>
                  <a:pt x="178" y="194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51" y="182"/>
                  <a:pt x="51" y="182"/>
                  <a:pt x="51" y="182"/>
                </a:cubicBezTo>
                <a:close/>
                <a:moveTo>
                  <a:pt x="80" y="64"/>
                </a:moveTo>
                <a:cubicBezTo>
                  <a:pt x="152" y="64"/>
                  <a:pt x="152" y="64"/>
                  <a:pt x="152" y="64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80" y="64"/>
                  <a:pt x="80" y="64"/>
                  <a:pt x="80" y="64"/>
                </a:cubicBezTo>
                <a:close/>
                <a:moveTo>
                  <a:pt x="8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48" y="53"/>
                  <a:pt x="148" y="53"/>
                  <a:pt x="148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48"/>
                  <a:pt x="80" y="48"/>
                  <a:pt x="80" y="48"/>
                </a:cubicBezTo>
                <a:close/>
                <a:moveTo>
                  <a:pt x="80" y="33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33"/>
                  <a:pt x="80" y="33"/>
                </a:cubicBezTo>
                <a:close/>
                <a:moveTo>
                  <a:pt x="163" y="24"/>
                </a:moveTo>
                <a:cubicBezTo>
                  <a:pt x="156" y="34"/>
                  <a:pt x="156" y="34"/>
                  <a:pt x="156" y="34"/>
                </a:cubicBezTo>
                <a:cubicBezTo>
                  <a:pt x="112" y="17"/>
                  <a:pt x="112" y="17"/>
                  <a:pt x="112" y="17"/>
                </a:cubicBezTo>
                <a:lnTo>
                  <a:pt x="163" y="2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>
            <a:spLocks noEditPoints="1"/>
          </p:cNvSpPr>
          <p:nvPr/>
        </p:nvSpPr>
        <p:spPr bwMode="auto">
          <a:xfrm>
            <a:off x="1145602" y="5493162"/>
            <a:ext cx="549260" cy="455563"/>
          </a:xfrm>
          <a:custGeom>
            <a:avLst/>
            <a:gdLst>
              <a:gd name="T0" fmla="*/ 16 w 216"/>
              <a:gd name="T1" fmla="*/ 0 h 179"/>
              <a:gd name="T2" fmla="*/ 96 w 216"/>
              <a:gd name="T3" fmla="*/ 0 h 179"/>
              <a:gd name="T4" fmla="*/ 112 w 216"/>
              <a:gd name="T5" fmla="*/ 17 h 179"/>
              <a:gd name="T6" fmla="*/ 161 w 216"/>
              <a:gd name="T7" fmla="*/ 17 h 179"/>
              <a:gd name="T8" fmla="*/ 177 w 216"/>
              <a:gd name="T9" fmla="*/ 30 h 179"/>
              <a:gd name="T10" fmla="*/ 39 w 216"/>
              <a:gd name="T11" fmla="*/ 30 h 179"/>
              <a:gd name="T12" fmla="*/ 13 w 216"/>
              <a:gd name="T13" fmla="*/ 53 h 179"/>
              <a:gd name="T14" fmla="*/ 0 w 216"/>
              <a:gd name="T15" fmla="*/ 132 h 179"/>
              <a:gd name="T16" fmla="*/ 0 w 216"/>
              <a:gd name="T17" fmla="*/ 17 h 179"/>
              <a:gd name="T18" fmla="*/ 16 w 216"/>
              <a:gd name="T19" fmla="*/ 0 h 179"/>
              <a:gd name="T20" fmla="*/ 53 w 216"/>
              <a:gd name="T21" fmla="*/ 49 h 179"/>
              <a:gd name="T22" fmla="*/ 27 w 216"/>
              <a:gd name="T23" fmla="*/ 72 h 179"/>
              <a:gd name="T24" fmla="*/ 10 w 216"/>
              <a:gd name="T25" fmla="*/ 179 h 179"/>
              <a:gd name="T26" fmla="*/ 197 w 216"/>
              <a:gd name="T27" fmla="*/ 179 h 179"/>
              <a:gd name="T28" fmla="*/ 214 w 216"/>
              <a:gd name="T29" fmla="*/ 72 h 179"/>
              <a:gd name="T30" fmla="*/ 195 w 216"/>
              <a:gd name="T31" fmla="*/ 49 h 179"/>
              <a:gd name="T32" fmla="*/ 53 w 216"/>
              <a:gd name="T3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179">
                <a:moveTo>
                  <a:pt x="16" y="0"/>
                </a:moveTo>
                <a:cubicBezTo>
                  <a:pt x="96" y="0"/>
                  <a:pt x="96" y="0"/>
                  <a:pt x="96" y="0"/>
                </a:cubicBezTo>
                <a:cubicBezTo>
                  <a:pt x="108" y="0"/>
                  <a:pt x="111" y="7"/>
                  <a:pt x="112" y="17"/>
                </a:cubicBezTo>
                <a:cubicBezTo>
                  <a:pt x="161" y="17"/>
                  <a:pt x="161" y="17"/>
                  <a:pt x="161" y="17"/>
                </a:cubicBezTo>
                <a:cubicBezTo>
                  <a:pt x="169" y="17"/>
                  <a:pt x="175" y="23"/>
                  <a:pt x="17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27" y="30"/>
                  <a:pt x="15" y="40"/>
                  <a:pt x="13" y="5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8"/>
                  <a:pt x="7" y="0"/>
                  <a:pt x="16" y="0"/>
                </a:cubicBezTo>
                <a:close/>
                <a:moveTo>
                  <a:pt x="53" y="49"/>
                </a:moveTo>
                <a:cubicBezTo>
                  <a:pt x="41" y="49"/>
                  <a:pt x="29" y="59"/>
                  <a:pt x="27" y="72"/>
                </a:cubicBezTo>
                <a:cubicBezTo>
                  <a:pt x="10" y="179"/>
                  <a:pt x="10" y="179"/>
                  <a:pt x="10" y="179"/>
                </a:cubicBezTo>
                <a:cubicBezTo>
                  <a:pt x="197" y="179"/>
                  <a:pt x="197" y="179"/>
                  <a:pt x="197" y="179"/>
                </a:cubicBezTo>
                <a:cubicBezTo>
                  <a:pt x="214" y="72"/>
                  <a:pt x="214" y="72"/>
                  <a:pt x="214" y="72"/>
                </a:cubicBezTo>
                <a:cubicBezTo>
                  <a:pt x="216" y="59"/>
                  <a:pt x="207" y="49"/>
                  <a:pt x="195" y="49"/>
                </a:cubicBezTo>
                <a:lnTo>
                  <a:pt x="53" y="4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>
            <a:spLocks noEditPoints="1"/>
          </p:cNvSpPr>
          <p:nvPr/>
        </p:nvSpPr>
        <p:spPr bwMode="auto">
          <a:xfrm>
            <a:off x="2125654" y="4436644"/>
            <a:ext cx="603109" cy="476025"/>
          </a:xfrm>
          <a:custGeom>
            <a:avLst/>
            <a:gdLst>
              <a:gd name="T0" fmla="*/ 352 w 560"/>
              <a:gd name="T1" fmla="*/ 69 h 442"/>
              <a:gd name="T2" fmla="*/ 354 w 560"/>
              <a:gd name="T3" fmla="*/ 24 h 442"/>
              <a:gd name="T4" fmla="*/ 378 w 560"/>
              <a:gd name="T5" fmla="*/ 0 h 442"/>
              <a:gd name="T6" fmla="*/ 560 w 560"/>
              <a:gd name="T7" fmla="*/ 0 h 442"/>
              <a:gd name="T8" fmla="*/ 560 w 560"/>
              <a:gd name="T9" fmla="*/ 419 h 442"/>
              <a:gd name="T10" fmla="*/ 536 w 560"/>
              <a:gd name="T11" fmla="*/ 442 h 442"/>
              <a:gd name="T12" fmla="*/ 354 w 560"/>
              <a:gd name="T13" fmla="*/ 442 h 442"/>
              <a:gd name="T14" fmla="*/ 354 w 560"/>
              <a:gd name="T15" fmla="*/ 360 h 442"/>
              <a:gd name="T16" fmla="*/ 253 w 560"/>
              <a:gd name="T17" fmla="*/ 360 h 442"/>
              <a:gd name="T18" fmla="*/ 276 w 560"/>
              <a:gd name="T19" fmla="*/ 404 h 442"/>
              <a:gd name="T20" fmla="*/ 85 w 560"/>
              <a:gd name="T21" fmla="*/ 442 h 442"/>
              <a:gd name="T22" fmla="*/ 116 w 560"/>
              <a:gd name="T23" fmla="*/ 404 h 442"/>
              <a:gd name="T24" fmla="*/ 23 w 560"/>
              <a:gd name="T25" fmla="*/ 360 h 442"/>
              <a:gd name="T26" fmla="*/ 0 w 560"/>
              <a:gd name="T27" fmla="*/ 336 h 442"/>
              <a:gd name="T28" fmla="*/ 0 w 560"/>
              <a:gd name="T29" fmla="*/ 69 h 442"/>
              <a:gd name="T30" fmla="*/ 23 w 560"/>
              <a:gd name="T31" fmla="*/ 69 h 442"/>
              <a:gd name="T32" fmla="*/ 123 w 560"/>
              <a:gd name="T33" fmla="*/ 277 h 442"/>
              <a:gd name="T34" fmla="*/ 97 w 560"/>
              <a:gd name="T35" fmla="*/ 201 h 442"/>
              <a:gd name="T36" fmla="*/ 97 w 560"/>
              <a:gd name="T37" fmla="*/ 277 h 442"/>
              <a:gd name="T38" fmla="*/ 276 w 560"/>
              <a:gd name="T39" fmla="*/ 277 h 442"/>
              <a:gd name="T40" fmla="*/ 250 w 560"/>
              <a:gd name="T41" fmla="*/ 147 h 442"/>
              <a:gd name="T42" fmla="*/ 250 w 560"/>
              <a:gd name="T43" fmla="*/ 277 h 442"/>
              <a:gd name="T44" fmla="*/ 236 w 560"/>
              <a:gd name="T45" fmla="*/ 277 h 442"/>
              <a:gd name="T46" fmla="*/ 213 w 560"/>
              <a:gd name="T47" fmla="*/ 227 h 442"/>
              <a:gd name="T48" fmla="*/ 213 w 560"/>
              <a:gd name="T49" fmla="*/ 277 h 442"/>
              <a:gd name="T50" fmla="*/ 198 w 560"/>
              <a:gd name="T51" fmla="*/ 277 h 442"/>
              <a:gd name="T52" fmla="*/ 172 w 560"/>
              <a:gd name="T53" fmla="*/ 215 h 442"/>
              <a:gd name="T54" fmla="*/ 172 w 560"/>
              <a:gd name="T55" fmla="*/ 277 h 442"/>
              <a:gd name="T56" fmla="*/ 161 w 560"/>
              <a:gd name="T57" fmla="*/ 277 h 442"/>
              <a:gd name="T58" fmla="*/ 137 w 560"/>
              <a:gd name="T59" fmla="*/ 180 h 442"/>
              <a:gd name="T60" fmla="*/ 137 w 560"/>
              <a:gd name="T61" fmla="*/ 277 h 442"/>
              <a:gd name="T62" fmla="*/ 515 w 560"/>
              <a:gd name="T63" fmla="*/ 154 h 442"/>
              <a:gd name="T64" fmla="*/ 423 w 560"/>
              <a:gd name="T65" fmla="*/ 128 h 442"/>
              <a:gd name="T66" fmla="*/ 515 w 560"/>
              <a:gd name="T67" fmla="*/ 81 h 442"/>
              <a:gd name="T68" fmla="*/ 402 w 560"/>
              <a:gd name="T69" fmla="*/ 45 h 442"/>
              <a:gd name="T70" fmla="*/ 515 w 560"/>
              <a:gd name="T71" fmla="*/ 397 h 442"/>
              <a:gd name="T72" fmla="*/ 423 w 560"/>
              <a:gd name="T73" fmla="*/ 201 h 442"/>
              <a:gd name="T74" fmla="*/ 423 w 560"/>
              <a:gd name="T75" fmla="*/ 154 h 442"/>
              <a:gd name="T76" fmla="*/ 47 w 560"/>
              <a:gd name="T77" fmla="*/ 116 h 442"/>
              <a:gd name="T78" fmla="*/ 331 w 560"/>
              <a:gd name="T79" fmla="*/ 31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0" h="442">
                <a:moveTo>
                  <a:pt x="23" y="69"/>
                </a:moveTo>
                <a:lnTo>
                  <a:pt x="352" y="69"/>
                </a:lnTo>
                <a:lnTo>
                  <a:pt x="354" y="69"/>
                </a:lnTo>
                <a:lnTo>
                  <a:pt x="354" y="24"/>
                </a:lnTo>
                <a:lnTo>
                  <a:pt x="354" y="0"/>
                </a:lnTo>
                <a:lnTo>
                  <a:pt x="378" y="0"/>
                </a:lnTo>
                <a:lnTo>
                  <a:pt x="536" y="0"/>
                </a:lnTo>
                <a:lnTo>
                  <a:pt x="560" y="0"/>
                </a:lnTo>
                <a:lnTo>
                  <a:pt x="560" y="24"/>
                </a:lnTo>
                <a:lnTo>
                  <a:pt x="560" y="419"/>
                </a:lnTo>
                <a:lnTo>
                  <a:pt x="560" y="442"/>
                </a:lnTo>
                <a:lnTo>
                  <a:pt x="536" y="442"/>
                </a:lnTo>
                <a:lnTo>
                  <a:pt x="378" y="442"/>
                </a:lnTo>
                <a:lnTo>
                  <a:pt x="354" y="442"/>
                </a:lnTo>
                <a:lnTo>
                  <a:pt x="354" y="419"/>
                </a:lnTo>
                <a:lnTo>
                  <a:pt x="354" y="360"/>
                </a:lnTo>
                <a:lnTo>
                  <a:pt x="352" y="360"/>
                </a:lnTo>
                <a:lnTo>
                  <a:pt x="253" y="360"/>
                </a:lnTo>
                <a:lnTo>
                  <a:pt x="253" y="404"/>
                </a:lnTo>
                <a:lnTo>
                  <a:pt x="276" y="404"/>
                </a:lnTo>
                <a:lnTo>
                  <a:pt x="276" y="442"/>
                </a:lnTo>
                <a:lnTo>
                  <a:pt x="85" y="442"/>
                </a:lnTo>
                <a:lnTo>
                  <a:pt x="85" y="404"/>
                </a:lnTo>
                <a:lnTo>
                  <a:pt x="116" y="404"/>
                </a:lnTo>
                <a:lnTo>
                  <a:pt x="116" y="360"/>
                </a:lnTo>
                <a:lnTo>
                  <a:pt x="23" y="360"/>
                </a:lnTo>
                <a:lnTo>
                  <a:pt x="0" y="360"/>
                </a:lnTo>
                <a:lnTo>
                  <a:pt x="0" y="336"/>
                </a:lnTo>
                <a:lnTo>
                  <a:pt x="0" y="92"/>
                </a:lnTo>
                <a:lnTo>
                  <a:pt x="0" y="69"/>
                </a:lnTo>
                <a:lnTo>
                  <a:pt x="23" y="69"/>
                </a:lnTo>
                <a:lnTo>
                  <a:pt x="23" y="69"/>
                </a:lnTo>
                <a:close/>
                <a:moveTo>
                  <a:pt x="97" y="277"/>
                </a:moveTo>
                <a:lnTo>
                  <a:pt x="123" y="277"/>
                </a:lnTo>
                <a:lnTo>
                  <a:pt x="123" y="201"/>
                </a:lnTo>
                <a:lnTo>
                  <a:pt x="97" y="201"/>
                </a:lnTo>
                <a:lnTo>
                  <a:pt x="97" y="277"/>
                </a:lnTo>
                <a:lnTo>
                  <a:pt x="97" y="277"/>
                </a:lnTo>
                <a:close/>
                <a:moveTo>
                  <a:pt x="250" y="277"/>
                </a:moveTo>
                <a:lnTo>
                  <a:pt x="276" y="277"/>
                </a:lnTo>
                <a:lnTo>
                  <a:pt x="276" y="147"/>
                </a:lnTo>
                <a:lnTo>
                  <a:pt x="250" y="147"/>
                </a:lnTo>
                <a:lnTo>
                  <a:pt x="250" y="277"/>
                </a:lnTo>
                <a:lnTo>
                  <a:pt x="250" y="277"/>
                </a:lnTo>
                <a:close/>
                <a:moveTo>
                  <a:pt x="213" y="277"/>
                </a:moveTo>
                <a:lnTo>
                  <a:pt x="236" y="277"/>
                </a:lnTo>
                <a:lnTo>
                  <a:pt x="236" y="227"/>
                </a:lnTo>
                <a:lnTo>
                  <a:pt x="213" y="227"/>
                </a:lnTo>
                <a:lnTo>
                  <a:pt x="213" y="277"/>
                </a:lnTo>
                <a:lnTo>
                  <a:pt x="213" y="277"/>
                </a:lnTo>
                <a:close/>
                <a:moveTo>
                  <a:pt x="172" y="277"/>
                </a:moveTo>
                <a:lnTo>
                  <a:pt x="198" y="277"/>
                </a:lnTo>
                <a:lnTo>
                  <a:pt x="198" y="215"/>
                </a:lnTo>
                <a:lnTo>
                  <a:pt x="172" y="215"/>
                </a:lnTo>
                <a:lnTo>
                  <a:pt x="172" y="277"/>
                </a:lnTo>
                <a:lnTo>
                  <a:pt x="172" y="277"/>
                </a:lnTo>
                <a:close/>
                <a:moveTo>
                  <a:pt x="137" y="277"/>
                </a:moveTo>
                <a:lnTo>
                  <a:pt x="161" y="277"/>
                </a:lnTo>
                <a:lnTo>
                  <a:pt x="161" y="180"/>
                </a:lnTo>
                <a:lnTo>
                  <a:pt x="137" y="180"/>
                </a:lnTo>
                <a:lnTo>
                  <a:pt x="137" y="277"/>
                </a:lnTo>
                <a:lnTo>
                  <a:pt x="137" y="277"/>
                </a:lnTo>
                <a:close/>
                <a:moveTo>
                  <a:pt x="423" y="154"/>
                </a:moveTo>
                <a:lnTo>
                  <a:pt x="515" y="154"/>
                </a:lnTo>
                <a:lnTo>
                  <a:pt x="515" y="128"/>
                </a:lnTo>
                <a:lnTo>
                  <a:pt x="423" y="128"/>
                </a:lnTo>
                <a:lnTo>
                  <a:pt x="423" y="81"/>
                </a:lnTo>
                <a:lnTo>
                  <a:pt x="515" y="81"/>
                </a:lnTo>
                <a:lnTo>
                  <a:pt x="515" y="45"/>
                </a:lnTo>
                <a:lnTo>
                  <a:pt x="402" y="45"/>
                </a:lnTo>
                <a:lnTo>
                  <a:pt x="402" y="397"/>
                </a:lnTo>
                <a:lnTo>
                  <a:pt x="515" y="397"/>
                </a:lnTo>
                <a:lnTo>
                  <a:pt x="515" y="201"/>
                </a:lnTo>
                <a:lnTo>
                  <a:pt x="423" y="201"/>
                </a:lnTo>
                <a:lnTo>
                  <a:pt x="423" y="154"/>
                </a:lnTo>
                <a:lnTo>
                  <a:pt x="423" y="154"/>
                </a:lnTo>
                <a:close/>
                <a:moveTo>
                  <a:pt x="331" y="116"/>
                </a:moveTo>
                <a:lnTo>
                  <a:pt x="47" y="116"/>
                </a:lnTo>
                <a:lnTo>
                  <a:pt x="47" y="312"/>
                </a:lnTo>
                <a:lnTo>
                  <a:pt x="331" y="312"/>
                </a:lnTo>
                <a:lnTo>
                  <a:pt x="331" y="11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9348963" y="2369920"/>
            <a:ext cx="689268" cy="491103"/>
          </a:xfrm>
          <a:custGeom>
            <a:avLst/>
            <a:gdLst>
              <a:gd name="T0" fmla="*/ 23 w 271"/>
              <a:gd name="T1" fmla="*/ 12 h 193"/>
              <a:gd name="T2" fmla="*/ 35 w 271"/>
              <a:gd name="T3" fmla="*/ 0 h 193"/>
              <a:gd name="T4" fmla="*/ 253 w 271"/>
              <a:gd name="T5" fmla="*/ 0 h 193"/>
              <a:gd name="T6" fmla="*/ 253 w 271"/>
              <a:gd name="T7" fmla="*/ 116 h 193"/>
              <a:gd name="T8" fmla="*/ 271 w 271"/>
              <a:gd name="T9" fmla="*/ 184 h 193"/>
              <a:gd name="T10" fmla="*/ 13 w 271"/>
              <a:gd name="T11" fmla="*/ 193 h 193"/>
              <a:gd name="T12" fmla="*/ 0 w 271"/>
              <a:gd name="T13" fmla="*/ 157 h 193"/>
              <a:gd name="T14" fmla="*/ 96 w 271"/>
              <a:gd name="T15" fmla="*/ 125 h 193"/>
              <a:gd name="T16" fmla="*/ 116 w 271"/>
              <a:gd name="T17" fmla="*/ 131 h 193"/>
              <a:gd name="T18" fmla="*/ 96 w 271"/>
              <a:gd name="T19" fmla="*/ 125 h 193"/>
              <a:gd name="T20" fmla="*/ 88 w 271"/>
              <a:gd name="T21" fmla="*/ 153 h 193"/>
              <a:gd name="T22" fmla="*/ 113 w 271"/>
              <a:gd name="T23" fmla="*/ 146 h 193"/>
              <a:gd name="T24" fmla="*/ 55 w 271"/>
              <a:gd name="T25" fmla="*/ 146 h 193"/>
              <a:gd name="T26" fmla="*/ 76 w 271"/>
              <a:gd name="T27" fmla="*/ 153 h 193"/>
              <a:gd name="T28" fmla="*/ 55 w 271"/>
              <a:gd name="T29" fmla="*/ 146 h 193"/>
              <a:gd name="T30" fmla="*/ 124 w 271"/>
              <a:gd name="T31" fmla="*/ 153 h 193"/>
              <a:gd name="T32" fmla="*/ 148 w 271"/>
              <a:gd name="T33" fmla="*/ 146 h 193"/>
              <a:gd name="T34" fmla="*/ 160 w 271"/>
              <a:gd name="T35" fmla="*/ 146 h 193"/>
              <a:gd name="T36" fmla="*/ 184 w 271"/>
              <a:gd name="T37" fmla="*/ 153 h 193"/>
              <a:gd name="T38" fmla="*/ 160 w 271"/>
              <a:gd name="T39" fmla="*/ 146 h 193"/>
              <a:gd name="T40" fmla="*/ 197 w 271"/>
              <a:gd name="T41" fmla="*/ 153 h 193"/>
              <a:gd name="T42" fmla="*/ 219 w 271"/>
              <a:gd name="T43" fmla="*/ 146 h 193"/>
              <a:gd name="T44" fmla="*/ 84 w 271"/>
              <a:gd name="T45" fmla="*/ 135 h 193"/>
              <a:gd name="T46" fmla="*/ 105 w 271"/>
              <a:gd name="T47" fmla="*/ 141 h 193"/>
              <a:gd name="T48" fmla="*/ 84 w 271"/>
              <a:gd name="T49" fmla="*/ 135 h 193"/>
              <a:gd name="T50" fmla="*/ 57 w 271"/>
              <a:gd name="T51" fmla="*/ 141 h 193"/>
              <a:gd name="T52" fmla="*/ 73 w 271"/>
              <a:gd name="T53" fmla="*/ 135 h 193"/>
              <a:gd name="T54" fmla="*/ 118 w 271"/>
              <a:gd name="T55" fmla="*/ 135 h 193"/>
              <a:gd name="T56" fmla="*/ 139 w 271"/>
              <a:gd name="T57" fmla="*/ 141 h 193"/>
              <a:gd name="T58" fmla="*/ 118 w 271"/>
              <a:gd name="T59" fmla="*/ 135 h 193"/>
              <a:gd name="T60" fmla="*/ 151 w 271"/>
              <a:gd name="T61" fmla="*/ 141 h 193"/>
              <a:gd name="T62" fmla="*/ 173 w 271"/>
              <a:gd name="T63" fmla="*/ 135 h 193"/>
              <a:gd name="T64" fmla="*/ 187 w 271"/>
              <a:gd name="T65" fmla="*/ 135 h 193"/>
              <a:gd name="T66" fmla="*/ 217 w 271"/>
              <a:gd name="T67" fmla="*/ 141 h 193"/>
              <a:gd name="T68" fmla="*/ 187 w 271"/>
              <a:gd name="T69" fmla="*/ 135 h 193"/>
              <a:gd name="T70" fmla="*/ 62 w 271"/>
              <a:gd name="T71" fmla="*/ 131 h 193"/>
              <a:gd name="T72" fmla="*/ 85 w 271"/>
              <a:gd name="T73" fmla="*/ 125 h 193"/>
              <a:gd name="T74" fmla="*/ 128 w 271"/>
              <a:gd name="T75" fmla="*/ 125 h 193"/>
              <a:gd name="T76" fmla="*/ 149 w 271"/>
              <a:gd name="T77" fmla="*/ 131 h 193"/>
              <a:gd name="T78" fmla="*/ 128 w 271"/>
              <a:gd name="T79" fmla="*/ 125 h 193"/>
              <a:gd name="T80" fmla="*/ 160 w 271"/>
              <a:gd name="T81" fmla="*/ 131 h 193"/>
              <a:gd name="T82" fmla="*/ 181 w 271"/>
              <a:gd name="T83" fmla="*/ 125 h 193"/>
              <a:gd name="T84" fmla="*/ 192 w 271"/>
              <a:gd name="T85" fmla="*/ 125 h 193"/>
              <a:gd name="T86" fmla="*/ 215 w 271"/>
              <a:gd name="T87" fmla="*/ 131 h 193"/>
              <a:gd name="T88" fmla="*/ 192 w 271"/>
              <a:gd name="T89" fmla="*/ 125 h 193"/>
              <a:gd name="T90" fmla="*/ 229 w 271"/>
              <a:gd name="T91" fmla="*/ 24 h 193"/>
              <a:gd name="T92" fmla="*/ 47 w 271"/>
              <a:gd name="T93" fmla="*/ 116 h 193"/>
              <a:gd name="T94" fmla="*/ 22 w 271"/>
              <a:gd name="T95" fmla="*/ 166 h 193"/>
              <a:gd name="T96" fmla="*/ 43 w 271"/>
              <a:gd name="T97" fmla="*/ 177 h 193"/>
              <a:gd name="T98" fmla="*/ 22 w 271"/>
              <a:gd name="T99" fmla="*/ 166 h 193"/>
              <a:gd name="T100" fmla="*/ 228 w 271"/>
              <a:gd name="T101" fmla="*/ 177 h 193"/>
              <a:gd name="T102" fmla="*/ 248 w 271"/>
              <a:gd name="T103" fmla="*/ 166 h 193"/>
              <a:gd name="T104" fmla="*/ 85 w 271"/>
              <a:gd name="T105" fmla="*/ 166 h 193"/>
              <a:gd name="T106" fmla="*/ 106 w 271"/>
              <a:gd name="T107" fmla="*/ 177 h 193"/>
              <a:gd name="T108" fmla="*/ 85 w 271"/>
              <a:gd name="T109" fmla="*/ 166 h 193"/>
              <a:gd name="T110" fmla="*/ 54 w 271"/>
              <a:gd name="T111" fmla="*/ 177 h 193"/>
              <a:gd name="T112" fmla="*/ 75 w 271"/>
              <a:gd name="T113" fmla="*/ 16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1" h="193">
                <a:moveTo>
                  <a:pt x="23" y="116"/>
                </a:moveTo>
                <a:cubicBezTo>
                  <a:pt x="23" y="12"/>
                  <a:pt x="23" y="12"/>
                  <a:pt x="23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12"/>
                  <a:pt x="253" y="12"/>
                  <a:pt x="253" y="12"/>
                </a:cubicBezTo>
                <a:cubicBezTo>
                  <a:pt x="253" y="116"/>
                  <a:pt x="253" y="116"/>
                  <a:pt x="253" y="116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71" y="184"/>
                  <a:pt x="271" y="184"/>
                  <a:pt x="271" y="184"/>
                </a:cubicBezTo>
                <a:cubicBezTo>
                  <a:pt x="259" y="193"/>
                  <a:pt x="259" y="193"/>
                  <a:pt x="259" y="193"/>
                </a:cubicBezTo>
                <a:cubicBezTo>
                  <a:pt x="13" y="193"/>
                  <a:pt x="13" y="193"/>
                  <a:pt x="13" y="193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57"/>
                  <a:pt x="0" y="157"/>
                  <a:pt x="0" y="157"/>
                </a:cubicBezTo>
                <a:cubicBezTo>
                  <a:pt x="23" y="116"/>
                  <a:pt x="23" y="116"/>
                  <a:pt x="23" y="116"/>
                </a:cubicBezTo>
                <a:close/>
                <a:moveTo>
                  <a:pt x="96" y="125"/>
                </a:moveTo>
                <a:cubicBezTo>
                  <a:pt x="95" y="127"/>
                  <a:pt x="95" y="129"/>
                  <a:pt x="94" y="131"/>
                </a:cubicBezTo>
                <a:cubicBezTo>
                  <a:pt x="102" y="131"/>
                  <a:pt x="109" y="131"/>
                  <a:pt x="116" y="131"/>
                </a:cubicBezTo>
                <a:cubicBezTo>
                  <a:pt x="116" y="129"/>
                  <a:pt x="117" y="127"/>
                  <a:pt x="117" y="125"/>
                </a:cubicBezTo>
                <a:cubicBezTo>
                  <a:pt x="110" y="125"/>
                  <a:pt x="103" y="125"/>
                  <a:pt x="96" y="125"/>
                </a:cubicBezTo>
                <a:close/>
                <a:moveTo>
                  <a:pt x="90" y="146"/>
                </a:moveTo>
                <a:cubicBezTo>
                  <a:pt x="89" y="149"/>
                  <a:pt x="89" y="151"/>
                  <a:pt x="88" y="153"/>
                </a:cubicBezTo>
                <a:cubicBezTo>
                  <a:pt x="96" y="153"/>
                  <a:pt x="104" y="153"/>
                  <a:pt x="112" y="153"/>
                </a:cubicBezTo>
                <a:cubicBezTo>
                  <a:pt x="112" y="151"/>
                  <a:pt x="113" y="149"/>
                  <a:pt x="113" y="146"/>
                </a:cubicBezTo>
                <a:cubicBezTo>
                  <a:pt x="105" y="146"/>
                  <a:pt x="98" y="146"/>
                  <a:pt x="90" y="146"/>
                </a:cubicBezTo>
                <a:close/>
                <a:moveTo>
                  <a:pt x="55" y="146"/>
                </a:moveTo>
                <a:cubicBezTo>
                  <a:pt x="54" y="149"/>
                  <a:pt x="53" y="151"/>
                  <a:pt x="52" y="153"/>
                </a:cubicBezTo>
                <a:cubicBezTo>
                  <a:pt x="60" y="153"/>
                  <a:pt x="68" y="153"/>
                  <a:pt x="76" y="153"/>
                </a:cubicBezTo>
                <a:cubicBezTo>
                  <a:pt x="76" y="151"/>
                  <a:pt x="77" y="149"/>
                  <a:pt x="78" y="146"/>
                </a:cubicBezTo>
                <a:cubicBezTo>
                  <a:pt x="70" y="146"/>
                  <a:pt x="63" y="146"/>
                  <a:pt x="55" y="146"/>
                </a:cubicBezTo>
                <a:close/>
                <a:moveTo>
                  <a:pt x="125" y="146"/>
                </a:moveTo>
                <a:cubicBezTo>
                  <a:pt x="125" y="149"/>
                  <a:pt x="125" y="151"/>
                  <a:pt x="124" y="153"/>
                </a:cubicBezTo>
                <a:cubicBezTo>
                  <a:pt x="132" y="153"/>
                  <a:pt x="140" y="153"/>
                  <a:pt x="148" y="153"/>
                </a:cubicBezTo>
                <a:cubicBezTo>
                  <a:pt x="148" y="151"/>
                  <a:pt x="148" y="149"/>
                  <a:pt x="148" y="146"/>
                </a:cubicBezTo>
                <a:cubicBezTo>
                  <a:pt x="141" y="146"/>
                  <a:pt x="133" y="146"/>
                  <a:pt x="125" y="146"/>
                </a:cubicBezTo>
                <a:close/>
                <a:moveTo>
                  <a:pt x="160" y="146"/>
                </a:moveTo>
                <a:cubicBezTo>
                  <a:pt x="160" y="149"/>
                  <a:pt x="160" y="151"/>
                  <a:pt x="160" y="153"/>
                </a:cubicBezTo>
                <a:cubicBezTo>
                  <a:pt x="168" y="153"/>
                  <a:pt x="176" y="153"/>
                  <a:pt x="184" y="153"/>
                </a:cubicBezTo>
                <a:cubicBezTo>
                  <a:pt x="184" y="151"/>
                  <a:pt x="184" y="149"/>
                  <a:pt x="183" y="146"/>
                </a:cubicBezTo>
                <a:cubicBezTo>
                  <a:pt x="176" y="146"/>
                  <a:pt x="168" y="146"/>
                  <a:pt x="160" y="146"/>
                </a:cubicBezTo>
                <a:close/>
                <a:moveTo>
                  <a:pt x="196" y="146"/>
                </a:moveTo>
                <a:cubicBezTo>
                  <a:pt x="196" y="149"/>
                  <a:pt x="196" y="151"/>
                  <a:pt x="197" y="153"/>
                </a:cubicBezTo>
                <a:cubicBezTo>
                  <a:pt x="204" y="153"/>
                  <a:pt x="212" y="153"/>
                  <a:pt x="220" y="153"/>
                </a:cubicBezTo>
                <a:cubicBezTo>
                  <a:pt x="220" y="151"/>
                  <a:pt x="219" y="149"/>
                  <a:pt x="219" y="146"/>
                </a:cubicBezTo>
                <a:cubicBezTo>
                  <a:pt x="211" y="146"/>
                  <a:pt x="203" y="146"/>
                  <a:pt x="196" y="146"/>
                </a:cubicBezTo>
                <a:close/>
                <a:moveTo>
                  <a:pt x="84" y="135"/>
                </a:moveTo>
                <a:cubicBezTo>
                  <a:pt x="84" y="137"/>
                  <a:pt x="83" y="139"/>
                  <a:pt x="82" y="141"/>
                </a:cubicBezTo>
                <a:cubicBezTo>
                  <a:pt x="90" y="141"/>
                  <a:pt x="97" y="141"/>
                  <a:pt x="105" y="141"/>
                </a:cubicBezTo>
                <a:cubicBezTo>
                  <a:pt x="105" y="139"/>
                  <a:pt x="106" y="137"/>
                  <a:pt x="106" y="135"/>
                </a:cubicBezTo>
                <a:cubicBezTo>
                  <a:pt x="99" y="135"/>
                  <a:pt x="92" y="135"/>
                  <a:pt x="84" y="135"/>
                </a:cubicBezTo>
                <a:close/>
                <a:moveTo>
                  <a:pt x="60" y="135"/>
                </a:moveTo>
                <a:cubicBezTo>
                  <a:pt x="59" y="137"/>
                  <a:pt x="58" y="139"/>
                  <a:pt x="57" y="141"/>
                </a:cubicBezTo>
                <a:cubicBezTo>
                  <a:pt x="62" y="141"/>
                  <a:pt x="66" y="141"/>
                  <a:pt x="71" y="141"/>
                </a:cubicBezTo>
                <a:cubicBezTo>
                  <a:pt x="71" y="139"/>
                  <a:pt x="72" y="137"/>
                  <a:pt x="73" y="135"/>
                </a:cubicBezTo>
                <a:cubicBezTo>
                  <a:pt x="68" y="135"/>
                  <a:pt x="64" y="135"/>
                  <a:pt x="60" y="135"/>
                </a:cubicBezTo>
                <a:close/>
                <a:moveTo>
                  <a:pt x="118" y="135"/>
                </a:moveTo>
                <a:cubicBezTo>
                  <a:pt x="118" y="137"/>
                  <a:pt x="117" y="139"/>
                  <a:pt x="117" y="141"/>
                </a:cubicBezTo>
                <a:cubicBezTo>
                  <a:pt x="124" y="141"/>
                  <a:pt x="132" y="141"/>
                  <a:pt x="139" y="141"/>
                </a:cubicBezTo>
                <a:cubicBezTo>
                  <a:pt x="139" y="139"/>
                  <a:pt x="140" y="137"/>
                  <a:pt x="140" y="135"/>
                </a:cubicBezTo>
                <a:cubicBezTo>
                  <a:pt x="132" y="135"/>
                  <a:pt x="125" y="135"/>
                  <a:pt x="118" y="135"/>
                </a:cubicBezTo>
                <a:close/>
                <a:moveTo>
                  <a:pt x="151" y="135"/>
                </a:moveTo>
                <a:cubicBezTo>
                  <a:pt x="151" y="137"/>
                  <a:pt x="151" y="139"/>
                  <a:pt x="151" y="141"/>
                </a:cubicBezTo>
                <a:cubicBezTo>
                  <a:pt x="159" y="141"/>
                  <a:pt x="166" y="141"/>
                  <a:pt x="174" y="141"/>
                </a:cubicBezTo>
                <a:cubicBezTo>
                  <a:pt x="174" y="139"/>
                  <a:pt x="173" y="137"/>
                  <a:pt x="173" y="135"/>
                </a:cubicBezTo>
                <a:cubicBezTo>
                  <a:pt x="166" y="135"/>
                  <a:pt x="159" y="135"/>
                  <a:pt x="151" y="135"/>
                </a:cubicBezTo>
                <a:close/>
                <a:moveTo>
                  <a:pt x="187" y="135"/>
                </a:moveTo>
                <a:cubicBezTo>
                  <a:pt x="187" y="137"/>
                  <a:pt x="188" y="139"/>
                  <a:pt x="188" y="141"/>
                </a:cubicBezTo>
                <a:cubicBezTo>
                  <a:pt x="198" y="141"/>
                  <a:pt x="207" y="141"/>
                  <a:pt x="217" y="141"/>
                </a:cubicBezTo>
                <a:cubicBezTo>
                  <a:pt x="217" y="139"/>
                  <a:pt x="216" y="137"/>
                  <a:pt x="216" y="135"/>
                </a:cubicBezTo>
                <a:cubicBezTo>
                  <a:pt x="206" y="135"/>
                  <a:pt x="197" y="135"/>
                  <a:pt x="187" y="135"/>
                </a:cubicBezTo>
                <a:close/>
                <a:moveTo>
                  <a:pt x="64" y="125"/>
                </a:moveTo>
                <a:cubicBezTo>
                  <a:pt x="63" y="127"/>
                  <a:pt x="62" y="129"/>
                  <a:pt x="62" y="131"/>
                </a:cubicBezTo>
                <a:cubicBezTo>
                  <a:pt x="69" y="131"/>
                  <a:pt x="76" y="131"/>
                  <a:pt x="83" y="131"/>
                </a:cubicBezTo>
                <a:cubicBezTo>
                  <a:pt x="84" y="129"/>
                  <a:pt x="84" y="127"/>
                  <a:pt x="85" y="125"/>
                </a:cubicBezTo>
                <a:cubicBezTo>
                  <a:pt x="78" y="125"/>
                  <a:pt x="71" y="125"/>
                  <a:pt x="64" y="125"/>
                </a:cubicBezTo>
                <a:close/>
                <a:moveTo>
                  <a:pt x="128" y="125"/>
                </a:moveTo>
                <a:cubicBezTo>
                  <a:pt x="128" y="127"/>
                  <a:pt x="128" y="129"/>
                  <a:pt x="127" y="131"/>
                </a:cubicBezTo>
                <a:cubicBezTo>
                  <a:pt x="134" y="131"/>
                  <a:pt x="142" y="131"/>
                  <a:pt x="149" y="131"/>
                </a:cubicBezTo>
                <a:cubicBezTo>
                  <a:pt x="149" y="129"/>
                  <a:pt x="149" y="127"/>
                  <a:pt x="149" y="125"/>
                </a:cubicBezTo>
                <a:cubicBezTo>
                  <a:pt x="142" y="125"/>
                  <a:pt x="135" y="125"/>
                  <a:pt x="128" y="125"/>
                </a:cubicBezTo>
                <a:close/>
                <a:moveTo>
                  <a:pt x="160" y="125"/>
                </a:moveTo>
                <a:cubicBezTo>
                  <a:pt x="160" y="127"/>
                  <a:pt x="160" y="129"/>
                  <a:pt x="160" y="131"/>
                </a:cubicBezTo>
                <a:cubicBezTo>
                  <a:pt x="167" y="131"/>
                  <a:pt x="175" y="131"/>
                  <a:pt x="182" y="131"/>
                </a:cubicBezTo>
                <a:cubicBezTo>
                  <a:pt x="182" y="129"/>
                  <a:pt x="181" y="127"/>
                  <a:pt x="181" y="125"/>
                </a:cubicBezTo>
                <a:cubicBezTo>
                  <a:pt x="174" y="125"/>
                  <a:pt x="167" y="125"/>
                  <a:pt x="160" y="125"/>
                </a:cubicBezTo>
                <a:close/>
                <a:moveTo>
                  <a:pt x="192" y="125"/>
                </a:moveTo>
                <a:cubicBezTo>
                  <a:pt x="193" y="127"/>
                  <a:pt x="193" y="129"/>
                  <a:pt x="193" y="131"/>
                </a:cubicBezTo>
                <a:cubicBezTo>
                  <a:pt x="200" y="131"/>
                  <a:pt x="207" y="131"/>
                  <a:pt x="215" y="131"/>
                </a:cubicBezTo>
                <a:cubicBezTo>
                  <a:pt x="214" y="129"/>
                  <a:pt x="214" y="127"/>
                  <a:pt x="213" y="125"/>
                </a:cubicBezTo>
                <a:cubicBezTo>
                  <a:pt x="206" y="125"/>
                  <a:pt x="199" y="125"/>
                  <a:pt x="192" y="125"/>
                </a:cubicBezTo>
                <a:close/>
                <a:moveTo>
                  <a:pt x="229" y="116"/>
                </a:moveTo>
                <a:cubicBezTo>
                  <a:pt x="229" y="24"/>
                  <a:pt x="229" y="24"/>
                  <a:pt x="229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116"/>
                  <a:pt x="47" y="116"/>
                  <a:pt x="47" y="116"/>
                </a:cubicBezTo>
                <a:cubicBezTo>
                  <a:pt x="229" y="116"/>
                  <a:pt x="229" y="116"/>
                  <a:pt x="229" y="116"/>
                </a:cubicBezTo>
                <a:close/>
                <a:moveTo>
                  <a:pt x="22" y="166"/>
                </a:moveTo>
                <a:cubicBezTo>
                  <a:pt x="22" y="177"/>
                  <a:pt x="22" y="177"/>
                  <a:pt x="22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22" y="166"/>
                  <a:pt x="22" y="166"/>
                  <a:pt x="22" y="166"/>
                </a:cubicBezTo>
                <a:close/>
                <a:moveTo>
                  <a:pt x="228" y="166"/>
                </a:moveTo>
                <a:cubicBezTo>
                  <a:pt x="228" y="177"/>
                  <a:pt x="228" y="177"/>
                  <a:pt x="228" y="177"/>
                </a:cubicBezTo>
                <a:cubicBezTo>
                  <a:pt x="248" y="177"/>
                  <a:pt x="248" y="177"/>
                  <a:pt x="248" y="177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28" y="166"/>
                  <a:pt x="228" y="166"/>
                  <a:pt x="228" y="166"/>
                </a:cubicBezTo>
                <a:close/>
                <a:moveTo>
                  <a:pt x="85" y="166"/>
                </a:moveTo>
                <a:cubicBezTo>
                  <a:pt x="85" y="177"/>
                  <a:pt x="85" y="177"/>
                  <a:pt x="85" y="177"/>
                </a:cubicBezTo>
                <a:cubicBezTo>
                  <a:pt x="106" y="177"/>
                  <a:pt x="106" y="177"/>
                  <a:pt x="106" y="177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85" y="166"/>
                  <a:pt x="85" y="166"/>
                  <a:pt x="85" y="166"/>
                </a:cubicBezTo>
                <a:close/>
                <a:moveTo>
                  <a:pt x="54" y="166"/>
                </a:moveTo>
                <a:cubicBezTo>
                  <a:pt x="54" y="177"/>
                  <a:pt x="54" y="177"/>
                  <a:pt x="54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5" y="166"/>
                  <a:pt x="75" y="166"/>
                  <a:pt x="75" y="166"/>
                </a:cubicBezTo>
                <a:lnTo>
                  <a:pt x="54" y="16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8322600" y="2194372"/>
            <a:ext cx="722654" cy="722654"/>
          </a:xfrm>
          <a:custGeom>
            <a:avLst/>
            <a:gdLst>
              <a:gd name="T0" fmla="*/ 259 w 284"/>
              <a:gd name="T1" fmla="*/ 0 h 284"/>
              <a:gd name="T2" fmla="*/ 284 w 284"/>
              <a:gd name="T3" fmla="*/ 72 h 284"/>
              <a:gd name="T4" fmla="*/ 188 w 284"/>
              <a:gd name="T5" fmla="*/ 97 h 284"/>
              <a:gd name="T6" fmla="*/ 167 w 284"/>
              <a:gd name="T7" fmla="*/ 97 h 284"/>
              <a:gd name="T8" fmla="*/ 139 w 284"/>
              <a:gd name="T9" fmla="*/ 72 h 284"/>
              <a:gd name="T10" fmla="*/ 164 w 284"/>
              <a:gd name="T11" fmla="*/ 0 h 284"/>
              <a:gd name="T12" fmla="*/ 166 w 284"/>
              <a:gd name="T13" fmla="*/ 177 h 284"/>
              <a:gd name="T14" fmla="*/ 184 w 284"/>
              <a:gd name="T15" fmla="*/ 129 h 284"/>
              <a:gd name="T16" fmla="*/ 129 w 284"/>
              <a:gd name="T17" fmla="*/ 101 h 284"/>
              <a:gd name="T18" fmla="*/ 112 w 284"/>
              <a:gd name="T19" fmla="*/ 100 h 284"/>
              <a:gd name="T20" fmla="*/ 114 w 284"/>
              <a:gd name="T21" fmla="*/ 80 h 284"/>
              <a:gd name="T22" fmla="*/ 118 w 284"/>
              <a:gd name="T23" fmla="*/ 68 h 284"/>
              <a:gd name="T24" fmla="*/ 117 w 284"/>
              <a:gd name="T25" fmla="*/ 67 h 284"/>
              <a:gd name="T26" fmla="*/ 110 w 284"/>
              <a:gd name="T27" fmla="*/ 41 h 284"/>
              <a:gd name="T28" fmla="*/ 69 w 284"/>
              <a:gd name="T29" fmla="*/ 66 h 284"/>
              <a:gd name="T30" fmla="*/ 67 w 284"/>
              <a:gd name="T31" fmla="*/ 67 h 284"/>
              <a:gd name="T32" fmla="*/ 69 w 284"/>
              <a:gd name="T33" fmla="*/ 76 h 284"/>
              <a:gd name="T34" fmla="*/ 78 w 284"/>
              <a:gd name="T35" fmla="*/ 91 h 284"/>
              <a:gd name="T36" fmla="*/ 68 w 284"/>
              <a:gd name="T37" fmla="*/ 101 h 284"/>
              <a:gd name="T38" fmla="*/ 44 w 284"/>
              <a:gd name="T39" fmla="*/ 129 h 284"/>
              <a:gd name="T40" fmla="*/ 0 w 284"/>
              <a:gd name="T41" fmla="*/ 146 h 284"/>
              <a:gd name="T42" fmla="*/ 37 w 284"/>
              <a:gd name="T43" fmla="*/ 177 h 284"/>
              <a:gd name="T44" fmla="*/ 148 w 284"/>
              <a:gd name="T45" fmla="*/ 284 h 284"/>
              <a:gd name="T46" fmla="*/ 87 w 284"/>
              <a:gd name="T47" fmla="*/ 129 h 284"/>
              <a:gd name="T48" fmla="*/ 89 w 284"/>
              <a:gd name="T49" fmla="*/ 107 h 284"/>
              <a:gd name="T50" fmla="*/ 94 w 284"/>
              <a:gd name="T51" fmla="*/ 102 h 284"/>
              <a:gd name="T52" fmla="*/ 100 w 284"/>
              <a:gd name="T53" fmla="*/ 107 h 284"/>
              <a:gd name="T54" fmla="*/ 102 w 284"/>
              <a:gd name="T55" fmla="*/ 129 h 284"/>
              <a:gd name="T56" fmla="*/ 171 w 284"/>
              <a:gd name="T57" fmla="*/ 22 h 284"/>
              <a:gd name="T58" fmla="*/ 258 w 284"/>
              <a:gd name="T59" fmla="*/ 29 h 284"/>
              <a:gd name="T60" fmla="*/ 171 w 284"/>
              <a:gd name="T61" fmla="*/ 22 h 284"/>
              <a:gd name="T62" fmla="*/ 171 w 284"/>
              <a:gd name="T63" fmla="*/ 71 h 284"/>
              <a:gd name="T64" fmla="*/ 258 w 284"/>
              <a:gd name="T65" fmla="*/ 64 h 284"/>
              <a:gd name="T66" fmla="*/ 171 w 284"/>
              <a:gd name="T67" fmla="*/ 43 h 284"/>
              <a:gd name="T68" fmla="*/ 258 w 284"/>
              <a:gd name="T69" fmla="*/ 50 h 284"/>
              <a:gd name="T70" fmla="*/ 171 w 284"/>
              <a:gd name="T71" fmla="*/ 43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4" h="284">
                <a:moveTo>
                  <a:pt x="164" y="0"/>
                </a:moveTo>
                <a:cubicBezTo>
                  <a:pt x="259" y="0"/>
                  <a:pt x="259" y="0"/>
                  <a:pt x="259" y="0"/>
                </a:cubicBezTo>
                <a:cubicBezTo>
                  <a:pt x="273" y="0"/>
                  <a:pt x="284" y="12"/>
                  <a:pt x="284" y="25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85"/>
                  <a:pt x="273" y="97"/>
                  <a:pt x="259" y="97"/>
                </a:cubicBezTo>
                <a:cubicBezTo>
                  <a:pt x="188" y="97"/>
                  <a:pt x="188" y="97"/>
                  <a:pt x="188" y="97"/>
                </a:cubicBezTo>
                <a:cubicBezTo>
                  <a:pt x="167" y="117"/>
                  <a:pt x="167" y="117"/>
                  <a:pt x="167" y="117"/>
                </a:cubicBezTo>
                <a:cubicBezTo>
                  <a:pt x="167" y="97"/>
                  <a:pt x="167" y="97"/>
                  <a:pt x="167" y="97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50" y="97"/>
                  <a:pt x="139" y="85"/>
                  <a:pt x="139" y="72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12"/>
                  <a:pt x="150" y="0"/>
                  <a:pt x="164" y="0"/>
                </a:cubicBezTo>
                <a:close/>
                <a:moveTo>
                  <a:pt x="148" y="177"/>
                </a:moveTo>
                <a:cubicBezTo>
                  <a:pt x="166" y="177"/>
                  <a:pt x="166" y="177"/>
                  <a:pt x="166" y="177"/>
                </a:cubicBezTo>
                <a:cubicBezTo>
                  <a:pt x="184" y="144"/>
                  <a:pt x="184" y="144"/>
                  <a:pt x="184" y="144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42" y="129"/>
                  <a:pt x="142" y="129"/>
                  <a:pt x="142" y="129"/>
                </a:cubicBezTo>
                <a:cubicBezTo>
                  <a:pt x="140" y="118"/>
                  <a:pt x="135" y="107"/>
                  <a:pt x="129" y="101"/>
                </a:cubicBezTo>
                <a:cubicBezTo>
                  <a:pt x="125" y="101"/>
                  <a:pt x="122" y="101"/>
                  <a:pt x="119" y="101"/>
                </a:cubicBezTo>
                <a:cubicBezTo>
                  <a:pt x="116" y="101"/>
                  <a:pt x="114" y="101"/>
                  <a:pt x="112" y="100"/>
                </a:cubicBezTo>
                <a:cubicBezTo>
                  <a:pt x="110" y="98"/>
                  <a:pt x="109" y="94"/>
                  <a:pt x="108" y="90"/>
                </a:cubicBezTo>
                <a:cubicBezTo>
                  <a:pt x="111" y="87"/>
                  <a:pt x="113" y="84"/>
                  <a:pt x="114" y="80"/>
                </a:cubicBezTo>
                <a:cubicBezTo>
                  <a:pt x="115" y="79"/>
                  <a:pt x="116" y="78"/>
                  <a:pt x="117" y="76"/>
                </a:cubicBezTo>
                <a:cubicBezTo>
                  <a:pt x="118" y="74"/>
                  <a:pt x="118" y="71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18" y="54"/>
                  <a:pt x="116" y="46"/>
                  <a:pt x="110" y="41"/>
                </a:cubicBezTo>
                <a:cubicBezTo>
                  <a:pt x="101" y="35"/>
                  <a:pt x="83" y="35"/>
                  <a:pt x="74" y="42"/>
                </a:cubicBezTo>
                <a:cubicBezTo>
                  <a:pt x="68" y="47"/>
                  <a:pt x="67" y="53"/>
                  <a:pt x="69" y="66"/>
                </a:cubicBezTo>
                <a:cubicBezTo>
                  <a:pt x="69" y="66"/>
                  <a:pt x="68" y="67"/>
                  <a:pt x="68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71"/>
                  <a:pt x="68" y="74"/>
                  <a:pt x="69" y="76"/>
                </a:cubicBezTo>
                <a:cubicBezTo>
                  <a:pt x="69" y="78"/>
                  <a:pt x="70" y="79"/>
                  <a:pt x="72" y="80"/>
                </a:cubicBezTo>
                <a:cubicBezTo>
                  <a:pt x="73" y="84"/>
                  <a:pt x="76" y="88"/>
                  <a:pt x="78" y="91"/>
                </a:cubicBezTo>
                <a:cubicBezTo>
                  <a:pt x="78" y="94"/>
                  <a:pt x="77" y="97"/>
                  <a:pt x="75" y="99"/>
                </a:cubicBezTo>
                <a:cubicBezTo>
                  <a:pt x="74" y="101"/>
                  <a:pt x="71" y="102"/>
                  <a:pt x="68" y="101"/>
                </a:cubicBezTo>
                <a:cubicBezTo>
                  <a:pt x="64" y="101"/>
                  <a:pt x="61" y="101"/>
                  <a:pt x="57" y="101"/>
                </a:cubicBezTo>
                <a:cubicBezTo>
                  <a:pt x="49" y="108"/>
                  <a:pt x="46" y="119"/>
                  <a:pt x="44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6"/>
                  <a:pt x="0" y="146"/>
                  <a:pt x="0" y="146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7" y="284"/>
                  <a:pt x="37" y="284"/>
                  <a:pt x="37" y="284"/>
                </a:cubicBezTo>
                <a:cubicBezTo>
                  <a:pt x="148" y="284"/>
                  <a:pt x="148" y="284"/>
                  <a:pt x="148" y="284"/>
                </a:cubicBezTo>
                <a:cubicBezTo>
                  <a:pt x="148" y="177"/>
                  <a:pt x="148" y="177"/>
                  <a:pt x="148" y="177"/>
                </a:cubicBezTo>
                <a:close/>
                <a:moveTo>
                  <a:pt x="87" y="129"/>
                </a:moveTo>
                <a:cubicBezTo>
                  <a:pt x="92" y="110"/>
                  <a:pt x="92" y="110"/>
                  <a:pt x="92" y="110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87" y="129"/>
                  <a:pt x="87" y="129"/>
                  <a:pt x="87" y="129"/>
                </a:cubicBezTo>
                <a:close/>
                <a:moveTo>
                  <a:pt x="171" y="22"/>
                </a:moveTo>
                <a:cubicBezTo>
                  <a:pt x="171" y="29"/>
                  <a:pt x="171" y="29"/>
                  <a:pt x="171" y="29"/>
                </a:cubicBezTo>
                <a:cubicBezTo>
                  <a:pt x="258" y="29"/>
                  <a:pt x="258" y="29"/>
                  <a:pt x="258" y="29"/>
                </a:cubicBezTo>
                <a:cubicBezTo>
                  <a:pt x="258" y="22"/>
                  <a:pt x="258" y="22"/>
                  <a:pt x="258" y="22"/>
                </a:cubicBezTo>
                <a:cubicBezTo>
                  <a:pt x="171" y="22"/>
                  <a:pt x="171" y="22"/>
                  <a:pt x="171" y="22"/>
                </a:cubicBezTo>
                <a:close/>
                <a:moveTo>
                  <a:pt x="171" y="64"/>
                </a:moveTo>
                <a:cubicBezTo>
                  <a:pt x="171" y="71"/>
                  <a:pt x="171" y="71"/>
                  <a:pt x="171" y="71"/>
                </a:cubicBezTo>
                <a:cubicBezTo>
                  <a:pt x="258" y="71"/>
                  <a:pt x="258" y="71"/>
                  <a:pt x="258" y="7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171" y="64"/>
                  <a:pt x="171" y="64"/>
                  <a:pt x="171" y="64"/>
                </a:cubicBezTo>
                <a:close/>
                <a:moveTo>
                  <a:pt x="171" y="43"/>
                </a:moveTo>
                <a:cubicBezTo>
                  <a:pt x="171" y="50"/>
                  <a:pt x="171" y="50"/>
                  <a:pt x="171" y="50"/>
                </a:cubicBezTo>
                <a:cubicBezTo>
                  <a:pt x="258" y="50"/>
                  <a:pt x="258" y="50"/>
                  <a:pt x="258" y="50"/>
                </a:cubicBezTo>
                <a:cubicBezTo>
                  <a:pt x="258" y="43"/>
                  <a:pt x="258" y="43"/>
                  <a:pt x="258" y="43"/>
                </a:cubicBezTo>
                <a:lnTo>
                  <a:pt x="171" y="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7290853" y="2278376"/>
            <a:ext cx="746348" cy="608494"/>
          </a:xfrm>
          <a:custGeom>
            <a:avLst/>
            <a:gdLst>
              <a:gd name="T0" fmla="*/ 69 w 293"/>
              <a:gd name="T1" fmla="*/ 166 h 239"/>
              <a:gd name="T2" fmla="*/ 102 w 293"/>
              <a:gd name="T3" fmla="*/ 183 h 239"/>
              <a:gd name="T4" fmla="*/ 1 w 293"/>
              <a:gd name="T5" fmla="*/ 221 h 239"/>
              <a:gd name="T6" fmla="*/ 38 w 293"/>
              <a:gd name="T7" fmla="*/ 177 h 239"/>
              <a:gd name="T8" fmla="*/ 29 w 293"/>
              <a:gd name="T9" fmla="*/ 151 h 239"/>
              <a:gd name="T10" fmla="*/ 27 w 293"/>
              <a:gd name="T11" fmla="*/ 94 h 239"/>
              <a:gd name="T12" fmla="*/ 94 w 293"/>
              <a:gd name="T13" fmla="*/ 150 h 239"/>
              <a:gd name="T14" fmla="*/ 183 w 293"/>
              <a:gd name="T15" fmla="*/ 85 h 239"/>
              <a:gd name="T16" fmla="*/ 206 w 293"/>
              <a:gd name="T17" fmla="*/ 81 h 239"/>
              <a:gd name="T18" fmla="*/ 202 w 293"/>
              <a:gd name="T19" fmla="*/ 58 h 239"/>
              <a:gd name="T20" fmla="*/ 196 w 293"/>
              <a:gd name="T21" fmla="*/ 43 h 239"/>
              <a:gd name="T22" fmla="*/ 197 w 293"/>
              <a:gd name="T23" fmla="*/ 41 h 239"/>
              <a:gd name="T24" fmla="*/ 205 w 293"/>
              <a:gd name="T25" fmla="*/ 10 h 239"/>
              <a:gd name="T26" fmla="*/ 258 w 293"/>
              <a:gd name="T27" fmla="*/ 40 h 239"/>
              <a:gd name="T28" fmla="*/ 260 w 293"/>
              <a:gd name="T29" fmla="*/ 41 h 239"/>
              <a:gd name="T30" fmla="*/ 259 w 293"/>
              <a:gd name="T31" fmla="*/ 53 h 239"/>
              <a:gd name="T32" fmla="*/ 248 w 293"/>
              <a:gd name="T33" fmla="*/ 70 h 239"/>
              <a:gd name="T34" fmla="*/ 261 w 293"/>
              <a:gd name="T35" fmla="*/ 84 h 239"/>
              <a:gd name="T36" fmla="*/ 291 w 293"/>
              <a:gd name="T37" fmla="*/ 138 h 239"/>
              <a:gd name="T38" fmla="*/ 183 w 293"/>
              <a:gd name="T39" fmla="*/ 85 h 239"/>
              <a:gd name="T40" fmla="*/ 223 w 293"/>
              <a:gd name="T41" fmla="*/ 92 h 239"/>
              <a:gd name="T42" fmla="*/ 218 w 293"/>
              <a:gd name="T43" fmla="*/ 129 h 239"/>
              <a:gd name="T44" fmla="*/ 230 w 293"/>
              <a:gd name="T45" fmla="*/ 139 h 239"/>
              <a:gd name="T46" fmla="*/ 231 w 293"/>
              <a:gd name="T47" fmla="*/ 139 h 239"/>
              <a:gd name="T48" fmla="*/ 243 w 293"/>
              <a:gd name="T49" fmla="*/ 129 h 239"/>
              <a:gd name="T50" fmla="*/ 237 w 293"/>
              <a:gd name="T51" fmla="*/ 92 h 239"/>
              <a:gd name="T52" fmla="*/ 230 w 293"/>
              <a:gd name="T53" fmla="*/ 85 h 239"/>
              <a:gd name="T54" fmla="*/ 142 w 293"/>
              <a:gd name="T55" fmla="*/ 239 h 239"/>
              <a:gd name="T56" fmla="*/ 186 w 293"/>
              <a:gd name="T57" fmla="*/ 173 h 239"/>
              <a:gd name="T58" fmla="*/ 230 w 293"/>
              <a:gd name="T59" fmla="*/ 177 h 239"/>
              <a:gd name="T60" fmla="*/ 246 w 293"/>
              <a:gd name="T61" fmla="*/ 167 h 239"/>
              <a:gd name="T62" fmla="*/ 154 w 293"/>
              <a:gd name="T63" fmla="*/ 222 h 239"/>
              <a:gd name="T64" fmla="*/ 152 w 293"/>
              <a:gd name="T65" fmla="*/ 1 h 239"/>
              <a:gd name="T66" fmla="*/ 59 w 293"/>
              <a:gd name="T67" fmla="*/ 39 h 239"/>
              <a:gd name="T68" fmla="*/ 58 w 293"/>
              <a:gd name="T69" fmla="*/ 76 h 239"/>
              <a:gd name="T70" fmla="*/ 121 w 293"/>
              <a:gd name="T71" fmla="*/ 48 h 239"/>
              <a:gd name="T72" fmla="*/ 174 w 293"/>
              <a:gd name="T73" fmla="*/ 6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3" h="239">
                <a:moveTo>
                  <a:pt x="82" y="151"/>
                </a:moveTo>
                <a:cubicBezTo>
                  <a:pt x="79" y="157"/>
                  <a:pt x="75" y="162"/>
                  <a:pt x="69" y="166"/>
                </a:cubicBezTo>
                <a:cubicBezTo>
                  <a:pt x="71" y="172"/>
                  <a:pt x="71" y="174"/>
                  <a:pt x="73" y="177"/>
                </a:cubicBezTo>
                <a:cubicBezTo>
                  <a:pt x="76" y="178"/>
                  <a:pt x="101" y="179"/>
                  <a:pt x="102" y="183"/>
                </a:cubicBezTo>
                <a:cubicBezTo>
                  <a:pt x="111" y="193"/>
                  <a:pt x="111" y="211"/>
                  <a:pt x="110" y="221"/>
                </a:cubicBezTo>
                <a:cubicBezTo>
                  <a:pt x="84" y="232"/>
                  <a:pt x="27" y="232"/>
                  <a:pt x="1" y="221"/>
                </a:cubicBezTo>
                <a:cubicBezTo>
                  <a:pt x="0" y="211"/>
                  <a:pt x="0" y="193"/>
                  <a:pt x="9" y="183"/>
                </a:cubicBezTo>
                <a:cubicBezTo>
                  <a:pt x="11" y="179"/>
                  <a:pt x="35" y="178"/>
                  <a:pt x="38" y="177"/>
                </a:cubicBezTo>
                <a:cubicBezTo>
                  <a:pt x="39" y="174"/>
                  <a:pt x="40" y="170"/>
                  <a:pt x="41" y="166"/>
                </a:cubicBezTo>
                <a:cubicBezTo>
                  <a:pt x="36" y="162"/>
                  <a:pt x="32" y="157"/>
                  <a:pt x="29" y="151"/>
                </a:cubicBezTo>
                <a:cubicBezTo>
                  <a:pt x="27" y="151"/>
                  <a:pt x="20" y="151"/>
                  <a:pt x="18" y="151"/>
                </a:cubicBezTo>
                <a:cubicBezTo>
                  <a:pt x="14" y="130"/>
                  <a:pt x="19" y="101"/>
                  <a:pt x="27" y="94"/>
                </a:cubicBezTo>
                <a:cubicBezTo>
                  <a:pt x="40" y="84"/>
                  <a:pt x="69" y="83"/>
                  <a:pt x="82" y="92"/>
                </a:cubicBezTo>
                <a:cubicBezTo>
                  <a:pt x="91" y="99"/>
                  <a:pt x="97" y="131"/>
                  <a:pt x="94" y="150"/>
                </a:cubicBezTo>
                <a:cubicBezTo>
                  <a:pt x="92" y="151"/>
                  <a:pt x="83" y="150"/>
                  <a:pt x="82" y="151"/>
                </a:cubicBezTo>
                <a:close/>
                <a:moveTo>
                  <a:pt x="183" y="85"/>
                </a:moveTo>
                <a:cubicBezTo>
                  <a:pt x="188" y="85"/>
                  <a:pt x="193" y="85"/>
                  <a:pt x="197" y="85"/>
                </a:cubicBezTo>
                <a:cubicBezTo>
                  <a:pt x="201" y="85"/>
                  <a:pt x="204" y="84"/>
                  <a:pt x="206" y="81"/>
                </a:cubicBezTo>
                <a:cubicBezTo>
                  <a:pt x="208" y="79"/>
                  <a:pt x="209" y="75"/>
                  <a:pt x="210" y="71"/>
                </a:cubicBezTo>
                <a:cubicBezTo>
                  <a:pt x="206" y="68"/>
                  <a:pt x="204" y="63"/>
                  <a:pt x="202" y="58"/>
                </a:cubicBezTo>
                <a:cubicBezTo>
                  <a:pt x="200" y="57"/>
                  <a:pt x="199" y="55"/>
                  <a:pt x="198" y="53"/>
                </a:cubicBezTo>
                <a:cubicBezTo>
                  <a:pt x="197" y="50"/>
                  <a:pt x="196" y="47"/>
                  <a:pt x="196" y="43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97" y="41"/>
                  <a:pt x="198" y="41"/>
                  <a:pt x="198" y="40"/>
                </a:cubicBezTo>
                <a:cubicBezTo>
                  <a:pt x="196" y="24"/>
                  <a:pt x="197" y="16"/>
                  <a:pt x="205" y="10"/>
                </a:cubicBezTo>
                <a:cubicBezTo>
                  <a:pt x="216" y="0"/>
                  <a:pt x="238" y="0"/>
                  <a:pt x="250" y="9"/>
                </a:cubicBezTo>
                <a:cubicBezTo>
                  <a:pt x="257" y="14"/>
                  <a:pt x="260" y="25"/>
                  <a:pt x="258" y="40"/>
                </a:cubicBezTo>
                <a:cubicBezTo>
                  <a:pt x="259" y="40"/>
                  <a:pt x="259" y="41"/>
                  <a:pt x="259" y="41"/>
                </a:cubicBezTo>
                <a:cubicBezTo>
                  <a:pt x="260" y="41"/>
                  <a:pt x="260" y="41"/>
                  <a:pt x="260" y="41"/>
                </a:cubicBezTo>
                <a:cubicBezTo>
                  <a:pt x="260" y="43"/>
                  <a:pt x="260" y="43"/>
                  <a:pt x="260" y="43"/>
                </a:cubicBezTo>
                <a:cubicBezTo>
                  <a:pt x="260" y="47"/>
                  <a:pt x="260" y="50"/>
                  <a:pt x="259" y="53"/>
                </a:cubicBezTo>
                <a:cubicBezTo>
                  <a:pt x="258" y="55"/>
                  <a:pt x="257" y="57"/>
                  <a:pt x="255" y="58"/>
                </a:cubicBezTo>
                <a:cubicBezTo>
                  <a:pt x="253" y="63"/>
                  <a:pt x="251" y="67"/>
                  <a:pt x="248" y="70"/>
                </a:cubicBezTo>
                <a:cubicBezTo>
                  <a:pt x="249" y="76"/>
                  <a:pt x="250" y="80"/>
                  <a:pt x="253" y="83"/>
                </a:cubicBezTo>
                <a:cubicBezTo>
                  <a:pt x="255" y="84"/>
                  <a:pt x="258" y="84"/>
                  <a:pt x="261" y="84"/>
                </a:cubicBezTo>
                <a:cubicBezTo>
                  <a:pt x="265" y="84"/>
                  <a:pt x="269" y="84"/>
                  <a:pt x="274" y="84"/>
                </a:cubicBezTo>
                <a:cubicBezTo>
                  <a:pt x="285" y="95"/>
                  <a:pt x="293" y="121"/>
                  <a:pt x="291" y="138"/>
                </a:cubicBezTo>
                <a:cubicBezTo>
                  <a:pt x="272" y="151"/>
                  <a:pt x="180" y="152"/>
                  <a:pt x="165" y="138"/>
                </a:cubicBezTo>
                <a:cubicBezTo>
                  <a:pt x="166" y="123"/>
                  <a:pt x="168" y="97"/>
                  <a:pt x="183" y="85"/>
                </a:cubicBezTo>
                <a:close/>
                <a:moveTo>
                  <a:pt x="226" y="85"/>
                </a:moveTo>
                <a:cubicBezTo>
                  <a:pt x="223" y="92"/>
                  <a:pt x="223" y="92"/>
                  <a:pt x="223" y="92"/>
                </a:cubicBezTo>
                <a:cubicBezTo>
                  <a:pt x="227" y="95"/>
                  <a:pt x="227" y="95"/>
                  <a:pt x="227" y="95"/>
                </a:cubicBezTo>
                <a:cubicBezTo>
                  <a:pt x="218" y="129"/>
                  <a:pt x="218" y="129"/>
                  <a:pt x="218" y="129"/>
                </a:cubicBezTo>
                <a:cubicBezTo>
                  <a:pt x="230" y="138"/>
                  <a:pt x="230" y="138"/>
                  <a:pt x="230" y="138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1" y="139"/>
                  <a:pt x="231" y="139"/>
                  <a:pt x="231" y="139"/>
                </a:cubicBezTo>
                <a:cubicBezTo>
                  <a:pt x="231" y="138"/>
                  <a:pt x="231" y="138"/>
                  <a:pt x="231" y="138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34" y="95"/>
                  <a:pt x="234" y="95"/>
                  <a:pt x="234" y="95"/>
                </a:cubicBezTo>
                <a:cubicBezTo>
                  <a:pt x="237" y="92"/>
                  <a:pt x="237" y="92"/>
                  <a:pt x="237" y="92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0" y="85"/>
                  <a:pt x="230" y="85"/>
                  <a:pt x="230" y="85"/>
                </a:cubicBezTo>
                <a:cubicBezTo>
                  <a:pt x="226" y="85"/>
                  <a:pt x="226" y="85"/>
                  <a:pt x="226" y="85"/>
                </a:cubicBezTo>
                <a:close/>
                <a:moveTo>
                  <a:pt x="142" y="239"/>
                </a:moveTo>
                <a:cubicBezTo>
                  <a:pt x="120" y="180"/>
                  <a:pt x="120" y="180"/>
                  <a:pt x="120" y="180"/>
                </a:cubicBezTo>
                <a:cubicBezTo>
                  <a:pt x="186" y="173"/>
                  <a:pt x="186" y="173"/>
                  <a:pt x="186" y="173"/>
                </a:cubicBezTo>
                <a:cubicBezTo>
                  <a:pt x="173" y="193"/>
                  <a:pt x="173" y="193"/>
                  <a:pt x="173" y="193"/>
                </a:cubicBezTo>
                <a:cubicBezTo>
                  <a:pt x="193" y="203"/>
                  <a:pt x="218" y="196"/>
                  <a:pt x="230" y="177"/>
                </a:cubicBezTo>
                <a:cubicBezTo>
                  <a:pt x="233" y="173"/>
                  <a:pt x="235" y="169"/>
                  <a:pt x="236" y="164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46" y="178"/>
                  <a:pt x="242" y="191"/>
                  <a:pt x="235" y="201"/>
                </a:cubicBezTo>
                <a:cubicBezTo>
                  <a:pt x="217" y="229"/>
                  <a:pt x="182" y="237"/>
                  <a:pt x="154" y="222"/>
                </a:cubicBezTo>
                <a:cubicBezTo>
                  <a:pt x="142" y="239"/>
                  <a:pt x="142" y="239"/>
                  <a:pt x="142" y="239"/>
                </a:cubicBezTo>
                <a:close/>
                <a:moveTo>
                  <a:pt x="152" y="1"/>
                </a:moveTo>
                <a:cubicBezTo>
                  <a:pt x="140" y="18"/>
                  <a:pt x="140" y="18"/>
                  <a:pt x="140" y="18"/>
                </a:cubicBezTo>
                <a:cubicBezTo>
                  <a:pt x="112" y="3"/>
                  <a:pt x="77" y="12"/>
                  <a:pt x="59" y="39"/>
                </a:cubicBezTo>
                <a:cubicBezTo>
                  <a:pt x="52" y="50"/>
                  <a:pt x="48" y="62"/>
                  <a:pt x="48" y="74"/>
                </a:cubicBezTo>
                <a:cubicBezTo>
                  <a:pt x="58" y="76"/>
                  <a:pt x="58" y="76"/>
                  <a:pt x="58" y="76"/>
                </a:cubicBezTo>
                <a:cubicBezTo>
                  <a:pt x="59" y="72"/>
                  <a:pt x="61" y="67"/>
                  <a:pt x="64" y="63"/>
                </a:cubicBezTo>
                <a:cubicBezTo>
                  <a:pt x="76" y="44"/>
                  <a:pt x="101" y="38"/>
                  <a:pt x="121" y="4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74" y="61"/>
                  <a:pt x="174" y="61"/>
                  <a:pt x="174" y="61"/>
                </a:cubicBezTo>
                <a:lnTo>
                  <a:pt x="152" y="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8289214" y="4398951"/>
            <a:ext cx="789427" cy="556799"/>
          </a:xfrm>
          <a:custGeom>
            <a:avLst/>
            <a:gdLst>
              <a:gd name="T0" fmla="*/ 29 w 310"/>
              <a:gd name="T1" fmla="*/ 157 h 219"/>
              <a:gd name="T2" fmla="*/ 42 w 310"/>
              <a:gd name="T3" fmla="*/ 145 h 219"/>
              <a:gd name="T4" fmla="*/ 30 w 310"/>
              <a:gd name="T5" fmla="*/ 128 h 219"/>
              <a:gd name="T6" fmla="*/ 29 w 310"/>
              <a:gd name="T7" fmla="*/ 117 h 219"/>
              <a:gd name="T8" fmla="*/ 30 w 310"/>
              <a:gd name="T9" fmla="*/ 116 h 219"/>
              <a:gd name="T10" fmla="*/ 78 w 310"/>
              <a:gd name="T11" fmla="*/ 87 h 219"/>
              <a:gd name="T12" fmla="*/ 87 w 310"/>
              <a:gd name="T13" fmla="*/ 117 h 219"/>
              <a:gd name="T14" fmla="*/ 88 w 310"/>
              <a:gd name="T15" fmla="*/ 118 h 219"/>
              <a:gd name="T16" fmla="*/ 83 w 310"/>
              <a:gd name="T17" fmla="*/ 132 h 219"/>
              <a:gd name="T18" fmla="*/ 81 w 310"/>
              <a:gd name="T19" fmla="*/ 155 h 219"/>
              <a:gd name="T20" fmla="*/ 100 w 310"/>
              <a:gd name="T21" fmla="*/ 156 h 219"/>
              <a:gd name="T22" fmla="*/ 0 w 310"/>
              <a:gd name="T23" fmla="*/ 206 h 219"/>
              <a:gd name="T24" fmla="*/ 148 w 310"/>
              <a:gd name="T25" fmla="*/ 176 h 219"/>
              <a:gd name="T26" fmla="*/ 159 w 310"/>
              <a:gd name="T27" fmla="*/ 174 h 219"/>
              <a:gd name="T28" fmla="*/ 157 w 310"/>
              <a:gd name="T29" fmla="*/ 163 h 219"/>
              <a:gd name="T30" fmla="*/ 155 w 310"/>
              <a:gd name="T31" fmla="*/ 155 h 219"/>
              <a:gd name="T32" fmla="*/ 155 w 310"/>
              <a:gd name="T33" fmla="*/ 154 h 219"/>
              <a:gd name="T34" fmla="*/ 159 w 310"/>
              <a:gd name="T35" fmla="*/ 139 h 219"/>
              <a:gd name="T36" fmla="*/ 185 w 310"/>
              <a:gd name="T37" fmla="*/ 154 h 219"/>
              <a:gd name="T38" fmla="*/ 186 w 310"/>
              <a:gd name="T39" fmla="*/ 155 h 219"/>
              <a:gd name="T40" fmla="*/ 185 w 310"/>
              <a:gd name="T41" fmla="*/ 160 h 219"/>
              <a:gd name="T42" fmla="*/ 180 w 310"/>
              <a:gd name="T43" fmla="*/ 169 h 219"/>
              <a:gd name="T44" fmla="*/ 186 w 310"/>
              <a:gd name="T45" fmla="*/ 176 h 219"/>
              <a:gd name="T46" fmla="*/ 197 w 310"/>
              <a:gd name="T47" fmla="*/ 182 h 219"/>
              <a:gd name="T48" fmla="*/ 210 w 310"/>
              <a:gd name="T49" fmla="*/ 175 h 219"/>
              <a:gd name="T50" fmla="*/ 196 w 310"/>
              <a:gd name="T51" fmla="*/ 166 h 219"/>
              <a:gd name="T52" fmla="*/ 233 w 310"/>
              <a:gd name="T53" fmla="*/ 133 h 219"/>
              <a:gd name="T54" fmla="*/ 233 w 310"/>
              <a:gd name="T55" fmla="*/ 166 h 219"/>
              <a:gd name="T56" fmla="*/ 228 w 310"/>
              <a:gd name="T57" fmla="*/ 181 h 219"/>
              <a:gd name="T58" fmla="*/ 240 w 310"/>
              <a:gd name="T59" fmla="*/ 173 h 219"/>
              <a:gd name="T60" fmla="*/ 255 w 310"/>
              <a:gd name="T61" fmla="*/ 171 h 219"/>
              <a:gd name="T62" fmla="*/ 252 w 310"/>
              <a:gd name="T63" fmla="*/ 156 h 219"/>
              <a:gd name="T64" fmla="*/ 248 w 310"/>
              <a:gd name="T65" fmla="*/ 146 h 219"/>
              <a:gd name="T66" fmla="*/ 249 w 310"/>
              <a:gd name="T67" fmla="*/ 145 h 219"/>
              <a:gd name="T68" fmla="*/ 254 w 310"/>
              <a:gd name="T69" fmla="*/ 125 h 219"/>
              <a:gd name="T70" fmla="*/ 288 w 310"/>
              <a:gd name="T71" fmla="*/ 144 h 219"/>
              <a:gd name="T72" fmla="*/ 290 w 310"/>
              <a:gd name="T73" fmla="*/ 145 h 219"/>
              <a:gd name="T74" fmla="*/ 289 w 310"/>
              <a:gd name="T75" fmla="*/ 152 h 219"/>
              <a:gd name="T76" fmla="*/ 281 w 310"/>
              <a:gd name="T77" fmla="*/ 164 h 219"/>
              <a:gd name="T78" fmla="*/ 290 w 310"/>
              <a:gd name="T79" fmla="*/ 172 h 219"/>
              <a:gd name="T80" fmla="*/ 309 w 310"/>
              <a:gd name="T81" fmla="*/ 207 h 219"/>
              <a:gd name="T82" fmla="*/ 190 w 310"/>
              <a:gd name="T83" fmla="*/ 207 h 219"/>
              <a:gd name="T84" fmla="*/ 148 w 310"/>
              <a:gd name="T85" fmla="*/ 176 h 219"/>
              <a:gd name="T86" fmla="*/ 70 w 310"/>
              <a:gd name="T87" fmla="*/ 53 h 219"/>
              <a:gd name="T88" fmla="*/ 105 w 310"/>
              <a:gd name="T89" fmla="*/ 112 h 219"/>
              <a:gd name="T90" fmla="*/ 96 w 310"/>
              <a:gd name="T91" fmla="*/ 133 h 219"/>
              <a:gd name="T92" fmla="*/ 130 w 310"/>
              <a:gd name="T93" fmla="*/ 111 h 219"/>
              <a:gd name="T94" fmla="*/ 147 w 310"/>
              <a:gd name="T95" fmla="*/ 105 h 219"/>
              <a:gd name="T96" fmla="*/ 147 w 310"/>
              <a:gd name="T97" fmla="*/ 0 h 219"/>
              <a:gd name="T98" fmla="*/ 54 w 310"/>
              <a:gd name="T99" fmla="*/ 164 h 219"/>
              <a:gd name="T100" fmla="*/ 49 w 310"/>
              <a:gd name="T101" fmla="*/ 198 h 219"/>
              <a:gd name="T102" fmla="*/ 60 w 310"/>
              <a:gd name="T103" fmla="*/ 207 h 219"/>
              <a:gd name="T104" fmla="*/ 61 w 310"/>
              <a:gd name="T105" fmla="*/ 207 h 219"/>
              <a:gd name="T106" fmla="*/ 72 w 310"/>
              <a:gd name="T107" fmla="*/ 198 h 219"/>
              <a:gd name="T108" fmla="*/ 67 w 310"/>
              <a:gd name="T109" fmla="*/ 164 h 219"/>
              <a:gd name="T110" fmla="*/ 60 w 310"/>
              <a:gd name="T111" fmla="*/ 15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0" h="219">
                <a:moveTo>
                  <a:pt x="17" y="157"/>
                </a:moveTo>
                <a:cubicBezTo>
                  <a:pt x="21" y="157"/>
                  <a:pt x="26" y="157"/>
                  <a:pt x="29" y="157"/>
                </a:cubicBezTo>
                <a:cubicBezTo>
                  <a:pt x="33" y="157"/>
                  <a:pt x="36" y="156"/>
                  <a:pt x="38" y="154"/>
                </a:cubicBezTo>
                <a:cubicBezTo>
                  <a:pt x="40" y="152"/>
                  <a:pt x="41" y="149"/>
                  <a:pt x="42" y="145"/>
                </a:cubicBezTo>
                <a:cubicBezTo>
                  <a:pt x="38" y="141"/>
                  <a:pt x="36" y="137"/>
                  <a:pt x="34" y="132"/>
                </a:cubicBezTo>
                <a:cubicBezTo>
                  <a:pt x="33" y="131"/>
                  <a:pt x="31" y="130"/>
                  <a:pt x="30" y="128"/>
                </a:cubicBezTo>
                <a:cubicBezTo>
                  <a:pt x="29" y="125"/>
                  <a:pt x="29" y="122"/>
                  <a:pt x="29" y="118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0" y="117"/>
                  <a:pt x="30" y="116"/>
                  <a:pt x="30" y="116"/>
                </a:cubicBezTo>
                <a:cubicBezTo>
                  <a:pt x="28" y="101"/>
                  <a:pt x="30" y="94"/>
                  <a:pt x="37" y="88"/>
                </a:cubicBezTo>
                <a:cubicBezTo>
                  <a:pt x="47" y="79"/>
                  <a:pt x="67" y="79"/>
                  <a:pt x="78" y="87"/>
                </a:cubicBezTo>
                <a:cubicBezTo>
                  <a:pt x="85" y="92"/>
                  <a:pt x="88" y="102"/>
                  <a:pt x="86" y="116"/>
                </a:cubicBezTo>
                <a:cubicBezTo>
                  <a:pt x="86" y="116"/>
                  <a:pt x="87" y="116"/>
                  <a:pt x="87" y="117"/>
                </a:cubicBezTo>
                <a:cubicBezTo>
                  <a:pt x="88" y="117"/>
                  <a:pt x="88" y="117"/>
                  <a:pt x="88" y="11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8" y="122"/>
                  <a:pt x="88" y="125"/>
                  <a:pt x="87" y="127"/>
                </a:cubicBezTo>
                <a:cubicBezTo>
                  <a:pt x="86" y="130"/>
                  <a:pt x="84" y="131"/>
                  <a:pt x="83" y="132"/>
                </a:cubicBezTo>
                <a:cubicBezTo>
                  <a:pt x="81" y="137"/>
                  <a:pt x="79" y="141"/>
                  <a:pt x="76" y="144"/>
                </a:cubicBezTo>
                <a:cubicBezTo>
                  <a:pt x="77" y="149"/>
                  <a:pt x="79" y="153"/>
                  <a:pt x="81" y="155"/>
                </a:cubicBezTo>
                <a:cubicBezTo>
                  <a:pt x="83" y="156"/>
                  <a:pt x="86" y="157"/>
                  <a:pt x="89" y="156"/>
                </a:cubicBezTo>
                <a:cubicBezTo>
                  <a:pt x="92" y="156"/>
                  <a:pt x="96" y="156"/>
                  <a:pt x="100" y="156"/>
                </a:cubicBezTo>
                <a:cubicBezTo>
                  <a:pt x="111" y="166"/>
                  <a:pt x="118" y="190"/>
                  <a:pt x="116" y="206"/>
                </a:cubicBezTo>
                <a:cubicBezTo>
                  <a:pt x="99" y="218"/>
                  <a:pt x="14" y="219"/>
                  <a:pt x="0" y="206"/>
                </a:cubicBezTo>
                <a:cubicBezTo>
                  <a:pt x="1" y="192"/>
                  <a:pt x="3" y="169"/>
                  <a:pt x="17" y="157"/>
                </a:cubicBezTo>
                <a:close/>
                <a:moveTo>
                  <a:pt x="148" y="176"/>
                </a:moveTo>
                <a:cubicBezTo>
                  <a:pt x="151" y="176"/>
                  <a:pt x="153" y="176"/>
                  <a:pt x="155" y="176"/>
                </a:cubicBezTo>
                <a:cubicBezTo>
                  <a:pt x="157" y="176"/>
                  <a:pt x="158" y="176"/>
                  <a:pt x="159" y="174"/>
                </a:cubicBezTo>
                <a:cubicBezTo>
                  <a:pt x="160" y="173"/>
                  <a:pt x="161" y="171"/>
                  <a:pt x="161" y="169"/>
                </a:cubicBezTo>
                <a:cubicBezTo>
                  <a:pt x="160" y="168"/>
                  <a:pt x="158" y="165"/>
                  <a:pt x="157" y="163"/>
                </a:cubicBezTo>
                <a:cubicBezTo>
                  <a:pt x="157" y="162"/>
                  <a:pt x="156" y="161"/>
                  <a:pt x="155" y="160"/>
                </a:cubicBezTo>
                <a:cubicBezTo>
                  <a:pt x="155" y="159"/>
                  <a:pt x="155" y="157"/>
                  <a:pt x="155" y="155"/>
                </a:cubicBezTo>
                <a:cubicBezTo>
                  <a:pt x="155" y="155"/>
                  <a:pt x="155" y="155"/>
                  <a:pt x="155" y="155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4" y="146"/>
                  <a:pt x="155" y="142"/>
                  <a:pt x="159" y="139"/>
                </a:cubicBezTo>
                <a:cubicBezTo>
                  <a:pt x="164" y="135"/>
                  <a:pt x="175" y="135"/>
                  <a:pt x="181" y="139"/>
                </a:cubicBezTo>
                <a:cubicBezTo>
                  <a:pt x="185" y="142"/>
                  <a:pt x="186" y="147"/>
                  <a:pt x="185" y="154"/>
                </a:cubicBezTo>
                <a:cubicBezTo>
                  <a:pt x="185" y="154"/>
                  <a:pt x="185" y="154"/>
                  <a:pt x="186" y="154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7"/>
                  <a:pt x="186" y="159"/>
                  <a:pt x="185" y="160"/>
                </a:cubicBezTo>
                <a:cubicBezTo>
                  <a:pt x="185" y="161"/>
                  <a:pt x="184" y="162"/>
                  <a:pt x="183" y="163"/>
                </a:cubicBezTo>
                <a:cubicBezTo>
                  <a:pt x="183" y="165"/>
                  <a:pt x="181" y="167"/>
                  <a:pt x="180" y="169"/>
                </a:cubicBezTo>
                <a:cubicBezTo>
                  <a:pt x="180" y="172"/>
                  <a:pt x="181" y="174"/>
                  <a:pt x="182" y="175"/>
                </a:cubicBezTo>
                <a:cubicBezTo>
                  <a:pt x="183" y="176"/>
                  <a:pt x="185" y="176"/>
                  <a:pt x="186" y="176"/>
                </a:cubicBezTo>
                <a:cubicBezTo>
                  <a:pt x="188" y="176"/>
                  <a:pt x="190" y="176"/>
                  <a:pt x="193" y="176"/>
                </a:cubicBezTo>
                <a:cubicBezTo>
                  <a:pt x="194" y="177"/>
                  <a:pt x="196" y="180"/>
                  <a:pt x="197" y="182"/>
                </a:cubicBezTo>
                <a:cubicBezTo>
                  <a:pt x="202" y="181"/>
                  <a:pt x="207" y="181"/>
                  <a:pt x="208" y="181"/>
                </a:cubicBezTo>
                <a:cubicBezTo>
                  <a:pt x="209" y="179"/>
                  <a:pt x="209" y="177"/>
                  <a:pt x="210" y="175"/>
                </a:cubicBezTo>
                <a:cubicBezTo>
                  <a:pt x="207" y="173"/>
                  <a:pt x="204" y="170"/>
                  <a:pt x="203" y="166"/>
                </a:cubicBezTo>
                <a:cubicBezTo>
                  <a:pt x="201" y="166"/>
                  <a:pt x="198" y="166"/>
                  <a:pt x="196" y="166"/>
                </a:cubicBezTo>
                <a:cubicBezTo>
                  <a:pt x="195" y="155"/>
                  <a:pt x="197" y="138"/>
                  <a:pt x="202" y="134"/>
                </a:cubicBezTo>
                <a:cubicBezTo>
                  <a:pt x="209" y="128"/>
                  <a:pt x="226" y="128"/>
                  <a:pt x="233" y="133"/>
                </a:cubicBezTo>
                <a:cubicBezTo>
                  <a:pt x="238" y="137"/>
                  <a:pt x="241" y="155"/>
                  <a:pt x="239" y="166"/>
                </a:cubicBezTo>
                <a:cubicBezTo>
                  <a:pt x="238" y="166"/>
                  <a:pt x="233" y="166"/>
                  <a:pt x="233" y="166"/>
                </a:cubicBezTo>
                <a:cubicBezTo>
                  <a:pt x="231" y="170"/>
                  <a:pt x="229" y="172"/>
                  <a:pt x="225" y="175"/>
                </a:cubicBezTo>
                <a:cubicBezTo>
                  <a:pt x="226" y="178"/>
                  <a:pt x="227" y="179"/>
                  <a:pt x="228" y="181"/>
                </a:cubicBezTo>
                <a:cubicBezTo>
                  <a:pt x="228" y="181"/>
                  <a:pt x="231" y="181"/>
                  <a:pt x="234" y="182"/>
                </a:cubicBezTo>
                <a:cubicBezTo>
                  <a:pt x="235" y="178"/>
                  <a:pt x="237" y="175"/>
                  <a:pt x="240" y="173"/>
                </a:cubicBezTo>
                <a:cubicBezTo>
                  <a:pt x="243" y="173"/>
                  <a:pt x="246" y="173"/>
                  <a:pt x="249" y="173"/>
                </a:cubicBezTo>
                <a:cubicBezTo>
                  <a:pt x="251" y="173"/>
                  <a:pt x="253" y="172"/>
                  <a:pt x="255" y="171"/>
                </a:cubicBezTo>
                <a:cubicBezTo>
                  <a:pt x="256" y="169"/>
                  <a:pt x="257" y="167"/>
                  <a:pt x="257" y="164"/>
                </a:cubicBezTo>
                <a:cubicBezTo>
                  <a:pt x="255" y="162"/>
                  <a:pt x="253" y="159"/>
                  <a:pt x="252" y="156"/>
                </a:cubicBezTo>
                <a:cubicBezTo>
                  <a:pt x="251" y="155"/>
                  <a:pt x="250" y="154"/>
                  <a:pt x="249" y="152"/>
                </a:cubicBezTo>
                <a:cubicBezTo>
                  <a:pt x="249" y="151"/>
                  <a:pt x="248" y="149"/>
                  <a:pt x="248" y="146"/>
                </a:cubicBezTo>
                <a:cubicBezTo>
                  <a:pt x="248" y="145"/>
                  <a:pt x="248" y="145"/>
                  <a:pt x="248" y="145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5"/>
                  <a:pt x="249" y="145"/>
                  <a:pt x="250" y="145"/>
                </a:cubicBezTo>
                <a:cubicBezTo>
                  <a:pt x="248" y="134"/>
                  <a:pt x="249" y="129"/>
                  <a:pt x="254" y="125"/>
                </a:cubicBezTo>
                <a:cubicBezTo>
                  <a:pt x="261" y="119"/>
                  <a:pt x="275" y="119"/>
                  <a:pt x="283" y="124"/>
                </a:cubicBezTo>
                <a:cubicBezTo>
                  <a:pt x="288" y="128"/>
                  <a:pt x="289" y="135"/>
                  <a:pt x="288" y="144"/>
                </a:cubicBezTo>
                <a:cubicBezTo>
                  <a:pt x="288" y="145"/>
                  <a:pt x="289" y="145"/>
                  <a:pt x="289" y="145"/>
                </a:cubicBezTo>
                <a:cubicBezTo>
                  <a:pt x="290" y="145"/>
                  <a:pt x="290" y="145"/>
                  <a:pt x="290" y="145"/>
                </a:cubicBezTo>
                <a:cubicBezTo>
                  <a:pt x="290" y="146"/>
                  <a:pt x="290" y="146"/>
                  <a:pt x="290" y="146"/>
                </a:cubicBezTo>
                <a:cubicBezTo>
                  <a:pt x="290" y="149"/>
                  <a:pt x="289" y="151"/>
                  <a:pt x="289" y="152"/>
                </a:cubicBezTo>
                <a:cubicBezTo>
                  <a:pt x="288" y="154"/>
                  <a:pt x="287" y="155"/>
                  <a:pt x="286" y="156"/>
                </a:cubicBezTo>
                <a:cubicBezTo>
                  <a:pt x="285" y="159"/>
                  <a:pt x="283" y="162"/>
                  <a:pt x="281" y="164"/>
                </a:cubicBezTo>
                <a:cubicBezTo>
                  <a:pt x="282" y="167"/>
                  <a:pt x="283" y="170"/>
                  <a:pt x="285" y="172"/>
                </a:cubicBezTo>
                <a:cubicBezTo>
                  <a:pt x="286" y="172"/>
                  <a:pt x="288" y="173"/>
                  <a:pt x="290" y="172"/>
                </a:cubicBezTo>
                <a:cubicBezTo>
                  <a:pt x="293" y="172"/>
                  <a:pt x="295" y="172"/>
                  <a:pt x="298" y="172"/>
                </a:cubicBezTo>
                <a:cubicBezTo>
                  <a:pt x="306" y="179"/>
                  <a:pt x="310" y="196"/>
                  <a:pt x="309" y="207"/>
                </a:cubicBezTo>
                <a:cubicBezTo>
                  <a:pt x="301" y="216"/>
                  <a:pt x="249" y="219"/>
                  <a:pt x="232" y="210"/>
                </a:cubicBezTo>
                <a:cubicBezTo>
                  <a:pt x="218" y="211"/>
                  <a:pt x="201" y="210"/>
                  <a:pt x="190" y="207"/>
                </a:cubicBezTo>
                <a:cubicBezTo>
                  <a:pt x="174" y="210"/>
                  <a:pt x="146" y="210"/>
                  <a:pt x="139" y="202"/>
                </a:cubicBezTo>
                <a:cubicBezTo>
                  <a:pt x="140" y="195"/>
                  <a:pt x="141" y="182"/>
                  <a:pt x="148" y="176"/>
                </a:cubicBezTo>
                <a:close/>
                <a:moveTo>
                  <a:pt x="147" y="0"/>
                </a:moveTo>
                <a:cubicBezTo>
                  <a:pt x="104" y="0"/>
                  <a:pt x="70" y="24"/>
                  <a:pt x="70" y="53"/>
                </a:cubicBezTo>
                <a:cubicBezTo>
                  <a:pt x="70" y="74"/>
                  <a:pt x="87" y="92"/>
                  <a:pt x="113" y="100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22" y="117"/>
                  <a:pt x="122" y="117"/>
                  <a:pt x="122" y="117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39" y="123"/>
                  <a:pt x="139" y="123"/>
                  <a:pt x="139" y="123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5" y="105"/>
                  <a:pt x="146" y="105"/>
                  <a:pt x="147" y="105"/>
                </a:cubicBezTo>
                <a:cubicBezTo>
                  <a:pt x="190" y="105"/>
                  <a:pt x="225" y="82"/>
                  <a:pt x="225" y="53"/>
                </a:cubicBezTo>
                <a:cubicBezTo>
                  <a:pt x="225" y="24"/>
                  <a:pt x="190" y="0"/>
                  <a:pt x="147" y="0"/>
                </a:cubicBezTo>
                <a:close/>
                <a:moveTo>
                  <a:pt x="57" y="157"/>
                </a:moveTo>
                <a:cubicBezTo>
                  <a:pt x="54" y="164"/>
                  <a:pt x="54" y="164"/>
                  <a:pt x="54" y="164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49" y="198"/>
                  <a:pt x="49" y="198"/>
                  <a:pt x="49" y="198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206"/>
                  <a:pt x="61" y="206"/>
                  <a:pt x="61" y="206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0" y="157"/>
                  <a:pt x="60" y="157"/>
                  <a:pt x="60" y="157"/>
                </a:cubicBezTo>
                <a:lnTo>
                  <a:pt x="57" y="15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5239205" y="2237451"/>
            <a:ext cx="662344" cy="687113"/>
          </a:xfrm>
          <a:custGeom>
            <a:avLst/>
            <a:gdLst>
              <a:gd name="T0" fmla="*/ 197 w 260"/>
              <a:gd name="T1" fmla="*/ 270 h 270"/>
              <a:gd name="T2" fmla="*/ 131 w 260"/>
              <a:gd name="T3" fmla="*/ 231 h 270"/>
              <a:gd name="T4" fmla="*/ 188 w 260"/>
              <a:gd name="T5" fmla="*/ 175 h 270"/>
              <a:gd name="T6" fmla="*/ 191 w 260"/>
              <a:gd name="T7" fmla="*/ 204 h 270"/>
              <a:gd name="T8" fmla="*/ 233 w 260"/>
              <a:gd name="T9" fmla="*/ 145 h 270"/>
              <a:gd name="T10" fmla="*/ 229 w 260"/>
              <a:gd name="T11" fmla="*/ 129 h 270"/>
              <a:gd name="T12" fmla="*/ 240 w 260"/>
              <a:gd name="T13" fmla="*/ 124 h 270"/>
              <a:gd name="T14" fmla="*/ 257 w 260"/>
              <a:gd name="T15" fmla="*/ 164 h 270"/>
              <a:gd name="T16" fmla="*/ 195 w 260"/>
              <a:gd name="T17" fmla="*/ 246 h 270"/>
              <a:gd name="T18" fmla="*/ 197 w 260"/>
              <a:gd name="T19" fmla="*/ 270 h 270"/>
              <a:gd name="T20" fmla="*/ 0 w 260"/>
              <a:gd name="T21" fmla="*/ 120 h 270"/>
              <a:gd name="T22" fmla="*/ 65 w 260"/>
              <a:gd name="T23" fmla="*/ 78 h 270"/>
              <a:gd name="T24" fmla="*/ 90 w 260"/>
              <a:gd name="T25" fmla="*/ 154 h 270"/>
              <a:gd name="T26" fmla="*/ 63 w 260"/>
              <a:gd name="T27" fmla="*/ 144 h 270"/>
              <a:gd name="T28" fmla="*/ 97 w 260"/>
              <a:gd name="T29" fmla="*/ 207 h 270"/>
              <a:gd name="T30" fmla="*/ 113 w 260"/>
              <a:gd name="T31" fmla="*/ 211 h 270"/>
              <a:gd name="T32" fmla="*/ 113 w 260"/>
              <a:gd name="T33" fmla="*/ 223 h 270"/>
              <a:gd name="T34" fmla="*/ 70 w 260"/>
              <a:gd name="T35" fmla="*/ 220 h 270"/>
              <a:gd name="T36" fmla="*/ 23 w 260"/>
              <a:gd name="T37" fmla="*/ 129 h 270"/>
              <a:gd name="T38" fmla="*/ 0 w 260"/>
              <a:gd name="T39" fmla="*/ 120 h 270"/>
              <a:gd name="T40" fmla="*/ 235 w 260"/>
              <a:gd name="T41" fmla="*/ 18 h 270"/>
              <a:gd name="T42" fmla="*/ 215 w 260"/>
              <a:gd name="T43" fmla="*/ 33 h 270"/>
              <a:gd name="T44" fmla="*/ 114 w 260"/>
              <a:gd name="T45" fmla="*/ 23 h 270"/>
              <a:gd name="T46" fmla="*/ 88 w 260"/>
              <a:gd name="T47" fmla="*/ 59 h 270"/>
              <a:gd name="T48" fmla="*/ 98 w 260"/>
              <a:gd name="T49" fmla="*/ 65 h 270"/>
              <a:gd name="T50" fmla="*/ 110 w 260"/>
              <a:gd name="T51" fmla="*/ 53 h 270"/>
              <a:gd name="T52" fmla="*/ 181 w 260"/>
              <a:gd name="T53" fmla="*/ 58 h 270"/>
              <a:gd name="T54" fmla="*/ 158 w 260"/>
              <a:gd name="T55" fmla="*/ 76 h 270"/>
              <a:gd name="T56" fmla="*/ 236 w 260"/>
              <a:gd name="T57" fmla="*/ 95 h 270"/>
              <a:gd name="T58" fmla="*/ 235 w 260"/>
              <a:gd name="T59" fmla="*/ 1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0" h="270">
                <a:moveTo>
                  <a:pt x="197" y="270"/>
                </a:moveTo>
                <a:cubicBezTo>
                  <a:pt x="131" y="231"/>
                  <a:pt x="131" y="231"/>
                  <a:pt x="131" y="231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218" y="198"/>
                  <a:pt x="236" y="173"/>
                  <a:pt x="233" y="145"/>
                </a:cubicBezTo>
                <a:cubicBezTo>
                  <a:pt x="233" y="140"/>
                  <a:pt x="231" y="134"/>
                  <a:pt x="229" y="129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49" y="135"/>
                  <a:pt x="255" y="149"/>
                  <a:pt x="257" y="164"/>
                </a:cubicBezTo>
                <a:cubicBezTo>
                  <a:pt x="260" y="204"/>
                  <a:pt x="233" y="239"/>
                  <a:pt x="195" y="246"/>
                </a:cubicBezTo>
                <a:cubicBezTo>
                  <a:pt x="197" y="270"/>
                  <a:pt x="197" y="270"/>
                  <a:pt x="197" y="270"/>
                </a:cubicBezTo>
                <a:close/>
                <a:moveTo>
                  <a:pt x="0" y="120"/>
                </a:moveTo>
                <a:cubicBezTo>
                  <a:pt x="65" y="78"/>
                  <a:pt x="65" y="78"/>
                  <a:pt x="65" y="78"/>
                </a:cubicBezTo>
                <a:cubicBezTo>
                  <a:pt x="90" y="154"/>
                  <a:pt x="90" y="154"/>
                  <a:pt x="90" y="154"/>
                </a:cubicBezTo>
                <a:cubicBezTo>
                  <a:pt x="63" y="144"/>
                  <a:pt x="63" y="144"/>
                  <a:pt x="63" y="144"/>
                </a:cubicBezTo>
                <a:cubicBezTo>
                  <a:pt x="57" y="170"/>
                  <a:pt x="71" y="198"/>
                  <a:pt x="97" y="207"/>
                </a:cubicBezTo>
                <a:cubicBezTo>
                  <a:pt x="102" y="210"/>
                  <a:pt x="108" y="211"/>
                  <a:pt x="113" y="211"/>
                </a:cubicBezTo>
                <a:cubicBezTo>
                  <a:pt x="113" y="223"/>
                  <a:pt x="113" y="223"/>
                  <a:pt x="113" y="223"/>
                </a:cubicBezTo>
                <a:cubicBezTo>
                  <a:pt x="99" y="226"/>
                  <a:pt x="84" y="225"/>
                  <a:pt x="70" y="220"/>
                </a:cubicBezTo>
                <a:cubicBezTo>
                  <a:pt x="33" y="206"/>
                  <a:pt x="13" y="166"/>
                  <a:pt x="23" y="129"/>
                </a:cubicBezTo>
                <a:cubicBezTo>
                  <a:pt x="0" y="120"/>
                  <a:pt x="0" y="120"/>
                  <a:pt x="0" y="120"/>
                </a:cubicBezTo>
                <a:close/>
                <a:moveTo>
                  <a:pt x="235" y="18"/>
                </a:moveTo>
                <a:cubicBezTo>
                  <a:pt x="215" y="33"/>
                  <a:pt x="215" y="33"/>
                  <a:pt x="215" y="33"/>
                </a:cubicBezTo>
                <a:cubicBezTo>
                  <a:pt x="189" y="4"/>
                  <a:pt x="145" y="0"/>
                  <a:pt x="114" y="23"/>
                </a:cubicBezTo>
                <a:cubicBezTo>
                  <a:pt x="101" y="33"/>
                  <a:pt x="93" y="45"/>
                  <a:pt x="88" y="59"/>
                </a:cubicBezTo>
                <a:cubicBezTo>
                  <a:pt x="98" y="65"/>
                  <a:pt x="98" y="65"/>
                  <a:pt x="98" y="65"/>
                </a:cubicBezTo>
                <a:cubicBezTo>
                  <a:pt x="101" y="61"/>
                  <a:pt x="105" y="56"/>
                  <a:pt x="110" y="53"/>
                </a:cubicBezTo>
                <a:cubicBezTo>
                  <a:pt x="132" y="36"/>
                  <a:pt x="163" y="39"/>
                  <a:pt x="181" y="58"/>
                </a:cubicBezTo>
                <a:cubicBezTo>
                  <a:pt x="158" y="76"/>
                  <a:pt x="158" y="76"/>
                  <a:pt x="158" y="76"/>
                </a:cubicBezTo>
                <a:cubicBezTo>
                  <a:pt x="236" y="95"/>
                  <a:pt x="236" y="95"/>
                  <a:pt x="236" y="95"/>
                </a:cubicBezTo>
                <a:lnTo>
                  <a:pt x="235" y="1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4223612" y="2285915"/>
            <a:ext cx="672036" cy="646188"/>
          </a:xfrm>
          <a:custGeom>
            <a:avLst/>
            <a:gdLst>
              <a:gd name="T0" fmla="*/ 123 w 264"/>
              <a:gd name="T1" fmla="*/ 0 h 254"/>
              <a:gd name="T2" fmla="*/ 234 w 264"/>
              <a:gd name="T3" fmla="*/ 0 h 254"/>
              <a:gd name="T4" fmla="*/ 255 w 264"/>
              <a:gd name="T5" fmla="*/ 9 h 254"/>
              <a:gd name="T6" fmla="*/ 264 w 264"/>
              <a:gd name="T7" fmla="*/ 30 h 254"/>
              <a:gd name="T8" fmla="*/ 264 w 264"/>
              <a:gd name="T9" fmla="*/ 93 h 254"/>
              <a:gd name="T10" fmla="*/ 255 w 264"/>
              <a:gd name="T11" fmla="*/ 114 h 254"/>
              <a:gd name="T12" fmla="*/ 234 w 264"/>
              <a:gd name="T13" fmla="*/ 123 h 254"/>
              <a:gd name="T14" fmla="*/ 171 w 264"/>
              <a:gd name="T15" fmla="*/ 123 h 254"/>
              <a:gd name="T16" fmla="*/ 140 w 264"/>
              <a:gd name="T17" fmla="*/ 150 h 254"/>
              <a:gd name="T18" fmla="*/ 137 w 264"/>
              <a:gd name="T19" fmla="*/ 148 h 254"/>
              <a:gd name="T20" fmla="*/ 129 w 264"/>
              <a:gd name="T21" fmla="*/ 142 h 254"/>
              <a:gd name="T22" fmla="*/ 135 w 264"/>
              <a:gd name="T23" fmla="*/ 123 h 254"/>
              <a:gd name="T24" fmla="*/ 132 w 264"/>
              <a:gd name="T25" fmla="*/ 123 h 254"/>
              <a:gd name="T26" fmla="*/ 137 w 264"/>
              <a:gd name="T27" fmla="*/ 109 h 254"/>
              <a:gd name="T28" fmla="*/ 143 w 264"/>
              <a:gd name="T29" fmla="*/ 109 h 254"/>
              <a:gd name="T30" fmla="*/ 152 w 264"/>
              <a:gd name="T31" fmla="*/ 109 h 254"/>
              <a:gd name="T32" fmla="*/ 150 w 264"/>
              <a:gd name="T33" fmla="*/ 118 h 254"/>
              <a:gd name="T34" fmla="*/ 148 w 264"/>
              <a:gd name="T35" fmla="*/ 126 h 254"/>
              <a:gd name="T36" fmla="*/ 164 w 264"/>
              <a:gd name="T37" fmla="*/ 111 h 254"/>
              <a:gd name="T38" fmla="*/ 166 w 264"/>
              <a:gd name="T39" fmla="*/ 109 h 254"/>
              <a:gd name="T40" fmla="*/ 169 w 264"/>
              <a:gd name="T41" fmla="*/ 109 h 254"/>
              <a:gd name="T42" fmla="*/ 234 w 264"/>
              <a:gd name="T43" fmla="*/ 109 h 254"/>
              <a:gd name="T44" fmla="*/ 246 w 264"/>
              <a:gd name="T45" fmla="*/ 104 h 254"/>
              <a:gd name="T46" fmla="*/ 251 w 264"/>
              <a:gd name="T47" fmla="*/ 93 h 254"/>
              <a:gd name="T48" fmla="*/ 251 w 264"/>
              <a:gd name="T49" fmla="*/ 30 h 254"/>
              <a:gd name="T50" fmla="*/ 246 w 264"/>
              <a:gd name="T51" fmla="*/ 19 h 254"/>
              <a:gd name="T52" fmla="*/ 234 w 264"/>
              <a:gd name="T53" fmla="*/ 14 h 254"/>
              <a:gd name="T54" fmla="*/ 123 w 264"/>
              <a:gd name="T55" fmla="*/ 14 h 254"/>
              <a:gd name="T56" fmla="*/ 111 w 264"/>
              <a:gd name="T57" fmla="*/ 19 h 254"/>
              <a:gd name="T58" fmla="*/ 106 w 264"/>
              <a:gd name="T59" fmla="*/ 30 h 254"/>
              <a:gd name="T60" fmla="*/ 106 w 264"/>
              <a:gd name="T61" fmla="*/ 39 h 254"/>
              <a:gd name="T62" fmla="*/ 93 w 264"/>
              <a:gd name="T63" fmla="*/ 34 h 254"/>
              <a:gd name="T64" fmla="*/ 93 w 264"/>
              <a:gd name="T65" fmla="*/ 30 h 254"/>
              <a:gd name="T66" fmla="*/ 102 w 264"/>
              <a:gd name="T67" fmla="*/ 9 h 254"/>
              <a:gd name="T68" fmla="*/ 123 w 264"/>
              <a:gd name="T69" fmla="*/ 0 h 254"/>
              <a:gd name="T70" fmla="*/ 213 w 264"/>
              <a:gd name="T71" fmla="*/ 50 h 254"/>
              <a:gd name="T72" fmla="*/ 202 w 264"/>
              <a:gd name="T73" fmla="*/ 61 h 254"/>
              <a:gd name="T74" fmla="*/ 213 w 264"/>
              <a:gd name="T75" fmla="*/ 72 h 254"/>
              <a:gd name="T76" fmla="*/ 224 w 264"/>
              <a:gd name="T77" fmla="*/ 61 h 254"/>
              <a:gd name="T78" fmla="*/ 213 w 264"/>
              <a:gd name="T79" fmla="*/ 50 h 254"/>
              <a:gd name="T80" fmla="*/ 179 w 264"/>
              <a:gd name="T81" fmla="*/ 50 h 254"/>
              <a:gd name="T82" fmla="*/ 168 w 264"/>
              <a:gd name="T83" fmla="*/ 61 h 254"/>
              <a:gd name="T84" fmla="*/ 179 w 264"/>
              <a:gd name="T85" fmla="*/ 72 h 254"/>
              <a:gd name="T86" fmla="*/ 189 w 264"/>
              <a:gd name="T87" fmla="*/ 61 h 254"/>
              <a:gd name="T88" fmla="*/ 179 w 264"/>
              <a:gd name="T89" fmla="*/ 50 h 254"/>
              <a:gd name="T90" fmla="*/ 145 w 264"/>
              <a:gd name="T91" fmla="*/ 50 h 254"/>
              <a:gd name="T92" fmla="*/ 135 w 264"/>
              <a:gd name="T93" fmla="*/ 61 h 254"/>
              <a:gd name="T94" fmla="*/ 145 w 264"/>
              <a:gd name="T95" fmla="*/ 72 h 254"/>
              <a:gd name="T96" fmla="*/ 156 w 264"/>
              <a:gd name="T97" fmla="*/ 61 h 254"/>
              <a:gd name="T98" fmla="*/ 145 w 264"/>
              <a:gd name="T99" fmla="*/ 50 h 254"/>
              <a:gd name="T100" fmla="*/ 77 w 264"/>
              <a:gd name="T101" fmla="*/ 50 h 254"/>
              <a:gd name="T102" fmla="*/ 33 w 264"/>
              <a:gd name="T103" fmla="*/ 94 h 254"/>
              <a:gd name="T104" fmla="*/ 77 w 264"/>
              <a:gd name="T105" fmla="*/ 137 h 254"/>
              <a:gd name="T106" fmla="*/ 121 w 264"/>
              <a:gd name="T107" fmla="*/ 94 h 254"/>
              <a:gd name="T108" fmla="*/ 77 w 264"/>
              <a:gd name="T109" fmla="*/ 50 h 254"/>
              <a:gd name="T110" fmla="*/ 156 w 264"/>
              <a:gd name="T111" fmla="*/ 234 h 254"/>
              <a:gd name="T112" fmla="*/ 108 w 264"/>
              <a:gd name="T113" fmla="*/ 151 h 254"/>
              <a:gd name="T114" fmla="*/ 78 w 264"/>
              <a:gd name="T115" fmla="*/ 197 h 254"/>
              <a:gd name="T116" fmla="*/ 49 w 264"/>
              <a:gd name="T117" fmla="*/ 150 h 254"/>
              <a:gd name="T118" fmla="*/ 0 w 264"/>
              <a:gd name="T119" fmla="*/ 234 h 254"/>
              <a:gd name="T120" fmla="*/ 156 w 264"/>
              <a:gd name="T121" fmla="*/ 23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4" h="254">
                <a:moveTo>
                  <a:pt x="123" y="0"/>
                </a:moveTo>
                <a:cubicBezTo>
                  <a:pt x="234" y="0"/>
                  <a:pt x="234" y="0"/>
                  <a:pt x="234" y="0"/>
                </a:cubicBezTo>
                <a:cubicBezTo>
                  <a:pt x="242" y="0"/>
                  <a:pt x="250" y="4"/>
                  <a:pt x="255" y="9"/>
                </a:cubicBezTo>
                <a:cubicBezTo>
                  <a:pt x="261" y="14"/>
                  <a:pt x="264" y="22"/>
                  <a:pt x="264" y="30"/>
                </a:cubicBezTo>
                <a:cubicBezTo>
                  <a:pt x="264" y="93"/>
                  <a:pt x="264" y="93"/>
                  <a:pt x="264" y="93"/>
                </a:cubicBezTo>
                <a:cubicBezTo>
                  <a:pt x="264" y="101"/>
                  <a:pt x="261" y="108"/>
                  <a:pt x="255" y="114"/>
                </a:cubicBezTo>
                <a:cubicBezTo>
                  <a:pt x="250" y="119"/>
                  <a:pt x="242" y="123"/>
                  <a:pt x="234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7" y="148"/>
                  <a:pt x="137" y="148"/>
                  <a:pt x="137" y="148"/>
                </a:cubicBezTo>
                <a:cubicBezTo>
                  <a:pt x="135" y="146"/>
                  <a:pt x="132" y="144"/>
                  <a:pt x="129" y="142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2" y="123"/>
                  <a:pt x="132" y="123"/>
                  <a:pt x="132" y="123"/>
                </a:cubicBezTo>
                <a:cubicBezTo>
                  <a:pt x="134" y="119"/>
                  <a:pt x="136" y="114"/>
                  <a:pt x="137" y="109"/>
                </a:cubicBezTo>
                <a:cubicBezTo>
                  <a:pt x="143" y="109"/>
                  <a:pt x="143" y="109"/>
                  <a:pt x="143" y="109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0" y="118"/>
                  <a:pt x="150" y="118"/>
                  <a:pt x="150" y="118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64" y="111"/>
                  <a:pt x="164" y="111"/>
                  <a:pt x="164" y="111"/>
                </a:cubicBezTo>
                <a:cubicBezTo>
                  <a:pt x="166" y="109"/>
                  <a:pt x="166" y="109"/>
                  <a:pt x="166" y="109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234" y="109"/>
                  <a:pt x="234" y="109"/>
                  <a:pt x="234" y="109"/>
                </a:cubicBezTo>
                <a:cubicBezTo>
                  <a:pt x="239" y="109"/>
                  <a:pt x="243" y="107"/>
                  <a:pt x="246" y="104"/>
                </a:cubicBezTo>
                <a:cubicBezTo>
                  <a:pt x="249" y="101"/>
                  <a:pt x="251" y="97"/>
                  <a:pt x="251" y="9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51" y="26"/>
                  <a:pt x="249" y="22"/>
                  <a:pt x="246" y="19"/>
                </a:cubicBezTo>
                <a:cubicBezTo>
                  <a:pt x="243" y="16"/>
                  <a:pt x="239" y="14"/>
                  <a:pt x="234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18" y="14"/>
                  <a:pt x="114" y="16"/>
                  <a:pt x="111" y="19"/>
                </a:cubicBezTo>
                <a:cubicBezTo>
                  <a:pt x="108" y="22"/>
                  <a:pt x="106" y="26"/>
                  <a:pt x="106" y="30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2" y="37"/>
                  <a:pt x="97" y="35"/>
                  <a:pt x="93" y="34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22"/>
                  <a:pt x="96" y="14"/>
                  <a:pt x="102" y="9"/>
                </a:cubicBezTo>
                <a:cubicBezTo>
                  <a:pt x="107" y="4"/>
                  <a:pt x="115" y="0"/>
                  <a:pt x="123" y="0"/>
                </a:cubicBezTo>
                <a:close/>
                <a:moveTo>
                  <a:pt x="213" y="50"/>
                </a:moveTo>
                <a:cubicBezTo>
                  <a:pt x="207" y="50"/>
                  <a:pt x="202" y="55"/>
                  <a:pt x="202" y="61"/>
                </a:cubicBezTo>
                <a:cubicBezTo>
                  <a:pt x="202" y="67"/>
                  <a:pt x="207" y="72"/>
                  <a:pt x="213" y="72"/>
                </a:cubicBezTo>
                <a:cubicBezTo>
                  <a:pt x="219" y="72"/>
                  <a:pt x="224" y="67"/>
                  <a:pt x="224" y="61"/>
                </a:cubicBezTo>
                <a:cubicBezTo>
                  <a:pt x="224" y="55"/>
                  <a:pt x="219" y="50"/>
                  <a:pt x="213" y="50"/>
                </a:cubicBezTo>
                <a:close/>
                <a:moveTo>
                  <a:pt x="179" y="50"/>
                </a:moveTo>
                <a:cubicBezTo>
                  <a:pt x="173" y="50"/>
                  <a:pt x="168" y="55"/>
                  <a:pt x="168" y="61"/>
                </a:cubicBezTo>
                <a:cubicBezTo>
                  <a:pt x="168" y="67"/>
                  <a:pt x="173" y="72"/>
                  <a:pt x="179" y="72"/>
                </a:cubicBezTo>
                <a:cubicBezTo>
                  <a:pt x="185" y="72"/>
                  <a:pt x="189" y="67"/>
                  <a:pt x="189" y="61"/>
                </a:cubicBezTo>
                <a:cubicBezTo>
                  <a:pt x="189" y="55"/>
                  <a:pt x="185" y="50"/>
                  <a:pt x="179" y="50"/>
                </a:cubicBezTo>
                <a:close/>
                <a:moveTo>
                  <a:pt x="145" y="50"/>
                </a:moveTo>
                <a:cubicBezTo>
                  <a:pt x="139" y="50"/>
                  <a:pt x="135" y="55"/>
                  <a:pt x="135" y="61"/>
                </a:cubicBezTo>
                <a:cubicBezTo>
                  <a:pt x="135" y="67"/>
                  <a:pt x="139" y="72"/>
                  <a:pt x="145" y="72"/>
                </a:cubicBezTo>
                <a:cubicBezTo>
                  <a:pt x="151" y="72"/>
                  <a:pt x="156" y="67"/>
                  <a:pt x="156" y="61"/>
                </a:cubicBezTo>
                <a:cubicBezTo>
                  <a:pt x="156" y="55"/>
                  <a:pt x="151" y="50"/>
                  <a:pt x="145" y="50"/>
                </a:cubicBezTo>
                <a:close/>
                <a:moveTo>
                  <a:pt x="77" y="50"/>
                </a:moveTo>
                <a:cubicBezTo>
                  <a:pt x="53" y="50"/>
                  <a:pt x="33" y="69"/>
                  <a:pt x="33" y="94"/>
                </a:cubicBezTo>
                <a:cubicBezTo>
                  <a:pt x="33" y="118"/>
                  <a:pt x="53" y="137"/>
                  <a:pt x="77" y="137"/>
                </a:cubicBezTo>
                <a:cubicBezTo>
                  <a:pt x="101" y="137"/>
                  <a:pt x="121" y="118"/>
                  <a:pt x="121" y="94"/>
                </a:cubicBezTo>
                <a:cubicBezTo>
                  <a:pt x="121" y="69"/>
                  <a:pt x="101" y="50"/>
                  <a:pt x="77" y="50"/>
                </a:cubicBezTo>
                <a:close/>
                <a:moveTo>
                  <a:pt x="156" y="234"/>
                </a:moveTo>
                <a:cubicBezTo>
                  <a:pt x="155" y="190"/>
                  <a:pt x="134" y="162"/>
                  <a:pt x="108" y="151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49" y="150"/>
                  <a:pt x="49" y="150"/>
                  <a:pt x="49" y="150"/>
                </a:cubicBezTo>
                <a:cubicBezTo>
                  <a:pt x="22" y="161"/>
                  <a:pt x="0" y="189"/>
                  <a:pt x="0" y="234"/>
                </a:cubicBezTo>
                <a:cubicBezTo>
                  <a:pt x="55" y="254"/>
                  <a:pt x="107" y="253"/>
                  <a:pt x="156" y="2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Freeform 171"/>
          <p:cNvSpPr>
            <a:spLocks noEditPoints="1"/>
          </p:cNvSpPr>
          <p:nvPr/>
        </p:nvSpPr>
        <p:spPr bwMode="auto">
          <a:xfrm>
            <a:off x="9496509" y="3283199"/>
            <a:ext cx="521258" cy="619264"/>
          </a:xfrm>
          <a:custGeom>
            <a:avLst/>
            <a:gdLst>
              <a:gd name="T0" fmla="*/ 16 w 205"/>
              <a:gd name="T1" fmla="*/ 0 h 243"/>
              <a:gd name="T2" fmla="*/ 189 w 205"/>
              <a:gd name="T3" fmla="*/ 0 h 243"/>
              <a:gd name="T4" fmla="*/ 205 w 205"/>
              <a:gd name="T5" fmla="*/ 16 h 243"/>
              <a:gd name="T6" fmla="*/ 205 w 205"/>
              <a:gd name="T7" fmla="*/ 226 h 243"/>
              <a:gd name="T8" fmla="*/ 189 w 205"/>
              <a:gd name="T9" fmla="*/ 243 h 243"/>
              <a:gd name="T10" fmla="*/ 16 w 205"/>
              <a:gd name="T11" fmla="*/ 243 h 243"/>
              <a:gd name="T12" fmla="*/ 0 w 205"/>
              <a:gd name="T13" fmla="*/ 226 h 243"/>
              <a:gd name="T14" fmla="*/ 0 w 205"/>
              <a:gd name="T15" fmla="*/ 198 h 243"/>
              <a:gd name="T16" fmla="*/ 17 w 205"/>
              <a:gd name="T17" fmla="*/ 198 h 243"/>
              <a:gd name="T18" fmla="*/ 31 w 205"/>
              <a:gd name="T19" fmla="*/ 207 h 243"/>
              <a:gd name="T20" fmla="*/ 46 w 205"/>
              <a:gd name="T21" fmla="*/ 191 h 243"/>
              <a:gd name="T22" fmla="*/ 31 w 205"/>
              <a:gd name="T23" fmla="*/ 176 h 243"/>
              <a:gd name="T24" fmla="*/ 17 w 205"/>
              <a:gd name="T25" fmla="*/ 185 h 243"/>
              <a:gd name="T26" fmla="*/ 0 w 205"/>
              <a:gd name="T27" fmla="*/ 185 h 243"/>
              <a:gd name="T28" fmla="*/ 0 w 205"/>
              <a:gd name="T29" fmla="*/ 148 h 243"/>
              <a:gd name="T30" fmla="*/ 17 w 205"/>
              <a:gd name="T31" fmla="*/ 148 h 243"/>
              <a:gd name="T32" fmla="*/ 31 w 205"/>
              <a:gd name="T33" fmla="*/ 157 h 243"/>
              <a:gd name="T34" fmla="*/ 46 w 205"/>
              <a:gd name="T35" fmla="*/ 142 h 243"/>
              <a:gd name="T36" fmla="*/ 31 w 205"/>
              <a:gd name="T37" fmla="*/ 126 h 243"/>
              <a:gd name="T38" fmla="*/ 17 w 205"/>
              <a:gd name="T39" fmla="*/ 135 h 243"/>
              <a:gd name="T40" fmla="*/ 0 w 205"/>
              <a:gd name="T41" fmla="*/ 135 h 243"/>
              <a:gd name="T42" fmla="*/ 0 w 205"/>
              <a:gd name="T43" fmla="*/ 100 h 243"/>
              <a:gd name="T44" fmla="*/ 17 w 205"/>
              <a:gd name="T45" fmla="*/ 100 h 243"/>
              <a:gd name="T46" fmla="*/ 31 w 205"/>
              <a:gd name="T47" fmla="*/ 109 h 243"/>
              <a:gd name="T48" fmla="*/ 46 w 205"/>
              <a:gd name="T49" fmla="*/ 94 h 243"/>
              <a:gd name="T50" fmla="*/ 31 w 205"/>
              <a:gd name="T51" fmla="*/ 78 h 243"/>
              <a:gd name="T52" fmla="*/ 17 w 205"/>
              <a:gd name="T53" fmla="*/ 87 h 243"/>
              <a:gd name="T54" fmla="*/ 0 w 205"/>
              <a:gd name="T55" fmla="*/ 87 h 243"/>
              <a:gd name="T56" fmla="*/ 0 w 205"/>
              <a:gd name="T57" fmla="*/ 53 h 243"/>
              <a:gd name="T58" fmla="*/ 17 w 205"/>
              <a:gd name="T59" fmla="*/ 53 h 243"/>
              <a:gd name="T60" fmla="*/ 31 w 205"/>
              <a:gd name="T61" fmla="*/ 62 h 243"/>
              <a:gd name="T62" fmla="*/ 46 w 205"/>
              <a:gd name="T63" fmla="*/ 46 h 243"/>
              <a:gd name="T64" fmla="*/ 31 w 205"/>
              <a:gd name="T65" fmla="*/ 31 h 243"/>
              <a:gd name="T66" fmla="*/ 17 w 205"/>
              <a:gd name="T67" fmla="*/ 40 h 243"/>
              <a:gd name="T68" fmla="*/ 0 w 205"/>
              <a:gd name="T69" fmla="*/ 40 h 243"/>
              <a:gd name="T70" fmla="*/ 0 w 205"/>
              <a:gd name="T71" fmla="*/ 16 h 243"/>
              <a:gd name="T72" fmla="*/ 16 w 205"/>
              <a:gd name="T73" fmla="*/ 0 h 243"/>
              <a:gd name="T74" fmla="*/ 148 w 205"/>
              <a:gd name="T75" fmla="*/ 117 h 243"/>
              <a:gd name="T76" fmla="*/ 159 w 205"/>
              <a:gd name="T77" fmla="*/ 116 h 243"/>
              <a:gd name="T78" fmla="*/ 148 w 205"/>
              <a:gd name="T79" fmla="*/ 62 h 243"/>
              <a:gd name="T80" fmla="*/ 96 w 205"/>
              <a:gd name="T81" fmla="*/ 63 h 243"/>
              <a:gd name="T82" fmla="*/ 87 w 205"/>
              <a:gd name="T83" fmla="*/ 117 h 243"/>
              <a:gd name="T84" fmla="*/ 98 w 205"/>
              <a:gd name="T85" fmla="*/ 117 h 243"/>
              <a:gd name="T86" fmla="*/ 109 w 205"/>
              <a:gd name="T87" fmla="*/ 131 h 243"/>
              <a:gd name="T88" fmla="*/ 107 w 205"/>
              <a:gd name="T89" fmla="*/ 142 h 243"/>
              <a:gd name="T90" fmla="*/ 79 w 205"/>
              <a:gd name="T91" fmla="*/ 147 h 243"/>
              <a:gd name="T92" fmla="*/ 72 w 205"/>
              <a:gd name="T93" fmla="*/ 183 h 243"/>
              <a:gd name="T94" fmla="*/ 174 w 205"/>
              <a:gd name="T95" fmla="*/ 183 h 243"/>
              <a:gd name="T96" fmla="*/ 167 w 205"/>
              <a:gd name="T97" fmla="*/ 147 h 243"/>
              <a:gd name="T98" fmla="*/ 139 w 205"/>
              <a:gd name="T99" fmla="*/ 142 h 243"/>
              <a:gd name="T100" fmla="*/ 136 w 205"/>
              <a:gd name="T101" fmla="*/ 131 h 243"/>
              <a:gd name="T102" fmla="*/ 148 w 205"/>
              <a:gd name="T10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5" h="243">
                <a:moveTo>
                  <a:pt x="16" y="0"/>
                </a:moveTo>
                <a:cubicBezTo>
                  <a:pt x="189" y="0"/>
                  <a:pt x="189" y="0"/>
                  <a:pt x="189" y="0"/>
                </a:cubicBezTo>
                <a:cubicBezTo>
                  <a:pt x="198" y="0"/>
                  <a:pt x="205" y="7"/>
                  <a:pt x="205" y="16"/>
                </a:cubicBezTo>
                <a:cubicBezTo>
                  <a:pt x="205" y="226"/>
                  <a:pt x="205" y="226"/>
                  <a:pt x="205" y="226"/>
                </a:cubicBezTo>
                <a:cubicBezTo>
                  <a:pt x="205" y="235"/>
                  <a:pt x="198" y="243"/>
                  <a:pt x="189" y="243"/>
                </a:cubicBezTo>
                <a:cubicBezTo>
                  <a:pt x="16" y="243"/>
                  <a:pt x="16" y="243"/>
                  <a:pt x="16" y="243"/>
                </a:cubicBezTo>
                <a:cubicBezTo>
                  <a:pt x="7" y="243"/>
                  <a:pt x="0" y="235"/>
                  <a:pt x="0" y="226"/>
                </a:cubicBezTo>
                <a:cubicBezTo>
                  <a:pt x="0" y="198"/>
                  <a:pt x="0" y="198"/>
                  <a:pt x="0" y="198"/>
                </a:cubicBezTo>
                <a:cubicBezTo>
                  <a:pt x="17" y="198"/>
                  <a:pt x="17" y="198"/>
                  <a:pt x="17" y="198"/>
                </a:cubicBezTo>
                <a:cubicBezTo>
                  <a:pt x="19" y="203"/>
                  <a:pt x="25" y="207"/>
                  <a:pt x="31" y="207"/>
                </a:cubicBezTo>
                <a:cubicBezTo>
                  <a:pt x="39" y="207"/>
                  <a:pt x="46" y="200"/>
                  <a:pt x="46" y="191"/>
                </a:cubicBezTo>
                <a:cubicBezTo>
                  <a:pt x="46" y="183"/>
                  <a:pt x="39" y="176"/>
                  <a:pt x="31" y="176"/>
                </a:cubicBezTo>
                <a:cubicBezTo>
                  <a:pt x="25" y="176"/>
                  <a:pt x="19" y="180"/>
                  <a:pt x="17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48"/>
                  <a:pt x="0" y="148"/>
                  <a:pt x="0" y="148"/>
                </a:cubicBezTo>
                <a:cubicBezTo>
                  <a:pt x="17" y="148"/>
                  <a:pt x="17" y="148"/>
                  <a:pt x="17" y="148"/>
                </a:cubicBezTo>
                <a:cubicBezTo>
                  <a:pt x="19" y="153"/>
                  <a:pt x="25" y="157"/>
                  <a:pt x="31" y="157"/>
                </a:cubicBezTo>
                <a:cubicBezTo>
                  <a:pt x="39" y="157"/>
                  <a:pt x="46" y="150"/>
                  <a:pt x="46" y="142"/>
                </a:cubicBezTo>
                <a:cubicBezTo>
                  <a:pt x="46" y="133"/>
                  <a:pt x="39" y="126"/>
                  <a:pt x="31" y="126"/>
                </a:cubicBezTo>
                <a:cubicBezTo>
                  <a:pt x="25" y="126"/>
                  <a:pt x="19" y="130"/>
                  <a:pt x="17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00"/>
                  <a:pt x="0" y="100"/>
                  <a:pt x="0" y="100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9" y="105"/>
                  <a:pt x="25" y="109"/>
                  <a:pt x="31" y="109"/>
                </a:cubicBezTo>
                <a:cubicBezTo>
                  <a:pt x="39" y="109"/>
                  <a:pt x="46" y="102"/>
                  <a:pt x="46" y="94"/>
                </a:cubicBezTo>
                <a:cubicBezTo>
                  <a:pt x="46" y="85"/>
                  <a:pt x="39" y="78"/>
                  <a:pt x="31" y="78"/>
                </a:cubicBezTo>
                <a:cubicBezTo>
                  <a:pt x="25" y="78"/>
                  <a:pt x="19" y="82"/>
                  <a:pt x="17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53"/>
                  <a:pt x="0" y="53"/>
                  <a:pt x="0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9" y="58"/>
                  <a:pt x="25" y="62"/>
                  <a:pt x="31" y="62"/>
                </a:cubicBezTo>
                <a:cubicBezTo>
                  <a:pt x="39" y="62"/>
                  <a:pt x="46" y="55"/>
                  <a:pt x="46" y="46"/>
                </a:cubicBezTo>
                <a:cubicBezTo>
                  <a:pt x="46" y="38"/>
                  <a:pt x="39" y="31"/>
                  <a:pt x="31" y="31"/>
                </a:cubicBezTo>
                <a:cubicBezTo>
                  <a:pt x="25" y="31"/>
                  <a:pt x="19" y="35"/>
                  <a:pt x="17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  <a:moveTo>
                  <a:pt x="148" y="117"/>
                </a:moveTo>
                <a:cubicBezTo>
                  <a:pt x="149" y="116"/>
                  <a:pt x="158" y="117"/>
                  <a:pt x="159" y="116"/>
                </a:cubicBezTo>
                <a:cubicBezTo>
                  <a:pt x="162" y="98"/>
                  <a:pt x="156" y="68"/>
                  <a:pt x="148" y="62"/>
                </a:cubicBezTo>
                <a:cubicBezTo>
                  <a:pt x="136" y="53"/>
                  <a:pt x="108" y="53"/>
                  <a:pt x="96" y="63"/>
                </a:cubicBezTo>
                <a:cubicBezTo>
                  <a:pt x="88" y="69"/>
                  <a:pt x="84" y="97"/>
                  <a:pt x="87" y="117"/>
                </a:cubicBezTo>
                <a:cubicBezTo>
                  <a:pt x="90" y="117"/>
                  <a:pt x="96" y="117"/>
                  <a:pt x="98" y="117"/>
                </a:cubicBezTo>
                <a:cubicBezTo>
                  <a:pt x="100" y="123"/>
                  <a:pt x="104" y="128"/>
                  <a:pt x="109" y="131"/>
                </a:cubicBezTo>
                <a:cubicBezTo>
                  <a:pt x="109" y="135"/>
                  <a:pt x="108" y="138"/>
                  <a:pt x="107" y="142"/>
                </a:cubicBezTo>
                <a:cubicBezTo>
                  <a:pt x="103" y="142"/>
                  <a:pt x="80" y="143"/>
                  <a:pt x="79" y="147"/>
                </a:cubicBezTo>
                <a:cubicBezTo>
                  <a:pt x="71" y="157"/>
                  <a:pt x="70" y="174"/>
                  <a:pt x="72" y="183"/>
                </a:cubicBezTo>
                <a:cubicBezTo>
                  <a:pt x="96" y="194"/>
                  <a:pt x="150" y="194"/>
                  <a:pt x="174" y="183"/>
                </a:cubicBezTo>
                <a:cubicBezTo>
                  <a:pt x="176" y="174"/>
                  <a:pt x="175" y="157"/>
                  <a:pt x="167" y="147"/>
                </a:cubicBezTo>
                <a:cubicBezTo>
                  <a:pt x="166" y="143"/>
                  <a:pt x="143" y="142"/>
                  <a:pt x="139" y="142"/>
                </a:cubicBezTo>
                <a:cubicBezTo>
                  <a:pt x="138" y="139"/>
                  <a:pt x="137" y="137"/>
                  <a:pt x="136" y="131"/>
                </a:cubicBezTo>
                <a:cubicBezTo>
                  <a:pt x="141" y="127"/>
                  <a:pt x="145" y="122"/>
                  <a:pt x="148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2148271" y="5391927"/>
            <a:ext cx="578339" cy="605263"/>
          </a:xfrm>
          <a:custGeom>
            <a:avLst/>
            <a:gdLst>
              <a:gd name="T0" fmla="*/ 127 w 227"/>
              <a:gd name="T1" fmla="*/ 40 h 238"/>
              <a:gd name="T2" fmla="*/ 138 w 227"/>
              <a:gd name="T3" fmla="*/ 44 h 238"/>
              <a:gd name="T4" fmla="*/ 175 w 227"/>
              <a:gd name="T5" fmla="*/ 79 h 238"/>
              <a:gd name="T6" fmla="*/ 178 w 227"/>
              <a:gd name="T7" fmla="*/ 126 h 238"/>
              <a:gd name="T8" fmla="*/ 175 w 227"/>
              <a:gd name="T9" fmla="*/ 137 h 238"/>
              <a:gd name="T10" fmla="*/ 155 w 227"/>
              <a:gd name="T11" fmla="*/ 131 h 238"/>
              <a:gd name="T12" fmla="*/ 159 w 227"/>
              <a:gd name="T13" fmla="*/ 121 h 238"/>
              <a:gd name="T14" fmla="*/ 157 w 227"/>
              <a:gd name="T15" fmla="*/ 87 h 238"/>
              <a:gd name="T16" fmla="*/ 130 w 227"/>
              <a:gd name="T17" fmla="*/ 63 h 238"/>
              <a:gd name="T18" fmla="*/ 121 w 227"/>
              <a:gd name="T19" fmla="*/ 60 h 238"/>
              <a:gd name="T20" fmla="*/ 127 w 227"/>
              <a:gd name="T21" fmla="*/ 40 h 238"/>
              <a:gd name="T22" fmla="*/ 149 w 227"/>
              <a:gd name="T23" fmla="*/ 219 h 238"/>
              <a:gd name="T24" fmla="*/ 160 w 227"/>
              <a:gd name="T25" fmla="*/ 214 h 238"/>
              <a:gd name="T26" fmla="*/ 121 w 227"/>
              <a:gd name="T27" fmla="*/ 149 h 238"/>
              <a:gd name="T28" fmla="*/ 115 w 227"/>
              <a:gd name="T29" fmla="*/ 152 h 238"/>
              <a:gd name="T30" fmla="*/ 109 w 227"/>
              <a:gd name="T31" fmla="*/ 155 h 238"/>
              <a:gd name="T32" fmla="*/ 100 w 227"/>
              <a:gd name="T33" fmla="*/ 160 h 238"/>
              <a:gd name="T34" fmla="*/ 98 w 227"/>
              <a:gd name="T35" fmla="*/ 161 h 238"/>
              <a:gd name="T36" fmla="*/ 84 w 227"/>
              <a:gd name="T37" fmla="*/ 168 h 238"/>
              <a:gd name="T38" fmla="*/ 49 w 227"/>
              <a:gd name="T39" fmla="*/ 95 h 238"/>
              <a:gd name="T40" fmla="*/ 61 w 227"/>
              <a:gd name="T41" fmla="*/ 89 h 238"/>
              <a:gd name="T42" fmla="*/ 79 w 227"/>
              <a:gd name="T43" fmla="*/ 80 h 238"/>
              <a:gd name="T44" fmla="*/ 84 w 227"/>
              <a:gd name="T45" fmla="*/ 77 h 238"/>
              <a:gd name="T46" fmla="*/ 55 w 227"/>
              <a:gd name="T47" fmla="*/ 7 h 238"/>
              <a:gd name="T48" fmla="*/ 45 w 227"/>
              <a:gd name="T49" fmla="*/ 12 h 238"/>
              <a:gd name="T50" fmla="*/ 36 w 227"/>
              <a:gd name="T51" fmla="*/ 17 h 238"/>
              <a:gd name="T52" fmla="*/ 31 w 227"/>
              <a:gd name="T53" fmla="*/ 20 h 238"/>
              <a:gd name="T54" fmla="*/ 26 w 227"/>
              <a:gd name="T55" fmla="*/ 22 h 238"/>
              <a:gd name="T56" fmla="*/ 2 w 227"/>
              <a:gd name="T57" fmla="*/ 59 h 238"/>
              <a:gd name="T58" fmla="*/ 2 w 227"/>
              <a:gd name="T59" fmla="*/ 60 h 238"/>
              <a:gd name="T60" fmla="*/ 2 w 227"/>
              <a:gd name="T61" fmla="*/ 60 h 238"/>
              <a:gd name="T62" fmla="*/ 86 w 227"/>
              <a:gd name="T63" fmla="*/ 227 h 238"/>
              <a:gd name="T64" fmla="*/ 129 w 227"/>
              <a:gd name="T65" fmla="*/ 229 h 238"/>
              <a:gd name="T66" fmla="*/ 136 w 227"/>
              <a:gd name="T67" fmla="*/ 226 h 238"/>
              <a:gd name="T68" fmla="*/ 149 w 227"/>
              <a:gd name="T69" fmla="*/ 219 h 238"/>
              <a:gd name="T70" fmla="*/ 149 w 227"/>
              <a:gd name="T71" fmla="*/ 219 h 238"/>
              <a:gd name="T72" fmla="*/ 123 w 227"/>
              <a:gd name="T73" fmla="*/ 89 h 238"/>
              <a:gd name="T74" fmla="*/ 100 w 227"/>
              <a:gd name="T75" fmla="*/ 101 h 238"/>
              <a:gd name="T76" fmla="*/ 112 w 227"/>
              <a:gd name="T77" fmla="*/ 125 h 238"/>
              <a:gd name="T78" fmla="*/ 136 w 227"/>
              <a:gd name="T79" fmla="*/ 113 h 238"/>
              <a:gd name="T80" fmla="*/ 123 w 227"/>
              <a:gd name="T81" fmla="*/ 89 h 238"/>
              <a:gd name="T82" fmla="*/ 140 w 227"/>
              <a:gd name="T83" fmla="*/ 0 h 238"/>
              <a:gd name="T84" fmla="*/ 134 w 227"/>
              <a:gd name="T85" fmla="*/ 19 h 238"/>
              <a:gd name="T86" fmla="*/ 145 w 227"/>
              <a:gd name="T87" fmla="*/ 23 h 238"/>
              <a:gd name="T88" fmla="*/ 191 w 227"/>
              <a:gd name="T89" fmla="*/ 62 h 238"/>
              <a:gd name="T90" fmla="*/ 200 w 227"/>
              <a:gd name="T91" fmla="*/ 128 h 238"/>
              <a:gd name="T92" fmla="*/ 196 w 227"/>
              <a:gd name="T93" fmla="*/ 144 h 238"/>
              <a:gd name="T94" fmla="*/ 215 w 227"/>
              <a:gd name="T95" fmla="*/ 150 h 238"/>
              <a:gd name="T96" fmla="*/ 220 w 227"/>
              <a:gd name="T97" fmla="*/ 132 h 238"/>
              <a:gd name="T98" fmla="*/ 209 w 227"/>
              <a:gd name="T99" fmla="*/ 52 h 238"/>
              <a:gd name="T100" fmla="*/ 153 w 227"/>
              <a:gd name="T101" fmla="*/ 4 h 238"/>
              <a:gd name="T102" fmla="*/ 140 w 227"/>
              <a:gd name="T10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38">
                <a:moveTo>
                  <a:pt x="127" y="40"/>
                </a:moveTo>
                <a:cubicBezTo>
                  <a:pt x="131" y="42"/>
                  <a:pt x="135" y="43"/>
                  <a:pt x="138" y="44"/>
                </a:cubicBezTo>
                <a:cubicBezTo>
                  <a:pt x="157" y="52"/>
                  <a:pt x="169" y="65"/>
                  <a:pt x="175" y="79"/>
                </a:cubicBezTo>
                <a:cubicBezTo>
                  <a:pt x="182" y="94"/>
                  <a:pt x="182" y="110"/>
                  <a:pt x="178" y="126"/>
                </a:cubicBezTo>
                <a:cubicBezTo>
                  <a:pt x="177" y="130"/>
                  <a:pt x="176" y="134"/>
                  <a:pt x="175" y="137"/>
                </a:cubicBezTo>
                <a:cubicBezTo>
                  <a:pt x="155" y="131"/>
                  <a:pt x="155" y="131"/>
                  <a:pt x="155" y="131"/>
                </a:cubicBezTo>
                <a:cubicBezTo>
                  <a:pt x="157" y="128"/>
                  <a:pt x="158" y="125"/>
                  <a:pt x="159" y="121"/>
                </a:cubicBezTo>
                <a:cubicBezTo>
                  <a:pt x="162" y="109"/>
                  <a:pt x="161" y="98"/>
                  <a:pt x="157" y="87"/>
                </a:cubicBezTo>
                <a:cubicBezTo>
                  <a:pt x="152" y="77"/>
                  <a:pt x="144" y="69"/>
                  <a:pt x="130" y="63"/>
                </a:cubicBezTo>
                <a:cubicBezTo>
                  <a:pt x="128" y="62"/>
                  <a:pt x="125" y="61"/>
                  <a:pt x="121" y="60"/>
                </a:cubicBezTo>
                <a:cubicBezTo>
                  <a:pt x="127" y="40"/>
                  <a:pt x="127" y="40"/>
                  <a:pt x="127" y="40"/>
                </a:cubicBezTo>
                <a:close/>
                <a:moveTo>
                  <a:pt x="149" y="219"/>
                </a:moveTo>
                <a:cubicBezTo>
                  <a:pt x="160" y="214"/>
                  <a:pt x="160" y="214"/>
                  <a:pt x="160" y="214"/>
                </a:cubicBezTo>
                <a:cubicBezTo>
                  <a:pt x="154" y="184"/>
                  <a:pt x="127" y="151"/>
                  <a:pt x="121" y="149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65" y="139"/>
                  <a:pt x="62" y="129"/>
                  <a:pt x="49" y="95"/>
                </a:cubicBezTo>
                <a:cubicBezTo>
                  <a:pt x="61" y="89"/>
                  <a:pt x="61" y="89"/>
                  <a:pt x="61" y="89"/>
                </a:cubicBezTo>
                <a:cubicBezTo>
                  <a:pt x="79" y="80"/>
                  <a:pt x="79" y="80"/>
                  <a:pt x="79" y="80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67"/>
                  <a:pt x="69" y="18"/>
                  <a:pt x="55" y="7"/>
                </a:cubicBezTo>
                <a:cubicBezTo>
                  <a:pt x="45" y="12"/>
                  <a:pt x="45" y="12"/>
                  <a:pt x="45" y="12"/>
                </a:cubicBezTo>
                <a:cubicBezTo>
                  <a:pt x="36" y="17"/>
                  <a:pt x="36" y="17"/>
                  <a:pt x="36" y="17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8" y="32"/>
                  <a:pt x="0" y="44"/>
                  <a:pt x="2" y="59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5" y="126"/>
                  <a:pt x="41" y="178"/>
                  <a:pt x="86" y="227"/>
                </a:cubicBezTo>
                <a:cubicBezTo>
                  <a:pt x="97" y="237"/>
                  <a:pt x="111" y="238"/>
                  <a:pt x="129" y="229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49" y="219"/>
                  <a:pt x="149" y="219"/>
                  <a:pt x="149" y="219"/>
                </a:cubicBezTo>
                <a:cubicBezTo>
                  <a:pt x="149" y="219"/>
                  <a:pt x="149" y="219"/>
                  <a:pt x="149" y="219"/>
                </a:cubicBezTo>
                <a:close/>
                <a:moveTo>
                  <a:pt x="123" y="89"/>
                </a:moveTo>
                <a:cubicBezTo>
                  <a:pt x="113" y="86"/>
                  <a:pt x="103" y="91"/>
                  <a:pt x="100" y="101"/>
                </a:cubicBezTo>
                <a:cubicBezTo>
                  <a:pt x="96" y="111"/>
                  <a:pt x="102" y="122"/>
                  <a:pt x="112" y="125"/>
                </a:cubicBezTo>
                <a:cubicBezTo>
                  <a:pt x="122" y="128"/>
                  <a:pt x="132" y="123"/>
                  <a:pt x="136" y="113"/>
                </a:cubicBezTo>
                <a:cubicBezTo>
                  <a:pt x="139" y="103"/>
                  <a:pt x="133" y="92"/>
                  <a:pt x="123" y="89"/>
                </a:cubicBezTo>
                <a:close/>
                <a:moveTo>
                  <a:pt x="140" y="0"/>
                </a:moveTo>
                <a:cubicBezTo>
                  <a:pt x="134" y="19"/>
                  <a:pt x="134" y="19"/>
                  <a:pt x="134" y="19"/>
                </a:cubicBezTo>
                <a:cubicBezTo>
                  <a:pt x="138" y="20"/>
                  <a:pt x="142" y="21"/>
                  <a:pt x="145" y="23"/>
                </a:cubicBezTo>
                <a:cubicBezTo>
                  <a:pt x="165" y="30"/>
                  <a:pt x="181" y="44"/>
                  <a:pt x="191" y="62"/>
                </a:cubicBezTo>
                <a:cubicBezTo>
                  <a:pt x="201" y="80"/>
                  <a:pt x="206" y="103"/>
                  <a:pt x="200" y="128"/>
                </a:cubicBezTo>
                <a:cubicBezTo>
                  <a:pt x="199" y="133"/>
                  <a:pt x="198" y="138"/>
                  <a:pt x="196" y="144"/>
                </a:cubicBezTo>
                <a:cubicBezTo>
                  <a:pt x="215" y="150"/>
                  <a:pt x="215" y="150"/>
                  <a:pt x="215" y="150"/>
                </a:cubicBezTo>
                <a:cubicBezTo>
                  <a:pt x="217" y="144"/>
                  <a:pt x="219" y="138"/>
                  <a:pt x="220" y="132"/>
                </a:cubicBezTo>
                <a:cubicBezTo>
                  <a:pt x="227" y="102"/>
                  <a:pt x="221" y="74"/>
                  <a:pt x="209" y="52"/>
                </a:cubicBezTo>
                <a:cubicBezTo>
                  <a:pt x="196" y="30"/>
                  <a:pt x="176" y="13"/>
                  <a:pt x="153" y="4"/>
                </a:cubicBezTo>
                <a:cubicBezTo>
                  <a:pt x="149" y="2"/>
                  <a:pt x="144" y="1"/>
                  <a:pt x="14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Freeform 175"/>
          <p:cNvSpPr>
            <a:spLocks noEditPoints="1"/>
          </p:cNvSpPr>
          <p:nvPr/>
        </p:nvSpPr>
        <p:spPr bwMode="auto">
          <a:xfrm>
            <a:off x="10458253" y="2298839"/>
            <a:ext cx="591263" cy="595571"/>
          </a:xfrm>
          <a:custGeom>
            <a:avLst/>
            <a:gdLst>
              <a:gd name="T0" fmla="*/ 24 w 232"/>
              <a:gd name="T1" fmla="*/ 0 h 234"/>
              <a:gd name="T2" fmla="*/ 124 w 232"/>
              <a:gd name="T3" fmla="*/ 0 h 234"/>
              <a:gd name="T4" fmla="*/ 145 w 232"/>
              <a:gd name="T5" fmla="*/ 12 h 234"/>
              <a:gd name="T6" fmla="*/ 89 w 232"/>
              <a:gd name="T7" fmla="*/ 12 h 234"/>
              <a:gd name="T8" fmla="*/ 58 w 232"/>
              <a:gd name="T9" fmla="*/ 24 h 234"/>
              <a:gd name="T10" fmla="*/ 18 w 232"/>
              <a:gd name="T11" fmla="*/ 24 h 234"/>
              <a:gd name="T12" fmla="*/ 18 w 232"/>
              <a:gd name="T13" fmla="*/ 202 h 234"/>
              <a:gd name="T14" fmla="*/ 130 w 232"/>
              <a:gd name="T15" fmla="*/ 202 h 234"/>
              <a:gd name="T16" fmla="*/ 130 w 232"/>
              <a:gd name="T17" fmla="*/ 156 h 234"/>
              <a:gd name="T18" fmla="*/ 148 w 232"/>
              <a:gd name="T19" fmla="*/ 156 h 234"/>
              <a:gd name="T20" fmla="*/ 148 w 232"/>
              <a:gd name="T21" fmla="*/ 211 h 234"/>
              <a:gd name="T22" fmla="*/ 124 w 232"/>
              <a:gd name="T23" fmla="*/ 234 h 234"/>
              <a:gd name="T24" fmla="*/ 24 w 232"/>
              <a:gd name="T25" fmla="*/ 234 h 234"/>
              <a:gd name="T26" fmla="*/ 0 w 232"/>
              <a:gd name="T27" fmla="*/ 211 h 234"/>
              <a:gd name="T28" fmla="*/ 0 w 232"/>
              <a:gd name="T29" fmla="*/ 23 h 234"/>
              <a:gd name="T30" fmla="*/ 24 w 232"/>
              <a:gd name="T31" fmla="*/ 0 h 234"/>
              <a:gd name="T32" fmla="*/ 148 w 232"/>
              <a:gd name="T33" fmla="*/ 72 h 234"/>
              <a:gd name="T34" fmla="*/ 137 w 232"/>
              <a:gd name="T35" fmla="*/ 82 h 234"/>
              <a:gd name="T36" fmla="*/ 148 w 232"/>
              <a:gd name="T37" fmla="*/ 92 h 234"/>
              <a:gd name="T38" fmla="*/ 158 w 232"/>
              <a:gd name="T39" fmla="*/ 82 h 234"/>
              <a:gd name="T40" fmla="*/ 148 w 232"/>
              <a:gd name="T41" fmla="*/ 72 h 234"/>
              <a:gd name="T42" fmla="*/ 193 w 232"/>
              <a:gd name="T43" fmla="*/ 72 h 234"/>
              <a:gd name="T44" fmla="*/ 204 w 232"/>
              <a:gd name="T45" fmla="*/ 82 h 234"/>
              <a:gd name="T46" fmla="*/ 193 w 232"/>
              <a:gd name="T47" fmla="*/ 92 h 234"/>
              <a:gd name="T48" fmla="*/ 183 w 232"/>
              <a:gd name="T49" fmla="*/ 82 h 234"/>
              <a:gd name="T50" fmla="*/ 193 w 232"/>
              <a:gd name="T51" fmla="*/ 72 h 234"/>
              <a:gd name="T52" fmla="*/ 104 w 232"/>
              <a:gd name="T53" fmla="*/ 72 h 234"/>
              <a:gd name="T54" fmla="*/ 94 w 232"/>
              <a:gd name="T55" fmla="*/ 82 h 234"/>
              <a:gd name="T56" fmla="*/ 104 w 232"/>
              <a:gd name="T57" fmla="*/ 92 h 234"/>
              <a:gd name="T58" fmla="*/ 115 w 232"/>
              <a:gd name="T59" fmla="*/ 82 h 234"/>
              <a:gd name="T60" fmla="*/ 104 w 232"/>
              <a:gd name="T61" fmla="*/ 72 h 234"/>
              <a:gd name="T62" fmla="*/ 89 w 232"/>
              <a:gd name="T63" fmla="*/ 27 h 234"/>
              <a:gd name="T64" fmla="*/ 59 w 232"/>
              <a:gd name="T65" fmla="*/ 57 h 234"/>
              <a:gd name="T66" fmla="*/ 59 w 232"/>
              <a:gd name="T67" fmla="*/ 111 h 234"/>
              <a:gd name="T68" fmla="*/ 89 w 232"/>
              <a:gd name="T69" fmla="*/ 141 h 234"/>
              <a:gd name="T70" fmla="*/ 93 w 232"/>
              <a:gd name="T71" fmla="*/ 141 h 234"/>
              <a:gd name="T72" fmla="*/ 93 w 232"/>
              <a:gd name="T73" fmla="*/ 165 h 234"/>
              <a:gd name="T74" fmla="*/ 117 w 232"/>
              <a:gd name="T75" fmla="*/ 141 h 234"/>
              <a:gd name="T76" fmla="*/ 202 w 232"/>
              <a:gd name="T77" fmla="*/ 141 h 234"/>
              <a:gd name="T78" fmla="*/ 232 w 232"/>
              <a:gd name="T79" fmla="*/ 111 h 234"/>
              <a:gd name="T80" fmla="*/ 232 w 232"/>
              <a:gd name="T81" fmla="*/ 57 h 234"/>
              <a:gd name="T82" fmla="*/ 202 w 232"/>
              <a:gd name="T83" fmla="*/ 27 h 234"/>
              <a:gd name="T84" fmla="*/ 89 w 232"/>
              <a:gd name="T85" fmla="*/ 27 h 234"/>
              <a:gd name="T86" fmla="*/ 60 w 232"/>
              <a:gd name="T87" fmla="*/ 210 h 234"/>
              <a:gd name="T88" fmla="*/ 60 w 232"/>
              <a:gd name="T89" fmla="*/ 226 h 234"/>
              <a:gd name="T90" fmla="*/ 88 w 232"/>
              <a:gd name="T91" fmla="*/ 226 h 234"/>
              <a:gd name="T92" fmla="*/ 88 w 232"/>
              <a:gd name="T93" fmla="*/ 210 h 234"/>
              <a:gd name="T94" fmla="*/ 60 w 232"/>
              <a:gd name="T95" fmla="*/ 21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234">
                <a:moveTo>
                  <a:pt x="24" y="0"/>
                </a:moveTo>
                <a:cubicBezTo>
                  <a:pt x="124" y="0"/>
                  <a:pt x="124" y="0"/>
                  <a:pt x="124" y="0"/>
                </a:cubicBezTo>
                <a:cubicBezTo>
                  <a:pt x="133" y="0"/>
                  <a:pt x="141" y="5"/>
                  <a:pt x="145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77" y="12"/>
                  <a:pt x="66" y="17"/>
                  <a:pt x="5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02"/>
                  <a:pt x="18" y="202"/>
                  <a:pt x="18" y="202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48" y="156"/>
                  <a:pt x="148" y="156"/>
                  <a:pt x="148" y="156"/>
                </a:cubicBezTo>
                <a:cubicBezTo>
                  <a:pt x="148" y="211"/>
                  <a:pt x="148" y="211"/>
                  <a:pt x="148" y="211"/>
                </a:cubicBezTo>
                <a:cubicBezTo>
                  <a:pt x="148" y="224"/>
                  <a:pt x="137" y="234"/>
                  <a:pt x="124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11" y="234"/>
                  <a:pt x="0" y="224"/>
                  <a:pt x="0" y="2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148" y="72"/>
                </a:moveTo>
                <a:cubicBezTo>
                  <a:pt x="142" y="72"/>
                  <a:pt x="137" y="76"/>
                  <a:pt x="137" y="82"/>
                </a:cubicBezTo>
                <a:cubicBezTo>
                  <a:pt x="137" y="88"/>
                  <a:pt x="142" y="92"/>
                  <a:pt x="148" y="92"/>
                </a:cubicBezTo>
                <a:cubicBezTo>
                  <a:pt x="153" y="92"/>
                  <a:pt x="158" y="88"/>
                  <a:pt x="158" y="82"/>
                </a:cubicBezTo>
                <a:cubicBezTo>
                  <a:pt x="158" y="76"/>
                  <a:pt x="153" y="72"/>
                  <a:pt x="148" y="72"/>
                </a:cubicBezTo>
                <a:close/>
                <a:moveTo>
                  <a:pt x="193" y="72"/>
                </a:moveTo>
                <a:cubicBezTo>
                  <a:pt x="199" y="72"/>
                  <a:pt x="204" y="76"/>
                  <a:pt x="204" y="82"/>
                </a:cubicBezTo>
                <a:cubicBezTo>
                  <a:pt x="204" y="88"/>
                  <a:pt x="199" y="92"/>
                  <a:pt x="193" y="92"/>
                </a:cubicBezTo>
                <a:cubicBezTo>
                  <a:pt x="187" y="92"/>
                  <a:pt x="183" y="88"/>
                  <a:pt x="183" y="82"/>
                </a:cubicBezTo>
                <a:cubicBezTo>
                  <a:pt x="183" y="76"/>
                  <a:pt x="187" y="72"/>
                  <a:pt x="193" y="72"/>
                </a:cubicBezTo>
                <a:close/>
                <a:moveTo>
                  <a:pt x="104" y="72"/>
                </a:moveTo>
                <a:cubicBezTo>
                  <a:pt x="98" y="72"/>
                  <a:pt x="94" y="76"/>
                  <a:pt x="94" y="82"/>
                </a:cubicBezTo>
                <a:cubicBezTo>
                  <a:pt x="94" y="88"/>
                  <a:pt x="98" y="92"/>
                  <a:pt x="104" y="92"/>
                </a:cubicBezTo>
                <a:cubicBezTo>
                  <a:pt x="110" y="92"/>
                  <a:pt x="115" y="88"/>
                  <a:pt x="115" y="82"/>
                </a:cubicBezTo>
                <a:cubicBezTo>
                  <a:pt x="115" y="76"/>
                  <a:pt x="110" y="72"/>
                  <a:pt x="104" y="72"/>
                </a:cubicBezTo>
                <a:close/>
                <a:moveTo>
                  <a:pt x="89" y="27"/>
                </a:moveTo>
                <a:cubicBezTo>
                  <a:pt x="73" y="27"/>
                  <a:pt x="59" y="40"/>
                  <a:pt x="59" y="57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28"/>
                  <a:pt x="73" y="141"/>
                  <a:pt x="89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117" y="141"/>
                  <a:pt x="117" y="141"/>
                  <a:pt x="117" y="141"/>
                </a:cubicBezTo>
                <a:cubicBezTo>
                  <a:pt x="202" y="141"/>
                  <a:pt x="202" y="141"/>
                  <a:pt x="202" y="141"/>
                </a:cubicBezTo>
                <a:cubicBezTo>
                  <a:pt x="218" y="141"/>
                  <a:pt x="232" y="128"/>
                  <a:pt x="232" y="111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2" y="40"/>
                  <a:pt x="218" y="27"/>
                  <a:pt x="202" y="27"/>
                </a:cubicBezTo>
                <a:cubicBezTo>
                  <a:pt x="89" y="27"/>
                  <a:pt x="89" y="27"/>
                  <a:pt x="89" y="27"/>
                </a:cubicBezTo>
                <a:close/>
                <a:moveTo>
                  <a:pt x="60" y="210"/>
                </a:moveTo>
                <a:cubicBezTo>
                  <a:pt x="60" y="226"/>
                  <a:pt x="60" y="226"/>
                  <a:pt x="60" y="226"/>
                </a:cubicBezTo>
                <a:cubicBezTo>
                  <a:pt x="88" y="226"/>
                  <a:pt x="88" y="226"/>
                  <a:pt x="88" y="226"/>
                </a:cubicBezTo>
                <a:cubicBezTo>
                  <a:pt x="88" y="210"/>
                  <a:pt x="88" y="210"/>
                  <a:pt x="88" y="210"/>
                </a:cubicBezTo>
                <a:lnTo>
                  <a:pt x="60" y="2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>
            <a:spLocks noEditPoints="1"/>
          </p:cNvSpPr>
          <p:nvPr/>
        </p:nvSpPr>
        <p:spPr bwMode="auto">
          <a:xfrm>
            <a:off x="5300593" y="5384387"/>
            <a:ext cx="618187" cy="616032"/>
          </a:xfrm>
          <a:custGeom>
            <a:avLst/>
            <a:gdLst>
              <a:gd name="T0" fmla="*/ 35 w 243"/>
              <a:gd name="T1" fmla="*/ 157 h 242"/>
              <a:gd name="T2" fmla="*/ 0 w 243"/>
              <a:gd name="T3" fmla="*/ 101 h 242"/>
              <a:gd name="T4" fmla="*/ 58 w 243"/>
              <a:gd name="T5" fmla="*/ 39 h 242"/>
              <a:gd name="T6" fmla="*/ 116 w 243"/>
              <a:gd name="T7" fmla="*/ 0 h 242"/>
              <a:gd name="T8" fmla="*/ 173 w 243"/>
              <a:gd name="T9" fmla="*/ 38 h 242"/>
              <a:gd name="T10" fmla="*/ 180 w 243"/>
              <a:gd name="T11" fmla="*/ 38 h 242"/>
              <a:gd name="T12" fmla="*/ 243 w 243"/>
              <a:gd name="T13" fmla="*/ 101 h 242"/>
              <a:gd name="T14" fmla="*/ 206 w 243"/>
              <a:gd name="T15" fmla="*/ 157 h 242"/>
              <a:gd name="T16" fmla="*/ 168 w 243"/>
              <a:gd name="T17" fmla="*/ 157 h 242"/>
              <a:gd name="T18" fmla="*/ 168 w 243"/>
              <a:gd name="T19" fmla="*/ 79 h 242"/>
              <a:gd name="T20" fmla="*/ 69 w 243"/>
              <a:gd name="T21" fmla="*/ 79 h 242"/>
              <a:gd name="T22" fmla="*/ 69 w 243"/>
              <a:gd name="T23" fmla="*/ 157 h 242"/>
              <a:gd name="T24" fmla="*/ 35 w 243"/>
              <a:gd name="T25" fmla="*/ 157 h 242"/>
              <a:gd name="T26" fmla="*/ 91 w 243"/>
              <a:gd name="T27" fmla="*/ 97 h 242"/>
              <a:gd name="T28" fmla="*/ 91 w 243"/>
              <a:gd name="T29" fmla="*/ 173 h 242"/>
              <a:gd name="T30" fmla="*/ 65 w 243"/>
              <a:gd name="T31" fmla="*/ 173 h 242"/>
              <a:gd name="T32" fmla="*/ 118 w 243"/>
              <a:gd name="T33" fmla="*/ 242 h 242"/>
              <a:gd name="T34" fmla="*/ 172 w 243"/>
              <a:gd name="T35" fmla="*/ 173 h 242"/>
              <a:gd name="T36" fmla="*/ 145 w 243"/>
              <a:gd name="T37" fmla="*/ 173 h 242"/>
              <a:gd name="T38" fmla="*/ 145 w 243"/>
              <a:gd name="T39" fmla="*/ 97 h 242"/>
              <a:gd name="T40" fmla="*/ 91 w 243"/>
              <a:gd name="T41" fmla="*/ 97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" h="242">
                <a:moveTo>
                  <a:pt x="35" y="157"/>
                </a:moveTo>
                <a:cubicBezTo>
                  <a:pt x="15" y="147"/>
                  <a:pt x="0" y="126"/>
                  <a:pt x="0" y="101"/>
                </a:cubicBezTo>
                <a:cubicBezTo>
                  <a:pt x="0" y="68"/>
                  <a:pt x="26" y="42"/>
                  <a:pt x="58" y="39"/>
                </a:cubicBezTo>
                <a:cubicBezTo>
                  <a:pt x="67" y="16"/>
                  <a:pt x="89" y="0"/>
                  <a:pt x="116" y="0"/>
                </a:cubicBezTo>
                <a:cubicBezTo>
                  <a:pt x="142" y="0"/>
                  <a:pt x="164" y="16"/>
                  <a:pt x="173" y="38"/>
                </a:cubicBezTo>
                <a:cubicBezTo>
                  <a:pt x="176" y="38"/>
                  <a:pt x="178" y="38"/>
                  <a:pt x="180" y="38"/>
                </a:cubicBezTo>
                <a:cubicBezTo>
                  <a:pt x="215" y="38"/>
                  <a:pt x="243" y="66"/>
                  <a:pt x="243" y="101"/>
                </a:cubicBezTo>
                <a:cubicBezTo>
                  <a:pt x="243" y="126"/>
                  <a:pt x="228" y="147"/>
                  <a:pt x="206" y="157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35" y="157"/>
                  <a:pt x="35" y="157"/>
                  <a:pt x="35" y="157"/>
                </a:cubicBezTo>
                <a:close/>
                <a:moveTo>
                  <a:pt x="91" y="97"/>
                </a:moveTo>
                <a:cubicBezTo>
                  <a:pt x="91" y="173"/>
                  <a:pt x="91" y="173"/>
                  <a:pt x="91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118" y="242"/>
                  <a:pt x="118" y="242"/>
                  <a:pt x="118" y="242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5" y="97"/>
                  <a:pt x="145" y="97"/>
                  <a:pt x="145" y="97"/>
                </a:cubicBezTo>
                <a:lnTo>
                  <a:pt x="91" y="9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>
            <a:spLocks noEditPoints="1"/>
          </p:cNvSpPr>
          <p:nvPr/>
        </p:nvSpPr>
        <p:spPr bwMode="auto">
          <a:xfrm>
            <a:off x="4182686" y="5366079"/>
            <a:ext cx="712961" cy="651573"/>
          </a:xfrm>
          <a:custGeom>
            <a:avLst/>
            <a:gdLst>
              <a:gd name="T0" fmla="*/ 0 w 662"/>
              <a:gd name="T1" fmla="*/ 501 h 605"/>
              <a:gd name="T2" fmla="*/ 59 w 662"/>
              <a:gd name="T3" fmla="*/ 501 h 605"/>
              <a:gd name="T4" fmla="*/ 59 w 662"/>
              <a:gd name="T5" fmla="*/ 444 h 605"/>
              <a:gd name="T6" fmla="*/ 381 w 662"/>
              <a:gd name="T7" fmla="*/ 444 h 605"/>
              <a:gd name="T8" fmla="*/ 381 w 662"/>
              <a:gd name="T9" fmla="*/ 501 h 605"/>
              <a:gd name="T10" fmla="*/ 447 w 662"/>
              <a:gd name="T11" fmla="*/ 501 h 605"/>
              <a:gd name="T12" fmla="*/ 447 w 662"/>
              <a:gd name="T13" fmla="*/ 605 h 605"/>
              <a:gd name="T14" fmla="*/ 0 w 662"/>
              <a:gd name="T15" fmla="*/ 605 h 605"/>
              <a:gd name="T16" fmla="*/ 0 w 662"/>
              <a:gd name="T17" fmla="*/ 501 h 605"/>
              <a:gd name="T18" fmla="*/ 0 w 662"/>
              <a:gd name="T19" fmla="*/ 501 h 605"/>
              <a:gd name="T20" fmla="*/ 149 w 662"/>
              <a:gd name="T21" fmla="*/ 343 h 605"/>
              <a:gd name="T22" fmla="*/ 177 w 662"/>
              <a:gd name="T23" fmla="*/ 239 h 605"/>
              <a:gd name="T24" fmla="*/ 163 w 662"/>
              <a:gd name="T25" fmla="*/ 236 h 605"/>
              <a:gd name="T26" fmla="*/ 170 w 662"/>
              <a:gd name="T27" fmla="*/ 213 h 605"/>
              <a:gd name="T28" fmla="*/ 149 w 662"/>
              <a:gd name="T29" fmla="*/ 208 h 605"/>
              <a:gd name="T30" fmla="*/ 161 w 662"/>
              <a:gd name="T31" fmla="*/ 163 h 605"/>
              <a:gd name="T32" fmla="*/ 182 w 662"/>
              <a:gd name="T33" fmla="*/ 168 h 605"/>
              <a:gd name="T34" fmla="*/ 187 w 662"/>
              <a:gd name="T35" fmla="*/ 147 h 605"/>
              <a:gd name="T36" fmla="*/ 201 w 662"/>
              <a:gd name="T37" fmla="*/ 149 h 605"/>
              <a:gd name="T38" fmla="*/ 232 w 662"/>
              <a:gd name="T39" fmla="*/ 33 h 605"/>
              <a:gd name="T40" fmla="*/ 220 w 662"/>
              <a:gd name="T41" fmla="*/ 28 h 605"/>
              <a:gd name="T42" fmla="*/ 227 w 662"/>
              <a:gd name="T43" fmla="*/ 0 h 605"/>
              <a:gd name="T44" fmla="*/ 376 w 662"/>
              <a:gd name="T45" fmla="*/ 40 h 605"/>
              <a:gd name="T46" fmla="*/ 369 w 662"/>
              <a:gd name="T47" fmla="*/ 69 h 605"/>
              <a:gd name="T48" fmla="*/ 357 w 662"/>
              <a:gd name="T49" fmla="*/ 66 h 605"/>
              <a:gd name="T50" fmla="*/ 324 w 662"/>
              <a:gd name="T51" fmla="*/ 182 h 605"/>
              <a:gd name="T52" fmla="*/ 336 w 662"/>
              <a:gd name="T53" fmla="*/ 187 h 605"/>
              <a:gd name="T54" fmla="*/ 331 w 662"/>
              <a:gd name="T55" fmla="*/ 206 h 605"/>
              <a:gd name="T56" fmla="*/ 662 w 662"/>
              <a:gd name="T57" fmla="*/ 284 h 605"/>
              <a:gd name="T58" fmla="*/ 645 w 662"/>
              <a:gd name="T59" fmla="*/ 355 h 605"/>
              <a:gd name="T60" fmla="*/ 317 w 662"/>
              <a:gd name="T61" fmla="*/ 258 h 605"/>
              <a:gd name="T62" fmla="*/ 312 w 662"/>
              <a:gd name="T63" fmla="*/ 277 h 605"/>
              <a:gd name="T64" fmla="*/ 300 w 662"/>
              <a:gd name="T65" fmla="*/ 272 h 605"/>
              <a:gd name="T66" fmla="*/ 272 w 662"/>
              <a:gd name="T67" fmla="*/ 376 h 605"/>
              <a:gd name="T68" fmla="*/ 284 w 662"/>
              <a:gd name="T69" fmla="*/ 381 h 605"/>
              <a:gd name="T70" fmla="*/ 277 w 662"/>
              <a:gd name="T71" fmla="*/ 409 h 605"/>
              <a:gd name="T72" fmla="*/ 128 w 662"/>
              <a:gd name="T73" fmla="*/ 369 h 605"/>
              <a:gd name="T74" fmla="*/ 135 w 662"/>
              <a:gd name="T75" fmla="*/ 340 h 605"/>
              <a:gd name="T76" fmla="*/ 149 w 662"/>
              <a:gd name="T77" fmla="*/ 34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62" h="605">
                <a:moveTo>
                  <a:pt x="0" y="501"/>
                </a:moveTo>
                <a:lnTo>
                  <a:pt x="59" y="501"/>
                </a:lnTo>
                <a:lnTo>
                  <a:pt x="59" y="444"/>
                </a:lnTo>
                <a:lnTo>
                  <a:pt x="381" y="444"/>
                </a:lnTo>
                <a:lnTo>
                  <a:pt x="381" y="501"/>
                </a:lnTo>
                <a:lnTo>
                  <a:pt x="447" y="501"/>
                </a:lnTo>
                <a:lnTo>
                  <a:pt x="447" y="605"/>
                </a:lnTo>
                <a:lnTo>
                  <a:pt x="0" y="605"/>
                </a:lnTo>
                <a:lnTo>
                  <a:pt x="0" y="501"/>
                </a:lnTo>
                <a:lnTo>
                  <a:pt x="0" y="501"/>
                </a:lnTo>
                <a:close/>
                <a:moveTo>
                  <a:pt x="149" y="343"/>
                </a:moveTo>
                <a:lnTo>
                  <a:pt x="177" y="239"/>
                </a:lnTo>
                <a:lnTo>
                  <a:pt x="163" y="236"/>
                </a:lnTo>
                <a:lnTo>
                  <a:pt x="170" y="213"/>
                </a:lnTo>
                <a:lnTo>
                  <a:pt x="149" y="208"/>
                </a:lnTo>
                <a:lnTo>
                  <a:pt x="161" y="163"/>
                </a:lnTo>
                <a:lnTo>
                  <a:pt x="182" y="168"/>
                </a:lnTo>
                <a:lnTo>
                  <a:pt x="187" y="147"/>
                </a:lnTo>
                <a:lnTo>
                  <a:pt x="201" y="149"/>
                </a:lnTo>
                <a:lnTo>
                  <a:pt x="232" y="33"/>
                </a:lnTo>
                <a:lnTo>
                  <a:pt x="220" y="28"/>
                </a:lnTo>
                <a:lnTo>
                  <a:pt x="227" y="0"/>
                </a:lnTo>
                <a:lnTo>
                  <a:pt x="376" y="40"/>
                </a:lnTo>
                <a:lnTo>
                  <a:pt x="369" y="69"/>
                </a:lnTo>
                <a:lnTo>
                  <a:pt x="357" y="66"/>
                </a:lnTo>
                <a:lnTo>
                  <a:pt x="324" y="182"/>
                </a:lnTo>
                <a:lnTo>
                  <a:pt x="336" y="187"/>
                </a:lnTo>
                <a:lnTo>
                  <a:pt x="331" y="206"/>
                </a:lnTo>
                <a:lnTo>
                  <a:pt x="662" y="284"/>
                </a:lnTo>
                <a:lnTo>
                  <a:pt x="645" y="355"/>
                </a:lnTo>
                <a:lnTo>
                  <a:pt x="317" y="258"/>
                </a:lnTo>
                <a:lnTo>
                  <a:pt x="312" y="277"/>
                </a:lnTo>
                <a:lnTo>
                  <a:pt x="300" y="272"/>
                </a:lnTo>
                <a:lnTo>
                  <a:pt x="272" y="376"/>
                </a:lnTo>
                <a:lnTo>
                  <a:pt x="284" y="381"/>
                </a:lnTo>
                <a:lnTo>
                  <a:pt x="277" y="409"/>
                </a:lnTo>
                <a:lnTo>
                  <a:pt x="128" y="369"/>
                </a:lnTo>
                <a:lnTo>
                  <a:pt x="135" y="340"/>
                </a:lnTo>
                <a:lnTo>
                  <a:pt x="149" y="3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>
            <a:spLocks noEditPoints="1"/>
          </p:cNvSpPr>
          <p:nvPr/>
        </p:nvSpPr>
        <p:spPr bwMode="auto">
          <a:xfrm>
            <a:off x="5369519" y="4395720"/>
            <a:ext cx="420022" cy="565415"/>
          </a:xfrm>
          <a:custGeom>
            <a:avLst/>
            <a:gdLst>
              <a:gd name="T0" fmla="*/ 87 w 165"/>
              <a:gd name="T1" fmla="*/ 1 h 222"/>
              <a:gd name="T2" fmla="*/ 145 w 165"/>
              <a:gd name="T3" fmla="*/ 7 h 222"/>
              <a:gd name="T4" fmla="*/ 146 w 165"/>
              <a:gd name="T5" fmla="*/ 15 h 222"/>
              <a:gd name="T6" fmla="*/ 128 w 165"/>
              <a:gd name="T7" fmla="*/ 62 h 222"/>
              <a:gd name="T8" fmla="*/ 87 w 165"/>
              <a:gd name="T9" fmla="*/ 82 h 222"/>
              <a:gd name="T10" fmla="*/ 87 w 165"/>
              <a:gd name="T11" fmla="*/ 63 h 222"/>
              <a:gd name="T12" fmla="*/ 97 w 165"/>
              <a:gd name="T13" fmla="*/ 39 h 222"/>
              <a:gd name="T14" fmla="*/ 87 w 165"/>
              <a:gd name="T15" fmla="*/ 15 h 222"/>
              <a:gd name="T16" fmla="*/ 87 w 165"/>
              <a:gd name="T17" fmla="*/ 1 h 222"/>
              <a:gd name="T18" fmla="*/ 165 w 165"/>
              <a:gd name="T19" fmla="*/ 10 h 222"/>
              <a:gd name="T20" fmla="*/ 158 w 165"/>
              <a:gd name="T21" fmla="*/ 8 h 222"/>
              <a:gd name="T22" fmla="*/ 158 w 165"/>
              <a:gd name="T23" fmla="*/ 15 h 222"/>
              <a:gd name="T24" fmla="*/ 136 w 165"/>
              <a:gd name="T25" fmla="*/ 73 h 222"/>
              <a:gd name="T26" fmla="*/ 82 w 165"/>
              <a:gd name="T27" fmla="*/ 98 h 222"/>
              <a:gd name="T28" fmla="*/ 29 w 165"/>
              <a:gd name="T29" fmla="*/ 73 h 222"/>
              <a:gd name="T30" fmla="*/ 7 w 165"/>
              <a:gd name="T31" fmla="*/ 15 h 222"/>
              <a:gd name="T32" fmla="*/ 7 w 165"/>
              <a:gd name="T33" fmla="*/ 8 h 222"/>
              <a:gd name="T34" fmla="*/ 0 w 165"/>
              <a:gd name="T35" fmla="*/ 10 h 222"/>
              <a:gd name="T36" fmla="*/ 0 w 165"/>
              <a:gd name="T37" fmla="*/ 139 h 222"/>
              <a:gd name="T38" fmla="*/ 83 w 165"/>
              <a:gd name="T39" fmla="*/ 222 h 222"/>
              <a:gd name="T40" fmla="*/ 83 w 165"/>
              <a:gd name="T41" fmla="*/ 222 h 222"/>
              <a:gd name="T42" fmla="*/ 165 w 165"/>
              <a:gd name="T43" fmla="*/ 139 h 222"/>
              <a:gd name="T44" fmla="*/ 165 w 165"/>
              <a:gd name="T45" fmla="*/ 10 h 222"/>
              <a:gd name="T46" fmla="*/ 21 w 165"/>
              <a:gd name="T47" fmla="*/ 7 h 222"/>
              <a:gd name="T48" fmla="*/ 77 w 165"/>
              <a:gd name="T49" fmla="*/ 0 h 222"/>
              <a:gd name="T50" fmla="*/ 77 w 165"/>
              <a:gd name="T51" fmla="*/ 15 h 222"/>
              <a:gd name="T52" fmla="*/ 66 w 165"/>
              <a:gd name="T53" fmla="*/ 39 h 222"/>
              <a:gd name="T54" fmla="*/ 77 w 165"/>
              <a:gd name="T55" fmla="*/ 63 h 222"/>
              <a:gd name="T56" fmla="*/ 77 w 165"/>
              <a:gd name="T57" fmla="*/ 82 h 222"/>
              <a:gd name="T58" fmla="*/ 38 w 165"/>
              <a:gd name="T59" fmla="*/ 62 h 222"/>
              <a:gd name="T60" fmla="*/ 21 w 165"/>
              <a:gd name="T61" fmla="*/ 15 h 222"/>
              <a:gd name="T62" fmla="*/ 21 w 165"/>
              <a:gd name="T63" fmla="*/ 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" h="222">
                <a:moveTo>
                  <a:pt x="87" y="1"/>
                </a:moveTo>
                <a:cubicBezTo>
                  <a:pt x="107" y="1"/>
                  <a:pt x="126" y="3"/>
                  <a:pt x="145" y="7"/>
                </a:cubicBezTo>
                <a:cubicBezTo>
                  <a:pt x="145" y="10"/>
                  <a:pt x="146" y="12"/>
                  <a:pt x="146" y="15"/>
                </a:cubicBezTo>
                <a:cubicBezTo>
                  <a:pt x="146" y="33"/>
                  <a:pt x="139" y="50"/>
                  <a:pt x="128" y="62"/>
                </a:cubicBezTo>
                <a:cubicBezTo>
                  <a:pt x="117" y="74"/>
                  <a:pt x="103" y="81"/>
                  <a:pt x="87" y="82"/>
                </a:cubicBezTo>
                <a:cubicBezTo>
                  <a:pt x="87" y="63"/>
                  <a:pt x="87" y="63"/>
                  <a:pt x="87" y="63"/>
                </a:cubicBezTo>
                <a:cubicBezTo>
                  <a:pt x="93" y="60"/>
                  <a:pt x="97" y="50"/>
                  <a:pt x="97" y="39"/>
                </a:cubicBezTo>
                <a:cubicBezTo>
                  <a:pt x="97" y="28"/>
                  <a:pt x="93" y="18"/>
                  <a:pt x="87" y="15"/>
                </a:cubicBezTo>
                <a:cubicBezTo>
                  <a:pt x="87" y="1"/>
                  <a:pt x="87" y="1"/>
                  <a:pt x="87" y="1"/>
                </a:cubicBezTo>
                <a:close/>
                <a:moveTo>
                  <a:pt x="165" y="10"/>
                </a:moveTo>
                <a:cubicBezTo>
                  <a:pt x="163" y="10"/>
                  <a:pt x="160" y="9"/>
                  <a:pt x="158" y="8"/>
                </a:cubicBezTo>
                <a:cubicBezTo>
                  <a:pt x="158" y="11"/>
                  <a:pt x="158" y="13"/>
                  <a:pt x="158" y="15"/>
                </a:cubicBezTo>
                <a:cubicBezTo>
                  <a:pt x="158" y="38"/>
                  <a:pt x="150" y="58"/>
                  <a:pt x="136" y="73"/>
                </a:cubicBezTo>
                <a:cubicBezTo>
                  <a:pt x="122" y="88"/>
                  <a:pt x="103" y="98"/>
                  <a:pt x="82" y="98"/>
                </a:cubicBezTo>
                <a:cubicBezTo>
                  <a:pt x="62" y="98"/>
                  <a:pt x="43" y="88"/>
                  <a:pt x="29" y="73"/>
                </a:cubicBezTo>
                <a:cubicBezTo>
                  <a:pt x="15" y="58"/>
                  <a:pt x="7" y="38"/>
                  <a:pt x="7" y="15"/>
                </a:cubicBezTo>
                <a:cubicBezTo>
                  <a:pt x="7" y="13"/>
                  <a:pt x="7" y="11"/>
                  <a:pt x="7" y="8"/>
                </a:cubicBezTo>
                <a:cubicBezTo>
                  <a:pt x="5" y="9"/>
                  <a:pt x="2" y="10"/>
                  <a:pt x="0" y="10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84"/>
                  <a:pt x="37" y="222"/>
                  <a:pt x="83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128" y="222"/>
                  <a:pt x="165" y="184"/>
                  <a:pt x="165" y="139"/>
                </a:cubicBezTo>
                <a:cubicBezTo>
                  <a:pt x="165" y="10"/>
                  <a:pt x="165" y="10"/>
                  <a:pt x="165" y="10"/>
                </a:cubicBezTo>
                <a:close/>
                <a:moveTo>
                  <a:pt x="21" y="7"/>
                </a:moveTo>
                <a:cubicBezTo>
                  <a:pt x="40" y="3"/>
                  <a:pt x="58" y="1"/>
                  <a:pt x="77" y="0"/>
                </a:cubicBezTo>
                <a:cubicBezTo>
                  <a:pt x="77" y="15"/>
                  <a:pt x="77" y="15"/>
                  <a:pt x="77" y="15"/>
                </a:cubicBezTo>
                <a:cubicBezTo>
                  <a:pt x="71" y="18"/>
                  <a:pt x="66" y="28"/>
                  <a:pt x="66" y="39"/>
                </a:cubicBezTo>
                <a:cubicBezTo>
                  <a:pt x="66" y="51"/>
                  <a:pt x="71" y="60"/>
                  <a:pt x="77" y="63"/>
                </a:cubicBezTo>
                <a:cubicBezTo>
                  <a:pt x="77" y="82"/>
                  <a:pt x="77" y="82"/>
                  <a:pt x="77" y="82"/>
                </a:cubicBezTo>
                <a:cubicBezTo>
                  <a:pt x="62" y="80"/>
                  <a:pt x="48" y="73"/>
                  <a:pt x="38" y="62"/>
                </a:cubicBezTo>
                <a:cubicBezTo>
                  <a:pt x="27" y="50"/>
                  <a:pt x="21" y="33"/>
                  <a:pt x="21" y="15"/>
                </a:cubicBezTo>
                <a:cubicBezTo>
                  <a:pt x="21" y="12"/>
                  <a:pt x="21" y="9"/>
                  <a:pt x="21" y="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8383989" y="3255198"/>
            <a:ext cx="595571" cy="641880"/>
          </a:xfrm>
          <a:custGeom>
            <a:avLst/>
            <a:gdLst>
              <a:gd name="T0" fmla="*/ 146 w 553"/>
              <a:gd name="T1" fmla="*/ 473 h 596"/>
              <a:gd name="T2" fmla="*/ 146 w 553"/>
              <a:gd name="T3" fmla="*/ 242 h 596"/>
              <a:gd name="T4" fmla="*/ 167 w 553"/>
              <a:gd name="T5" fmla="*/ 242 h 596"/>
              <a:gd name="T6" fmla="*/ 167 w 553"/>
              <a:gd name="T7" fmla="*/ 197 h 596"/>
              <a:gd name="T8" fmla="*/ 54 w 553"/>
              <a:gd name="T9" fmla="*/ 197 h 596"/>
              <a:gd name="T10" fmla="*/ 54 w 553"/>
              <a:gd name="T11" fmla="*/ 242 h 596"/>
              <a:gd name="T12" fmla="*/ 78 w 553"/>
              <a:gd name="T13" fmla="*/ 242 h 596"/>
              <a:gd name="T14" fmla="*/ 78 w 553"/>
              <a:gd name="T15" fmla="*/ 473 h 596"/>
              <a:gd name="T16" fmla="*/ 54 w 553"/>
              <a:gd name="T17" fmla="*/ 473 h 596"/>
              <a:gd name="T18" fmla="*/ 54 w 553"/>
              <a:gd name="T19" fmla="*/ 506 h 596"/>
              <a:gd name="T20" fmla="*/ 33 w 553"/>
              <a:gd name="T21" fmla="*/ 506 h 596"/>
              <a:gd name="T22" fmla="*/ 33 w 553"/>
              <a:gd name="T23" fmla="*/ 537 h 596"/>
              <a:gd name="T24" fmla="*/ 14 w 553"/>
              <a:gd name="T25" fmla="*/ 537 h 596"/>
              <a:gd name="T26" fmla="*/ 14 w 553"/>
              <a:gd name="T27" fmla="*/ 565 h 596"/>
              <a:gd name="T28" fmla="*/ 0 w 553"/>
              <a:gd name="T29" fmla="*/ 565 h 596"/>
              <a:gd name="T30" fmla="*/ 0 w 553"/>
              <a:gd name="T31" fmla="*/ 596 h 596"/>
              <a:gd name="T32" fmla="*/ 553 w 553"/>
              <a:gd name="T33" fmla="*/ 596 h 596"/>
              <a:gd name="T34" fmla="*/ 553 w 553"/>
              <a:gd name="T35" fmla="*/ 565 h 596"/>
              <a:gd name="T36" fmla="*/ 539 w 553"/>
              <a:gd name="T37" fmla="*/ 565 h 596"/>
              <a:gd name="T38" fmla="*/ 539 w 553"/>
              <a:gd name="T39" fmla="*/ 537 h 596"/>
              <a:gd name="T40" fmla="*/ 520 w 553"/>
              <a:gd name="T41" fmla="*/ 537 h 596"/>
              <a:gd name="T42" fmla="*/ 520 w 553"/>
              <a:gd name="T43" fmla="*/ 506 h 596"/>
              <a:gd name="T44" fmla="*/ 503 w 553"/>
              <a:gd name="T45" fmla="*/ 506 h 596"/>
              <a:gd name="T46" fmla="*/ 503 w 553"/>
              <a:gd name="T47" fmla="*/ 473 h 596"/>
              <a:gd name="T48" fmla="*/ 484 w 553"/>
              <a:gd name="T49" fmla="*/ 473 h 596"/>
              <a:gd name="T50" fmla="*/ 484 w 553"/>
              <a:gd name="T51" fmla="*/ 242 h 596"/>
              <a:gd name="T52" fmla="*/ 503 w 553"/>
              <a:gd name="T53" fmla="*/ 242 h 596"/>
              <a:gd name="T54" fmla="*/ 503 w 553"/>
              <a:gd name="T55" fmla="*/ 197 h 596"/>
              <a:gd name="T56" fmla="*/ 392 w 553"/>
              <a:gd name="T57" fmla="*/ 197 h 596"/>
              <a:gd name="T58" fmla="*/ 392 w 553"/>
              <a:gd name="T59" fmla="*/ 242 h 596"/>
              <a:gd name="T60" fmla="*/ 416 w 553"/>
              <a:gd name="T61" fmla="*/ 242 h 596"/>
              <a:gd name="T62" fmla="*/ 416 w 553"/>
              <a:gd name="T63" fmla="*/ 473 h 596"/>
              <a:gd name="T64" fmla="*/ 392 w 553"/>
              <a:gd name="T65" fmla="*/ 473 h 596"/>
              <a:gd name="T66" fmla="*/ 392 w 553"/>
              <a:gd name="T67" fmla="*/ 506 h 596"/>
              <a:gd name="T68" fmla="*/ 335 w 553"/>
              <a:gd name="T69" fmla="*/ 506 h 596"/>
              <a:gd name="T70" fmla="*/ 335 w 553"/>
              <a:gd name="T71" fmla="*/ 343 h 596"/>
              <a:gd name="T72" fmla="*/ 288 w 553"/>
              <a:gd name="T73" fmla="*/ 343 h 596"/>
              <a:gd name="T74" fmla="*/ 288 w 553"/>
              <a:gd name="T75" fmla="*/ 506 h 596"/>
              <a:gd name="T76" fmla="*/ 271 w 553"/>
              <a:gd name="T77" fmla="*/ 506 h 596"/>
              <a:gd name="T78" fmla="*/ 271 w 553"/>
              <a:gd name="T79" fmla="*/ 343 h 596"/>
              <a:gd name="T80" fmla="*/ 224 w 553"/>
              <a:gd name="T81" fmla="*/ 343 h 596"/>
              <a:gd name="T82" fmla="*/ 224 w 553"/>
              <a:gd name="T83" fmla="*/ 506 h 596"/>
              <a:gd name="T84" fmla="*/ 167 w 553"/>
              <a:gd name="T85" fmla="*/ 506 h 596"/>
              <a:gd name="T86" fmla="*/ 167 w 553"/>
              <a:gd name="T87" fmla="*/ 473 h 596"/>
              <a:gd name="T88" fmla="*/ 146 w 553"/>
              <a:gd name="T89" fmla="*/ 473 h 596"/>
              <a:gd name="T90" fmla="*/ 146 w 553"/>
              <a:gd name="T91" fmla="*/ 473 h 596"/>
              <a:gd name="T92" fmla="*/ 274 w 553"/>
              <a:gd name="T93" fmla="*/ 0 h 596"/>
              <a:gd name="T94" fmla="*/ 439 w 553"/>
              <a:gd name="T95" fmla="*/ 90 h 596"/>
              <a:gd name="T96" fmla="*/ 543 w 553"/>
              <a:gd name="T97" fmla="*/ 147 h 596"/>
              <a:gd name="T98" fmla="*/ 543 w 553"/>
              <a:gd name="T99" fmla="*/ 180 h 596"/>
              <a:gd name="T100" fmla="*/ 274 w 553"/>
              <a:gd name="T101" fmla="*/ 180 h 596"/>
              <a:gd name="T102" fmla="*/ 4 w 553"/>
              <a:gd name="T103" fmla="*/ 180 h 596"/>
              <a:gd name="T104" fmla="*/ 4 w 553"/>
              <a:gd name="T105" fmla="*/ 147 h 596"/>
              <a:gd name="T106" fmla="*/ 111 w 553"/>
              <a:gd name="T107" fmla="*/ 90 h 596"/>
              <a:gd name="T108" fmla="*/ 274 w 553"/>
              <a:gd name="T10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3" h="596">
                <a:moveTo>
                  <a:pt x="146" y="473"/>
                </a:moveTo>
                <a:lnTo>
                  <a:pt x="146" y="242"/>
                </a:lnTo>
                <a:lnTo>
                  <a:pt x="167" y="242"/>
                </a:lnTo>
                <a:lnTo>
                  <a:pt x="167" y="197"/>
                </a:lnTo>
                <a:lnTo>
                  <a:pt x="54" y="197"/>
                </a:lnTo>
                <a:lnTo>
                  <a:pt x="54" y="242"/>
                </a:lnTo>
                <a:lnTo>
                  <a:pt x="78" y="242"/>
                </a:lnTo>
                <a:lnTo>
                  <a:pt x="78" y="473"/>
                </a:lnTo>
                <a:lnTo>
                  <a:pt x="54" y="473"/>
                </a:lnTo>
                <a:lnTo>
                  <a:pt x="54" y="506"/>
                </a:lnTo>
                <a:lnTo>
                  <a:pt x="33" y="506"/>
                </a:lnTo>
                <a:lnTo>
                  <a:pt x="33" y="537"/>
                </a:lnTo>
                <a:lnTo>
                  <a:pt x="14" y="537"/>
                </a:lnTo>
                <a:lnTo>
                  <a:pt x="14" y="565"/>
                </a:lnTo>
                <a:lnTo>
                  <a:pt x="0" y="565"/>
                </a:lnTo>
                <a:lnTo>
                  <a:pt x="0" y="596"/>
                </a:lnTo>
                <a:lnTo>
                  <a:pt x="553" y="596"/>
                </a:lnTo>
                <a:lnTo>
                  <a:pt x="553" y="565"/>
                </a:lnTo>
                <a:lnTo>
                  <a:pt x="539" y="565"/>
                </a:lnTo>
                <a:lnTo>
                  <a:pt x="539" y="537"/>
                </a:lnTo>
                <a:lnTo>
                  <a:pt x="520" y="537"/>
                </a:lnTo>
                <a:lnTo>
                  <a:pt x="520" y="506"/>
                </a:lnTo>
                <a:lnTo>
                  <a:pt x="503" y="506"/>
                </a:lnTo>
                <a:lnTo>
                  <a:pt x="503" y="473"/>
                </a:lnTo>
                <a:lnTo>
                  <a:pt x="484" y="473"/>
                </a:lnTo>
                <a:lnTo>
                  <a:pt x="484" y="242"/>
                </a:lnTo>
                <a:lnTo>
                  <a:pt x="503" y="242"/>
                </a:lnTo>
                <a:lnTo>
                  <a:pt x="503" y="197"/>
                </a:lnTo>
                <a:lnTo>
                  <a:pt x="392" y="197"/>
                </a:lnTo>
                <a:lnTo>
                  <a:pt x="392" y="242"/>
                </a:lnTo>
                <a:lnTo>
                  <a:pt x="416" y="242"/>
                </a:lnTo>
                <a:lnTo>
                  <a:pt x="416" y="473"/>
                </a:lnTo>
                <a:lnTo>
                  <a:pt x="392" y="473"/>
                </a:lnTo>
                <a:lnTo>
                  <a:pt x="392" y="506"/>
                </a:lnTo>
                <a:lnTo>
                  <a:pt x="335" y="506"/>
                </a:lnTo>
                <a:lnTo>
                  <a:pt x="335" y="343"/>
                </a:lnTo>
                <a:lnTo>
                  <a:pt x="288" y="343"/>
                </a:lnTo>
                <a:lnTo>
                  <a:pt x="288" y="506"/>
                </a:lnTo>
                <a:lnTo>
                  <a:pt x="271" y="506"/>
                </a:lnTo>
                <a:lnTo>
                  <a:pt x="271" y="343"/>
                </a:lnTo>
                <a:lnTo>
                  <a:pt x="224" y="343"/>
                </a:lnTo>
                <a:lnTo>
                  <a:pt x="224" y="506"/>
                </a:lnTo>
                <a:lnTo>
                  <a:pt x="167" y="506"/>
                </a:lnTo>
                <a:lnTo>
                  <a:pt x="167" y="473"/>
                </a:lnTo>
                <a:lnTo>
                  <a:pt x="146" y="473"/>
                </a:lnTo>
                <a:lnTo>
                  <a:pt x="146" y="473"/>
                </a:lnTo>
                <a:close/>
                <a:moveTo>
                  <a:pt x="274" y="0"/>
                </a:moveTo>
                <a:lnTo>
                  <a:pt x="439" y="90"/>
                </a:lnTo>
                <a:lnTo>
                  <a:pt x="543" y="147"/>
                </a:lnTo>
                <a:lnTo>
                  <a:pt x="543" y="180"/>
                </a:lnTo>
                <a:lnTo>
                  <a:pt x="274" y="180"/>
                </a:lnTo>
                <a:lnTo>
                  <a:pt x="4" y="180"/>
                </a:lnTo>
                <a:lnTo>
                  <a:pt x="4" y="147"/>
                </a:lnTo>
                <a:lnTo>
                  <a:pt x="111" y="90"/>
                </a:lnTo>
                <a:lnTo>
                  <a:pt x="274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>
            <a:spLocks noEditPoints="1"/>
          </p:cNvSpPr>
          <p:nvPr/>
        </p:nvSpPr>
        <p:spPr bwMode="auto">
          <a:xfrm>
            <a:off x="8339832" y="5513625"/>
            <a:ext cx="400637" cy="473871"/>
          </a:xfrm>
          <a:custGeom>
            <a:avLst/>
            <a:gdLst>
              <a:gd name="T0" fmla="*/ 62 w 157"/>
              <a:gd name="T1" fmla="*/ 29 h 186"/>
              <a:gd name="T2" fmla="*/ 72 w 157"/>
              <a:gd name="T3" fmla="*/ 10 h 186"/>
              <a:gd name="T4" fmla="*/ 72 w 157"/>
              <a:gd name="T5" fmla="*/ 10 h 186"/>
              <a:gd name="T6" fmla="*/ 96 w 157"/>
              <a:gd name="T7" fmla="*/ 0 h 186"/>
              <a:gd name="T8" fmla="*/ 120 w 157"/>
              <a:gd name="T9" fmla="*/ 10 h 186"/>
              <a:gd name="T10" fmla="*/ 120 w 157"/>
              <a:gd name="T11" fmla="*/ 10 h 186"/>
              <a:gd name="T12" fmla="*/ 130 w 157"/>
              <a:gd name="T13" fmla="*/ 34 h 186"/>
              <a:gd name="T14" fmla="*/ 124 w 157"/>
              <a:gd name="T15" fmla="*/ 54 h 186"/>
              <a:gd name="T16" fmla="*/ 124 w 157"/>
              <a:gd name="T17" fmla="*/ 59 h 186"/>
              <a:gd name="T18" fmla="*/ 157 w 157"/>
              <a:gd name="T19" fmla="*/ 59 h 186"/>
              <a:gd name="T20" fmla="*/ 157 w 157"/>
              <a:gd name="T21" fmla="*/ 90 h 186"/>
              <a:gd name="T22" fmla="*/ 124 w 157"/>
              <a:gd name="T23" fmla="*/ 90 h 186"/>
              <a:gd name="T24" fmla="*/ 124 w 157"/>
              <a:gd name="T25" fmla="*/ 96 h 186"/>
              <a:gd name="T26" fmla="*/ 129 w 157"/>
              <a:gd name="T27" fmla="*/ 121 h 186"/>
              <a:gd name="T28" fmla="*/ 110 w 157"/>
              <a:gd name="T29" fmla="*/ 167 h 186"/>
              <a:gd name="T30" fmla="*/ 64 w 157"/>
              <a:gd name="T31" fmla="*/ 186 h 186"/>
              <a:gd name="T32" fmla="*/ 19 w 157"/>
              <a:gd name="T33" fmla="*/ 167 h 186"/>
              <a:gd name="T34" fmla="*/ 0 w 157"/>
              <a:gd name="T35" fmla="*/ 121 h 186"/>
              <a:gd name="T36" fmla="*/ 19 w 157"/>
              <a:gd name="T37" fmla="*/ 75 h 186"/>
              <a:gd name="T38" fmla="*/ 31 w 157"/>
              <a:gd name="T39" fmla="*/ 65 h 186"/>
              <a:gd name="T40" fmla="*/ 62 w 157"/>
              <a:gd name="T41" fmla="*/ 29 h 186"/>
              <a:gd name="T42" fmla="*/ 32 w 157"/>
              <a:gd name="T43" fmla="*/ 119 h 186"/>
              <a:gd name="T44" fmla="*/ 80 w 157"/>
              <a:gd name="T45" fmla="*/ 90 h 186"/>
              <a:gd name="T46" fmla="*/ 32 w 157"/>
              <a:gd name="T47" fmla="*/ 119 h 186"/>
              <a:gd name="T48" fmla="*/ 94 w 157"/>
              <a:gd name="T49" fmla="*/ 91 h 186"/>
              <a:gd name="T50" fmla="*/ 64 w 157"/>
              <a:gd name="T51" fmla="*/ 79 h 186"/>
              <a:gd name="T52" fmla="*/ 35 w 157"/>
              <a:gd name="T53" fmla="*/ 91 h 186"/>
              <a:gd name="T54" fmla="*/ 22 w 157"/>
              <a:gd name="T55" fmla="*/ 121 h 186"/>
              <a:gd name="T56" fmla="*/ 35 w 157"/>
              <a:gd name="T57" fmla="*/ 151 h 186"/>
              <a:gd name="T58" fmla="*/ 64 w 157"/>
              <a:gd name="T59" fmla="*/ 163 h 186"/>
              <a:gd name="T60" fmla="*/ 94 w 157"/>
              <a:gd name="T61" fmla="*/ 151 h 186"/>
              <a:gd name="T62" fmla="*/ 106 w 157"/>
              <a:gd name="T63" fmla="*/ 121 h 186"/>
              <a:gd name="T64" fmla="*/ 94 w 157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7" h="186">
                <a:moveTo>
                  <a:pt x="62" y="29"/>
                </a:moveTo>
                <a:cubicBezTo>
                  <a:pt x="63" y="21"/>
                  <a:pt x="67" y="15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8" y="4"/>
                  <a:pt x="87" y="0"/>
                  <a:pt x="96" y="0"/>
                </a:cubicBezTo>
                <a:cubicBezTo>
                  <a:pt x="105" y="0"/>
                  <a:pt x="114" y="4"/>
                  <a:pt x="120" y="10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7" y="16"/>
                  <a:pt x="130" y="25"/>
                  <a:pt x="130" y="34"/>
                </a:cubicBezTo>
                <a:cubicBezTo>
                  <a:pt x="130" y="41"/>
                  <a:pt x="128" y="48"/>
                  <a:pt x="124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7" y="104"/>
                  <a:pt x="129" y="112"/>
                  <a:pt x="129" y="121"/>
                </a:cubicBezTo>
                <a:cubicBezTo>
                  <a:pt x="129" y="139"/>
                  <a:pt x="122" y="155"/>
                  <a:pt x="110" y="167"/>
                </a:cubicBezTo>
                <a:cubicBezTo>
                  <a:pt x="98" y="178"/>
                  <a:pt x="82" y="186"/>
                  <a:pt x="64" y="186"/>
                </a:cubicBezTo>
                <a:cubicBezTo>
                  <a:pt x="46" y="186"/>
                  <a:pt x="30" y="178"/>
                  <a:pt x="19" y="167"/>
                </a:cubicBezTo>
                <a:cubicBezTo>
                  <a:pt x="7" y="155"/>
                  <a:pt x="0" y="139"/>
                  <a:pt x="0" y="121"/>
                </a:cubicBezTo>
                <a:cubicBezTo>
                  <a:pt x="0" y="103"/>
                  <a:pt x="7" y="87"/>
                  <a:pt x="19" y="75"/>
                </a:cubicBezTo>
                <a:cubicBezTo>
                  <a:pt x="22" y="72"/>
                  <a:pt x="27" y="68"/>
                  <a:pt x="31" y="65"/>
                </a:cubicBezTo>
                <a:cubicBezTo>
                  <a:pt x="62" y="29"/>
                  <a:pt x="62" y="29"/>
                  <a:pt x="62" y="29"/>
                </a:cubicBezTo>
                <a:close/>
                <a:moveTo>
                  <a:pt x="32" y="119"/>
                </a:moveTo>
                <a:cubicBezTo>
                  <a:pt x="43" y="107"/>
                  <a:pt x="58" y="97"/>
                  <a:pt x="80" y="90"/>
                </a:cubicBezTo>
                <a:cubicBezTo>
                  <a:pt x="59" y="87"/>
                  <a:pt x="34" y="93"/>
                  <a:pt x="32" y="119"/>
                </a:cubicBezTo>
                <a:close/>
                <a:moveTo>
                  <a:pt x="94" y="91"/>
                </a:moveTo>
                <a:cubicBezTo>
                  <a:pt x="86" y="84"/>
                  <a:pt x="76" y="79"/>
                  <a:pt x="64" y="79"/>
                </a:cubicBezTo>
                <a:cubicBezTo>
                  <a:pt x="53" y="79"/>
                  <a:pt x="42" y="84"/>
                  <a:pt x="35" y="91"/>
                </a:cubicBezTo>
                <a:cubicBezTo>
                  <a:pt x="27" y="99"/>
                  <a:pt x="22" y="109"/>
                  <a:pt x="22" y="121"/>
                </a:cubicBezTo>
                <a:cubicBezTo>
                  <a:pt x="22" y="133"/>
                  <a:pt x="27" y="143"/>
                  <a:pt x="35" y="151"/>
                </a:cubicBezTo>
                <a:cubicBezTo>
                  <a:pt x="42" y="158"/>
                  <a:pt x="53" y="163"/>
                  <a:pt x="64" y="163"/>
                </a:cubicBezTo>
                <a:cubicBezTo>
                  <a:pt x="76" y="163"/>
                  <a:pt x="86" y="158"/>
                  <a:pt x="94" y="151"/>
                </a:cubicBezTo>
                <a:cubicBezTo>
                  <a:pt x="101" y="143"/>
                  <a:pt x="106" y="133"/>
                  <a:pt x="106" y="121"/>
                </a:cubicBezTo>
                <a:cubicBezTo>
                  <a:pt x="106" y="109"/>
                  <a:pt x="101" y="99"/>
                  <a:pt x="94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>
            <a:spLocks noEditPoints="1"/>
          </p:cNvSpPr>
          <p:nvPr/>
        </p:nvSpPr>
        <p:spPr bwMode="auto">
          <a:xfrm>
            <a:off x="8699544" y="5513625"/>
            <a:ext cx="338172" cy="473871"/>
          </a:xfrm>
          <a:custGeom>
            <a:avLst/>
            <a:gdLst>
              <a:gd name="T0" fmla="*/ 70 w 133"/>
              <a:gd name="T1" fmla="*/ 29 h 186"/>
              <a:gd name="T2" fmla="*/ 61 w 133"/>
              <a:gd name="T3" fmla="*/ 10 h 186"/>
              <a:gd name="T4" fmla="*/ 61 w 133"/>
              <a:gd name="T5" fmla="*/ 10 h 186"/>
              <a:gd name="T6" fmla="*/ 36 w 133"/>
              <a:gd name="T7" fmla="*/ 0 h 186"/>
              <a:gd name="T8" fmla="*/ 12 w 133"/>
              <a:gd name="T9" fmla="*/ 10 h 186"/>
              <a:gd name="T10" fmla="*/ 12 w 133"/>
              <a:gd name="T11" fmla="*/ 10 h 186"/>
              <a:gd name="T12" fmla="*/ 2 w 133"/>
              <a:gd name="T13" fmla="*/ 34 h 186"/>
              <a:gd name="T14" fmla="*/ 8 w 133"/>
              <a:gd name="T15" fmla="*/ 54 h 186"/>
              <a:gd name="T16" fmla="*/ 8 w 133"/>
              <a:gd name="T17" fmla="*/ 59 h 186"/>
              <a:gd name="T18" fmla="*/ 0 w 133"/>
              <a:gd name="T19" fmla="*/ 59 h 186"/>
              <a:gd name="T20" fmla="*/ 0 w 133"/>
              <a:gd name="T21" fmla="*/ 88 h 186"/>
              <a:gd name="T22" fmla="*/ 8 w 133"/>
              <a:gd name="T23" fmla="*/ 88 h 186"/>
              <a:gd name="T24" fmla="*/ 8 w 133"/>
              <a:gd name="T25" fmla="*/ 96 h 186"/>
              <a:gd name="T26" fmla="*/ 3 w 133"/>
              <a:gd name="T27" fmla="*/ 121 h 186"/>
              <a:gd name="T28" fmla="*/ 22 w 133"/>
              <a:gd name="T29" fmla="*/ 167 h 186"/>
              <a:gd name="T30" fmla="*/ 68 w 133"/>
              <a:gd name="T31" fmla="*/ 186 h 186"/>
              <a:gd name="T32" fmla="*/ 114 w 133"/>
              <a:gd name="T33" fmla="*/ 167 h 186"/>
              <a:gd name="T34" fmla="*/ 133 w 133"/>
              <a:gd name="T35" fmla="*/ 121 h 186"/>
              <a:gd name="T36" fmla="*/ 114 w 133"/>
              <a:gd name="T37" fmla="*/ 75 h 186"/>
              <a:gd name="T38" fmla="*/ 101 w 133"/>
              <a:gd name="T39" fmla="*/ 65 h 186"/>
              <a:gd name="T40" fmla="*/ 70 w 133"/>
              <a:gd name="T41" fmla="*/ 29 h 186"/>
              <a:gd name="T42" fmla="*/ 35 w 133"/>
              <a:gd name="T43" fmla="*/ 119 h 186"/>
              <a:gd name="T44" fmla="*/ 83 w 133"/>
              <a:gd name="T45" fmla="*/ 90 h 186"/>
              <a:gd name="T46" fmla="*/ 35 w 133"/>
              <a:gd name="T47" fmla="*/ 119 h 186"/>
              <a:gd name="T48" fmla="*/ 38 w 133"/>
              <a:gd name="T49" fmla="*/ 91 h 186"/>
              <a:gd name="T50" fmla="*/ 68 w 133"/>
              <a:gd name="T51" fmla="*/ 79 h 186"/>
              <a:gd name="T52" fmla="*/ 98 w 133"/>
              <a:gd name="T53" fmla="*/ 91 h 186"/>
              <a:gd name="T54" fmla="*/ 110 w 133"/>
              <a:gd name="T55" fmla="*/ 121 h 186"/>
              <a:gd name="T56" fmla="*/ 98 w 133"/>
              <a:gd name="T57" fmla="*/ 151 h 186"/>
              <a:gd name="T58" fmla="*/ 68 w 133"/>
              <a:gd name="T59" fmla="*/ 163 h 186"/>
              <a:gd name="T60" fmla="*/ 38 w 133"/>
              <a:gd name="T61" fmla="*/ 151 h 186"/>
              <a:gd name="T62" fmla="*/ 26 w 133"/>
              <a:gd name="T63" fmla="*/ 121 h 186"/>
              <a:gd name="T64" fmla="*/ 38 w 133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" h="186">
                <a:moveTo>
                  <a:pt x="70" y="29"/>
                </a:moveTo>
                <a:cubicBezTo>
                  <a:pt x="69" y="21"/>
                  <a:pt x="66" y="15"/>
                  <a:pt x="61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54" y="4"/>
                  <a:pt x="46" y="0"/>
                  <a:pt x="36" y="0"/>
                </a:cubicBezTo>
                <a:cubicBezTo>
                  <a:pt x="27" y="0"/>
                  <a:pt x="18" y="4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6" y="16"/>
                  <a:pt x="2" y="25"/>
                  <a:pt x="2" y="34"/>
                </a:cubicBezTo>
                <a:cubicBezTo>
                  <a:pt x="2" y="41"/>
                  <a:pt x="4" y="48"/>
                  <a:pt x="8" y="54"/>
                </a:cubicBezTo>
                <a:cubicBezTo>
                  <a:pt x="8" y="59"/>
                  <a:pt x="8" y="59"/>
                  <a:pt x="8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88"/>
                  <a:pt x="0" y="88"/>
                  <a:pt x="0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6"/>
                  <a:pt x="8" y="96"/>
                  <a:pt x="8" y="96"/>
                </a:cubicBezTo>
                <a:cubicBezTo>
                  <a:pt x="5" y="104"/>
                  <a:pt x="3" y="112"/>
                  <a:pt x="3" y="121"/>
                </a:cubicBezTo>
                <a:cubicBezTo>
                  <a:pt x="3" y="139"/>
                  <a:pt x="11" y="155"/>
                  <a:pt x="22" y="167"/>
                </a:cubicBezTo>
                <a:cubicBezTo>
                  <a:pt x="34" y="178"/>
                  <a:pt x="50" y="186"/>
                  <a:pt x="68" y="186"/>
                </a:cubicBezTo>
                <a:cubicBezTo>
                  <a:pt x="86" y="186"/>
                  <a:pt x="102" y="178"/>
                  <a:pt x="114" y="167"/>
                </a:cubicBezTo>
                <a:cubicBezTo>
                  <a:pt x="125" y="155"/>
                  <a:pt x="133" y="139"/>
                  <a:pt x="133" y="121"/>
                </a:cubicBezTo>
                <a:cubicBezTo>
                  <a:pt x="133" y="103"/>
                  <a:pt x="125" y="87"/>
                  <a:pt x="114" y="75"/>
                </a:cubicBezTo>
                <a:cubicBezTo>
                  <a:pt x="110" y="72"/>
                  <a:pt x="106" y="68"/>
                  <a:pt x="101" y="65"/>
                </a:cubicBezTo>
                <a:cubicBezTo>
                  <a:pt x="70" y="29"/>
                  <a:pt x="70" y="29"/>
                  <a:pt x="70" y="29"/>
                </a:cubicBezTo>
                <a:close/>
                <a:moveTo>
                  <a:pt x="35" y="119"/>
                </a:moveTo>
                <a:cubicBezTo>
                  <a:pt x="37" y="93"/>
                  <a:pt x="62" y="87"/>
                  <a:pt x="83" y="90"/>
                </a:cubicBezTo>
                <a:cubicBezTo>
                  <a:pt x="62" y="97"/>
                  <a:pt x="47" y="107"/>
                  <a:pt x="35" y="119"/>
                </a:cubicBezTo>
                <a:close/>
                <a:moveTo>
                  <a:pt x="38" y="91"/>
                </a:moveTo>
                <a:cubicBezTo>
                  <a:pt x="46" y="84"/>
                  <a:pt x="56" y="79"/>
                  <a:pt x="68" y="79"/>
                </a:cubicBezTo>
                <a:cubicBezTo>
                  <a:pt x="80" y="79"/>
                  <a:pt x="90" y="84"/>
                  <a:pt x="98" y="91"/>
                </a:cubicBezTo>
                <a:cubicBezTo>
                  <a:pt x="105" y="99"/>
                  <a:pt x="110" y="109"/>
                  <a:pt x="110" y="121"/>
                </a:cubicBezTo>
                <a:cubicBezTo>
                  <a:pt x="110" y="133"/>
                  <a:pt x="105" y="143"/>
                  <a:pt x="98" y="151"/>
                </a:cubicBezTo>
                <a:cubicBezTo>
                  <a:pt x="90" y="158"/>
                  <a:pt x="80" y="163"/>
                  <a:pt x="68" y="163"/>
                </a:cubicBezTo>
                <a:cubicBezTo>
                  <a:pt x="56" y="163"/>
                  <a:pt x="46" y="158"/>
                  <a:pt x="38" y="151"/>
                </a:cubicBezTo>
                <a:cubicBezTo>
                  <a:pt x="31" y="143"/>
                  <a:pt x="26" y="133"/>
                  <a:pt x="26" y="121"/>
                </a:cubicBezTo>
                <a:cubicBezTo>
                  <a:pt x="26" y="109"/>
                  <a:pt x="31" y="99"/>
                  <a:pt x="38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Freeform 192"/>
          <p:cNvSpPr>
            <a:spLocks noEditPoints="1"/>
          </p:cNvSpPr>
          <p:nvPr/>
        </p:nvSpPr>
        <p:spPr bwMode="auto">
          <a:xfrm>
            <a:off x="10397942" y="4365564"/>
            <a:ext cx="694653" cy="534182"/>
          </a:xfrm>
          <a:custGeom>
            <a:avLst/>
            <a:gdLst>
              <a:gd name="T0" fmla="*/ 60 w 273"/>
              <a:gd name="T1" fmla="*/ 149 h 210"/>
              <a:gd name="T2" fmla="*/ 97 w 273"/>
              <a:gd name="T3" fmla="*/ 151 h 210"/>
              <a:gd name="T4" fmla="*/ 108 w 273"/>
              <a:gd name="T5" fmla="*/ 193 h 210"/>
              <a:gd name="T6" fmla="*/ 108 w 273"/>
              <a:gd name="T7" fmla="*/ 193 h 210"/>
              <a:gd name="T8" fmla="*/ 119 w 273"/>
              <a:gd name="T9" fmla="*/ 207 h 210"/>
              <a:gd name="T10" fmla="*/ 135 w 273"/>
              <a:gd name="T11" fmla="*/ 209 h 210"/>
              <a:gd name="T12" fmla="*/ 136 w 273"/>
              <a:gd name="T13" fmla="*/ 208 h 210"/>
              <a:gd name="T14" fmla="*/ 188 w 273"/>
              <a:gd name="T15" fmla="*/ 194 h 210"/>
              <a:gd name="T16" fmla="*/ 188 w 273"/>
              <a:gd name="T17" fmla="*/ 194 h 210"/>
              <a:gd name="T18" fmla="*/ 201 w 273"/>
              <a:gd name="T19" fmla="*/ 185 h 210"/>
              <a:gd name="T20" fmla="*/ 203 w 273"/>
              <a:gd name="T21" fmla="*/ 169 h 210"/>
              <a:gd name="T22" fmla="*/ 203 w 273"/>
              <a:gd name="T23" fmla="*/ 168 h 210"/>
              <a:gd name="T24" fmla="*/ 200 w 273"/>
              <a:gd name="T25" fmla="*/ 157 h 210"/>
              <a:gd name="T26" fmla="*/ 240 w 273"/>
              <a:gd name="T27" fmla="*/ 159 h 210"/>
              <a:gd name="T28" fmla="*/ 244 w 273"/>
              <a:gd name="T29" fmla="*/ 174 h 210"/>
              <a:gd name="T30" fmla="*/ 273 w 273"/>
              <a:gd name="T31" fmla="*/ 166 h 210"/>
              <a:gd name="T32" fmla="*/ 229 w 273"/>
              <a:gd name="T33" fmla="*/ 0 h 210"/>
              <a:gd name="T34" fmla="*/ 200 w 273"/>
              <a:gd name="T35" fmla="*/ 8 h 210"/>
              <a:gd name="T36" fmla="*/ 204 w 273"/>
              <a:gd name="T37" fmla="*/ 24 h 210"/>
              <a:gd name="T38" fmla="*/ 111 w 273"/>
              <a:gd name="T39" fmla="*/ 85 h 210"/>
              <a:gd name="T40" fmla="*/ 53 w 273"/>
              <a:gd name="T41" fmla="*/ 123 h 210"/>
              <a:gd name="T42" fmla="*/ 51 w 273"/>
              <a:gd name="T43" fmla="*/ 117 h 210"/>
              <a:gd name="T44" fmla="*/ 0 w 273"/>
              <a:gd name="T45" fmla="*/ 121 h 210"/>
              <a:gd name="T46" fmla="*/ 16 w 273"/>
              <a:gd name="T47" fmla="*/ 177 h 210"/>
              <a:gd name="T48" fmla="*/ 61 w 273"/>
              <a:gd name="T49" fmla="*/ 154 h 210"/>
              <a:gd name="T50" fmla="*/ 60 w 273"/>
              <a:gd name="T51" fmla="*/ 149 h 210"/>
              <a:gd name="T52" fmla="*/ 206 w 273"/>
              <a:gd name="T53" fmla="*/ 63 h 210"/>
              <a:gd name="T54" fmla="*/ 123 w 273"/>
              <a:gd name="T55" fmla="*/ 113 h 210"/>
              <a:gd name="T56" fmla="*/ 115 w 273"/>
              <a:gd name="T57" fmla="*/ 100 h 210"/>
              <a:gd name="T58" fmla="*/ 198 w 273"/>
              <a:gd name="T59" fmla="*/ 50 h 210"/>
              <a:gd name="T60" fmla="*/ 206 w 273"/>
              <a:gd name="T61" fmla="*/ 63 h 210"/>
              <a:gd name="T62" fmla="*/ 119 w 273"/>
              <a:gd name="T63" fmla="*/ 152 h 210"/>
              <a:gd name="T64" fmla="*/ 129 w 273"/>
              <a:gd name="T65" fmla="*/ 153 h 210"/>
              <a:gd name="T66" fmla="*/ 178 w 273"/>
              <a:gd name="T67" fmla="*/ 156 h 210"/>
              <a:gd name="T68" fmla="*/ 183 w 273"/>
              <a:gd name="T69" fmla="*/ 174 h 210"/>
              <a:gd name="T70" fmla="*/ 183 w 273"/>
              <a:gd name="T71" fmla="*/ 174 h 210"/>
              <a:gd name="T72" fmla="*/ 183 w 273"/>
              <a:gd name="T73" fmla="*/ 174 h 210"/>
              <a:gd name="T74" fmla="*/ 183 w 273"/>
              <a:gd name="T75" fmla="*/ 174 h 210"/>
              <a:gd name="T76" fmla="*/ 183 w 273"/>
              <a:gd name="T77" fmla="*/ 174 h 210"/>
              <a:gd name="T78" fmla="*/ 130 w 273"/>
              <a:gd name="T79" fmla="*/ 188 h 210"/>
              <a:gd name="T80" fmla="*/ 128 w 273"/>
              <a:gd name="T81" fmla="*/ 188 h 210"/>
              <a:gd name="T82" fmla="*/ 128 w 273"/>
              <a:gd name="T83" fmla="*/ 188 h 210"/>
              <a:gd name="T84" fmla="*/ 128 w 273"/>
              <a:gd name="T85" fmla="*/ 188 h 210"/>
              <a:gd name="T86" fmla="*/ 119 w 273"/>
              <a:gd name="T87" fmla="*/ 1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3" h="210">
                <a:moveTo>
                  <a:pt x="60" y="149"/>
                </a:moveTo>
                <a:cubicBezTo>
                  <a:pt x="97" y="151"/>
                  <a:pt x="97" y="151"/>
                  <a:pt x="97" y="151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10" y="200"/>
                  <a:pt x="113" y="204"/>
                  <a:pt x="119" y="207"/>
                </a:cubicBezTo>
                <a:cubicBezTo>
                  <a:pt x="123" y="209"/>
                  <a:pt x="129" y="210"/>
                  <a:pt x="135" y="209"/>
                </a:cubicBezTo>
                <a:cubicBezTo>
                  <a:pt x="136" y="208"/>
                  <a:pt x="136" y="208"/>
                  <a:pt x="136" y="208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94" y="193"/>
                  <a:pt x="198" y="189"/>
                  <a:pt x="201" y="185"/>
                </a:cubicBezTo>
                <a:cubicBezTo>
                  <a:pt x="204" y="180"/>
                  <a:pt x="204" y="174"/>
                  <a:pt x="203" y="169"/>
                </a:cubicBezTo>
                <a:cubicBezTo>
                  <a:pt x="203" y="168"/>
                  <a:pt x="203" y="168"/>
                  <a:pt x="203" y="168"/>
                </a:cubicBezTo>
                <a:cubicBezTo>
                  <a:pt x="200" y="157"/>
                  <a:pt x="200" y="157"/>
                  <a:pt x="200" y="157"/>
                </a:cubicBezTo>
                <a:cubicBezTo>
                  <a:pt x="240" y="159"/>
                  <a:pt x="240" y="159"/>
                  <a:pt x="240" y="159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73" y="166"/>
                  <a:pt x="273" y="166"/>
                  <a:pt x="273" y="166"/>
                </a:cubicBezTo>
                <a:cubicBezTo>
                  <a:pt x="229" y="0"/>
                  <a:pt x="229" y="0"/>
                  <a:pt x="229" y="0"/>
                </a:cubicBezTo>
                <a:cubicBezTo>
                  <a:pt x="200" y="8"/>
                  <a:pt x="200" y="8"/>
                  <a:pt x="200" y="8"/>
                </a:cubicBezTo>
                <a:cubicBezTo>
                  <a:pt x="204" y="24"/>
                  <a:pt x="204" y="24"/>
                  <a:pt x="204" y="24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0" y="121"/>
                  <a:pt x="0" y="121"/>
                  <a:pt x="0" y="12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61" y="154"/>
                  <a:pt x="61" y="154"/>
                  <a:pt x="61" y="154"/>
                </a:cubicBezTo>
                <a:cubicBezTo>
                  <a:pt x="60" y="149"/>
                  <a:pt x="60" y="149"/>
                  <a:pt x="60" y="149"/>
                </a:cubicBezTo>
                <a:close/>
                <a:moveTo>
                  <a:pt x="206" y="63"/>
                </a:moveTo>
                <a:cubicBezTo>
                  <a:pt x="123" y="113"/>
                  <a:pt x="123" y="113"/>
                  <a:pt x="123" y="113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98" y="50"/>
                  <a:pt x="198" y="50"/>
                  <a:pt x="198" y="50"/>
                </a:cubicBezTo>
                <a:cubicBezTo>
                  <a:pt x="206" y="63"/>
                  <a:pt x="206" y="63"/>
                  <a:pt x="206" y="63"/>
                </a:cubicBezTo>
                <a:close/>
                <a:moveTo>
                  <a:pt x="119" y="152"/>
                </a:moveTo>
                <a:cubicBezTo>
                  <a:pt x="129" y="153"/>
                  <a:pt x="129" y="153"/>
                  <a:pt x="129" y="153"/>
                </a:cubicBezTo>
                <a:cubicBezTo>
                  <a:pt x="178" y="156"/>
                  <a:pt x="178" y="156"/>
                  <a:pt x="178" y="156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29" y="188"/>
                  <a:pt x="128" y="188"/>
                  <a:pt x="128" y="188"/>
                </a:cubicBezTo>
                <a:cubicBezTo>
                  <a:pt x="128" y="188"/>
                  <a:pt x="129" y="188"/>
                  <a:pt x="128" y="188"/>
                </a:cubicBezTo>
                <a:cubicBezTo>
                  <a:pt x="128" y="188"/>
                  <a:pt x="128" y="188"/>
                  <a:pt x="128" y="188"/>
                </a:cubicBezTo>
                <a:lnTo>
                  <a:pt x="119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9532049" y="4322485"/>
            <a:ext cx="373713" cy="666651"/>
          </a:xfrm>
          <a:custGeom>
            <a:avLst/>
            <a:gdLst>
              <a:gd name="T0" fmla="*/ 347 w 347"/>
              <a:gd name="T1" fmla="*/ 229 h 619"/>
              <a:gd name="T2" fmla="*/ 321 w 347"/>
              <a:gd name="T3" fmla="*/ 229 h 619"/>
              <a:gd name="T4" fmla="*/ 343 w 347"/>
              <a:gd name="T5" fmla="*/ 132 h 619"/>
              <a:gd name="T6" fmla="*/ 347 w 347"/>
              <a:gd name="T7" fmla="*/ 113 h 619"/>
              <a:gd name="T8" fmla="*/ 326 w 347"/>
              <a:gd name="T9" fmla="*/ 109 h 619"/>
              <a:gd name="T10" fmla="*/ 321 w 347"/>
              <a:gd name="T11" fmla="*/ 106 h 619"/>
              <a:gd name="T12" fmla="*/ 328 w 347"/>
              <a:gd name="T13" fmla="*/ 78 h 619"/>
              <a:gd name="T14" fmla="*/ 307 w 347"/>
              <a:gd name="T15" fmla="*/ 73 h 619"/>
              <a:gd name="T16" fmla="*/ 317 w 347"/>
              <a:gd name="T17" fmla="*/ 26 h 619"/>
              <a:gd name="T18" fmla="*/ 248 w 347"/>
              <a:gd name="T19" fmla="*/ 35 h 619"/>
              <a:gd name="T20" fmla="*/ 243 w 347"/>
              <a:gd name="T21" fmla="*/ 59 h 619"/>
              <a:gd name="T22" fmla="*/ 224 w 347"/>
              <a:gd name="T23" fmla="*/ 54 h 619"/>
              <a:gd name="T24" fmla="*/ 217 w 347"/>
              <a:gd name="T25" fmla="*/ 85 h 619"/>
              <a:gd name="T26" fmla="*/ 210 w 347"/>
              <a:gd name="T27" fmla="*/ 83 h 619"/>
              <a:gd name="T28" fmla="*/ 191 w 347"/>
              <a:gd name="T29" fmla="*/ 78 h 619"/>
              <a:gd name="T30" fmla="*/ 187 w 347"/>
              <a:gd name="T31" fmla="*/ 97 h 619"/>
              <a:gd name="T32" fmla="*/ 170 w 347"/>
              <a:gd name="T33" fmla="*/ 172 h 619"/>
              <a:gd name="T34" fmla="*/ 137 w 347"/>
              <a:gd name="T35" fmla="*/ 78 h 619"/>
              <a:gd name="T36" fmla="*/ 137 w 347"/>
              <a:gd name="T37" fmla="*/ 73 h 619"/>
              <a:gd name="T38" fmla="*/ 130 w 347"/>
              <a:gd name="T39" fmla="*/ 68 h 619"/>
              <a:gd name="T40" fmla="*/ 57 w 347"/>
              <a:gd name="T41" fmla="*/ 16 h 619"/>
              <a:gd name="T42" fmla="*/ 35 w 347"/>
              <a:gd name="T43" fmla="*/ 0 h 619"/>
              <a:gd name="T44" fmla="*/ 28 w 347"/>
              <a:gd name="T45" fmla="*/ 26 h 619"/>
              <a:gd name="T46" fmla="*/ 2 w 347"/>
              <a:gd name="T47" fmla="*/ 113 h 619"/>
              <a:gd name="T48" fmla="*/ 0 w 347"/>
              <a:gd name="T49" fmla="*/ 118 h 619"/>
              <a:gd name="T50" fmla="*/ 2 w 347"/>
              <a:gd name="T51" fmla="*/ 125 h 619"/>
              <a:gd name="T52" fmla="*/ 38 w 347"/>
              <a:gd name="T53" fmla="*/ 229 h 619"/>
              <a:gd name="T54" fmla="*/ 5 w 347"/>
              <a:gd name="T55" fmla="*/ 229 h 619"/>
              <a:gd name="T56" fmla="*/ 57 w 347"/>
              <a:gd name="T57" fmla="*/ 619 h 619"/>
              <a:gd name="T58" fmla="*/ 281 w 347"/>
              <a:gd name="T59" fmla="*/ 619 h 619"/>
              <a:gd name="T60" fmla="*/ 347 w 347"/>
              <a:gd name="T61" fmla="*/ 229 h 619"/>
              <a:gd name="T62" fmla="*/ 347 w 347"/>
              <a:gd name="T63" fmla="*/ 229 h 619"/>
              <a:gd name="T64" fmla="*/ 281 w 347"/>
              <a:gd name="T65" fmla="*/ 229 h 619"/>
              <a:gd name="T66" fmla="*/ 196 w 347"/>
              <a:gd name="T67" fmla="*/ 229 h 619"/>
              <a:gd name="T68" fmla="*/ 220 w 347"/>
              <a:gd name="T69" fmla="*/ 125 h 619"/>
              <a:gd name="T70" fmla="*/ 300 w 347"/>
              <a:gd name="T71" fmla="*/ 142 h 619"/>
              <a:gd name="T72" fmla="*/ 281 w 347"/>
              <a:gd name="T73" fmla="*/ 229 h 619"/>
              <a:gd name="T74" fmla="*/ 281 w 347"/>
              <a:gd name="T75" fmla="*/ 229 h 619"/>
              <a:gd name="T76" fmla="*/ 149 w 347"/>
              <a:gd name="T77" fmla="*/ 229 h 619"/>
              <a:gd name="T78" fmla="*/ 80 w 347"/>
              <a:gd name="T79" fmla="*/ 229 h 619"/>
              <a:gd name="T80" fmla="*/ 42 w 347"/>
              <a:gd name="T81" fmla="*/ 118 h 619"/>
              <a:gd name="T82" fmla="*/ 104 w 347"/>
              <a:gd name="T83" fmla="*/ 97 h 619"/>
              <a:gd name="T84" fmla="*/ 149 w 347"/>
              <a:gd name="T85" fmla="*/ 229 h 619"/>
              <a:gd name="T86" fmla="*/ 149 w 347"/>
              <a:gd name="T87" fmla="*/ 229 h 619"/>
              <a:gd name="T88" fmla="*/ 283 w 347"/>
              <a:gd name="T89" fmla="*/ 274 h 619"/>
              <a:gd name="T90" fmla="*/ 241 w 347"/>
              <a:gd name="T91" fmla="*/ 562 h 619"/>
              <a:gd name="T92" fmla="*/ 168 w 347"/>
              <a:gd name="T93" fmla="*/ 562 h 619"/>
              <a:gd name="T94" fmla="*/ 210 w 347"/>
              <a:gd name="T95" fmla="*/ 274 h 619"/>
              <a:gd name="T96" fmla="*/ 283 w 347"/>
              <a:gd name="T97" fmla="*/ 27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" h="619">
                <a:moveTo>
                  <a:pt x="347" y="229"/>
                </a:moveTo>
                <a:lnTo>
                  <a:pt x="321" y="229"/>
                </a:lnTo>
                <a:lnTo>
                  <a:pt x="343" y="132"/>
                </a:lnTo>
                <a:lnTo>
                  <a:pt x="347" y="113"/>
                </a:lnTo>
                <a:lnTo>
                  <a:pt x="326" y="109"/>
                </a:lnTo>
                <a:lnTo>
                  <a:pt x="321" y="106"/>
                </a:lnTo>
                <a:lnTo>
                  <a:pt x="328" y="78"/>
                </a:lnTo>
                <a:lnTo>
                  <a:pt x="307" y="73"/>
                </a:lnTo>
                <a:lnTo>
                  <a:pt x="317" y="26"/>
                </a:lnTo>
                <a:lnTo>
                  <a:pt x="248" y="35"/>
                </a:lnTo>
                <a:lnTo>
                  <a:pt x="243" y="59"/>
                </a:lnTo>
                <a:lnTo>
                  <a:pt x="224" y="54"/>
                </a:lnTo>
                <a:lnTo>
                  <a:pt x="217" y="85"/>
                </a:lnTo>
                <a:lnTo>
                  <a:pt x="210" y="83"/>
                </a:lnTo>
                <a:lnTo>
                  <a:pt x="191" y="78"/>
                </a:lnTo>
                <a:lnTo>
                  <a:pt x="187" y="97"/>
                </a:lnTo>
                <a:lnTo>
                  <a:pt x="170" y="172"/>
                </a:lnTo>
                <a:lnTo>
                  <a:pt x="137" y="78"/>
                </a:lnTo>
                <a:lnTo>
                  <a:pt x="137" y="73"/>
                </a:lnTo>
                <a:lnTo>
                  <a:pt x="130" y="68"/>
                </a:lnTo>
                <a:lnTo>
                  <a:pt x="57" y="16"/>
                </a:lnTo>
                <a:lnTo>
                  <a:pt x="35" y="0"/>
                </a:lnTo>
                <a:lnTo>
                  <a:pt x="28" y="26"/>
                </a:lnTo>
                <a:lnTo>
                  <a:pt x="2" y="113"/>
                </a:lnTo>
                <a:lnTo>
                  <a:pt x="0" y="118"/>
                </a:lnTo>
                <a:lnTo>
                  <a:pt x="2" y="125"/>
                </a:lnTo>
                <a:lnTo>
                  <a:pt x="38" y="229"/>
                </a:lnTo>
                <a:lnTo>
                  <a:pt x="5" y="229"/>
                </a:lnTo>
                <a:lnTo>
                  <a:pt x="57" y="619"/>
                </a:lnTo>
                <a:lnTo>
                  <a:pt x="281" y="619"/>
                </a:lnTo>
                <a:lnTo>
                  <a:pt x="347" y="229"/>
                </a:lnTo>
                <a:lnTo>
                  <a:pt x="347" y="229"/>
                </a:lnTo>
                <a:close/>
                <a:moveTo>
                  <a:pt x="281" y="229"/>
                </a:moveTo>
                <a:lnTo>
                  <a:pt x="196" y="229"/>
                </a:lnTo>
                <a:lnTo>
                  <a:pt x="220" y="125"/>
                </a:lnTo>
                <a:lnTo>
                  <a:pt x="300" y="142"/>
                </a:lnTo>
                <a:lnTo>
                  <a:pt x="281" y="229"/>
                </a:lnTo>
                <a:lnTo>
                  <a:pt x="281" y="229"/>
                </a:lnTo>
                <a:close/>
                <a:moveTo>
                  <a:pt x="149" y="229"/>
                </a:moveTo>
                <a:lnTo>
                  <a:pt x="80" y="229"/>
                </a:lnTo>
                <a:lnTo>
                  <a:pt x="42" y="118"/>
                </a:lnTo>
                <a:lnTo>
                  <a:pt x="104" y="97"/>
                </a:lnTo>
                <a:lnTo>
                  <a:pt x="149" y="229"/>
                </a:lnTo>
                <a:lnTo>
                  <a:pt x="149" y="229"/>
                </a:lnTo>
                <a:close/>
                <a:moveTo>
                  <a:pt x="283" y="274"/>
                </a:moveTo>
                <a:lnTo>
                  <a:pt x="241" y="562"/>
                </a:lnTo>
                <a:lnTo>
                  <a:pt x="168" y="562"/>
                </a:lnTo>
                <a:lnTo>
                  <a:pt x="210" y="274"/>
                </a:lnTo>
                <a:lnTo>
                  <a:pt x="283" y="27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7380243" y="4330024"/>
            <a:ext cx="532029" cy="644034"/>
          </a:xfrm>
          <a:custGeom>
            <a:avLst/>
            <a:gdLst>
              <a:gd name="T0" fmla="*/ 162 w 209"/>
              <a:gd name="T1" fmla="*/ 75 h 253"/>
              <a:gd name="T2" fmla="*/ 164 w 209"/>
              <a:gd name="T3" fmla="*/ 76 h 253"/>
              <a:gd name="T4" fmla="*/ 167 w 209"/>
              <a:gd name="T5" fmla="*/ 77 h 253"/>
              <a:gd name="T6" fmla="*/ 167 w 209"/>
              <a:gd name="T7" fmla="*/ 80 h 253"/>
              <a:gd name="T8" fmla="*/ 164 w 209"/>
              <a:gd name="T9" fmla="*/ 100 h 253"/>
              <a:gd name="T10" fmla="*/ 155 w 209"/>
              <a:gd name="T11" fmla="*/ 110 h 253"/>
              <a:gd name="T12" fmla="*/ 146 w 209"/>
              <a:gd name="T13" fmla="*/ 134 h 253"/>
              <a:gd name="T14" fmla="*/ 125 w 209"/>
              <a:gd name="T15" fmla="*/ 152 h 253"/>
              <a:gd name="T16" fmla="*/ 101 w 209"/>
              <a:gd name="T17" fmla="*/ 154 h 253"/>
              <a:gd name="T18" fmla="*/ 78 w 209"/>
              <a:gd name="T19" fmla="*/ 151 h 253"/>
              <a:gd name="T20" fmla="*/ 59 w 209"/>
              <a:gd name="T21" fmla="*/ 133 h 253"/>
              <a:gd name="T22" fmla="*/ 51 w 209"/>
              <a:gd name="T23" fmla="*/ 110 h 253"/>
              <a:gd name="T24" fmla="*/ 42 w 209"/>
              <a:gd name="T25" fmla="*/ 100 h 253"/>
              <a:gd name="T26" fmla="*/ 39 w 209"/>
              <a:gd name="T27" fmla="*/ 80 h 253"/>
              <a:gd name="T28" fmla="*/ 39 w 209"/>
              <a:gd name="T29" fmla="*/ 77 h 253"/>
              <a:gd name="T30" fmla="*/ 41 w 209"/>
              <a:gd name="T31" fmla="*/ 76 h 253"/>
              <a:gd name="T32" fmla="*/ 43 w 209"/>
              <a:gd name="T33" fmla="*/ 75 h 253"/>
              <a:gd name="T34" fmla="*/ 53 w 209"/>
              <a:gd name="T35" fmla="*/ 19 h 253"/>
              <a:gd name="T36" fmla="*/ 150 w 209"/>
              <a:gd name="T37" fmla="*/ 18 h 253"/>
              <a:gd name="T38" fmla="*/ 162 w 209"/>
              <a:gd name="T39" fmla="*/ 75 h 253"/>
              <a:gd name="T40" fmla="*/ 115 w 209"/>
              <a:gd name="T41" fmla="*/ 165 h 253"/>
              <a:gd name="T42" fmla="*/ 115 w 209"/>
              <a:gd name="T43" fmla="*/ 172 h 253"/>
              <a:gd name="T44" fmla="*/ 111 w 209"/>
              <a:gd name="T45" fmla="*/ 179 h 253"/>
              <a:gd name="T46" fmla="*/ 117 w 209"/>
              <a:gd name="T47" fmla="*/ 218 h 253"/>
              <a:gd name="T48" fmla="*/ 141 w 209"/>
              <a:gd name="T49" fmla="*/ 166 h 253"/>
              <a:gd name="T50" fmla="*/ 178 w 209"/>
              <a:gd name="T51" fmla="*/ 165 h 253"/>
              <a:gd name="T52" fmla="*/ 206 w 209"/>
              <a:gd name="T53" fmla="*/ 253 h 253"/>
              <a:gd name="T54" fmla="*/ 0 w 209"/>
              <a:gd name="T55" fmla="*/ 253 h 253"/>
              <a:gd name="T56" fmla="*/ 30 w 209"/>
              <a:gd name="T57" fmla="*/ 166 h 253"/>
              <a:gd name="T58" fmla="*/ 63 w 209"/>
              <a:gd name="T59" fmla="*/ 166 h 253"/>
              <a:gd name="T60" fmla="*/ 94 w 209"/>
              <a:gd name="T61" fmla="*/ 217 h 253"/>
              <a:gd name="T62" fmla="*/ 100 w 209"/>
              <a:gd name="T63" fmla="*/ 179 h 253"/>
              <a:gd name="T64" fmla="*/ 96 w 209"/>
              <a:gd name="T65" fmla="*/ 172 h 253"/>
              <a:gd name="T66" fmla="*/ 96 w 209"/>
              <a:gd name="T67" fmla="*/ 165 h 253"/>
              <a:gd name="T68" fmla="*/ 115 w 209"/>
              <a:gd name="T69" fmla="*/ 165 h 253"/>
              <a:gd name="T70" fmla="*/ 142 w 209"/>
              <a:gd name="T71" fmla="*/ 63 h 253"/>
              <a:gd name="T72" fmla="*/ 89 w 209"/>
              <a:gd name="T73" fmla="*/ 59 h 253"/>
              <a:gd name="T74" fmla="*/ 64 w 209"/>
              <a:gd name="T75" fmla="*/ 62 h 253"/>
              <a:gd name="T76" fmla="*/ 59 w 209"/>
              <a:gd name="T77" fmla="*/ 78 h 253"/>
              <a:gd name="T78" fmla="*/ 58 w 209"/>
              <a:gd name="T79" fmla="*/ 83 h 253"/>
              <a:gd name="T80" fmla="*/ 53 w 209"/>
              <a:gd name="T81" fmla="*/ 82 h 253"/>
              <a:gd name="T82" fmla="*/ 51 w 209"/>
              <a:gd name="T83" fmla="*/ 83 h 253"/>
              <a:gd name="T84" fmla="*/ 49 w 209"/>
              <a:gd name="T85" fmla="*/ 83 h 253"/>
              <a:gd name="T86" fmla="*/ 51 w 209"/>
              <a:gd name="T87" fmla="*/ 96 h 253"/>
              <a:gd name="T88" fmla="*/ 56 w 209"/>
              <a:gd name="T89" fmla="*/ 101 h 253"/>
              <a:gd name="T90" fmla="*/ 59 w 209"/>
              <a:gd name="T91" fmla="*/ 102 h 253"/>
              <a:gd name="T92" fmla="*/ 60 w 209"/>
              <a:gd name="T93" fmla="*/ 105 h 253"/>
              <a:gd name="T94" fmla="*/ 68 w 209"/>
              <a:gd name="T95" fmla="*/ 128 h 253"/>
              <a:gd name="T96" fmla="*/ 82 w 209"/>
              <a:gd name="T97" fmla="*/ 142 h 253"/>
              <a:gd name="T98" fmla="*/ 101 w 209"/>
              <a:gd name="T99" fmla="*/ 144 h 253"/>
              <a:gd name="T100" fmla="*/ 122 w 209"/>
              <a:gd name="T101" fmla="*/ 142 h 253"/>
              <a:gd name="T102" fmla="*/ 137 w 209"/>
              <a:gd name="T103" fmla="*/ 129 h 253"/>
              <a:gd name="T104" fmla="*/ 146 w 209"/>
              <a:gd name="T105" fmla="*/ 105 h 253"/>
              <a:gd name="T106" fmla="*/ 147 w 209"/>
              <a:gd name="T107" fmla="*/ 102 h 253"/>
              <a:gd name="T108" fmla="*/ 149 w 209"/>
              <a:gd name="T109" fmla="*/ 101 h 253"/>
              <a:gd name="T110" fmla="*/ 154 w 209"/>
              <a:gd name="T111" fmla="*/ 96 h 253"/>
              <a:gd name="T112" fmla="*/ 156 w 209"/>
              <a:gd name="T113" fmla="*/ 83 h 253"/>
              <a:gd name="T114" fmla="*/ 155 w 209"/>
              <a:gd name="T115" fmla="*/ 83 h 253"/>
              <a:gd name="T116" fmla="*/ 152 w 209"/>
              <a:gd name="T117" fmla="*/ 82 h 253"/>
              <a:gd name="T118" fmla="*/ 148 w 209"/>
              <a:gd name="T119" fmla="*/ 83 h 253"/>
              <a:gd name="T120" fmla="*/ 147 w 209"/>
              <a:gd name="T121" fmla="*/ 78 h 253"/>
              <a:gd name="T122" fmla="*/ 142 w 209"/>
              <a:gd name="T123" fmla="*/ 6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" h="253">
                <a:moveTo>
                  <a:pt x="162" y="75"/>
                </a:moveTo>
                <a:cubicBezTo>
                  <a:pt x="163" y="75"/>
                  <a:pt x="164" y="75"/>
                  <a:pt x="164" y="76"/>
                </a:cubicBezTo>
                <a:cubicBezTo>
                  <a:pt x="167" y="77"/>
                  <a:pt x="167" y="77"/>
                  <a:pt x="167" y="77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7" y="88"/>
                  <a:pt x="166" y="95"/>
                  <a:pt x="164" y="100"/>
                </a:cubicBezTo>
                <a:cubicBezTo>
                  <a:pt x="162" y="104"/>
                  <a:pt x="159" y="108"/>
                  <a:pt x="155" y="110"/>
                </a:cubicBezTo>
                <a:cubicBezTo>
                  <a:pt x="153" y="119"/>
                  <a:pt x="150" y="127"/>
                  <a:pt x="146" y="134"/>
                </a:cubicBezTo>
                <a:cubicBezTo>
                  <a:pt x="141" y="142"/>
                  <a:pt x="134" y="149"/>
                  <a:pt x="125" y="152"/>
                </a:cubicBezTo>
                <a:cubicBezTo>
                  <a:pt x="121" y="154"/>
                  <a:pt x="111" y="154"/>
                  <a:pt x="101" y="154"/>
                </a:cubicBezTo>
                <a:cubicBezTo>
                  <a:pt x="91" y="154"/>
                  <a:pt x="82" y="153"/>
                  <a:pt x="78" y="151"/>
                </a:cubicBezTo>
                <a:cubicBezTo>
                  <a:pt x="70" y="147"/>
                  <a:pt x="64" y="141"/>
                  <a:pt x="59" y="133"/>
                </a:cubicBezTo>
                <a:cubicBezTo>
                  <a:pt x="56" y="126"/>
                  <a:pt x="53" y="118"/>
                  <a:pt x="51" y="110"/>
                </a:cubicBezTo>
                <a:cubicBezTo>
                  <a:pt x="47" y="108"/>
                  <a:pt x="44" y="105"/>
                  <a:pt x="42" y="100"/>
                </a:cubicBezTo>
                <a:cubicBezTo>
                  <a:pt x="40" y="95"/>
                  <a:pt x="39" y="88"/>
                  <a:pt x="39" y="80"/>
                </a:cubicBezTo>
                <a:cubicBezTo>
                  <a:pt x="39" y="77"/>
                  <a:pt x="39" y="77"/>
                  <a:pt x="39" y="77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5"/>
                  <a:pt x="43" y="75"/>
                </a:cubicBezTo>
                <a:cubicBezTo>
                  <a:pt x="40" y="44"/>
                  <a:pt x="41" y="32"/>
                  <a:pt x="53" y="19"/>
                </a:cubicBezTo>
                <a:cubicBezTo>
                  <a:pt x="76" y="0"/>
                  <a:pt x="127" y="1"/>
                  <a:pt x="150" y="18"/>
                </a:cubicBezTo>
                <a:cubicBezTo>
                  <a:pt x="166" y="32"/>
                  <a:pt x="167" y="49"/>
                  <a:pt x="162" y="75"/>
                </a:cubicBezTo>
                <a:close/>
                <a:moveTo>
                  <a:pt x="115" y="165"/>
                </a:moveTo>
                <a:cubicBezTo>
                  <a:pt x="115" y="172"/>
                  <a:pt x="115" y="172"/>
                  <a:pt x="115" y="172"/>
                </a:cubicBezTo>
                <a:cubicBezTo>
                  <a:pt x="111" y="179"/>
                  <a:pt x="111" y="179"/>
                  <a:pt x="111" y="17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78" y="165"/>
                  <a:pt x="178" y="165"/>
                  <a:pt x="178" y="165"/>
                </a:cubicBezTo>
                <a:cubicBezTo>
                  <a:pt x="197" y="183"/>
                  <a:pt x="209" y="225"/>
                  <a:pt x="206" y="253"/>
                </a:cubicBezTo>
                <a:cubicBezTo>
                  <a:pt x="138" y="253"/>
                  <a:pt x="69" y="253"/>
                  <a:pt x="0" y="253"/>
                </a:cubicBezTo>
                <a:cubicBezTo>
                  <a:pt x="1" y="228"/>
                  <a:pt x="5" y="187"/>
                  <a:pt x="30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94" y="217"/>
                  <a:pt x="94" y="217"/>
                  <a:pt x="94" y="217"/>
                </a:cubicBezTo>
                <a:cubicBezTo>
                  <a:pt x="100" y="179"/>
                  <a:pt x="100" y="179"/>
                  <a:pt x="100" y="179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6" y="165"/>
                  <a:pt x="96" y="165"/>
                  <a:pt x="96" y="165"/>
                </a:cubicBezTo>
                <a:cubicBezTo>
                  <a:pt x="104" y="164"/>
                  <a:pt x="107" y="164"/>
                  <a:pt x="115" y="165"/>
                </a:cubicBezTo>
                <a:close/>
                <a:moveTo>
                  <a:pt x="142" y="63"/>
                </a:moveTo>
                <a:cubicBezTo>
                  <a:pt x="128" y="66"/>
                  <a:pt x="106" y="69"/>
                  <a:pt x="89" y="59"/>
                </a:cubicBezTo>
                <a:cubicBezTo>
                  <a:pt x="82" y="55"/>
                  <a:pt x="72" y="63"/>
                  <a:pt x="64" y="62"/>
                </a:cubicBezTo>
                <a:cubicBezTo>
                  <a:pt x="62" y="67"/>
                  <a:pt x="60" y="72"/>
                  <a:pt x="59" y="78"/>
                </a:cubicBezTo>
                <a:cubicBezTo>
                  <a:pt x="58" y="83"/>
                  <a:pt x="58" y="83"/>
                  <a:pt x="58" y="83"/>
                </a:cubicBezTo>
                <a:cubicBezTo>
                  <a:pt x="53" y="82"/>
                  <a:pt x="53" y="82"/>
                  <a:pt x="53" y="82"/>
                </a:cubicBezTo>
                <a:cubicBezTo>
                  <a:pt x="52" y="82"/>
                  <a:pt x="52" y="82"/>
                  <a:pt x="51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49" y="88"/>
                  <a:pt x="50" y="93"/>
                  <a:pt x="51" y="96"/>
                </a:cubicBezTo>
                <a:cubicBezTo>
                  <a:pt x="53" y="99"/>
                  <a:pt x="54" y="101"/>
                  <a:pt x="56" y="101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60" y="105"/>
                  <a:pt x="60" y="105"/>
                  <a:pt x="60" y="105"/>
                </a:cubicBezTo>
                <a:cubicBezTo>
                  <a:pt x="62" y="113"/>
                  <a:pt x="65" y="122"/>
                  <a:pt x="68" y="128"/>
                </a:cubicBezTo>
                <a:cubicBezTo>
                  <a:pt x="72" y="134"/>
                  <a:pt x="76" y="139"/>
                  <a:pt x="82" y="142"/>
                </a:cubicBezTo>
                <a:cubicBezTo>
                  <a:pt x="85" y="143"/>
                  <a:pt x="93" y="144"/>
                  <a:pt x="101" y="144"/>
                </a:cubicBezTo>
                <a:cubicBezTo>
                  <a:pt x="110" y="144"/>
                  <a:pt x="119" y="143"/>
                  <a:pt x="122" y="142"/>
                </a:cubicBezTo>
                <a:cubicBezTo>
                  <a:pt x="128" y="140"/>
                  <a:pt x="133" y="135"/>
                  <a:pt x="137" y="129"/>
                </a:cubicBezTo>
                <a:cubicBezTo>
                  <a:pt x="141" y="122"/>
                  <a:pt x="144" y="114"/>
                  <a:pt x="146" y="105"/>
                </a:cubicBezTo>
                <a:cubicBezTo>
                  <a:pt x="147" y="102"/>
                  <a:pt x="147" y="102"/>
                  <a:pt x="147" y="102"/>
                </a:cubicBezTo>
                <a:cubicBezTo>
                  <a:pt x="149" y="101"/>
                  <a:pt x="149" y="101"/>
                  <a:pt x="149" y="101"/>
                </a:cubicBezTo>
                <a:cubicBezTo>
                  <a:pt x="151" y="100"/>
                  <a:pt x="153" y="99"/>
                  <a:pt x="154" y="96"/>
                </a:cubicBezTo>
                <a:cubicBezTo>
                  <a:pt x="155" y="93"/>
                  <a:pt x="156" y="88"/>
                  <a:pt x="156" y="83"/>
                </a:cubicBezTo>
                <a:cubicBezTo>
                  <a:pt x="156" y="83"/>
                  <a:pt x="156" y="83"/>
                  <a:pt x="155" y="83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7" y="78"/>
                  <a:pt x="147" y="78"/>
                  <a:pt x="147" y="78"/>
                </a:cubicBezTo>
                <a:cubicBezTo>
                  <a:pt x="146" y="73"/>
                  <a:pt x="144" y="68"/>
                  <a:pt x="142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6338802" y="2168525"/>
            <a:ext cx="588031" cy="756040"/>
            <a:chOff x="6418953" y="3544811"/>
            <a:chExt cx="666348" cy="856734"/>
          </a:xfrm>
        </p:grpSpPr>
        <p:sp>
          <p:nvSpPr>
            <p:cNvPr id="195" name="Freeform 195"/>
            <p:cNvSpPr/>
            <p:nvPr/>
          </p:nvSpPr>
          <p:spPr bwMode="auto">
            <a:xfrm>
              <a:off x="6418953" y="3544811"/>
              <a:ext cx="666348" cy="856734"/>
            </a:xfrm>
            <a:custGeom>
              <a:avLst/>
              <a:gdLst>
                <a:gd name="T0" fmla="*/ 172 w 231"/>
                <a:gd name="T1" fmla="*/ 37 h 297"/>
                <a:gd name="T2" fmla="*/ 181 w 231"/>
                <a:gd name="T3" fmla="*/ 143 h 297"/>
                <a:gd name="T4" fmla="*/ 140 w 231"/>
                <a:gd name="T5" fmla="*/ 158 h 297"/>
                <a:gd name="T6" fmla="*/ 140 w 231"/>
                <a:gd name="T7" fmla="*/ 178 h 297"/>
                <a:gd name="T8" fmla="*/ 181 w 231"/>
                <a:gd name="T9" fmla="*/ 191 h 297"/>
                <a:gd name="T10" fmla="*/ 194 w 231"/>
                <a:gd name="T11" fmla="*/ 187 h 297"/>
                <a:gd name="T12" fmla="*/ 202 w 231"/>
                <a:gd name="T13" fmla="*/ 142 h 297"/>
                <a:gd name="T14" fmla="*/ 195 w 231"/>
                <a:gd name="T15" fmla="*/ 142 h 297"/>
                <a:gd name="T16" fmla="*/ 190 w 231"/>
                <a:gd name="T17" fmla="*/ 122 h 297"/>
                <a:gd name="T18" fmla="*/ 231 w 231"/>
                <a:gd name="T19" fmla="*/ 122 h 297"/>
                <a:gd name="T20" fmla="*/ 226 w 231"/>
                <a:gd name="T21" fmla="*/ 142 h 297"/>
                <a:gd name="T22" fmla="*/ 217 w 231"/>
                <a:gd name="T23" fmla="*/ 142 h 297"/>
                <a:gd name="T24" fmla="*/ 208 w 231"/>
                <a:gd name="T25" fmla="*/ 194 h 297"/>
                <a:gd name="T26" fmla="*/ 207 w 231"/>
                <a:gd name="T27" fmla="*/ 198 h 297"/>
                <a:gd name="T28" fmla="*/ 203 w 231"/>
                <a:gd name="T29" fmla="*/ 199 h 297"/>
                <a:gd name="T30" fmla="*/ 184 w 231"/>
                <a:gd name="T31" fmla="*/ 207 h 297"/>
                <a:gd name="T32" fmla="*/ 184 w 231"/>
                <a:gd name="T33" fmla="*/ 210 h 297"/>
                <a:gd name="T34" fmla="*/ 128 w 231"/>
                <a:gd name="T35" fmla="*/ 210 h 297"/>
                <a:gd name="T36" fmla="*/ 128 w 231"/>
                <a:gd name="T37" fmla="*/ 252 h 297"/>
                <a:gd name="T38" fmla="*/ 182 w 231"/>
                <a:gd name="T39" fmla="*/ 265 h 297"/>
                <a:gd name="T40" fmla="*/ 181 w 231"/>
                <a:gd name="T41" fmla="*/ 269 h 297"/>
                <a:gd name="T42" fmla="*/ 192 w 231"/>
                <a:gd name="T43" fmla="*/ 283 h 297"/>
                <a:gd name="T44" fmla="*/ 178 w 231"/>
                <a:gd name="T45" fmla="*/ 297 h 297"/>
                <a:gd name="T46" fmla="*/ 164 w 231"/>
                <a:gd name="T47" fmla="*/ 283 h 297"/>
                <a:gd name="T48" fmla="*/ 168 w 231"/>
                <a:gd name="T49" fmla="*/ 273 h 297"/>
                <a:gd name="T50" fmla="*/ 124 w 231"/>
                <a:gd name="T51" fmla="*/ 264 h 297"/>
                <a:gd name="T52" fmla="*/ 125 w 231"/>
                <a:gd name="T53" fmla="*/ 271 h 297"/>
                <a:gd name="T54" fmla="*/ 132 w 231"/>
                <a:gd name="T55" fmla="*/ 283 h 297"/>
                <a:gd name="T56" fmla="*/ 119 w 231"/>
                <a:gd name="T57" fmla="*/ 297 h 297"/>
                <a:gd name="T58" fmla="*/ 105 w 231"/>
                <a:gd name="T59" fmla="*/ 283 h 297"/>
                <a:gd name="T60" fmla="*/ 111 w 231"/>
                <a:gd name="T61" fmla="*/ 271 h 297"/>
                <a:gd name="T62" fmla="*/ 111 w 231"/>
                <a:gd name="T63" fmla="*/ 264 h 297"/>
                <a:gd name="T64" fmla="*/ 65 w 231"/>
                <a:gd name="T65" fmla="*/ 272 h 297"/>
                <a:gd name="T66" fmla="*/ 70 w 231"/>
                <a:gd name="T67" fmla="*/ 283 h 297"/>
                <a:gd name="T68" fmla="*/ 57 w 231"/>
                <a:gd name="T69" fmla="*/ 297 h 297"/>
                <a:gd name="T70" fmla="*/ 43 w 231"/>
                <a:gd name="T71" fmla="*/ 283 h 297"/>
                <a:gd name="T72" fmla="*/ 52 w 231"/>
                <a:gd name="T73" fmla="*/ 270 h 297"/>
                <a:gd name="T74" fmla="*/ 50 w 231"/>
                <a:gd name="T75" fmla="*/ 266 h 297"/>
                <a:gd name="T76" fmla="*/ 100 w 231"/>
                <a:gd name="T77" fmla="*/ 252 h 297"/>
                <a:gd name="T78" fmla="*/ 100 w 231"/>
                <a:gd name="T79" fmla="*/ 210 h 297"/>
                <a:gd name="T80" fmla="*/ 44 w 231"/>
                <a:gd name="T81" fmla="*/ 210 h 297"/>
                <a:gd name="T82" fmla="*/ 44 w 231"/>
                <a:gd name="T83" fmla="*/ 206 h 297"/>
                <a:gd name="T84" fmla="*/ 27 w 231"/>
                <a:gd name="T85" fmla="*/ 199 h 297"/>
                <a:gd name="T86" fmla="*/ 23 w 231"/>
                <a:gd name="T87" fmla="*/ 198 h 297"/>
                <a:gd name="T88" fmla="*/ 22 w 231"/>
                <a:gd name="T89" fmla="*/ 194 h 297"/>
                <a:gd name="T90" fmla="*/ 13 w 231"/>
                <a:gd name="T91" fmla="*/ 142 h 297"/>
                <a:gd name="T92" fmla="*/ 5 w 231"/>
                <a:gd name="T93" fmla="*/ 142 h 297"/>
                <a:gd name="T94" fmla="*/ 0 w 231"/>
                <a:gd name="T95" fmla="*/ 122 h 297"/>
                <a:gd name="T96" fmla="*/ 40 w 231"/>
                <a:gd name="T97" fmla="*/ 122 h 297"/>
                <a:gd name="T98" fmla="*/ 35 w 231"/>
                <a:gd name="T99" fmla="*/ 142 h 297"/>
                <a:gd name="T100" fmla="*/ 29 w 231"/>
                <a:gd name="T101" fmla="*/ 142 h 297"/>
                <a:gd name="T102" fmla="*/ 37 w 231"/>
                <a:gd name="T103" fmla="*/ 187 h 297"/>
                <a:gd name="T104" fmla="*/ 47 w 231"/>
                <a:gd name="T105" fmla="*/ 191 h 297"/>
                <a:gd name="T106" fmla="*/ 92 w 231"/>
                <a:gd name="T107" fmla="*/ 178 h 297"/>
                <a:gd name="T108" fmla="*/ 92 w 231"/>
                <a:gd name="T109" fmla="*/ 159 h 297"/>
                <a:gd name="T110" fmla="*/ 49 w 231"/>
                <a:gd name="T111" fmla="*/ 143 h 297"/>
                <a:gd name="T112" fmla="*/ 58 w 231"/>
                <a:gd name="T113" fmla="*/ 37 h 297"/>
                <a:gd name="T114" fmla="*/ 172 w 231"/>
                <a:gd name="T115" fmla="*/ 3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1" h="297">
                  <a:moveTo>
                    <a:pt x="172" y="37"/>
                  </a:moveTo>
                  <a:cubicBezTo>
                    <a:pt x="175" y="72"/>
                    <a:pt x="178" y="108"/>
                    <a:pt x="181" y="143"/>
                  </a:cubicBezTo>
                  <a:cubicBezTo>
                    <a:pt x="176" y="151"/>
                    <a:pt x="160" y="156"/>
                    <a:pt x="140" y="15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59" y="180"/>
                    <a:pt x="176" y="185"/>
                    <a:pt x="181" y="191"/>
                  </a:cubicBezTo>
                  <a:cubicBezTo>
                    <a:pt x="194" y="187"/>
                    <a:pt x="194" y="187"/>
                    <a:pt x="194" y="187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195" y="142"/>
                    <a:pt x="195" y="142"/>
                    <a:pt x="195" y="142"/>
                  </a:cubicBezTo>
                  <a:cubicBezTo>
                    <a:pt x="190" y="122"/>
                    <a:pt x="190" y="122"/>
                    <a:pt x="190" y="122"/>
                  </a:cubicBezTo>
                  <a:cubicBezTo>
                    <a:pt x="231" y="122"/>
                    <a:pt x="231" y="122"/>
                    <a:pt x="231" y="12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17" y="142"/>
                    <a:pt x="217" y="142"/>
                    <a:pt x="217" y="142"/>
                  </a:cubicBezTo>
                  <a:cubicBezTo>
                    <a:pt x="208" y="194"/>
                    <a:pt x="208" y="194"/>
                    <a:pt x="208" y="194"/>
                  </a:cubicBezTo>
                  <a:cubicBezTo>
                    <a:pt x="207" y="198"/>
                    <a:pt x="207" y="198"/>
                    <a:pt x="207" y="198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28" y="210"/>
                    <a:pt x="128" y="210"/>
                    <a:pt x="128" y="210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46" y="254"/>
                    <a:pt x="164" y="258"/>
                    <a:pt x="182" y="265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187" y="271"/>
                    <a:pt x="192" y="276"/>
                    <a:pt x="192" y="283"/>
                  </a:cubicBezTo>
                  <a:cubicBezTo>
                    <a:pt x="192" y="291"/>
                    <a:pt x="186" y="297"/>
                    <a:pt x="178" y="297"/>
                  </a:cubicBezTo>
                  <a:cubicBezTo>
                    <a:pt x="170" y="297"/>
                    <a:pt x="164" y="291"/>
                    <a:pt x="164" y="283"/>
                  </a:cubicBezTo>
                  <a:cubicBezTo>
                    <a:pt x="164" y="279"/>
                    <a:pt x="166" y="276"/>
                    <a:pt x="168" y="273"/>
                  </a:cubicBezTo>
                  <a:cubicBezTo>
                    <a:pt x="154" y="268"/>
                    <a:pt x="139" y="265"/>
                    <a:pt x="124" y="264"/>
                  </a:cubicBezTo>
                  <a:cubicBezTo>
                    <a:pt x="125" y="271"/>
                    <a:pt x="125" y="271"/>
                    <a:pt x="125" y="271"/>
                  </a:cubicBezTo>
                  <a:cubicBezTo>
                    <a:pt x="129" y="273"/>
                    <a:pt x="132" y="278"/>
                    <a:pt x="132" y="283"/>
                  </a:cubicBezTo>
                  <a:cubicBezTo>
                    <a:pt x="132" y="291"/>
                    <a:pt x="126" y="297"/>
                    <a:pt x="119" y="297"/>
                  </a:cubicBezTo>
                  <a:cubicBezTo>
                    <a:pt x="111" y="297"/>
                    <a:pt x="105" y="291"/>
                    <a:pt x="105" y="283"/>
                  </a:cubicBezTo>
                  <a:cubicBezTo>
                    <a:pt x="105" y="278"/>
                    <a:pt x="107" y="274"/>
                    <a:pt x="111" y="271"/>
                  </a:cubicBezTo>
                  <a:cubicBezTo>
                    <a:pt x="111" y="264"/>
                    <a:pt x="111" y="264"/>
                    <a:pt x="111" y="264"/>
                  </a:cubicBezTo>
                  <a:cubicBezTo>
                    <a:pt x="96" y="264"/>
                    <a:pt x="81" y="267"/>
                    <a:pt x="65" y="272"/>
                  </a:cubicBezTo>
                  <a:cubicBezTo>
                    <a:pt x="68" y="275"/>
                    <a:pt x="70" y="279"/>
                    <a:pt x="70" y="283"/>
                  </a:cubicBezTo>
                  <a:cubicBezTo>
                    <a:pt x="70" y="291"/>
                    <a:pt x="64" y="297"/>
                    <a:pt x="57" y="297"/>
                  </a:cubicBezTo>
                  <a:cubicBezTo>
                    <a:pt x="49" y="297"/>
                    <a:pt x="43" y="291"/>
                    <a:pt x="43" y="283"/>
                  </a:cubicBezTo>
                  <a:cubicBezTo>
                    <a:pt x="43" y="277"/>
                    <a:pt x="47" y="272"/>
                    <a:pt x="52" y="270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67" y="258"/>
                    <a:pt x="84" y="254"/>
                    <a:pt x="100" y="252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206"/>
                    <a:pt x="44" y="206"/>
                    <a:pt x="44" y="206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5" y="142"/>
                    <a:pt x="35" y="142"/>
                    <a:pt x="35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54" y="184"/>
                    <a:pt x="71" y="180"/>
                    <a:pt x="92" y="178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70" y="157"/>
                    <a:pt x="51" y="152"/>
                    <a:pt x="49" y="143"/>
                  </a:cubicBezTo>
                  <a:cubicBezTo>
                    <a:pt x="52" y="108"/>
                    <a:pt x="55" y="72"/>
                    <a:pt x="58" y="37"/>
                  </a:cubicBezTo>
                  <a:cubicBezTo>
                    <a:pt x="63" y="2"/>
                    <a:pt x="163" y="0"/>
                    <a:pt x="172" y="3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196"/>
            <p:cNvSpPr>
              <a:spLocks noChangeArrowheads="1"/>
            </p:cNvSpPr>
            <p:nvPr/>
          </p:nvSpPr>
          <p:spPr bwMode="auto">
            <a:xfrm>
              <a:off x="6667918" y="3686379"/>
              <a:ext cx="167198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97"/>
            <p:cNvSpPr>
              <a:spLocks noChangeArrowheads="1"/>
            </p:cNvSpPr>
            <p:nvPr/>
          </p:nvSpPr>
          <p:spPr bwMode="auto">
            <a:xfrm>
              <a:off x="6659376" y="3773029"/>
              <a:ext cx="180622" cy="231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98"/>
            <p:cNvSpPr>
              <a:spLocks noChangeArrowheads="1"/>
            </p:cNvSpPr>
            <p:nvPr/>
          </p:nvSpPr>
          <p:spPr bwMode="auto">
            <a:xfrm>
              <a:off x="6649612" y="3868222"/>
              <a:ext cx="200149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7346855" y="5363925"/>
            <a:ext cx="570800" cy="631110"/>
          </a:xfrm>
          <a:custGeom>
            <a:avLst/>
            <a:gdLst>
              <a:gd name="T0" fmla="*/ 21 w 224"/>
              <a:gd name="T1" fmla="*/ 59 h 248"/>
              <a:gd name="T2" fmla="*/ 112 w 224"/>
              <a:gd name="T3" fmla="*/ 48 h 248"/>
              <a:gd name="T4" fmla="*/ 109 w 224"/>
              <a:gd name="T5" fmla="*/ 134 h 248"/>
              <a:gd name="T6" fmla="*/ 203 w 224"/>
              <a:gd name="T7" fmla="*/ 0 h 248"/>
              <a:gd name="T8" fmla="*/ 224 w 224"/>
              <a:gd name="T9" fmla="*/ 248 h 248"/>
              <a:gd name="T10" fmla="*/ 135 w 224"/>
              <a:gd name="T11" fmla="*/ 189 h 248"/>
              <a:gd name="T12" fmla="*/ 146 w 224"/>
              <a:gd name="T13" fmla="*/ 189 h 248"/>
              <a:gd name="T14" fmla="*/ 83 w 224"/>
              <a:gd name="T15" fmla="*/ 205 h 248"/>
              <a:gd name="T16" fmla="*/ 83 w 224"/>
              <a:gd name="T17" fmla="*/ 70 h 248"/>
              <a:gd name="T18" fmla="*/ 42 w 224"/>
              <a:gd name="T19" fmla="*/ 116 h 248"/>
              <a:gd name="T20" fmla="*/ 31 w 224"/>
              <a:gd name="T21" fmla="*/ 70 h 248"/>
              <a:gd name="T22" fmla="*/ 42 w 224"/>
              <a:gd name="T23" fmla="*/ 70 h 248"/>
              <a:gd name="T24" fmla="*/ 31 w 224"/>
              <a:gd name="T25" fmla="*/ 146 h 248"/>
              <a:gd name="T26" fmla="*/ 31 w 224"/>
              <a:gd name="T27" fmla="*/ 130 h 248"/>
              <a:gd name="T28" fmla="*/ 42 w 224"/>
              <a:gd name="T29" fmla="*/ 176 h 248"/>
              <a:gd name="T30" fmla="*/ 31 w 224"/>
              <a:gd name="T31" fmla="*/ 189 h 248"/>
              <a:gd name="T32" fmla="*/ 42 w 224"/>
              <a:gd name="T33" fmla="*/ 189 h 248"/>
              <a:gd name="T34" fmla="*/ 183 w 224"/>
              <a:gd name="T35" fmla="*/ 56 h 248"/>
              <a:gd name="T36" fmla="*/ 183 w 224"/>
              <a:gd name="T37" fmla="*/ 40 h 248"/>
              <a:gd name="T38" fmla="*/ 194 w 224"/>
              <a:gd name="T39" fmla="*/ 116 h 248"/>
              <a:gd name="T40" fmla="*/ 183 w 224"/>
              <a:gd name="T41" fmla="*/ 70 h 248"/>
              <a:gd name="T42" fmla="*/ 194 w 224"/>
              <a:gd name="T43" fmla="*/ 70 h 248"/>
              <a:gd name="T44" fmla="*/ 183 w 224"/>
              <a:gd name="T45" fmla="*/ 146 h 248"/>
              <a:gd name="T46" fmla="*/ 183 w 224"/>
              <a:gd name="T47" fmla="*/ 130 h 248"/>
              <a:gd name="T48" fmla="*/ 194 w 224"/>
              <a:gd name="T49" fmla="*/ 176 h 248"/>
              <a:gd name="T50" fmla="*/ 183 w 224"/>
              <a:gd name="T51" fmla="*/ 189 h 248"/>
              <a:gd name="T52" fmla="*/ 194 w 224"/>
              <a:gd name="T53" fmla="*/ 189 h 248"/>
              <a:gd name="T54" fmla="*/ 159 w 224"/>
              <a:gd name="T55" fmla="*/ 56 h 248"/>
              <a:gd name="T56" fmla="*/ 159 w 224"/>
              <a:gd name="T57" fmla="*/ 40 h 248"/>
              <a:gd name="T58" fmla="*/ 170 w 224"/>
              <a:gd name="T59" fmla="*/ 116 h 248"/>
              <a:gd name="T60" fmla="*/ 159 w 224"/>
              <a:gd name="T61" fmla="*/ 70 h 248"/>
              <a:gd name="T62" fmla="*/ 170 w 224"/>
              <a:gd name="T63" fmla="*/ 70 h 248"/>
              <a:gd name="T64" fmla="*/ 159 w 224"/>
              <a:gd name="T65" fmla="*/ 146 h 248"/>
              <a:gd name="T66" fmla="*/ 159 w 224"/>
              <a:gd name="T67" fmla="*/ 130 h 248"/>
              <a:gd name="T68" fmla="*/ 170 w 224"/>
              <a:gd name="T69" fmla="*/ 176 h 248"/>
              <a:gd name="T70" fmla="*/ 159 w 224"/>
              <a:gd name="T71" fmla="*/ 189 h 248"/>
              <a:gd name="T72" fmla="*/ 170 w 224"/>
              <a:gd name="T73" fmla="*/ 189 h 248"/>
              <a:gd name="T74" fmla="*/ 135 w 224"/>
              <a:gd name="T75" fmla="*/ 56 h 248"/>
              <a:gd name="T76" fmla="*/ 135 w 224"/>
              <a:gd name="T77" fmla="*/ 40 h 248"/>
              <a:gd name="T78" fmla="*/ 146 w 224"/>
              <a:gd name="T79" fmla="*/ 116 h 248"/>
              <a:gd name="T80" fmla="*/ 135 w 224"/>
              <a:gd name="T81" fmla="*/ 70 h 248"/>
              <a:gd name="T82" fmla="*/ 146 w 224"/>
              <a:gd name="T83" fmla="*/ 70 h 248"/>
              <a:gd name="T84" fmla="*/ 135 w 224"/>
              <a:gd name="T85" fmla="*/ 146 h 248"/>
              <a:gd name="T86" fmla="*/ 135 w 224"/>
              <a:gd name="T87" fmla="*/ 130 h 248"/>
              <a:gd name="T88" fmla="*/ 146 w 224"/>
              <a:gd name="T89" fmla="*/ 17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4" h="248">
                <a:moveTo>
                  <a:pt x="0" y="225"/>
                </a:moveTo>
                <a:cubicBezTo>
                  <a:pt x="21" y="225"/>
                  <a:pt x="21" y="225"/>
                  <a:pt x="21" y="225"/>
                </a:cubicBezTo>
                <a:cubicBezTo>
                  <a:pt x="21" y="59"/>
                  <a:pt x="21" y="59"/>
                  <a:pt x="21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48"/>
                  <a:pt x="16" y="48"/>
                  <a:pt x="16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203" y="0"/>
                  <a:pt x="203" y="0"/>
                  <a:pt x="203" y="0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24" y="225"/>
                  <a:pt x="224" y="225"/>
                  <a:pt x="224" y="225"/>
                </a:cubicBezTo>
                <a:cubicBezTo>
                  <a:pt x="224" y="248"/>
                  <a:pt x="224" y="248"/>
                  <a:pt x="224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25"/>
                  <a:pt x="0" y="225"/>
                  <a:pt x="0" y="225"/>
                </a:cubicBezTo>
                <a:close/>
                <a:moveTo>
                  <a:pt x="135" y="189"/>
                </a:moveTo>
                <a:cubicBezTo>
                  <a:pt x="135" y="205"/>
                  <a:pt x="135" y="205"/>
                  <a:pt x="135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35" y="189"/>
                  <a:pt x="135" y="189"/>
                  <a:pt x="135" y="189"/>
                </a:cubicBezTo>
                <a:close/>
                <a:moveTo>
                  <a:pt x="83" y="70"/>
                </a:moveTo>
                <a:cubicBezTo>
                  <a:pt x="83" y="205"/>
                  <a:pt x="83" y="205"/>
                  <a:pt x="83" y="205"/>
                </a:cubicBezTo>
                <a:cubicBezTo>
                  <a:pt x="94" y="205"/>
                  <a:pt x="94" y="205"/>
                  <a:pt x="94" y="205"/>
                </a:cubicBezTo>
                <a:cubicBezTo>
                  <a:pt x="94" y="70"/>
                  <a:pt x="94" y="70"/>
                  <a:pt x="94" y="70"/>
                </a:cubicBezTo>
                <a:cubicBezTo>
                  <a:pt x="83" y="70"/>
                  <a:pt x="83" y="70"/>
                  <a:pt x="83" y="70"/>
                </a:cubicBezTo>
                <a:close/>
                <a:moveTo>
                  <a:pt x="31" y="100"/>
                </a:moveTo>
                <a:cubicBezTo>
                  <a:pt x="31" y="105"/>
                  <a:pt x="31" y="111"/>
                  <a:pt x="31" y="116"/>
                </a:cubicBezTo>
                <a:cubicBezTo>
                  <a:pt x="35" y="116"/>
                  <a:pt x="38" y="116"/>
                  <a:pt x="42" y="116"/>
                </a:cubicBezTo>
                <a:cubicBezTo>
                  <a:pt x="42" y="111"/>
                  <a:pt x="42" y="105"/>
                  <a:pt x="42" y="100"/>
                </a:cubicBezTo>
                <a:cubicBezTo>
                  <a:pt x="38" y="100"/>
                  <a:pt x="35" y="100"/>
                  <a:pt x="31" y="100"/>
                </a:cubicBezTo>
                <a:close/>
                <a:moveTo>
                  <a:pt x="31" y="70"/>
                </a:moveTo>
                <a:cubicBezTo>
                  <a:pt x="31" y="86"/>
                  <a:pt x="31" y="86"/>
                  <a:pt x="31" y="86"/>
                </a:cubicBezTo>
                <a:cubicBezTo>
                  <a:pt x="42" y="86"/>
                  <a:pt x="42" y="86"/>
                  <a:pt x="42" y="86"/>
                </a:cubicBezTo>
                <a:cubicBezTo>
                  <a:pt x="42" y="70"/>
                  <a:pt x="42" y="70"/>
                  <a:pt x="42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31" y="130"/>
                </a:moveTo>
                <a:cubicBezTo>
                  <a:pt x="31" y="135"/>
                  <a:pt x="31" y="140"/>
                  <a:pt x="31" y="146"/>
                </a:cubicBezTo>
                <a:cubicBezTo>
                  <a:pt x="35" y="146"/>
                  <a:pt x="38" y="146"/>
                  <a:pt x="42" y="146"/>
                </a:cubicBezTo>
                <a:cubicBezTo>
                  <a:pt x="42" y="140"/>
                  <a:pt x="42" y="135"/>
                  <a:pt x="42" y="130"/>
                </a:cubicBezTo>
                <a:cubicBezTo>
                  <a:pt x="38" y="130"/>
                  <a:pt x="35" y="130"/>
                  <a:pt x="31" y="130"/>
                </a:cubicBezTo>
                <a:close/>
                <a:moveTo>
                  <a:pt x="31" y="160"/>
                </a:moveTo>
                <a:cubicBezTo>
                  <a:pt x="31" y="165"/>
                  <a:pt x="31" y="170"/>
                  <a:pt x="31" y="176"/>
                </a:cubicBezTo>
                <a:cubicBezTo>
                  <a:pt x="35" y="176"/>
                  <a:pt x="38" y="176"/>
                  <a:pt x="42" y="176"/>
                </a:cubicBezTo>
                <a:cubicBezTo>
                  <a:pt x="42" y="170"/>
                  <a:pt x="42" y="165"/>
                  <a:pt x="42" y="160"/>
                </a:cubicBezTo>
                <a:cubicBezTo>
                  <a:pt x="38" y="160"/>
                  <a:pt x="35" y="160"/>
                  <a:pt x="31" y="160"/>
                </a:cubicBezTo>
                <a:close/>
                <a:moveTo>
                  <a:pt x="31" y="189"/>
                </a:moveTo>
                <a:cubicBezTo>
                  <a:pt x="31" y="205"/>
                  <a:pt x="31" y="205"/>
                  <a:pt x="31" y="205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42" y="189"/>
                  <a:pt x="42" y="189"/>
                  <a:pt x="42" y="189"/>
                </a:cubicBezTo>
                <a:cubicBezTo>
                  <a:pt x="31" y="189"/>
                  <a:pt x="31" y="189"/>
                  <a:pt x="31" y="189"/>
                </a:cubicBezTo>
                <a:close/>
                <a:moveTo>
                  <a:pt x="183" y="40"/>
                </a:moveTo>
                <a:cubicBezTo>
                  <a:pt x="183" y="56"/>
                  <a:pt x="183" y="56"/>
                  <a:pt x="183" y="56"/>
                </a:cubicBezTo>
                <a:cubicBezTo>
                  <a:pt x="194" y="56"/>
                  <a:pt x="194" y="56"/>
                  <a:pt x="194" y="56"/>
                </a:cubicBezTo>
                <a:cubicBezTo>
                  <a:pt x="194" y="40"/>
                  <a:pt x="194" y="40"/>
                  <a:pt x="194" y="40"/>
                </a:cubicBezTo>
                <a:cubicBezTo>
                  <a:pt x="183" y="40"/>
                  <a:pt x="183" y="40"/>
                  <a:pt x="183" y="40"/>
                </a:cubicBezTo>
                <a:close/>
                <a:moveTo>
                  <a:pt x="183" y="100"/>
                </a:moveTo>
                <a:cubicBezTo>
                  <a:pt x="183" y="105"/>
                  <a:pt x="183" y="111"/>
                  <a:pt x="183" y="116"/>
                </a:cubicBezTo>
                <a:cubicBezTo>
                  <a:pt x="187" y="116"/>
                  <a:pt x="190" y="116"/>
                  <a:pt x="194" y="116"/>
                </a:cubicBezTo>
                <a:cubicBezTo>
                  <a:pt x="194" y="111"/>
                  <a:pt x="194" y="105"/>
                  <a:pt x="194" y="100"/>
                </a:cubicBezTo>
                <a:cubicBezTo>
                  <a:pt x="190" y="100"/>
                  <a:pt x="187" y="100"/>
                  <a:pt x="183" y="100"/>
                </a:cubicBezTo>
                <a:close/>
                <a:moveTo>
                  <a:pt x="183" y="70"/>
                </a:moveTo>
                <a:cubicBezTo>
                  <a:pt x="183" y="86"/>
                  <a:pt x="183" y="86"/>
                  <a:pt x="183" y="86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70"/>
                  <a:pt x="194" y="70"/>
                  <a:pt x="194" y="70"/>
                </a:cubicBezTo>
                <a:cubicBezTo>
                  <a:pt x="183" y="70"/>
                  <a:pt x="183" y="70"/>
                  <a:pt x="183" y="70"/>
                </a:cubicBezTo>
                <a:close/>
                <a:moveTo>
                  <a:pt x="183" y="130"/>
                </a:moveTo>
                <a:cubicBezTo>
                  <a:pt x="183" y="135"/>
                  <a:pt x="183" y="140"/>
                  <a:pt x="183" y="146"/>
                </a:cubicBezTo>
                <a:cubicBezTo>
                  <a:pt x="187" y="146"/>
                  <a:pt x="190" y="146"/>
                  <a:pt x="194" y="146"/>
                </a:cubicBezTo>
                <a:cubicBezTo>
                  <a:pt x="194" y="140"/>
                  <a:pt x="194" y="135"/>
                  <a:pt x="194" y="130"/>
                </a:cubicBezTo>
                <a:cubicBezTo>
                  <a:pt x="190" y="130"/>
                  <a:pt x="187" y="130"/>
                  <a:pt x="183" y="130"/>
                </a:cubicBezTo>
                <a:close/>
                <a:moveTo>
                  <a:pt x="183" y="160"/>
                </a:moveTo>
                <a:cubicBezTo>
                  <a:pt x="183" y="165"/>
                  <a:pt x="183" y="170"/>
                  <a:pt x="183" y="176"/>
                </a:cubicBezTo>
                <a:cubicBezTo>
                  <a:pt x="187" y="176"/>
                  <a:pt x="190" y="176"/>
                  <a:pt x="194" y="176"/>
                </a:cubicBezTo>
                <a:cubicBezTo>
                  <a:pt x="194" y="170"/>
                  <a:pt x="194" y="165"/>
                  <a:pt x="194" y="160"/>
                </a:cubicBezTo>
                <a:cubicBezTo>
                  <a:pt x="190" y="160"/>
                  <a:pt x="187" y="160"/>
                  <a:pt x="183" y="160"/>
                </a:cubicBezTo>
                <a:close/>
                <a:moveTo>
                  <a:pt x="183" y="189"/>
                </a:moveTo>
                <a:cubicBezTo>
                  <a:pt x="183" y="205"/>
                  <a:pt x="183" y="205"/>
                  <a:pt x="183" y="205"/>
                </a:cubicBezTo>
                <a:cubicBezTo>
                  <a:pt x="194" y="205"/>
                  <a:pt x="194" y="205"/>
                  <a:pt x="194" y="205"/>
                </a:cubicBezTo>
                <a:cubicBezTo>
                  <a:pt x="194" y="189"/>
                  <a:pt x="194" y="189"/>
                  <a:pt x="194" y="189"/>
                </a:cubicBezTo>
                <a:cubicBezTo>
                  <a:pt x="183" y="189"/>
                  <a:pt x="183" y="189"/>
                  <a:pt x="183" y="189"/>
                </a:cubicBezTo>
                <a:close/>
                <a:moveTo>
                  <a:pt x="159" y="40"/>
                </a:moveTo>
                <a:cubicBezTo>
                  <a:pt x="159" y="56"/>
                  <a:pt x="159" y="56"/>
                  <a:pt x="159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59" y="40"/>
                  <a:pt x="159" y="40"/>
                  <a:pt x="159" y="40"/>
                </a:cubicBezTo>
                <a:close/>
                <a:moveTo>
                  <a:pt x="159" y="100"/>
                </a:moveTo>
                <a:cubicBezTo>
                  <a:pt x="159" y="105"/>
                  <a:pt x="159" y="111"/>
                  <a:pt x="159" y="116"/>
                </a:cubicBezTo>
                <a:cubicBezTo>
                  <a:pt x="162" y="116"/>
                  <a:pt x="166" y="116"/>
                  <a:pt x="170" y="116"/>
                </a:cubicBezTo>
                <a:cubicBezTo>
                  <a:pt x="170" y="111"/>
                  <a:pt x="170" y="105"/>
                  <a:pt x="170" y="100"/>
                </a:cubicBezTo>
                <a:cubicBezTo>
                  <a:pt x="166" y="100"/>
                  <a:pt x="162" y="100"/>
                  <a:pt x="159" y="100"/>
                </a:cubicBezTo>
                <a:close/>
                <a:moveTo>
                  <a:pt x="159" y="70"/>
                </a:moveTo>
                <a:cubicBezTo>
                  <a:pt x="159" y="86"/>
                  <a:pt x="159" y="86"/>
                  <a:pt x="159" y="86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59" y="70"/>
                  <a:pt x="159" y="70"/>
                  <a:pt x="159" y="70"/>
                </a:cubicBezTo>
                <a:close/>
                <a:moveTo>
                  <a:pt x="159" y="130"/>
                </a:moveTo>
                <a:cubicBezTo>
                  <a:pt x="159" y="135"/>
                  <a:pt x="159" y="140"/>
                  <a:pt x="159" y="146"/>
                </a:cubicBezTo>
                <a:cubicBezTo>
                  <a:pt x="162" y="146"/>
                  <a:pt x="166" y="146"/>
                  <a:pt x="170" y="146"/>
                </a:cubicBezTo>
                <a:cubicBezTo>
                  <a:pt x="170" y="140"/>
                  <a:pt x="170" y="135"/>
                  <a:pt x="170" y="130"/>
                </a:cubicBezTo>
                <a:cubicBezTo>
                  <a:pt x="166" y="130"/>
                  <a:pt x="162" y="130"/>
                  <a:pt x="159" y="130"/>
                </a:cubicBezTo>
                <a:close/>
                <a:moveTo>
                  <a:pt x="159" y="160"/>
                </a:moveTo>
                <a:cubicBezTo>
                  <a:pt x="159" y="165"/>
                  <a:pt x="159" y="170"/>
                  <a:pt x="159" y="176"/>
                </a:cubicBezTo>
                <a:cubicBezTo>
                  <a:pt x="162" y="176"/>
                  <a:pt x="166" y="176"/>
                  <a:pt x="170" y="176"/>
                </a:cubicBezTo>
                <a:cubicBezTo>
                  <a:pt x="170" y="170"/>
                  <a:pt x="170" y="165"/>
                  <a:pt x="170" y="160"/>
                </a:cubicBezTo>
                <a:cubicBezTo>
                  <a:pt x="166" y="160"/>
                  <a:pt x="162" y="160"/>
                  <a:pt x="159" y="160"/>
                </a:cubicBezTo>
                <a:close/>
                <a:moveTo>
                  <a:pt x="159" y="189"/>
                </a:moveTo>
                <a:cubicBezTo>
                  <a:pt x="159" y="205"/>
                  <a:pt x="159" y="205"/>
                  <a:pt x="159" y="205"/>
                </a:cubicBezTo>
                <a:cubicBezTo>
                  <a:pt x="170" y="205"/>
                  <a:pt x="170" y="205"/>
                  <a:pt x="170" y="205"/>
                </a:cubicBezTo>
                <a:cubicBezTo>
                  <a:pt x="170" y="189"/>
                  <a:pt x="170" y="189"/>
                  <a:pt x="170" y="189"/>
                </a:cubicBezTo>
                <a:cubicBezTo>
                  <a:pt x="159" y="189"/>
                  <a:pt x="159" y="189"/>
                  <a:pt x="159" y="189"/>
                </a:cubicBezTo>
                <a:close/>
                <a:moveTo>
                  <a:pt x="135" y="40"/>
                </a:moveTo>
                <a:cubicBezTo>
                  <a:pt x="135" y="56"/>
                  <a:pt x="135" y="56"/>
                  <a:pt x="135" y="56"/>
                </a:cubicBezTo>
                <a:cubicBezTo>
                  <a:pt x="146" y="56"/>
                  <a:pt x="146" y="56"/>
                  <a:pt x="146" y="56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35" y="40"/>
                  <a:pt x="135" y="40"/>
                  <a:pt x="135" y="40"/>
                </a:cubicBezTo>
                <a:close/>
                <a:moveTo>
                  <a:pt x="135" y="100"/>
                </a:moveTo>
                <a:cubicBezTo>
                  <a:pt x="135" y="105"/>
                  <a:pt x="135" y="111"/>
                  <a:pt x="135" y="116"/>
                </a:cubicBezTo>
                <a:cubicBezTo>
                  <a:pt x="139" y="116"/>
                  <a:pt x="142" y="116"/>
                  <a:pt x="146" y="116"/>
                </a:cubicBezTo>
                <a:cubicBezTo>
                  <a:pt x="146" y="111"/>
                  <a:pt x="146" y="105"/>
                  <a:pt x="146" y="100"/>
                </a:cubicBezTo>
                <a:cubicBezTo>
                  <a:pt x="142" y="100"/>
                  <a:pt x="139" y="100"/>
                  <a:pt x="135" y="100"/>
                </a:cubicBezTo>
                <a:close/>
                <a:moveTo>
                  <a:pt x="135" y="70"/>
                </a:moveTo>
                <a:cubicBezTo>
                  <a:pt x="135" y="86"/>
                  <a:pt x="135" y="86"/>
                  <a:pt x="135" y="86"/>
                </a:cubicBezTo>
                <a:cubicBezTo>
                  <a:pt x="146" y="86"/>
                  <a:pt x="146" y="86"/>
                  <a:pt x="146" y="86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35" y="70"/>
                  <a:pt x="135" y="70"/>
                  <a:pt x="135" y="70"/>
                </a:cubicBezTo>
                <a:close/>
                <a:moveTo>
                  <a:pt x="135" y="130"/>
                </a:moveTo>
                <a:cubicBezTo>
                  <a:pt x="135" y="135"/>
                  <a:pt x="135" y="140"/>
                  <a:pt x="135" y="146"/>
                </a:cubicBezTo>
                <a:cubicBezTo>
                  <a:pt x="139" y="146"/>
                  <a:pt x="142" y="146"/>
                  <a:pt x="146" y="146"/>
                </a:cubicBezTo>
                <a:cubicBezTo>
                  <a:pt x="146" y="140"/>
                  <a:pt x="146" y="135"/>
                  <a:pt x="146" y="130"/>
                </a:cubicBezTo>
                <a:cubicBezTo>
                  <a:pt x="142" y="130"/>
                  <a:pt x="139" y="130"/>
                  <a:pt x="135" y="130"/>
                </a:cubicBezTo>
                <a:close/>
                <a:moveTo>
                  <a:pt x="135" y="160"/>
                </a:moveTo>
                <a:cubicBezTo>
                  <a:pt x="135" y="165"/>
                  <a:pt x="135" y="170"/>
                  <a:pt x="135" y="176"/>
                </a:cubicBezTo>
                <a:cubicBezTo>
                  <a:pt x="139" y="176"/>
                  <a:pt x="142" y="176"/>
                  <a:pt x="146" y="176"/>
                </a:cubicBezTo>
                <a:cubicBezTo>
                  <a:pt x="146" y="170"/>
                  <a:pt x="146" y="165"/>
                  <a:pt x="146" y="160"/>
                </a:cubicBezTo>
                <a:cubicBezTo>
                  <a:pt x="142" y="160"/>
                  <a:pt x="139" y="160"/>
                  <a:pt x="135" y="16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>
            <a:spLocks noEditPoints="1"/>
          </p:cNvSpPr>
          <p:nvPr/>
        </p:nvSpPr>
        <p:spPr bwMode="auto">
          <a:xfrm>
            <a:off x="10497024" y="3303661"/>
            <a:ext cx="440485" cy="623572"/>
          </a:xfrm>
          <a:custGeom>
            <a:avLst/>
            <a:gdLst>
              <a:gd name="T0" fmla="*/ 65 w 173"/>
              <a:gd name="T1" fmla="*/ 156 h 245"/>
              <a:gd name="T2" fmla="*/ 57 w 173"/>
              <a:gd name="T3" fmla="*/ 79 h 245"/>
              <a:gd name="T4" fmla="*/ 72 w 173"/>
              <a:gd name="T5" fmla="*/ 73 h 245"/>
              <a:gd name="T6" fmla="*/ 87 w 173"/>
              <a:gd name="T7" fmla="*/ 76 h 245"/>
              <a:gd name="T8" fmla="*/ 102 w 173"/>
              <a:gd name="T9" fmla="*/ 73 h 245"/>
              <a:gd name="T10" fmla="*/ 117 w 173"/>
              <a:gd name="T11" fmla="*/ 77 h 245"/>
              <a:gd name="T12" fmla="*/ 106 w 173"/>
              <a:gd name="T13" fmla="*/ 134 h 245"/>
              <a:gd name="T14" fmla="*/ 129 w 173"/>
              <a:gd name="T15" fmla="*/ 117 h 245"/>
              <a:gd name="T16" fmla="*/ 49 w 173"/>
              <a:gd name="T17" fmla="*/ 27 h 245"/>
              <a:gd name="T18" fmla="*/ 129 w 173"/>
              <a:gd name="T19" fmla="*/ 88 h 245"/>
              <a:gd name="T20" fmla="*/ 125 w 173"/>
              <a:gd name="T21" fmla="*/ 97 h 245"/>
              <a:gd name="T22" fmla="*/ 117 w 173"/>
              <a:gd name="T23" fmla="*/ 204 h 245"/>
              <a:gd name="T24" fmla="*/ 67 w 173"/>
              <a:gd name="T25" fmla="*/ 195 h 245"/>
              <a:gd name="T26" fmla="*/ 117 w 173"/>
              <a:gd name="T27" fmla="*/ 188 h 245"/>
              <a:gd name="T28" fmla="*/ 52 w 173"/>
              <a:gd name="T29" fmla="*/ 179 h 245"/>
              <a:gd name="T30" fmla="*/ 51 w 173"/>
              <a:gd name="T31" fmla="*/ 195 h 245"/>
              <a:gd name="T32" fmla="*/ 51 w 173"/>
              <a:gd name="T33" fmla="*/ 214 h 245"/>
              <a:gd name="T34" fmla="*/ 120 w 173"/>
              <a:gd name="T35" fmla="*/ 213 h 245"/>
              <a:gd name="T36" fmla="*/ 68 w 173"/>
              <a:gd name="T37" fmla="*/ 205 h 245"/>
              <a:gd name="T38" fmla="*/ 51 w 173"/>
              <a:gd name="T39" fmla="*/ 227 h 245"/>
              <a:gd name="T40" fmla="*/ 42 w 173"/>
              <a:gd name="T41" fmla="*/ 213 h 245"/>
              <a:gd name="T42" fmla="*/ 40 w 173"/>
              <a:gd name="T43" fmla="*/ 193 h 245"/>
              <a:gd name="T44" fmla="*/ 41 w 173"/>
              <a:gd name="T45" fmla="*/ 177 h 245"/>
              <a:gd name="T46" fmla="*/ 28 w 173"/>
              <a:gd name="T47" fmla="*/ 127 h 245"/>
              <a:gd name="T48" fmla="*/ 132 w 173"/>
              <a:gd name="T49" fmla="*/ 10 h 245"/>
              <a:gd name="T50" fmla="*/ 125 w 173"/>
              <a:gd name="T51" fmla="*/ 174 h 245"/>
              <a:gd name="T52" fmla="*/ 125 w 173"/>
              <a:gd name="T53" fmla="*/ 190 h 245"/>
              <a:gd name="T54" fmla="*/ 125 w 173"/>
              <a:gd name="T55" fmla="*/ 207 h 245"/>
              <a:gd name="T56" fmla="*/ 124 w 173"/>
              <a:gd name="T57" fmla="*/ 225 h 245"/>
              <a:gd name="T58" fmla="*/ 71 w 173"/>
              <a:gd name="T59" fmla="*/ 156 h 245"/>
              <a:gd name="T60" fmla="*/ 77 w 173"/>
              <a:gd name="T61" fmla="*/ 156 h 245"/>
              <a:gd name="T62" fmla="*/ 80 w 173"/>
              <a:gd name="T63" fmla="*/ 137 h 245"/>
              <a:gd name="T64" fmla="*/ 84 w 173"/>
              <a:gd name="T65" fmla="*/ 105 h 245"/>
              <a:gd name="T66" fmla="*/ 97 w 173"/>
              <a:gd name="T67" fmla="*/ 103 h 245"/>
              <a:gd name="T68" fmla="*/ 92 w 173"/>
              <a:gd name="T69" fmla="*/ 108 h 245"/>
              <a:gd name="T70" fmla="*/ 95 w 173"/>
              <a:gd name="T71" fmla="*/ 137 h 245"/>
              <a:gd name="T72" fmla="*/ 87 w 173"/>
              <a:gd name="T73" fmla="*/ 156 h 245"/>
              <a:gd name="T74" fmla="*/ 86 w 173"/>
              <a:gd name="T75" fmla="*/ 156 h 245"/>
              <a:gd name="T76" fmla="*/ 85 w 173"/>
              <a:gd name="T77" fmla="*/ 156 h 245"/>
              <a:gd name="T78" fmla="*/ 98 w 173"/>
              <a:gd name="T79" fmla="*/ 137 h 245"/>
              <a:gd name="T80" fmla="*/ 103 w 173"/>
              <a:gd name="T81" fmla="*/ 156 h 245"/>
              <a:gd name="T82" fmla="*/ 67 w 173"/>
              <a:gd name="T83" fmla="*/ 79 h 245"/>
              <a:gd name="T84" fmla="*/ 87 w 173"/>
              <a:gd name="T85" fmla="*/ 79 h 245"/>
              <a:gd name="T86" fmla="*/ 89 w 173"/>
              <a:gd name="T87" fmla="*/ 79 h 245"/>
              <a:gd name="T88" fmla="*/ 109 w 173"/>
              <a:gd name="T89" fmla="*/ 79 h 245"/>
              <a:gd name="T90" fmla="*/ 100 w 173"/>
              <a:gd name="T91" fmla="*/ 111 h 245"/>
              <a:gd name="T92" fmla="*/ 103 w 173"/>
              <a:gd name="T93" fmla="*/ 96 h 245"/>
              <a:gd name="T94" fmla="*/ 72 w 173"/>
              <a:gd name="T95" fmla="*/ 99 h 245"/>
              <a:gd name="T96" fmla="*/ 77 w 173"/>
              <a:gd name="T97" fmla="*/ 11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3" h="245">
                <a:moveTo>
                  <a:pt x="27" y="53"/>
                </a:moveTo>
                <a:cubicBezTo>
                  <a:pt x="20" y="79"/>
                  <a:pt x="32" y="98"/>
                  <a:pt x="44" y="117"/>
                </a:cubicBezTo>
                <a:cubicBezTo>
                  <a:pt x="52" y="129"/>
                  <a:pt x="59" y="141"/>
                  <a:pt x="64" y="156"/>
                </a:cubicBezTo>
                <a:cubicBezTo>
                  <a:pt x="65" y="156"/>
                  <a:pt x="65" y="156"/>
                  <a:pt x="65" y="156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5" y="140"/>
                  <a:pt x="67" y="137"/>
                  <a:pt x="69" y="134"/>
                </a:cubicBezTo>
                <a:cubicBezTo>
                  <a:pt x="71" y="132"/>
                  <a:pt x="73" y="131"/>
                  <a:pt x="76" y="131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76"/>
                  <a:pt x="56" y="76"/>
                  <a:pt x="56" y="76"/>
                </a:cubicBezTo>
                <a:cubicBezTo>
                  <a:pt x="59" y="77"/>
                  <a:pt x="59" y="77"/>
                  <a:pt x="59" y="77"/>
                </a:cubicBezTo>
                <a:cubicBezTo>
                  <a:pt x="61" y="77"/>
                  <a:pt x="64" y="77"/>
                  <a:pt x="66" y="77"/>
                </a:cubicBezTo>
                <a:cubicBezTo>
                  <a:pt x="68" y="76"/>
                  <a:pt x="70" y="75"/>
                  <a:pt x="72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4" y="73"/>
                  <a:pt x="74" y="73"/>
                  <a:pt x="74" y="73"/>
                </a:cubicBezTo>
                <a:cubicBezTo>
                  <a:pt x="75" y="74"/>
                  <a:pt x="77" y="75"/>
                  <a:pt x="80" y="75"/>
                </a:cubicBezTo>
                <a:cubicBezTo>
                  <a:pt x="82" y="76"/>
                  <a:pt x="85" y="76"/>
                  <a:pt x="87" y="76"/>
                </a:cubicBezTo>
                <a:cubicBezTo>
                  <a:pt x="87" y="76"/>
                  <a:pt x="87" y="76"/>
                  <a:pt x="87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1" y="76"/>
                  <a:pt x="93" y="76"/>
                  <a:pt x="96" y="75"/>
                </a:cubicBezTo>
                <a:cubicBezTo>
                  <a:pt x="98" y="75"/>
                  <a:pt x="100" y="74"/>
                  <a:pt x="102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6" y="75"/>
                  <a:pt x="107" y="76"/>
                  <a:pt x="110" y="77"/>
                </a:cubicBezTo>
                <a:cubicBezTo>
                  <a:pt x="112" y="77"/>
                  <a:pt x="114" y="77"/>
                  <a:pt x="117" y="77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4" y="133"/>
                  <a:pt x="106" y="134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8" y="137"/>
                  <a:pt x="110" y="140"/>
                  <a:pt x="110" y="14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41"/>
                  <a:pt x="121" y="129"/>
                  <a:pt x="129" y="117"/>
                </a:cubicBezTo>
                <a:cubicBezTo>
                  <a:pt x="141" y="98"/>
                  <a:pt x="153" y="79"/>
                  <a:pt x="146" y="53"/>
                </a:cubicBezTo>
                <a:cubicBezTo>
                  <a:pt x="143" y="41"/>
                  <a:pt x="135" y="33"/>
                  <a:pt x="124" y="27"/>
                </a:cubicBezTo>
                <a:cubicBezTo>
                  <a:pt x="113" y="21"/>
                  <a:pt x="100" y="19"/>
                  <a:pt x="87" y="19"/>
                </a:cubicBezTo>
                <a:cubicBezTo>
                  <a:pt x="73" y="19"/>
                  <a:pt x="60" y="21"/>
                  <a:pt x="49" y="27"/>
                </a:cubicBezTo>
                <a:cubicBezTo>
                  <a:pt x="38" y="33"/>
                  <a:pt x="30" y="41"/>
                  <a:pt x="27" y="53"/>
                </a:cubicBezTo>
                <a:close/>
                <a:moveTo>
                  <a:pt x="137" y="50"/>
                </a:moveTo>
                <a:cubicBezTo>
                  <a:pt x="144" y="62"/>
                  <a:pt x="144" y="79"/>
                  <a:pt x="137" y="92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34" y="76"/>
                  <a:pt x="136" y="63"/>
                  <a:pt x="137" y="50"/>
                </a:cubicBezTo>
                <a:close/>
                <a:moveTo>
                  <a:pt x="130" y="100"/>
                </a:moveTo>
                <a:cubicBezTo>
                  <a:pt x="127" y="103"/>
                  <a:pt x="123" y="106"/>
                  <a:pt x="119" y="107"/>
                </a:cubicBezTo>
                <a:cubicBezTo>
                  <a:pt x="121" y="104"/>
                  <a:pt x="123" y="101"/>
                  <a:pt x="125" y="97"/>
                </a:cubicBezTo>
                <a:cubicBezTo>
                  <a:pt x="130" y="100"/>
                  <a:pt x="130" y="100"/>
                  <a:pt x="130" y="100"/>
                </a:cubicBezTo>
                <a:close/>
                <a:moveTo>
                  <a:pt x="68" y="205"/>
                </a:moveTo>
                <a:cubicBezTo>
                  <a:pt x="76" y="206"/>
                  <a:pt x="85" y="206"/>
                  <a:pt x="93" y="206"/>
                </a:cubicBezTo>
                <a:cubicBezTo>
                  <a:pt x="101" y="206"/>
                  <a:pt x="109" y="205"/>
                  <a:pt x="117" y="204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118" y="194"/>
                  <a:pt x="118" y="194"/>
                  <a:pt x="118" y="194"/>
                </a:cubicBezTo>
                <a:cubicBezTo>
                  <a:pt x="110" y="195"/>
                  <a:pt x="102" y="196"/>
                  <a:pt x="93" y="196"/>
                </a:cubicBezTo>
                <a:cubicBezTo>
                  <a:pt x="84" y="197"/>
                  <a:pt x="76" y="196"/>
                  <a:pt x="67" y="195"/>
                </a:cubicBezTo>
                <a:cubicBezTo>
                  <a:pt x="68" y="189"/>
                  <a:pt x="68" y="189"/>
                  <a:pt x="68" y="189"/>
                </a:cubicBezTo>
                <a:cubicBezTo>
                  <a:pt x="76" y="190"/>
                  <a:pt x="85" y="191"/>
                  <a:pt x="93" y="190"/>
                </a:cubicBezTo>
                <a:cubicBezTo>
                  <a:pt x="101" y="190"/>
                  <a:pt x="109" y="189"/>
                  <a:pt x="117" y="188"/>
                </a:cubicBezTo>
                <a:cubicBezTo>
                  <a:pt x="117" y="188"/>
                  <a:pt x="117" y="188"/>
                  <a:pt x="117" y="188"/>
                </a:cubicBezTo>
                <a:cubicBezTo>
                  <a:pt x="121" y="182"/>
                  <a:pt x="121" y="182"/>
                  <a:pt x="121" y="182"/>
                </a:cubicBezTo>
                <a:cubicBezTo>
                  <a:pt x="118" y="178"/>
                  <a:pt x="118" y="178"/>
                  <a:pt x="118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2" y="179"/>
                  <a:pt x="52" y="179"/>
                  <a:pt x="52" y="179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58" y="189"/>
                  <a:pt x="58" y="189"/>
                  <a:pt x="58" y="189"/>
                </a:cubicBezTo>
                <a:cubicBezTo>
                  <a:pt x="55" y="191"/>
                  <a:pt x="55" y="191"/>
                  <a:pt x="55" y="19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56" y="203"/>
                  <a:pt x="56" y="203"/>
                  <a:pt x="56" y="203"/>
                </a:cubicBezTo>
                <a:cubicBezTo>
                  <a:pt x="58" y="206"/>
                  <a:pt x="58" y="206"/>
                  <a:pt x="58" y="206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1" y="214"/>
                  <a:pt x="51" y="214"/>
                  <a:pt x="51" y="214"/>
                </a:cubicBezTo>
                <a:cubicBezTo>
                  <a:pt x="56" y="220"/>
                  <a:pt x="56" y="220"/>
                  <a:pt x="56" y="220"/>
                </a:cubicBezTo>
                <a:cubicBezTo>
                  <a:pt x="66" y="225"/>
                  <a:pt x="76" y="227"/>
                  <a:pt x="86" y="227"/>
                </a:cubicBezTo>
                <a:cubicBezTo>
                  <a:pt x="96" y="227"/>
                  <a:pt x="107" y="224"/>
                  <a:pt x="117" y="220"/>
                </a:cubicBezTo>
                <a:cubicBezTo>
                  <a:pt x="120" y="213"/>
                  <a:pt x="120" y="213"/>
                  <a:pt x="120" y="213"/>
                </a:cubicBezTo>
                <a:cubicBezTo>
                  <a:pt x="117" y="210"/>
                  <a:pt x="117" y="210"/>
                  <a:pt x="117" y="210"/>
                </a:cubicBezTo>
                <a:cubicBezTo>
                  <a:pt x="109" y="211"/>
                  <a:pt x="101" y="212"/>
                  <a:pt x="93" y="212"/>
                </a:cubicBezTo>
                <a:cubicBezTo>
                  <a:pt x="84" y="212"/>
                  <a:pt x="76" y="212"/>
                  <a:pt x="67" y="210"/>
                </a:cubicBezTo>
                <a:cubicBezTo>
                  <a:pt x="68" y="205"/>
                  <a:pt x="68" y="205"/>
                  <a:pt x="68" y="205"/>
                </a:cubicBezTo>
                <a:close/>
                <a:moveTo>
                  <a:pt x="104" y="232"/>
                </a:moveTo>
                <a:cubicBezTo>
                  <a:pt x="101" y="240"/>
                  <a:pt x="94" y="245"/>
                  <a:pt x="86" y="245"/>
                </a:cubicBezTo>
                <a:cubicBezTo>
                  <a:pt x="77" y="245"/>
                  <a:pt x="70" y="240"/>
                  <a:pt x="67" y="232"/>
                </a:cubicBezTo>
                <a:cubicBezTo>
                  <a:pt x="62" y="231"/>
                  <a:pt x="56" y="229"/>
                  <a:pt x="51" y="227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0" y="225"/>
                  <a:pt x="50" y="225"/>
                  <a:pt x="50" y="225"/>
                </a:cubicBezTo>
                <a:cubicBezTo>
                  <a:pt x="43" y="216"/>
                  <a:pt x="43" y="216"/>
                  <a:pt x="43" y="216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3" y="211"/>
                  <a:pt x="43" y="211"/>
                  <a:pt x="43" y="211"/>
                </a:cubicBezTo>
                <a:cubicBezTo>
                  <a:pt x="48" y="205"/>
                  <a:pt x="48" y="205"/>
                  <a:pt x="48" y="20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40" y="193"/>
                  <a:pt x="40" y="193"/>
                  <a:pt x="40" y="193"/>
                </a:cubicBezTo>
                <a:cubicBezTo>
                  <a:pt x="43" y="191"/>
                  <a:pt x="43" y="191"/>
                  <a:pt x="43" y="19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3" y="180"/>
                  <a:pt x="43" y="180"/>
                  <a:pt x="43" y="180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44" y="152"/>
                  <a:pt x="36" y="140"/>
                  <a:pt x="28" y="127"/>
                </a:cubicBezTo>
                <a:cubicBezTo>
                  <a:pt x="14" y="105"/>
                  <a:pt x="0" y="82"/>
                  <a:pt x="9" y="48"/>
                </a:cubicBezTo>
                <a:cubicBezTo>
                  <a:pt x="13" y="31"/>
                  <a:pt x="25" y="18"/>
                  <a:pt x="41" y="10"/>
                </a:cubicBezTo>
                <a:cubicBezTo>
                  <a:pt x="54" y="3"/>
                  <a:pt x="70" y="0"/>
                  <a:pt x="87" y="0"/>
                </a:cubicBezTo>
                <a:cubicBezTo>
                  <a:pt x="103" y="0"/>
                  <a:pt x="119" y="3"/>
                  <a:pt x="132" y="10"/>
                </a:cubicBezTo>
                <a:cubicBezTo>
                  <a:pt x="148" y="18"/>
                  <a:pt x="160" y="31"/>
                  <a:pt x="164" y="48"/>
                </a:cubicBezTo>
                <a:cubicBezTo>
                  <a:pt x="173" y="82"/>
                  <a:pt x="159" y="105"/>
                  <a:pt x="145" y="127"/>
                </a:cubicBezTo>
                <a:cubicBezTo>
                  <a:pt x="137" y="140"/>
                  <a:pt x="129" y="152"/>
                  <a:pt x="126" y="167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29" y="179"/>
                  <a:pt x="129" y="179"/>
                  <a:pt x="129" y="179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29" y="184"/>
                  <a:pt x="129" y="184"/>
                  <a:pt x="129" y="18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30" y="199"/>
                  <a:pt x="130" y="199"/>
                  <a:pt x="130" y="199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8" y="211"/>
                  <a:pt x="128" y="211"/>
                  <a:pt x="128" y="211"/>
                </a:cubicBezTo>
                <a:cubicBezTo>
                  <a:pt x="129" y="212"/>
                  <a:pt x="129" y="212"/>
                  <a:pt x="129" y="212"/>
                </a:cubicBezTo>
                <a:cubicBezTo>
                  <a:pt x="128" y="214"/>
                  <a:pt x="128" y="214"/>
                  <a:pt x="128" y="21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3" y="226"/>
                  <a:pt x="123" y="226"/>
                  <a:pt x="123" y="226"/>
                </a:cubicBezTo>
                <a:cubicBezTo>
                  <a:pt x="122" y="227"/>
                  <a:pt x="122" y="227"/>
                  <a:pt x="122" y="227"/>
                </a:cubicBezTo>
                <a:cubicBezTo>
                  <a:pt x="116" y="229"/>
                  <a:pt x="110" y="231"/>
                  <a:pt x="104" y="232"/>
                </a:cubicBezTo>
                <a:close/>
                <a:moveTo>
                  <a:pt x="71" y="156"/>
                </a:moveTo>
                <a:cubicBezTo>
                  <a:pt x="71" y="144"/>
                  <a:pt x="71" y="144"/>
                  <a:pt x="71" y="144"/>
                </a:cubicBezTo>
                <a:cubicBezTo>
                  <a:pt x="71" y="142"/>
                  <a:pt x="72" y="140"/>
                  <a:pt x="74" y="139"/>
                </a:cubicBezTo>
                <a:cubicBezTo>
                  <a:pt x="75" y="138"/>
                  <a:pt x="76" y="137"/>
                  <a:pt x="77" y="13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1" y="156"/>
                  <a:pt x="71" y="156"/>
                  <a:pt x="71" y="156"/>
                </a:cubicBezTo>
                <a:close/>
                <a:moveTo>
                  <a:pt x="80" y="156"/>
                </a:moveTo>
                <a:cubicBezTo>
                  <a:pt x="80" y="137"/>
                  <a:pt x="80" y="137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0" y="156"/>
                  <a:pt x="80" y="156"/>
                  <a:pt x="80" y="156"/>
                </a:cubicBezTo>
                <a:close/>
                <a:moveTo>
                  <a:pt x="98" y="156"/>
                </a:moveTo>
                <a:cubicBezTo>
                  <a:pt x="98" y="137"/>
                  <a:pt x="98" y="137"/>
                  <a:pt x="98" y="137"/>
                </a:cubicBezTo>
                <a:cubicBezTo>
                  <a:pt x="99" y="137"/>
                  <a:pt x="100" y="138"/>
                  <a:pt x="101" y="139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102" y="140"/>
                  <a:pt x="103" y="142"/>
                  <a:pt x="103" y="144"/>
                </a:cubicBezTo>
                <a:cubicBezTo>
                  <a:pt x="103" y="156"/>
                  <a:pt x="103" y="156"/>
                  <a:pt x="103" y="156"/>
                </a:cubicBezTo>
                <a:cubicBezTo>
                  <a:pt x="98" y="156"/>
                  <a:pt x="98" y="156"/>
                  <a:pt x="98" y="156"/>
                </a:cubicBezTo>
                <a:close/>
                <a:moveTo>
                  <a:pt x="77" y="126"/>
                </a:moveTo>
                <a:cubicBezTo>
                  <a:pt x="61" y="80"/>
                  <a:pt x="61" y="80"/>
                  <a:pt x="61" y="80"/>
                </a:cubicBezTo>
                <a:cubicBezTo>
                  <a:pt x="63" y="80"/>
                  <a:pt x="65" y="80"/>
                  <a:pt x="67" y="79"/>
                </a:cubicBezTo>
                <a:cubicBezTo>
                  <a:pt x="69" y="79"/>
                  <a:pt x="71" y="78"/>
                  <a:pt x="73" y="76"/>
                </a:cubicBezTo>
                <a:cubicBezTo>
                  <a:pt x="75" y="77"/>
                  <a:pt x="77" y="78"/>
                  <a:pt x="79" y="78"/>
                </a:cubicBezTo>
                <a:cubicBezTo>
                  <a:pt x="82" y="79"/>
                  <a:pt x="85" y="79"/>
                  <a:pt x="87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91" y="79"/>
                  <a:pt x="94" y="79"/>
                  <a:pt x="96" y="78"/>
                </a:cubicBezTo>
                <a:cubicBezTo>
                  <a:pt x="99" y="78"/>
                  <a:pt x="101" y="77"/>
                  <a:pt x="103" y="76"/>
                </a:cubicBezTo>
                <a:cubicBezTo>
                  <a:pt x="104" y="78"/>
                  <a:pt x="107" y="79"/>
                  <a:pt x="109" y="79"/>
                </a:cubicBezTo>
                <a:cubicBezTo>
                  <a:pt x="111" y="80"/>
                  <a:pt x="113" y="80"/>
                  <a:pt x="115" y="80"/>
                </a:cubicBezTo>
                <a:cubicBezTo>
                  <a:pt x="98" y="126"/>
                  <a:pt x="98" y="126"/>
                  <a:pt x="98" y="126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3" y="111"/>
                  <a:pt x="103" y="111"/>
                  <a:pt x="103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3" y="99"/>
                  <a:pt x="103" y="99"/>
                  <a:pt x="103" y="99"/>
                </a:cubicBezTo>
                <a:cubicBezTo>
                  <a:pt x="103" y="96"/>
                  <a:pt x="103" y="96"/>
                  <a:pt x="103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99"/>
                  <a:pt x="72" y="99"/>
                  <a:pt x="72" y="99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77" y="111"/>
                  <a:pt x="77" y="111"/>
                  <a:pt x="77" y="111"/>
                </a:cubicBezTo>
                <a:lnTo>
                  <a:pt x="77" y="1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3" name="Freeform 203"/>
          <p:cNvSpPr>
            <a:spLocks noEditPoints="1"/>
          </p:cNvSpPr>
          <p:nvPr/>
        </p:nvSpPr>
        <p:spPr bwMode="auto">
          <a:xfrm>
            <a:off x="10502409" y="5373617"/>
            <a:ext cx="500796" cy="628956"/>
          </a:xfrm>
          <a:custGeom>
            <a:avLst/>
            <a:gdLst>
              <a:gd name="T0" fmla="*/ 23 w 465"/>
              <a:gd name="T1" fmla="*/ 0 h 584"/>
              <a:gd name="T2" fmla="*/ 442 w 465"/>
              <a:gd name="T3" fmla="*/ 0 h 584"/>
              <a:gd name="T4" fmla="*/ 465 w 465"/>
              <a:gd name="T5" fmla="*/ 0 h 584"/>
              <a:gd name="T6" fmla="*/ 465 w 465"/>
              <a:gd name="T7" fmla="*/ 24 h 584"/>
              <a:gd name="T8" fmla="*/ 465 w 465"/>
              <a:gd name="T9" fmla="*/ 560 h 584"/>
              <a:gd name="T10" fmla="*/ 465 w 465"/>
              <a:gd name="T11" fmla="*/ 584 h 584"/>
              <a:gd name="T12" fmla="*/ 442 w 465"/>
              <a:gd name="T13" fmla="*/ 584 h 584"/>
              <a:gd name="T14" fmla="*/ 146 w 465"/>
              <a:gd name="T15" fmla="*/ 584 h 584"/>
              <a:gd name="T16" fmla="*/ 139 w 465"/>
              <a:gd name="T17" fmla="*/ 584 h 584"/>
              <a:gd name="T18" fmla="*/ 132 w 465"/>
              <a:gd name="T19" fmla="*/ 579 h 584"/>
              <a:gd name="T20" fmla="*/ 9 w 465"/>
              <a:gd name="T21" fmla="*/ 487 h 584"/>
              <a:gd name="T22" fmla="*/ 0 w 465"/>
              <a:gd name="T23" fmla="*/ 480 h 584"/>
              <a:gd name="T24" fmla="*/ 0 w 465"/>
              <a:gd name="T25" fmla="*/ 468 h 584"/>
              <a:gd name="T26" fmla="*/ 0 w 465"/>
              <a:gd name="T27" fmla="*/ 24 h 584"/>
              <a:gd name="T28" fmla="*/ 0 w 465"/>
              <a:gd name="T29" fmla="*/ 0 h 584"/>
              <a:gd name="T30" fmla="*/ 23 w 465"/>
              <a:gd name="T31" fmla="*/ 0 h 584"/>
              <a:gd name="T32" fmla="*/ 23 w 465"/>
              <a:gd name="T33" fmla="*/ 0 h 584"/>
              <a:gd name="T34" fmla="*/ 49 w 465"/>
              <a:gd name="T35" fmla="*/ 445 h 584"/>
              <a:gd name="T36" fmla="*/ 122 w 465"/>
              <a:gd name="T37" fmla="*/ 416 h 584"/>
              <a:gd name="T38" fmla="*/ 134 w 465"/>
              <a:gd name="T39" fmla="*/ 411 h 584"/>
              <a:gd name="T40" fmla="*/ 137 w 465"/>
              <a:gd name="T41" fmla="*/ 423 h 584"/>
              <a:gd name="T42" fmla="*/ 170 w 465"/>
              <a:gd name="T43" fmla="*/ 534 h 584"/>
              <a:gd name="T44" fmla="*/ 418 w 465"/>
              <a:gd name="T45" fmla="*/ 534 h 584"/>
              <a:gd name="T46" fmla="*/ 418 w 465"/>
              <a:gd name="T47" fmla="*/ 47 h 584"/>
              <a:gd name="T48" fmla="*/ 49 w 465"/>
              <a:gd name="T49" fmla="*/ 47 h 584"/>
              <a:gd name="T50" fmla="*/ 49 w 465"/>
              <a:gd name="T51" fmla="*/ 445 h 584"/>
              <a:gd name="T52" fmla="*/ 49 w 465"/>
              <a:gd name="T53" fmla="*/ 445 h 584"/>
              <a:gd name="T54" fmla="*/ 144 w 465"/>
              <a:gd name="T55" fmla="*/ 527 h 584"/>
              <a:gd name="T56" fmla="*/ 120 w 465"/>
              <a:gd name="T57" fmla="*/ 440 h 584"/>
              <a:gd name="T58" fmla="*/ 56 w 465"/>
              <a:gd name="T59" fmla="*/ 463 h 584"/>
              <a:gd name="T60" fmla="*/ 144 w 465"/>
              <a:gd name="T61" fmla="*/ 527 h 584"/>
              <a:gd name="T62" fmla="*/ 144 w 465"/>
              <a:gd name="T63" fmla="*/ 527 h 584"/>
              <a:gd name="T64" fmla="*/ 111 w 465"/>
              <a:gd name="T65" fmla="*/ 315 h 584"/>
              <a:gd name="T66" fmla="*/ 111 w 465"/>
              <a:gd name="T67" fmla="*/ 333 h 584"/>
              <a:gd name="T68" fmla="*/ 359 w 465"/>
              <a:gd name="T69" fmla="*/ 333 h 584"/>
              <a:gd name="T70" fmla="*/ 359 w 465"/>
              <a:gd name="T71" fmla="*/ 315 h 584"/>
              <a:gd name="T72" fmla="*/ 111 w 465"/>
              <a:gd name="T73" fmla="*/ 315 h 584"/>
              <a:gd name="T74" fmla="*/ 111 w 465"/>
              <a:gd name="T75" fmla="*/ 315 h 584"/>
              <a:gd name="T76" fmla="*/ 111 w 465"/>
              <a:gd name="T77" fmla="*/ 253 h 584"/>
              <a:gd name="T78" fmla="*/ 111 w 465"/>
              <a:gd name="T79" fmla="*/ 274 h 584"/>
              <a:gd name="T80" fmla="*/ 359 w 465"/>
              <a:gd name="T81" fmla="*/ 274 h 584"/>
              <a:gd name="T82" fmla="*/ 359 w 465"/>
              <a:gd name="T83" fmla="*/ 253 h 584"/>
              <a:gd name="T84" fmla="*/ 111 w 465"/>
              <a:gd name="T85" fmla="*/ 253 h 584"/>
              <a:gd name="T86" fmla="*/ 111 w 465"/>
              <a:gd name="T87" fmla="*/ 253 h 584"/>
              <a:gd name="T88" fmla="*/ 111 w 465"/>
              <a:gd name="T89" fmla="*/ 187 h 584"/>
              <a:gd name="T90" fmla="*/ 111 w 465"/>
              <a:gd name="T91" fmla="*/ 208 h 584"/>
              <a:gd name="T92" fmla="*/ 359 w 465"/>
              <a:gd name="T93" fmla="*/ 208 h 584"/>
              <a:gd name="T94" fmla="*/ 359 w 465"/>
              <a:gd name="T95" fmla="*/ 187 h 584"/>
              <a:gd name="T96" fmla="*/ 111 w 465"/>
              <a:gd name="T97" fmla="*/ 187 h 584"/>
              <a:gd name="T98" fmla="*/ 111 w 465"/>
              <a:gd name="T99" fmla="*/ 187 h 584"/>
              <a:gd name="T100" fmla="*/ 111 w 465"/>
              <a:gd name="T101" fmla="*/ 125 h 584"/>
              <a:gd name="T102" fmla="*/ 111 w 465"/>
              <a:gd name="T103" fmla="*/ 147 h 584"/>
              <a:gd name="T104" fmla="*/ 359 w 465"/>
              <a:gd name="T105" fmla="*/ 147 h 584"/>
              <a:gd name="T106" fmla="*/ 359 w 465"/>
              <a:gd name="T107" fmla="*/ 125 h 584"/>
              <a:gd name="T108" fmla="*/ 111 w 465"/>
              <a:gd name="T109" fmla="*/ 12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5" h="584">
                <a:moveTo>
                  <a:pt x="23" y="0"/>
                </a:moveTo>
                <a:lnTo>
                  <a:pt x="442" y="0"/>
                </a:lnTo>
                <a:lnTo>
                  <a:pt x="465" y="0"/>
                </a:lnTo>
                <a:lnTo>
                  <a:pt x="465" y="24"/>
                </a:lnTo>
                <a:lnTo>
                  <a:pt x="465" y="560"/>
                </a:lnTo>
                <a:lnTo>
                  <a:pt x="465" y="584"/>
                </a:lnTo>
                <a:lnTo>
                  <a:pt x="442" y="584"/>
                </a:lnTo>
                <a:lnTo>
                  <a:pt x="146" y="584"/>
                </a:lnTo>
                <a:lnTo>
                  <a:pt x="139" y="584"/>
                </a:lnTo>
                <a:lnTo>
                  <a:pt x="132" y="579"/>
                </a:lnTo>
                <a:lnTo>
                  <a:pt x="9" y="487"/>
                </a:lnTo>
                <a:lnTo>
                  <a:pt x="0" y="480"/>
                </a:lnTo>
                <a:lnTo>
                  <a:pt x="0" y="468"/>
                </a:lnTo>
                <a:lnTo>
                  <a:pt x="0" y="24"/>
                </a:lnTo>
                <a:lnTo>
                  <a:pt x="0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49" y="445"/>
                </a:moveTo>
                <a:lnTo>
                  <a:pt x="122" y="416"/>
                </a:lnTo>
                <a:lnTo>
                  <a:pt x="134" y="411"/>
                </a:lnTo>
                <a:lnTo>
                  <a:pt x="137" y="423"/>
                </a:lnTo>
                <a:lnTo>
                  <a:pt x="170" y="534"/>
                </a:lnTo>
                <a:lnTo>
                  <a:pt x="418" y="534"/>
                </a:lnTo>
                <a:lnTo>
                  <a:pt x="418" y="47"/>
                </a:lnTo>
                <a:lnTo>
                  <a:pt x="49" y="47"/>
                </a:lnTo>
                <a:lnTo>
                  <a:pt x="49" y="445"/>
                </a:lnTo>
                <a:lnTo>
                  <a:pt x="49" y="445"/>
                </a:lnTo>
                <a:close/>
                <a:moveTo>
                  <a:pt x="144" y="527"/>
                </a:moveTo>
                <a:lnTo>
                  <a:pt x="120" y="440"/>
                </a:lnTo>
                <a:lnTo>
                  <a:pt x="56" y="463"/>
                </a:lnTo>
                <a:lnTo>
                  <a:pt x="144" y="527"/>
                </a:lnTo>
                <a:lnTo>
                  <a:pt x="144" y="527"/>
                </a:lnTo>
                <a:close/>
                <a:moveTo>
                  <a:pt x="111" y="315"/>
                </a:moveTo>
                <a:lnTo>
                  <a:pt x="111" y="333"/>
                </a:lnTo>
                <a:lnTo>
                  <a:pt x="359" y="333"/>
                </a:lnTo>
                <a:lnTo>
                  <a:pt x="359" y="315"/>
                </a:lnTo>
                <a:lnTo>
                  <a:pt x="111" y="315"/>
                </a:lnTo>
                <a:lnTo>
                  <a:pt x="111" y="315"/>
                </a:lnTo>
                <a:close/>
                <a:moveTo>
                  <a:pt x="111" y="253"/>
                </a:moveTo>
                <a:lnTo>
                  <a:pt x="111" y="274"/>
                </a:lnTo>
                <a:lnTo>
                  <a:pt x="359" y="274"/>
                </a:lnTo>
                <a:lnTo>
                  <a:pt x="359" y="253"/>
                </a:lnTo>
                <a:lnTo>
                  <a:pt x="111" y="253"/>
                </a:lnTo>
                <a:lnTo>
                  <a:pt x="111" y="253"/>
                </a:lnTo>
                <a:close/>
                <a:moveTo>
                  <a:pt x="111" y="187"/>
                </a:moveTo>
                <a:lnTo>
                  <a:pt x="111" y="208"/>
                </a:lnTo>
                <a:lnTo>
                  <a:pt x="359" y="208"/>
                </a:lnTo>
                <a:lnTo>
                  <a:pt x="359" y="187"/>
                </a:lnTo>
                <a:lnTo>
                  <a:pt x="111" y="187"/>
                </a:lnTo>
                <a:lnTo>
                  <a:pt x="111" y="187"/>
                </a:lnTo>
                <a:close/>
                <a:moveTo>
                  <a:pt x="111" y="125"/>
                </a:moveTo>
                <a:lnTo>
                  <a:pt x="111" y="147"/>
                </a:lnTo>
                <a:lnTo>
                  <a:pt x="359" y="147"/>
                </a:lnTo>
                <a:lnTo>
                  <a:pt x="359" y="125"/>
                </a:lnTo>
                <a:lnTo>
                  <a:pt x="111" y="12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6" name="Freeform 206"/>
          <p:cNvSpPr>
            <a:spLocks noEditPoints="1"/>
          </p:cNvSpPr>
          <p:nvPr/>
        </p:nvSpPr>
        <p:spPr bwMode="auto">
          <a:xfrm>
            <a:off x="9457738" y="5384387"/>
            <a:ext cx="492181" cy="599878"/>
          </a:xfrm>
          <a:custGeom>
            <a:avLst/>
            <a:gdLst>
              <a:gd name="T0" fmla="*/ 88 w 193"/>
              <a:gd name="T1" fmla="*/ 220 h 236"/>
              <a:gd name="T2" fmla="*/ 193 w 193"/>
              <a:gd name="T3" fmla="*/ 220 h 236"/>
              <a:gd name="T4" fmla="*/ 193 w 193"/>
              <a:gd name="T5" fmla="*/ 236 h 236"/>
              <a:gd name="T6" fmla="*/ 54 w 193"/>
              <a:gd name="T7" fmla="*/ 236 h 236"/>
              <a:gd name="T8" fmla="*/ 88 w 193"/>
              <a:gd name="T9" fmla="*/ 220 h 236"/>
              <a:gd name="T10" fmla="*/ 146 w 193"/>
              <a:gd name="T11" fmla="*/ 78 h 236"/>
              <a:gd name="T12" fmla="*/ 151 w 193"/>
              <a:gd name="T13" fmla="*/ 69 h 236"/>
              <a:gd name="T14" fmla="*/ 152 w 193"/>
              <a:gd name="T15" fmla="*/ 69 h 236"/>
              <a:gd name="T16" fmla="*/ 153 w 193"/>
              <a:gd name="T17" fmla="*/ 57 h 236"/>
              <a:gd name="T18" fmla="*/ 145 w 193"/>
              <a:gd name="T19" fmla="*/ 47 h 236"/>
              <a:gd name="T20" fmla="*/ 98 w 193"/>
              <a:gd name="T21" fmla="*/ 19 h 236"/>
              <a:gd name="T22" fmla="*/ 86 w 193"/>
              <a:gd name="T23" fmla="*/ 18 h 236"/>
              <a:gd name="T24" fmla="*/ 86 w 193"/>
              <a:gd name="T25" fmla="*/ 18 h 236"/>
              <a:gd name="T26" fmla="*/ 76 w 193"/>
              <a:gd name="T27" fmla="*/ 25 h 236"/>
              <a:gd name="T28" fmla="*/ 76 w 193"/>
              <a:gd name="T29" fmla="*/ 25 h 236"/>
              <a:gd name="T30" fmla="*/ 70 w 193"/>
              <a:gd name="T31" fmla="*/ 34 h 236"/>
              <a:gd name="T32" fmla="*/ 72 w 193"/>
              <a:gd name="T33" fmla="*/ 35 h 236"/>
              <a:gd name="T34" fmla="*/ 91 w 193"/>
              <a:gd name="T35" fmla="*/ 46 h 236"/>
              <a:gd name="T36" fmla="*/ 126 w 193"/>
              <a:gd name="T37" fmla="*/ 66 h 236"/>
              <a:gd name="T38" fmla="*/ 145 w 193"/>
              <a:gd name="T39" fmla="*/ 77 h 236"/>
              <a:gd name="T40" fmla="*/ 146 w 193"/>
              <a:gd name="T41" fmla="*/ 78 h 236"/>
              <a:gd name="T42" fmla="*/ 167 w 193"/>
              <a:gd name="T43" fmla="*/ 73 h 236"/>
              <a:gd name="T44" fmla="*/ 167 w 193"/>
              <a:gd name="T45" fmla="*/ 73 h 236"/>
              <a:gd name="T46" fmla="*/ 159 w 193"/>
              <a:gd name="T47" fmla="*/ 87 h 236"/>
              <a:gd name="T48" fmla="*/ 155 w 193"/>
              <a:gd name="T49" fmla="*/ 93 h 236"/>
              <a:gd name="T50" fmla="*/ 154 w 193"/>
              <a:gd name="T51" fmla="*/ 96 h 236"/>
              <a:gd name="T52" fmla="*/ 154 w 193"/>
              <a:gd name="T53" fmla="*/ 97 h 236"/>
              <a:gd name="T54" fmla="*/ 154 w 193"/>
              <a:gd name="T55" fmla="*/ 97 h 236"/>
              <a:gd name="T56" fmla="*/ 104 w 193"/>
              <a:gd name="T57" fmla="*/ 183 h 236"/>
              <a:gd name="T58" fmla="*/ 102 w 193"/>
              <a:gd name="T59" fmla="*/ 186 h 236"/>
              <a:gd name="T60" fmla="*/ 99 w 193"/>
              <a:gd name="T61" fmla="*/ 187 h 236"/>
              <a:gd name="T62" fmla="*/ 73 w 193"/>
              <a:gd name="T63" fmla="*/ 188 h 236"/>
              <a:gd name="T64" fmla="*/ 65 w 193"/>
              <a:gd name="T65" fmla="*/ 176 h 236"/>
              <a:gd name="T66" fmla="*/ 44 w 193"/>
              <a:gd name="T67" fmla="*/ 171 h 236"/>
              <a:gd name="T68" fmla="*/ 27 w 193"/>
              <a:gd name="T69" fmla="*/ 153 h 236"/>
              <a:gd name="T70" fmla="*/ 12 w 193"/>
              <a:gd name="T71" fmla="*/ 152 h 236"/>
              <a:gd name="T72" fmla="*/ 0 w 193"/>
              <a:gd name="T73" fmla="*/ 129 h 236"/>
              <a:gd name="T74" fmla="*/ 0 w 193"/>
              <a:gd name="T75" fmla="*/ 126 h 236"/>
              <a:gd name="T76" fmla="*/ 1 w 193"/>
              <a:gd name="T77" fmla="*/ 124 h 236"/>
              <a:gd name="T78" fmla="*/ 51 w 193"/>
              <a:gd name="T79" fmla="*/ 37 h 236"/>
              <a:gd name="T80" fmla="*/ 51 w 193"/>
              <a:gd name="T81" fmla="*/ 37 h 236"/>
              <a:gd name="T82" fmla="*/ 53 w 193"/>
              <a:gd name="T83" fmla="*/ 34 h 236"/>
              <a:gd name="T84" fmla="*/ 56 w 193"/>
              <a:gd name="T85" fmla="*/ 28 h 236"/>
              <a:gd name="T86" fmla="*/ 56 w 193"/>
              <a:gd name="T87" fmla="*/ 28 h 236"/>
              <a:gd name="T88" fmla="*/ 64 w 193"/>
              <a:gd name="T89" fmla="*/ 14 h 236"/>
              <a:gd name="T90" fmla="*/ 64 w 193"/>
              <a:gd name="T91" fmla="*/ 14 h 236"/>
              <a:gd name="T92" fmla="*/ 81 w 193"/>
              <a:gd name="T93" fmla="*/ 2 h 236"/>
              <a:gd name="T94" fmla="*/ 81 w 193"/>
              <a:gd name="T95" fmla="*/ 2 h 236"/>
              <a:gd name="T96" fmla="*/ 101 w 193"/>
              <a:gd name="T97" fmla="*/ 4 h 236"/>
              <a:gd name="T98" fmla="*/ 157 w 193"/>
              <a:gd name="T99" fmla="*/ 37 h 236"/>
              <a:gd name="T100" fmla="*/ 170 w 193"/>
              <a:gd name="T101" fmla="*/ 53 h 236"/>
              <a:gd name="T102" fmla="*/ 167 w 193"/>
              <a:gd name="T103" fmla="*/ 73 h 236"/>
              <a:gd name="T104" fmla="*/ 2 w 193"/>
              <a:gd name="T105" fmla="*/ 171 h 236"/>
              <a:gd name="T106" fmla="*/ 4 w 193"/>
              <a:gd name="T107" fmla="*/ 219 h 236"/>
              <a:gd name="T108" fmla="*/ 25 w 193"/>
              <a:gd name="T109" fmla="*/ 231 h 236"/>
              <a:gd name="T110" fmla="*/ 68 w 193"/>
              <a:gd name="T111" fmla="*/ 209 h 236"/>
              <a:gd name="T112" fmla="*/ 2 w 193"/>
              <a:gd name="T113" fmla="*/ 17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3" h="236">
                <a:moveTo>
                  <a:pt x="88" y="220"/>
                </a:moveTo>
                <a:cubicBezTo>
                  <a:pt x="193" y="220"/>
                  <a:pt x="193" y="220"/>
                  <a:pt x="193" y="220"/>
                </a:cubicBezTo>
                <a:cubicBezTo>
                  <a:pt x="193" y="236"/>
                  <a:pt x="193" y="236"/>
                  <a:pt x="193" y="236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88" y="220"/>
                  <a:pt x="88" y="220"/>
                  <a:pt x="88" y="220"/>
                </a:cubicBezTo>
                <a:close/>
                <a:moveTo>
                  <a:pt x="146" y="78"/>
                </a:moveTo>
                <a:cubicBezTo>
                  <a:pt x="151" y="69"/>
                  <a:pt x="151" y="69"/>
                  <a:pt x="151" y="69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54" y="65"/>
                  <a:pt x="154" y="61"/>
                  <a:pt x="153" y="57"/>
                </a:cubicBezTo>
                <a:cubicBezTo>
                  <a:pt x="152" y="52"/>
                  <a:pt x="149" y="49"/>
                  <a:pt x="145" y="47"/>
                </a:cubicBezTo>
                <a:cubicBezTo>
                  <a:pt x="98" y="19"/>
                  <a:pt x="98" y="19"/>
                  <a:pt x="98" y="19"/>
                </a:cubicBezTo>
                <a:cubicBezTo>
                  <a:pt x="94" y="17"/>
                  <a:pt x="90" y="16"/>
                  <a:pt x="86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2" y="19"/>
                  <a:pt x="78" y="21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0" y="34"/>
                  <a:pt x="70" y="34"/>
                  <a:pt x="70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91" y="46"/>
                  <a:pt x="91" y="46"/>
                  <a:pt x="91" y="4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6" y="78"/>
                  <a:pt x="146" y="78"/>
                  <a:pt x="146" y="78"/>
                </a:cubicBezTo>
                <a:close/>
                <a:moveTo>
                  <a:pt x="167" y="73"/>
                </a:moveTo>
                <a:cubicBezTo>
                  <a:pt x="167" y="73"/>
                  <a:pt x="167" y="73"/>
                  <a:pt x="167" y="73"/>
                </a:cubicBezTo>
                <a:cubicBezTo>
                  <a:pt x="159" y="87"/>
                  <a:pt x="159" y="87"/>
                  <a:pt x="159" y="87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88" y="192"/>
                  <a:pt x="80" y="192"/>
                  <a:pt x="73" y="188"/>
                </a:cubicBezTo>
                <a:cubicBezTo>
                  <a:pt x="69" y="185"/>
                  <a:pt x="67" y="181"/>
                  <a:pt x="65" y="176"/>
                </a:cubicBezTo>
                <a:cubicBezTo>
                  <a:pt x="57" y="176"/>
                  <a:pt x="50" y="174"/>
                  <a:pt x="44" y="171"/>
                </a:cubicBezTo>
                <a:cubicBezTo>
                  <a:pt x="37" y="167"/>
                  <a:pt x="31" y="161"/>
                  <a:pt x="27" y="153"/>
                </a:cubicBezTo>
                <a:cubicBezTo>
                  <a:pt x="22" y="155"/>
                  <a:pt x="17" y="154"/>
                  <a:pt x="12" y="152"/>
                </a:cubicBezTo>
                <a:cubicBezTo>
                  <a:pt x="5" y="149"/>
                  <a:pt x="0" y="142"/>
                  <a:pt x="0" y="129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4"/>
                  <a:pt x="1" y="124"/>
                  <a:pt x="1" y="124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4"/>
                  <a:pt x="53" y="34"/>
                  <a:pt x="53" y="3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8" y="8"/>
                  <a:pt x="74" y="4"/>
                  <a:pt x="81" y="2"/>
                </a:cubicBezTo>
                <a:cubicBezTo>
                  <a:pt x="81" y="2"/>
                  <a:pt x="81" y="2"/>
                  <a:pt x="81" y="2"/>
                </a:cubicBezTo>
                <a:cubicBezTo>
                  <a:pt x="87" y="0"/>
                  <a:pt x="94" y="1"/>
                  <a:pt x="101" y="4"/>
                </a:cubicBezTo>
                <a:cubicBezTo>
                  <a:pt x="157" y="37"/>
                  <a:pt x="157" y="37"/>
                  <a:pt x="157" y="37"/>
                </a:cubicBezTo>
                <a:cubicBezTo>
                  <a:pt x="163" y="41"/>
                  <a:pt x="168" y="47"/>
                  <a:pt x="170" y="53"/>
                </a:cubicBezTo>
                <a:cubicBezTo>
                  <a:pt x="171" y="60"/>
                  <a:pt x="171" y="67"/>
                  <a:pt x="167" y="73"/>
                </a:cubicBezTo>
                <a:close/>
                <a:moveTo>
                  <a:pt x="2" y="171"/>
                </a:moveTo>
                <a:cubicBezTo>
                  <a:pt x="4" y="219"/>
                  <a:pt x="4" y="219"/>
                  <a:pt x="4" y="219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68" y="209"/>
                  <a:pt x="68" y="209"/>
                  <a:pt x="68" y="209"/>
                </a:cubicBezTo>
                <a:lnTo>
                  <a:pt x="2" y="17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3" name="组合 212"/>
          <p:cNvGrpSpPr/>
          <p:nvPr/>
        </p:nvGrpSpPr>
        <p:grpSpPr>
          <a:xfrm>
            <a:off x="4993198" y="990677"/>
            <a:ext cx="2165978" cy="928282"/>
            <a:chOff x="4993198" y="990677"/>
            <a:chExt cx="2165978" cy="928282"/>
          </a:xfrm>
        </p:grpSpPr>
        <p:sp>
          <p:nvSpPr>
            <p:cNvPr id="214" name="矩形 21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Text Box 3"/>
            <p:cNvSpPr txBox="1">
              <a:spLocks noChangeArrowheads="1"/>
            </p:cNvSpPr>
            <p:nvPr/>
          </p:nvSpPr>
          <p:spPr bwMode="auto">
            <a:xfrm>
              <a:off x="5286160" y="990677"/>
              <a:ext cx="1652570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7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16" name="矩形 215"/>
            <p:cNvSpPr/>
            <p:nvPr/>
          </p:nvSpPr>
          <p:spPr>
            <a:xfrm>
              <a:off x="4993198" y="1359825"/>
              <a:ext cx="2165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金融类超实用图标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6" name="Text Box 3"/>
          <p:cNvSpPr txBox="1">
            <a:spLocks noChangeArrowheads="1"/>
          </p:cNvSpPr>
          <p:nvPr/>
        </p:nvSpPr>
        <p:spPr bwMode="auto">
          <a:xfrm>
            <a:off x="5242617" y="990677"/>
            <a:ext cx="17262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8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4608848" y="135982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学前教育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常用简笔线形图标</a:t>
            </a:r>
          </a:p>
        </p:txBody>
      </p:sp>
      <p:grpSp>
        <p:nvGrpSpPr>
          <p:cNvPr id="128" name="组合 127"/>
          <p:cNvGrpSpPr/>
          <p:nvPr/>
        </p:nvGrpSpPr>
        <p:grpSpPr>
          <a:xfrm>
            <a:off x="2881937" y="2418408"/>
            <a:ext cx="578783" cy="596970"/>
            <a:chOff x="946150" y="1208088"/>
            <a:chExt cx="858838" cy="885825"/>
          </a:xfrm>
          <a:solidFill>
            <a:srgbClr val="FC621E"/>
          </a:solidFill>
        </p:grpSpPr>
        <p:sp>
          <p:nvSpPr>
            <p:cNvPr id="129" name="Freeform 26"/>
            <p:cNvSpPr/>
            <p:nvPr/>
          </p:nvSpPr>
          <p:spPr bwMode="auto">
            <a:xfrm>
              <a:off x="993775" y="1212850"/>
              <a:ext cx="763588" cy="731837"/>
            </a:xfrm>
            <a:custGeom>
              <a:avLst/>
              <a:gdLst>
                <a:gd name="T0" fmla="*/ 84 w 272"/>
                <a:gd name="T1" fmla="*/ 260 h 261"/>
                <a:gd name="T2" fmla="*/ 82 w 272"/>
                <a:gd name="T3" fmla="*/ 260 h 261"/>
                <a:gd name="T4" fmla="*/ 0 w 272"/>
                <a:gd name="T5" fmla="*/ 136 h 261"/>
                <a:gd name="T6" fmla="*/ 136 w 272"/>
                <a:gd name="T7" fmla="*/ 0 h 261"/>
                <a:gd name="T8" fmla="*/ 272 w 272"/>
                <a:gd name="T9" fmla="*/ 136 h 261"/>
                <a:gd name="T10" fmla="*/ 190 w 272"/>
                <a:gd name="T11" fmla="*/ 260 h 261"/>
                <a:gd name="T12" fmla="*/ 184 w 272"/>
                <a:gd name="T13" fmla="*/ 258 h 261"/>
                <a:gd name="T14" fmla="*/ 187 w 272"/>
                <a:gd name="T15" fmla="*/ 252 h 261"/>
                <a:gd name="T16" fmla="*/ 262 w 272"/>
                <a:gd name="T17" fmla="*/ 136 h 261"/>
                <a:gd name="T18" fmla="*/ 136 w 272"/>
                <a:gd name="T19" fmla="*/ 9 h 261"/>
                <a:gd name="T20" fmla="*/ 10 w 272"/>
                <a:gd name="T21" fmla="*/ 136 h 261"/>
                <a:gd name="T22" fmla="*/ 86 w 272"/>
                <a:gd name="T23" fmla="*/ 252 h 261"/>
                <a:gd name="T24" fmla="*/ 88 w 272"/>
                <a:gd name="T25" fmla="*/ 258 h 261"/>
                <a:gd name="T26" fmla="*/ 84 w 272"/>
                <a:gd name="T27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2" h="261">
                  <a:moveTo>
                    <a:pt x="84" y="260"/>
                  </a:moveTo>
                  <a:cubicBezTo>
                    <a:pt x="83" y="260"/>
                    <a:pt x="82" y="260"/>
                    <a:pt x="82" y="260"/>
                  </a:cubicBezTo>
                  <a:cubicBezTo>
                    <a:pt x="32" y="238"/>
                    <a:pt x="0" y="190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ubicBezTo>
                    <a:pt x="272" y="190"/>
                    <a:pt x="240" y="238"/>
                    <a:pt x="190" y="260"/>
                  </a:cubicBezTo>
                  <a:cubicBezTo>
                    <a:pt x="188" y="261"/>
                    <a:pt x="185" y="260"/>
                    <a:pt x="184" y="258"/>
                  </a:cubicBezTo>
                  <a:cubicBezTo>
                    <a:pt x="183" y="255"/>
                    <a:pt x="184" y="253"/>
                    <a:pt x="187" y="252"/>
                  </a:cubicBezTo>
                  <a:cubicBezTo>
                    <a:pt x="233" y="231"/>
                    <a:pt x="262" y="186"/>
                    <a:pt x="262" y="136"/>
                  </a:cubicBezTo>
                  <a:cubicBezTo>
                    <a:pt x="262" y="66"/>
                    <a:pt x="206" y="9"/>
                    <a:pt x="136" y="9"/>
                  </a:cubicBezTo>
                  <a:cubicBezTo>
                    <a:pt x="66" y="9"/>
                    <a:pt x="10" y="66"/>
                    <a:pt x="10" y="136"/>
                  </a:cubicBezTo>
                  <a:cubicBezTo>
                    <a:pt x="10" y="186"/>
                    <a:pt x="39" y="231"/>
                    <a:pt x="86" y="252"/>
                  </a:cubicBezTo>
                  <a:cubicBezTo>
                    <a:pt x="88" y="253"/>
                    <a:pt x="89" y="255"/>
                    <a:pt x="88" y="258"/>
                  </a:cubicBezTo>
                  <a:cubicBezTo>
                    <a:pt x="87" y="259"/>
                    <a:pt x="85" y="260"/>
                    <a:pt x="84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7"/>
            <p:cNvSpPr/>
            <p:nvPr/>
          </p:nvSpPr>
          <p:spPr bwMode="auto">
            <a:xfrm>
              <a:off x="1336675" y="1658938"/>
              <a:ext cx="80963" cy="47625"/>
            </a:xfrm>
            <a:custGeom>
              <a:avLst/>
              <a:gdLst>
                <a:gd name="T0" fmla="*/ 5 w 29"/>
                <a:gd name="T1" fmla="*/ 17 h 17"/>
                <a:gd name="T2" fmla="*/ 4 w 29"/>
                <a:gd name="T3" fmla="*/ 17 h 17"/>
                <a:gd name="T4" fmla="*/ 1 w 29"/>
                <a:gd name="T5" fmla="*/ 12 h 17"/>
                <a:gd name="T6" fmla="*/ 15 w 29"/>
                <a:gd name="T7" fmla="*/ 0 h 17"/>
                <a:gd name="T8" fmla="*/ 29 w 29"/>
                <a:gd name="T9" fmla="*/ 12 h 17"/>
                <a:gd name="T10" fmla="*/ 25 w 29"/>
                <a:gd name="T11" fmla="*/ 17 h 17"/>
                <a:gd name="T12" fmla="*/ 20 w 29"/>
                <a:gd name="T13" fmla="*/ 13 h 17"/>
                <a:gd name="T14" fmla="*/ 15 w 29"/>
                <a:gd name="T15" fmla="*/ 9 h 17"/>
                <a:gd name="T16" fmla="*/ 10 w 29"/>
                <a:gd name="T17" fmla="*/ 13 h 17"/>
                <a:gd name="T18" fmla="*/ 5 w 29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7">
                  <a:moveTo>
                    <a:pt x="5" y="17"/>
                  </a:move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0" y="14"/>
                    <a:pt x="1" y="12"/>
                  </a:cubicBezTo>
                  <a:cubicBezTo>
                    <a:pt x="2" y="5"/>
                    <a:pt x="8" y="0"/>
                    <a:pt x="15" y="0"/>
                  </a:cubicBezTo>
                  <a:cubicBezTo>
                    <a:pt x="22" y="0"/>
                    <a:pt x="27" y="5"/>
                    <a:pt x="29" y="12"/>
                  </a:cubicBezTo>
                  <a:cubicBezTo>
                    <a:pt x="29" y="14"/>
                    <a:pt x="27" y="17"/>
                    <a:pt x="25" y="17"/>
                  </a:cubicBezTo>
                  <a:cubicBezTo>
                    <a:pt x="22" y="17"/>
                    <a:pt x="20" y="16"/>
                    <a:pt x="20" y="13"/>
                  </a:cubicBezTo>
                  <a:cubicBezTo>
                    <a:pt x="19" y="11"/>
                    <a:pt x="17" y="9"/>
                    <a:pt x="15" y="9"/>
                  </a:cubicBezTo>
                  <a:cubicBezTo>
                    <a:pt x="12" y="9"/>
                    <a:pt x="10" y="11"/>
                    <a:pt x="10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28"/>
            <p:cNvSpPr/>
            <p:nvPr/>
          </p:nvSpPr>
          <p:spPr bwMode="auto">
            <a:xfrm>
              <a:off x="946150" y="1570038"/>
              <a:ext cx="80963" cy="133350"/>
            </a:xfrm>
            <a:custGeom>
              <a:avLst/>
              <a:gdLst>
                <a:gd name="T0" fmla="*/ 24 w 29"/>
                <a:gd name="T1" fmla="*/ 48 h 48"/>
                <a:gd name="T2" fmla="*/ 24 w 29"/>
                <a:gd name="T3" fmla="*/ 48 h 48"/>
                <a:gd name="T4" fmla="*/ 1 w 29"/>
                <a:gd name="T5" fmla="*/ 26 h 48"/>
                <a:gd name="T6" fmla="*/ 19 w 29"/>
                <a:gd name="T7" fmla="*/ 0 h 48"/>
                <a:gd name="T8" fmla="*/ 24 w 29"/>
                <a:gd name="T9" fmla="*/ 4 h 48"/>
                <a:gd name="T10" fmla="*/ 21 w 29"/>
                <a:gd name="T11" fmla="*/ 9 h 48"/>
                <a:gd name="T12" fmla="*/ 10 w 29"/>
                <a:gd name="T13" fmla="*/ 25 h 48"/>
                <a:gd name="T14" fmla="*/ 24 w 29"/>
                <a:gd name="T15" fmla="*/ 39 h 48"/>
                <a:gd name="T16" fmla="*/ 29 w 29"/>
                <a:gd name="T17" fmla="*/ 43 h 48"/>
                <a:gd name="T18" fmla="*/ 24 w 29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2" y="47"/>
                    <a:pt x="2" y="38"/>
                    <a:pt x="1" y="26"/>
                  </a:cubicBezTo>
                  <a:cubicBezTo>
                    <a:pt x="0" y="14"/>
                    <a:pt x="7" y="3"/>
                    <a:pt x="19" y="0"/>
                  </a:cubicBezTo>
                  <a:cubicBezTo>
                    <a:pt x="21" y="0"/>
                    <a:pt x="24" y="1"/>
                    <a:pt x="24" y="4"/>
                  </a:cubicBezTo>
                  <a:cubicBezTo>
                    <a:pt x="25" y="6"/>
                    <a:pt x="24" y="9"/>
                    <a:pt x="21" y="9"/>
                  </a:cubicBezTo>
                  <a:cubicBezTo>
                    <a:pt x="14" y="11"/>
                    <a:pt x="9" y="18"/>
                    <a:pt x="10" y="25"/>
                  </a:cubicBezTo>
                  <a:cubicBezTo>
                    <a:pt x="11" y="33"/>
                    <a:pt x="17" y="38"/>
                    <a:pt x="24" y="39"/>
                  </a:cubicBezTo>
                  <a:cubicBezTo>
                    <a:pt x="27" y="39"/>
                    <a:pt x="29" y="41"/>
                    <a:pt x="29" y="43"/>
                  </a:cubicBezTo>
                  <a:cubicBezTo>
                    <a:pt x="29" y="46"/>
                    <a:pt x="27" y="48"/>
                    <a:pt x="2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29"/>
            <p:cNvSpPr/>
            <p:nvPr/>
          </p:nvSpPr>
          <p:spPr bwMode="auto">
            <a:xfrm>
              <a:off x="1725613" y="1570038"/>
              <a:ext cx="79375" cy="133350"/>
            </a:xfrm>
            <a:custGeom>
              <a:avLst/>
              <a:gdLst>
                <a:gd name="T0" fmla="*/ 5 w 28"/>
                <a:gd name="T1" fmla="*/ 48 h 48"/>
                <a:gd name="T2" fmla="*/ 0 w 28"/>
                <a:gd name="T3" fmla="*/ 44 h 48"/>
                <a:gd name="T4" fmla="*/ 4 w 28"/>
                <a:gd name="T5" fmla="*/ 39 h 48"/>
                <a:gd name="T6" fmla="*/ 18 w 28"/>
                <a:gd name="T7" fmla="*/ 25 h 48"/>
                <a:gd name="T8" fmla="*/ 6 w 28"/>
                <a:gd name="T9" fmla="*/ 9 h 48"/>
                <a:gd name="T10" fmla="*/ 3 w 28"/>
                <a:gd name="T11" fmla="*/ 4 h 48"/>
                <a:gd name="T12" fmla="*/ 9 w 28"/>
                <a:gd name="T13" fmla="*/ 1 h 48"/>
                <a:gd name="T14" fmla="*/ 27 w 28"/>
                <a:gd name="T15" fmla="*/ 26 h 48"/>
                <a:gd name="T16" fmla="*/ 5 w 28"/>
                <a:gd name="T17" fmla="*/ 48 h 48"/>
                <a:gd name="T18" fmla="*/ 5 w 28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41"/>
                    <a:pt x="2" y="39"/>
                    <a:pt x="4" y="39"/>
                  </a:cubicBezTo>
                  <a:cubicBezTo>
                    <a:pt x="12" y="38"/>
                    <a:pt x="17" y="33"/>
                    <a:pt x="18" y="25"/>
                  </a:cubicBezTo>
                  <a:cubicBezTo>
                    <a:pt x="19" y="18"/>
                    <a:pt x="14" y="11"/>
                    <a:pt x="6" y="9"/>
                  </a:cubicBezTo>
                  <a:cubicBezTo>
                    <a:pt x="4" y="9"/>
                    <a:pt x="2" y="6"/>
                    <a:pt x="3" y="4"/>
                  </a:cubicBezTo>
                  <a:cubicBezTo>
                    <a:pt x="4" y="1"/>
                    <a:pt x="6" y="0"/>
                    <a:pt x="9" y="1"/>
                  </a:cubicBezTo>
                  <a:cubicBezTo>
                    <a:pt x="20" y="3"/>
                    <a:pt x="28" y="14"/>
                    <a:pt x="27" y="26"/>
                  </a:cubicBezTo>
                  <a:cubicBezTo>
                    <a:pt x="26" y="38"/>
                    <a:pt x="17" y="47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"/>
            <p:cNvSpPr/>
            <p:nvPr/>
          </p:nvSpPr>
          <p:spPr bwMode="auto">
            <a:xfrm>
              <a:off x="1300163" y="1754188"/>
              <a:ext cx="150813" cy="65087"/>
            </a:xfrm>
            <a:custGeom>
              <a:avLst/>
              <a:gdLst>
                <a:gd name="T0" fmla="*/ 27 w 54"/>
                <a:gd name="T1" fmla="*/ 23 h 23"/>
                <a:gd name="T2" fmla="*/ 27 w 54"/>
                <a:gd name="T3" fmla="*/ 23 h 23"/>
                <a:gd name="T4" fmla="*/ 2 w 54"/>
                <a:gd name="T5" fmla="*/ 8 h 23"/>
                <a:gd name="T6" fmla="*/ 4 w 54"/>
                <a:gd name="T7" fmla="*/ 1 h 23"/>
                <a:gd name="T8" fmla="*/ 10 w 54"/>
                <a:gd name="T9" fmla="*/ 3 h 23"/>
                <a:gd name="T10" fmla="*/ 27 w 54"/>
                <a:gd name="T11" fmla="*/ 14 h 23"/>
                <a:gd name="T12" fmla="*/ 44 w 54"/>
                <a:gd name="T13" fmla="*/ 3 h 23"/>
                <a:gd name="T14" fmla="*/ 51 w 54"/>
                <a:gd name="T15" fmla="*/ 1 h 23"/>
                <a:gd name="T16" fmla="*/ 53 w 54"/>
                <a:gd name="T17" fmla="*/ 8 h 23"/>
                <a:gd name="T18" fmla="*/ 27 w 54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2" y="8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3" y="10"/>
                    <a:pt x="20" y="14"/>
                    <a:pt x="27" y="14"/>
                  </a:cubicBezTo>
                  <a:cubicBezTo>
                    <a:pt x="35" y="14"/>
                    <a:pt x="41" y="10"/>
                    <a:pt x="44" y="3"/>
                  </a:cubicBezTo>
                  <a:cubicBezTo>
                    <a:pt x="46" y="1"/>
                    <a:pt x="48" y="0"/>
                    <a:pt x="51" y="1"/>
                  </a:cubicBezTo>
                  <a:cubicBezTo>
                    <a:pt x="53" y="3"/>
                    <a:pt x="54" y="5"/>
                    <a:pt x="53" y="8"/>
                  </a:cubicBezTo>
                  <a:cubicBezTo>
                    <a:pt x="48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1"/>
            <p:cNvSpPr>
              <a:spLocks noEditPoints="1"/>
            </p:cNvSpPr>
            <p:nvPr/>
          </p:nvSpPr>
          <p:spPr bwMode="auto">
            <a:xfrm>
              <a:off x="1322388" y="1943100"/>
              <a:ext cx="103188" cy="117475"/>
            </a:xfrm>
            <a:custGeom>
              <a:avLst/>
              <a:gdLst>
                <a:gd name="T0" fmla="*/ 19 w 37"/>
                <a:gd name="T1" fmla="*/ 42 h 42"/>
                <a:gd name="T2" fmla="*/ 0 w 37"/>
                <a:gd name="T3" fmla="*/ 23 h 42"/>
                <a:gd name="T4" fmla="*/ 0 w 37"/>
                <a:gd name="T5" fmla="*/ 18 h 42"/>
                <a:gd name="T6" fmla="*/ 19 w 37"/>
                <a:gd name="T7" fmla="*/ 0 h 42"/>
                <a:gd name="T8" fmla="*/ 37 w 37"/>
                <a:gd name="T9" fmla="*/ 18 h 42"/>
                <a:gd name="T10" fmla="*/ 37 w 37"/>
                <a:gd name="T11" fmla="*/ 23 h 42"/>
                <a:gd name="T12" fmla="*/ 19 w 37"/>
                <a:gd name="T13" fmla="*/ 42 h 42"/>
                <a:gd name="T14" fmla="*/ 19 w 37"/>
                <a:gd name="T15" fmla="*/ 9 h 42"/>
                <a:gd name="T16" fmla="*/ 10 w 37"/>
                <a:gd name="T17" fmla="*/ 18 h 42"/>
                <a:gd name="T18" fmla="*/ 10 w 37"/>
                <a:gd name="T19" fmla="*/ 23 h 42"/>
                <a:gd name="T20" fmla="*/ 19 w 37"/>
                <a:gd name="T21" fmla="*/ 32 h 42"/>
                <a:gd name="T22" fmla="*/ 28 w 37"/>
                <a:gd name="T23" fmla="*/ 23 h 42"/>
                <a:gd name="T24" fmla="*/ 28 w 37"/>
                <a:gd name="T25" fmla="*/ 18 h 42"/>
                <a:gd name="T26" fmla="*/ 19 w 37"/>
                <a:gd name="T27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2">
                  <a:moveTo>
                    <a:pt x="19" y="42"/>
                  </a:moveTo>
                  <a:cubicBezTo>
                    <a:pt x="9" y="42"/>
                    <a:pt x="0" y="33"/>
                    <a:pt x="0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3"/>
                    <a:pt x="29" y="42"/>
                    <a:pt x="19" y="42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8"/>
                    <a:pt x="14" y="32"/>
                    <a:pt x="19" y="32"/>
                  </a:cubicBezTo>
                  <a:cubicBezTo>
                    <a:pt x="24" y="32"/>
                    <a:pt x="28" y="28"/>
                    <a:pt x="28" y="23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3"/>
                    <a:pt x="24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2"/>
            <p:cNvSpPr>
              <a:spLocks noEditPoints="1"/>
            </p:cNvSpPr>
            <p:nvPr/>
          </p:nvSpPr>
          <p:spPr bwMode="auto">
            <a:xfrm>
              <a:off x="1216025" y="1900238"/>
              <a:ext cx="136525" cy="193675"/>
            </a:xfrm>
            <a:custGeom>
              <a:avLst/>
              <a:gdLst>
                <a:gd name="T0" fmla="*/ 14 w 49"/>
                <a:gd name="T1" fmla="*/ 69 h 69"/>
                <a:gd name="T2" fmla="*/ 7 w 49"/>
                <a:gd name="T3" fmla="*/ 67 h 69"/>
                <a:gd name="T4" fmla="*/ 0 w 49"/>
                <a:gd name="T5" fmla="*/ 54 h 69"/>
                <a:gd name="T6" fmla="*/ 0 w 49"/>
                <a:gd name="T7" fmla="*/ 14 h 69"/>
                <a:gd name="T8" fmla="*/ 6 w 49"/>
                <a:gd name="T9" fmla="*/ 3 h 69"/>
                <a:gd name="T10" fmla="*/ 21 w 49"/>
                <a:gd name="T11" fmla="*/ 5 h 69"/>
                <a:gd name="T12" fmla="*/ 46 w 49"/>
                <a:gd name="T13" fmla="*/ 21 h 69"/>
                <a:gd name="T14" fmla="*/ 48 w 49"/>
                <a:gd name="T15" fmla="*/ 27 h 69"/>
                <a:gd name="T16" fmla="*/ 48 w 49"/>
                <a:gd name="T17" fmla="*/ 28 h 69"/>
                <a:gd name="T18" fmla="*/ 48 w 49"/>
                <a:gd name="T19" fmla="*/ 43 h 69"/>
                <a:gd name="T20" fmla="*/ 48 w 49"/>
                <a:gd name="T21" fmla="*/ 45 h 69"/>
                <a:gd name="T22" fmla="*/ 46 w 49"/>
                <a:gd name="T23" fmla="*/ 50 h 69"/>
                <a:gd name="T24" fmla="*/ 21 w 49"/>
                <a:gd name="T25" fmla="*/ 67 h 69"/>
                <a:gd name="T26" fmla="*/ 21 w 49"/>
                <a:gd name="T27" fmla="*/ 67 h 69"/>
                <a:gd name="T28" fmla="*/ 14 w 49"/>
                <a:gd name="T29" fmla="*/ 69 h 69"/>
                <a:gd name="T30" fmla="*/ 12 w 49"/>
                <a:gd name="T31" fmla="*/ 11 h 69"/>
                <a:gd name="T32" fmla="*/ 10 w 49"/>
                <a:gd name="T33" fmla="*/ 11 h 69"/>
                <a:gd name="T34" fmla="*/ 9 w 49"/>
                <a:gd name="T35" fmla="*/ 14 h 69"/>
                <a:gd name="T36" fmla="*/ 9 w 49"/>
                <a:gd name="T37" fmla="*/ 54 h 69"/>
                <a:gd name="T38" fmla="*/ 12 w 49"/>
                <a:gd name="T39" fmla="*/ 59 h 69"/>
                <a:gd name="T40" fmla="*/ 16 w 49"/>
                <a:gd name="T41" fmla="*/ 59 h 69"/>
                <a:gd name="T42" fmla="*/ 38 w 49"/>
                <a:gd name="T43" fmla="*/ 44 h 69"/>
                <a:gd name="T44" fmla="*/ 38 w 49"/>
                <a:gd name="T45" fmla="*/ 43 h 69"/>
                <a:gd name="T46" fmla="*/ 38 w 49"/>
                <a:gd name="T47" fmla="*/ 28 h 69"/>
                <a:gd name="T48" fmla="*/ 38 w 49"/>
                <a:gd name="T49" fmla="*/ 27 h 69"/>
                <a:gd name="T50" fmla="*/ 16 w 49"/>
                <a:gd name="T51" fmla="*/ 12 h 69"/>
                <a:gd name="T52" fmla="*/ 12 w 49"/>
                <a:gd name="T53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69">
                  <a:moveTo>
                    <a:pt x="14" y="69"/>
                  </a:moveTo>
                  <a:cubicBezTo>
                    <a:pt x="11" y="69"/>
                    <a:pt x="9" y="69"/>
                    <a:pt x="7" y="67"/>
                  </a:cubicBezTo>
                  <a:cubicBezTo>
                    <a:pt x="3" y="65"/>
                    <a:pt x="0" y="60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7" y="1"/>
                    <a:pt x="21" y="5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8" y="22"/>
                    <a:pt x="49" y="25"/>
                    <a:pt x="48" y="27"/>
                  </a:cubicBezTo>
                  <a:cubicBezTo>
                    <a:pt x="48" y="27"/>
                    <a:pt x="48" y="28"/>
                    <a:pt x="48" y="28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9" y="47"/>
                    <a:pt x="48" y="49"/>
                    <a:pt x="46" y="50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9" y="69"/>
                    <a:pt x="16" y="69"/>
                    <a:pt x="14" y="69"/>
                  </a:cubicBezTo>
                  <a:close/>
                  <a:moveTo>
                    <a:pt x="12" y="11"/>
                  </a:move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2"/>
                    <a:pt x="9" y="1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7"/>
                    <a:pt x="10" y="59"/>
                    <a:pt x="12" y="59"/>
                  </a:cubicBezTo>
                  <a:cubicBezTo>
                    <a:pt x="13" y="60"/>
                    <a:pt x="15" y="60"/>
                    <a:pt x="16" y="59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3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1398588" y="1903413"/>
              <a:ext cx="136525" cy="190500"/>
            </a:xfrm>
            <a:custGeom>
              <a:avLst/>
              <a:gdLst>
                <a:gd name="T0" fmla="*/ 37 w 49"/>
                <a:gd name="T1" fmla="*/ 68 h 68"/>
                <a:gd name="T2" fmla="*/ 28 w 49"/>
                <a:gd name="T3" fmla="*/ 65 h 68"/>
                <a:gd name="T4" fmla="*/ 3 w 49"/>
                <a:gd name="T5" fmla="*/ 48 h 68"/>
                <a:gd name="T6" fmla="*/ 1 w 49"/>
                <a:gd name="T7" fmla="*/ 43 h 68"/>
                <a:gd name="T8" fmla="*/ 2 w 49"/>
                <a:gd name="T9" fmla="*/ 41 h 68"/>
                <a:gd name="T10" fmla="*/ 2 w 49"/>
                <a:gd name="T11" fmla="*/ 26 h 68"/>
                <a:gd name="T12" fmla="*/ 1 w 49"/>
                <a:gd name="T13" fmla="*/ 25 h 68"/>
                <a:gd name="T14" fmla="*/ 3 w 49"/>
                <a:gd name="T15" fmla="*/ 19 h 68"/>
                <a:gd name="T16" fmla="*/ 28 w 49"/>
                <a:gd name="T17" fmla="*/ 3 h 68"/>
                <a:gd name="T18" fmla="*/ 28 w 49"/>
                <a:gd name="T19" fmla="*/ 2 h 68"/>
                <a:gd name="T20" fmla="*/ 42 w 49"/>
                <a:gd name="T21" fmla="*/ 2 h 68"/>
                <a:gd name="T22" fmla="*/ 49 w 49"/>
                <a:gd name="T23" fmla="*/ 16 h 68"/>
                <a:gd name="T24" fmla="*/ 49 w 49"/>
                <a:gd name="T25" fmla="*/ 56 h 68"/>
                <a:gd name="T26" fmla="*/ 43 w 49"/>
                <a:gd name="T27" fmla="*/ 67 h 68"/>
                <a:gd name="T28" fmla="*/ 37 w 49"/>
                <a:gd name="T29" fmla="*/ 68 h 68"/>
                <a:gd name="T30" fmla="*/ 11 w 49"/>
                <a:gd name="T31" fmla="*/ 42 h 68"/>
                <a:gd name="T32" fmla="*/ 33 w 49"/>
                <a:gd name="T33" fmla="*/ 57 h 68"/>
                <a:gd name="T34" fmla="*/ 39 w 49"/>
                <a:gd name="T35" fmla="*/ 59 h 68"/>
                <a:gd name="T36" fmla="*/ 40 w 49"/>
                <a:gd name="T37" fmla="*/ 56 h 68"/>
                <a:gd name="T38" fmla="*/ 40 w 49"/>
                <a:gd name="T39" fmla="*/ 16 h 68"/>
                <a:gd name="T40" fmla="*/ 38 w 49"/>
                <a:gd name="T41" fmla="*/ 10 h 68"/>
                <a:gd name="T42" fmla="*/ 33 w 49"/>
                <a:gd name="T43" fmla="*/ 10 h 68"/>
                <a:gd name="T44" fmla="*/ 11 w 49"/>
                <a:gd name="T45" fmla="*/ 25 h 68"/>
                <a:gd name="T46" fmla="*/ 11 w 49"/>
                <a:gd name="T47" fmla="*/ 26 h 68"/>
                <a:gd name="T48" fmla="*/ 11 w 49"/>
                <a:gd name="T49" fmla="*/ 41 h 68"/>
                <a:gd name="T50" fmla="*/ 11 w 49"/>
                <a:gd name="T51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8">
                  <a:moveTo>
                    <a:pt x="37" y="68"/>
                  </a:moveTo>
                  <a:cubicBezTo>
                    <a:pt x="34" y="68"/>
                    <a:pt x="31" y="67"/>
                    <a:pt x="28" y="6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1" y="42"/>
                    <a:pt x="2" y="42"/>
                    <a:pt x="2" y="4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5"/>
                    <a:pt x="1" y="25"/>
                  </a:cubicBezTo>
                  <a:cubicBezTo>
                    <a:pt x="0" y="23"/>
                    <a:pt x="1" y="20"/>
                    <a:pt x="3" y="1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0"/>
                    <a:pt x="38" y="0"/>
                    <a:pt x="42" y="2"/>
                  </a:cubicBezTo>
                  <a:cubicBezTo>
                    <a:pt x="47" y="5"/>
                    <a:pt x="49" y="10"/>
                    <a:pt x="49" y="1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1"/>
                    <a:pt x="47" y="65"/>
                    <a:pt x="43" y="67"/>
                  </a:cubicBezTo>
                  <a:cubicBezTo>
                    <a:pt x="41" y="68"/>
                    <a:pt x="39" y="68"/>
                    <a:pt x="37" y="68"/>
                  </a:cubicBezTo>
                  <a:close/>
                  <a:moveTo>
                    <a:pt x="11" y="42"/>
                  </a:moveTo>
                  <a:cubicBezTo>
                    <a:pt x="33" y="57"/>
                    <a:pt x="33" y="57"/>
                    <a:pt x="33" y="57"/>
                  </a:cubicBezTo>
                  <a:cubicBezTo>
                    <a:pt x="35" y="59"/>
                    <a:pt x="38" y="59"/>
                    <a:pt x="39" y="59"/>
                  </a:cubicBezTo>
                  <a:cubicBezTo>
                    <a:pt x="40" y="58"/>
                    <a:pt x="40" y="57"/>
                    <a:pt x="40" y="5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3"/>
                    <a:pt x="39" y="11"/>
                    <a:pt x="38" y="10"/>
                  </a:cubicBezTo>
                  <a:cubicBezTo>
                    <a:pt x="36" y="9"/>
                    <a:pt x="34" y="9"/>
                    <a:pt x="33" y="1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2"/>
                    <a:pt x="11" y="42"/>
                    <a:pt x="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4"/>
            <p:cNvSpPr/>
            <p:nvPr/>
          </p:nvSpPr>
          <p:spPr bwMode="auto">
            <a:xfrm>
              <a:off x="996950" y="1398588"/>
              <a:ext cx="750888" cy="241300"/>
            </a:xfrm>
            <a:custGeom>
              <a:avLst/>
              <a:gdLst>
                <a:gd name="T0" fmla="*/ 263 w 268"/>
                <a:gd name="T1" fmla="*/ 86 h 86"/>
                <a:gd name="T2" fmla="*/ 259 w 268"/>
                <a:gd name="T3" fmla="*/ 83 h 86"/>
                <a:gd name="T4" fmla="*/ 144 w 268"/>
                <a:gd name="T5" fmla="*/ 10 h 86"/>
                <a:gd name="T6" fmla="*/ 149 w 268"/>
                <a:gd name="T7" fmla="*/ 21 h 86"/>
                <a:gd name="T8" fmla="*/ 144 w 268"/>
                <a:gd name="T9" fmla="*/ 25 h 86"/>
                <a:gd name="T10" fmla="*/ 52 w 268"/>
                <a:gd name="T11" fmla="*/ 12 h 86"/>
                <a:gd name="T12" fmla="*/ 6 w 268"/>
                <a:gd name="T13" fmla="*/ 58 h 86"/>
                <a:gd name="T14" fmla="*/ 1 w 268"/>
                <a:gd name="T15" fmla="*/ 55 h 86"/>
                <a:gd name="T16" fmla="*/ 4 w 268"/>
                <a:gd name="T17" fmla="*/ 49 h 86"/>
                <a:gd name="T18" fmla="*/ 44 w 268"/>
                <a:gd name="T19" fmla="*/ 8 h 86"/>
                <a:gd name="T20" fmla="*/ 46 w 268"/>
                <a:gd name="T21" fmla="*/ 3 h 86"/>
                <a:gd name="T22" fmla="*/ 48 w 268"/>
                <a:gd name="T23" fmla="*/ 0 h 86"/>
                <a:gd name="T24" fmla="*/ 52 w 268"/>
                <a:gd name="T25" fmla="*/ 1 h 86"/>
                <a:gd name="T26" fmla="*/ 137 w 268"/>
                <a:gd name="T27" fmla="*/ 16 h 86"/>
                <a:gd name="T28" fmla="*/ 137 w 268"/>
                <a:gd name="T29" fmla="*/ 16 h 86"/>
                <a:gd name="T30" fmla="*/ 131 w 268"/>
                <a:gd name="T31" fmla="*/ 4 h 86"/>
                <a:gd name="T32" fmla="*/ 136 w 268"/>
                <a:gd name="T33" fmla="*/ 0 h 86"/>
                <a:gd name="T34" fmla="*/ 137 w 268"/>
                <a:gd name="T35" fmla="*/ 0 h 86"/>
                <a:gd name="T36" fmla="*/ 267 w 268"/>
                <a:gd name="T37" fmla="*/ 79 h 86"/>
                <a:gd name="T38" fmla="*/ 265 w 268"/>
                <a:gd name="T39" fmla="*/ 85 h 86"/>
                <a:gd name="T40" fmla="*/ 263 w 268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86">
                  <a:moveTo>
                    <a:pt x="263" y="86"/>
                  </a:moveTo>
                  <a:cubicBezTo>
                    <a:pt x="261" y="86"/>
                    <a:pt x="260" y="85"/>
                    <a:pt x="259" y="83"/>
                  </a:cubicBezTo>
                  <a:cubicBezTo>
                    <a:pt x="259" y="83"/>
                    <a:pt x="224" y="18"/>
                    <a:pt x="144" y="10"/>
                  </a:cubicBezTo>
                  <a:cubicBezTo>
                    <a:pt x="148" y="14"/>
                    <a:pt x="151" y="17"/>
                    <a:pt x="149" y="21"/>
                  </a:cubicBezTo>
                  <a:cubicBezTo>
                    <a:pt x="149" y="22"/>
                    <a:pt x="147" y="24"/>
                    <a:pt x="144" y="25"/>
                  </a:cubicBezTo>
                  <a:cubicBezTo>
                    <a:pt x="112" y="28"/>
                    <a:pt x="79" y="28"/>
                    <a:pt x="52" y="12"/>
                  </a:cubicBezTo>
                  <a:cubicBezTo>
                    <a:pt x="48" y="25"/>
                    <a:pt x="40" y="47"/>
                    <a:pt x="6" y="58"/>
                  </a:cubicBezTo>
                  <a:cubicBezTo>
                    <a:pt x="4" y="59"/>
                    <a:pt x="1" y="58"/>
                    <a:pt x="1" y="55"/>
                  </a:cubicBezTo>
                  <a:cubicBezTo>
                    <a:pt x="0" y="53"/>
                    <a:pt x="1" y="50"/>
                    <a:pt x="4" y="49"/>
                  </a:cubicBezTo>
                  <a:cubicBezTo>
                    <a:pt x="33" y="40"/>
                    <a:pt x="39" y="22"/>
                    <a:pt x="44" y="8"/>
                  </a:cubicBezTo>
                  <a:cubicBezTo>
                    <a:pt x="44" y="6"/>
                    <a:pt x="45" y="5"/>
                    <a:pt x="46" y="3"/>
                  </a:cubicBezTo>
                  <a:cubicBezTo>
                    <a:pt x="46" y="2"/>
                    <a:pt x="47" y="1"/>
                    <a:pt x="48" y="0"/>
                  </a:cubicBezTo>
                  <a:cubicBezTo>
                    <a:pt x="50" y="0"/>
                    <a:pt x="51" y="0"/>
                    <a:pt x="52" y="1"/>
                  </a:cubicBezTo>
                  <a:cubicBezTo>
                    <a:pt x="77" y="18"/>
                    <a:pt x="107" y="18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3" y="11"/>
                    <a:pt x="129" y="8"/>
                    <a:pt x="131" y="4"/>
                  </a:cubicBezTo>
                  <a:cubicBezTo>
                    <a:pt x="131" y="3"/>
                    <a:pt x="132" y="1"/>
                    <a:pt x="136" y="0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227" y="5"/>
                    <a:pt x="267" y="78"/>
                    <a:pt x="267" y="79"/>
                  </a:cubicBezTo>
                  <a:cubicBezTo>
                    <a:pt x="268" y="81"/>
                    <a:pt x="267" y="84"/>
                    <a:pt x="265" y="85"/>
                  </a:cubicBezTo>
                  <a:cubicBezTo>
                    <a:pt x="264" y="85"/>
                    <a:pt x="264" y="86"/>
                    <a:pt x="26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35"/>
            <p:cNvSpPr/>
            <p:nvPr/>
          </p:nvSpPr>
          <p:spPr bwMode="auto">
            <a:xfrm>
              <a:off x="1081088" y="1208088"/>
              <a:ext cx="114300" cy="92075"/>
            </a:xfrm>
            <a:custGeom>
              <a:avLst/>
              <a:gdLst>
                <a:gd name="T0" fmla="*/ 31 w 41"/>
                <a:gd name="T1" fmla="*/ 33 h 33"/>
                <a:gd name="T2" fmla="*/ 28 w 41"/>
                <a:gd name="T3" fmla="*/ 32 h 33"/>
                <a:gd name="T4" fmla="*/ 5 w 41"/>
                <a:gd name="T5" fmla="*/ 26 h 33"/>
                <a:gd name="T6" fmla="*/ 0 w 41"/>
                <a:gd name="T7" fmla="*/ 22 h 33"/>
                <a:gd name="T8" fmla="*/ 4 w 41"/>
                <a:gd name="T9" fmla="*/ 16 h 33"/>
                <a:gd name="T10" fmla="*/ 26 w 41"/>
                <a:gd name="T11" fmla="*/ 20 h 33"/>
                <a:gd name="T12" fmla="*/ 32 w 41"/>
                <a:gd name="T13" fmla="*/ 2 h 33"/>
                <a:gd name="T14" fmla="*/ 39 w 41"/>
                <a:gd name="T15" fmla="*/ 1 h 33"/>
                <a:gd name="T16" fmla="*/ 39 w 41"/>
                <a:gd name="T17" fmla="*/ 8 h 33"/>
                <a:gd name="T18" fmla="*/ 36 w 41"/>
                <a:gd name="T19" fmla="*/ 28 h 33"/>
                <a:gd name="T20" fmla="*/ 34 w 41"/>
                <a:gd name="T21" fmla="*/ 33 h 33"/>
                <a:gd name="T22" fmla="*/ 31 w 41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1" y="33"/>
                  </a:moveTo>
                  <a:cubicBezTo>
                    <a:pt x="30" y="33"/>
                    <a:pt x="29" y="33"/>
                    <a:pt x="28" y="32"/>
                  </a:cubicBezTo>
                  <a:cubicBezTo>
                    <a:pt x="28" y="31"/>
                    <a:pt x="20" y="24"/>
                    <a:pt x="5" y="26"/>
                  </a:cubicBezTo>
                  <a:cubicBezTo>
                    <a:pt x="2" y="26"/>
                    <a:pt x="0" y="24"/>
                    <a:pt x="0" y="22"/>
                  </a:cubicBezTo>
                  <a:cubicBezTo>
                    <a:pt x="0" y="19"/>
                    <a:pt x="1" y="17"/>
                    <a:pt x="4" y="16"/>
                  </a:cubicBezTo>
                  <a:cubicBezTo>
                    <a:pt x="14" y="15"/>
                    <a:pt x="21" y="17"/>
                    <a:pt x="26" y="20"/>
                  </a:cubicBezTo>
                  <a:cubicBezTo>
                    <a:pt x="26" y="14"/>
                    <a:pt x="28" y="7"/>
                    <a:pt x="32" y="2"/>
                  </a:cubicBezTo>
                  <a:cubicBezTo>
                    <a:pt x="34" y="0"/>
                    <a:pt x="37" y="0"/>
                    <a:pt x="39" y="1"/>
                  </a:cubicBezTo>
                  <a:cubicBezTo>
                    <a:pt x="41" y="3"/>
                    <a:pt x="41" y="6"/>
                    <a:pt x="39" y="8"/>
                  </a:cubicBezTo>
                  <a:cubicBezTo>
                    <a:pt x="33" y="15"/>
                    <a:pt x="36" y="27"/>
                    <a:pt x="36" y="28"/>
                  </a:cubicBezTo>
                  <a:cubicBezTo>
                    <a:pt x="36" y="30"/>
                    <a:pt x="35" y="32"/>
                    <a:pt x="34" y="33"/>
                  </a:cubicBezTo>
                  <a:cubicBezTo>
                    <a:pt x="33" y="33"/>
                    <a:pt x="32" y="33"/>
                    <a:pt x="3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6"/>
            <p:cNvSpPr/>
            <p:nvPr/>
          </p:nvSpPr>
          <p:spPr bwMode="auto">
            <a:xfrm>
              <a:off x="1198563" y="1603375"/>
              <a:ext cx="25400" cy="61912"/>
            </a:xfrm>
            <a:custGeom>
              <a:avLst/>
              <a:gdLst>
                <a:gd name="T0" fmla="*/ 4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4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4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4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7"/>
            <p:cNvSpPr/>
            <p:nvPr/>
          </p:nvSpPr>
          <p:spPr bwMode="auto">
            <a:xfrm>
              <a:off x="1530350" y="1603375"/>
              <a:ext cx="25400" cy="61912"/>
            </a:xfrm>
            <a:custGeom>
              <a:avLst/>
              <a:gdLst>
                <a:gd name="T0" fmla="*/ 5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5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5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5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1" name="Freeform 38"/>
          <p:cNvSpPr>
            <a:spLocks noEditPoints="1"/>
          </p:cNvSpPr>
          <p:nvPr/>
        </p:nvSpPr>
        <p:spPr bwMode="auto">
          <a:xfrm>
            <a:off x="2738579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4012757" y="2367055"/>
            <a:ext cx="633344" cy="593760"/>
            <a:chOff x="2624138" y="1131888"/>
            <a:chExt cx="939800" cy="881062"/>
          </a:xfrm>
          <a:solidFill>
            <a:srgbClr val="FC621E"/>
          </a:solidFill>
        </p:grpSpPr>
        <p:sp>
          <p:nvSpPr>
            <p:cNvPr id="143" name="Freeform 39"/>
            <p:cNvSpPr>
              <a:spLocks noEditPoints="1"/>
            </p:cNvSpPr>
            <p:nvPr/>
          </p:nvSpPr>
          <p:spPr bwMode="auto">
            <a:xfrm>
              <a:off x="2713038" y="1131888"/>
              <a:ext cx="760413" cy="757237"/>
            </a:xfrm>
            <a:custGeom>
              <a:avLst/>
              <a:gdLst>
                <a:gd name="T0" fmla="*/ 133 w 271"/>
                <a:gd name="T1" fmla="*/ 270 h 270"/>
                <a:gd name="T2" fmla="*/ 81 w 271"/>
                <a:gd name="T3" fmla="*/ 260 h 270"/>
                <a:gd name="T4" fmla="*/ 0 w 271"/>
                <a:gd name="T5" fmla="*/ 135 h 270"/>
                <a:gd name="T6" fmla="*/ 136 w 271"/>
                <a:gd name="T7" fmla="*/ 0 h 270"/>
                <a:gd name="T8" fmla="*/ 271 w 271"/>
                <a:gd name="T9" fmla="*/ 135 h 270"/>
                <a:gd name="T10" fmla="*/ 252 w 271"/>
                <a:gd name="T11" fmla="*/ 205 h 270"/>
                <a:gd name="T12" fmla="*/ 189 w 271"/>
                <a:gd name="T13" fmla="*/ 259 h 270"/>
                <a:gd name="T14" fmla="*/ 189 w 271"/>
                <a:gd name="T15" fmla="*/ 259 h 270"/>
                <a:gd name="T16" fmla="*/ 133 w 271"/>
                <a:gd name="T17" fmla="*/ 270 h 270"/>
                <a:gd name="T18" fmla="*/ 136 w 271"/>
                <a:gd name="T19" fmla="*/ 9 h 270"/>
                <a:gd name="T20" fmla="*/ 9 w 271"/>
                <a:gd name="T21" fmla="*/ 135 h 270"/>
                <a:gd name="T22" fmla="*/ 85 w 271"/>
                <a:gd name="T23" fmla="*/ 251 h 270"/>
                <a:gd name="T24" fmla="*/ 186 w 271"/>
                <a:gd name="T25" fmla="*/ 250 h 270"/>
                <a:gd name="T26" fmla="*/ 244 w 271"/>
                <a:gd name="T27" fmla="*/ 200 h 270"/>
                <a:gd name="T28" fmla="*/ 262 w 271"/>
                <a:gd name="T29" fmla="*/ 135 h 270"/>
                <a:gd name="T30" fmla="*/ 136 w 271"/>
                <a:gd name="T31" fmla="*/ 9 h 270"/>
                <a:gd name="T32" fmla="*/ 188 w 271"/>
                <a:gd name="T33" fmla="*/ 254 h 270"/>
                <a:gd name="T34" fmla="*/ 188 w 271"/>
                <a:gd name="T35" fmla="*/ 25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1" h="270">
                  <a:moveTo>
                    <a:pt x="133" y="270"/>
                  </a:moveTo>
                  <a:cubicBezTo>
                    <a:pt x="115" y="270"/>
                    <a:pt x="98" y="267"/>
                    <a:pt x="81" y="260"/>
                  </a:cubicBezTo>
                  <a:cubicBezTo>
                    <a:pt x="32" y="238"/>
                    <a:pt x="0" y="189"/>
                    <a:pt x="0" y="135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0" y="0"/>
                    <a:pt x="271" y="61"/>
                    <a:pt x="271" y="135"/>
                  </a:cubicBezTo>
                  <a:cubicBezTo>
                    <a:pt x="271" y="160"/>
                    <a:pt x="265" y="184"/>
                    <a:pt x="252" y="205"/>
                  </a:cubicBezTo>
                  <a:cubicBezTo>
                    <a:pt x="238" y="228"/>
                    <a:pt x="216" y="247"/>
                    <a:pt x="189" y="259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71" y="266"/>
                    <a:pt x="152" y="270"/>
                    <a:pt x="133" y="270"/>
                  </a:cubicBezTo>
                  <a:close/>
                  <a:moveTo>
                    <a:pt x="136" y="9"/>
                  </a:moveTo>
                  <a:cubicBezTo>
                    <a:pt x="66" y="9"/>
                    <a:pt x="9" y="66"/>
                    <a:pt x="9" y="135"/>
                  </a:cubicBezTo>
                  <a:cubicBezTo>
                    <a:pt x="9" y="186"/>
                    <a:pt x="39" y="231"/>
                    <a:pt x="85" y="251"/>
                  </a:cubicBezTo>
                  <a:cubicBezTo>
                    <a:pt x="116" y="265"/>
                    <a:pt x="153" y="264"/>
                    <a:pt x="186" y="250"/>
                  </a:cubicBezTo>
                  <a:cubicBezTo>
                    <a:pt x="210" y="240"/>
                    <a:pt x="231" y="222"/>
                    <a:pt x="244" y="200"/>
                  </a:cubicBezTo>
                  <a:cubicBezTo>
                    <a:pt x="256" y="181"/>
                    <a:pt x="262" y="158"/>
                    <a:pt x="262" y="135"/>
                  </a:cubicBezTo>
                  <a:cubicBezTo>
                    <a:pt x="262" y="66"/>
                    <a:pt x="205" y="9"/>
                    <a:pt x="136" y="9"/>
                  </a:cubicBezTo>
                  <a:close/>
                  <a:moveTo>
                    <a:pt x="188" y="254"/>
                  </a:moveTo>
                  <a:cubicBezTo>
                    <a:pt x="188" y="254"/>
                    <a:pt x="188" y="254"/>
                    <a:pt x="188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40"/>
            <p:cNvSpPr/>
            <p:nvPr/>
          </p:nvSpPr>
          <p:spPr bwMode="auto">
            <a:xfrm>
              <a:off x="3055938" y="1589088"/>
              <a:ext cx="80963" cy="50800"/>
            </a:xfrm>
            <a:custGeom>
              <a:avLst/>
              <a:gdLst>
                <a:gd name="T0" fmla="*/ 5 w 29"/>
                <a:gd name="T1" fmla="*/ 17 h 18"/>
                <a:gd name="T2" fmla="*/ 4 w 29"/>
                <a:gd name="T3" fmla="*/ 17 h 18"/>
                <a:gd name="T4" fmla="*/ 0 w 29"/>
                <a:gd name="T5" fmla="*/ 12 h 18"/>
                <a:gd name="T6" fmla="*/ 14 w 29"/>
                <a:gd name="T7" fmla="*/ 0 h 18"/>
                <a:gd name="T8" fmla="*/ 28 w 29"/>
                <a:gd name="T9" fmla="*/ 12 h 18"/>
                <a:gd name="T10" fmla="*/ 24 w 29"/>
                <a:gd name="T11" fmla="*/ 17 h 18"/>
                <a:gd name="T12" fmla="*/ 19 w 29"/>
                <a:gd name="T13" fmla="*/ 13 h 18"/>
                <a:gd name="T14" fmla="*/ 14 w 29"/>
                <a:gd name="T15" fmla="*/ 9 h 18"/>
                <a:gd name="T16" fmla="*/ 9 w 29"/>
                <a:gd name="T17" fmla="*/ 13 h 18"/>
                <a:gd name="T18" fmla="*/ 5 w 29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1" y="5"/>
                    <a:pt x="7" y="0"/>
                    <a:pt x="14" y="0"/>
                  </a:cubicBezTo>
                  <a:cubicBezTo>
                    <a:pt x="21" y="0"/>
                    <a:pt x="27" y="5"/>
                    <a:pt x="28" y="12"/>
                  </a:cubicBezTo>
                  <a:cubicBezTo>
                    <a:pt x="29" y="14"/>
                    <a:pt x="27" y="17"/>
                    <a:pt x="24" y="17"/>
                  </a:cubicBezTo>
                  <a:cubicBezTo>
                    <a:pt x="22" y="18"/>
                    <a:pt x="19" y="16"/>
                    <a:pt x="19" y="13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2" y="9"/>
                    <a:pt x="10" y="11"/>
                    <a:pt x="9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41"/>
            <p:cNvSpPr/>
            <p:nvPr/>
          </p:nvSpPr>
          <p:spPr bwMode="auto">
            <a:xfrm>
              <a:off x="2674938" y="1560513"/>
              <a:ext cx="96838" cy="131762"/>
            </a:xfrm>
            <a:custGeom>
              <a:avLst/>
              <a:gdLst>
                <a:gd name="T0" fmla="*/ 27 w 35"/>
                <a:gd name="T1" fmla="*/ 47 h 47"/>
                <a:gd name="T2" fmla="*/ 4 w 35"/>
                <a:gd name="T3" fmla="*/ 30 h 47"/>
                <a:gd name="T4" fmla="*/ 17 w 35"/>
                <a:gd name="T5" fmla="*/ 1 h 47"/>
                <a:gd name="T6" fmla="*/ 23 w 35"/>
                <a:gd name="T7" fmla="*/ 3 h 47"/>
                <a:gd name="T8" fmla="*/ 21 w 35"/>
                <a:gd name="T9" fmla="*/ 9 h 47"/>
                <a:gd name="T10" fmla="*/ 13 w 35"/>
                <a:gd name="T11" fmla="*/ 27 h 47"/>
                <a:gd name="T12" fmla="*/ 29 w 35"/>
                <a:gd name="T13" fmla="*/ 37 h 47"/>
                <a:gd name="T14" fmla="*/ 34 w 35"/>
                <a:gd name="T15" fmla="*/ 41 h 47"/>
                <a:gd name="T16" fmla="*/ 30 w 35"/>
                <a:gd name="T17" fmla="*/ 47 h 47"/>
                <a:gd name="T18" fmla="*/ 27 w 35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7">
                  <a:moveTo>
                    <a:pt x="27" y="47"/>
                  </a:moveTo>
                  <a:cubicBezTo>
                    <a:pt x="16" y="47"/>
                    <a:pt x="7" y="40"/>
                    <a:pt x="4" y="30"/>
                  </a:cubicBezTo>
                  <a:cubicBezTo>
                    <a:pt x="0" y="18"/>
                    <a:pt x="6" y="6"/>
                    <a:pt x="17" y="1"/>
                  </a:cubicBezTo>
                  <a:cubicBezTo>
                    <a:pt x="19" y="0"/>
                    <a:pt x="22" y="1"/>
                    <a:pt x="23" y="3"/>
                  </a:cubicBezTo>
                  <a:cubicBezTo>
                    <a:pt x="24" y="5"/>
                    <a:pt x="23" y="8"/>
                    <a:pt x="21" y="9"/>
                  </a:cubicBezTo>
                  <a:cubicBezTo>
                    <a:pt x="14" y="12"/>
                    <a:pt x="11" y="20"/>
                    <a:pt x="13" y="27"/>
                  </a:cubicBezTo>
                  <a:cubicBezTo>
                    <a:pt x="15" y="34"/>
                    <a:pt x="22" y="39"/>
                    <a:pt x="29" y="37"/>
                  </a:cubicBezTo>
                  <a:cubicBezTo>
                    <a:pt x="32" y="37"/>
                    <a:pt x="34" y="39"/>
                    <a:pt x="34" y="41"/>
                  </a:cubicBezTo>
                  <a:cubicBezTo>
                    <a:pt x="35" y="44"/>
                    <a:pt x="33" y="46"/>
                    <a:pt x="30" y="47"/>
                  </a:cubicBezTo>
                  <a:cubicBezTo>
                    <a:pt x="29" y="47"/>
                    <a:pt x="28" y="47"/>
                    <a:pt x="2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42"/>
            <p:cNvSpPr/>
            <p:nvPr/>
          </p:nvSpPr>
          <p:spPr bwMode="auto">
            <a:xfrm>
              <a:off x="3417888" y="1558925"/>
              <a:ext cx="92075" cy="133350"/>
            </a:xfrm>
            <a:custGeom>
              <a:avLst/>
              <a:gdLst>
                <a:gd name="T0" fmla="*/ 6 w 33"/>
                <a:gd name="T1" fmla="*/ 48 h 48"/>
                <a:gd name="T2" fmla="*/ 4 w 33"/>
                <a:gd name="T3" fmla="*/ 48 h 48"/>
                <a:gd name="T4" fmla="*/ 0 w 33"/>
                <a:gd name="T5" fmla="*/ 43 h 48"/>
                <a:gd name="T6" fmla="*/ 5 w 33"/>
                <a:gd name="T7" fmla="*/ 39 h 48"/>
                <a:gd name="T8" fmla="*/ 21 w 33"/>
                <a:gd name="T9" fmla="*/ 27 h 48"/>
                <a:gd name="T10" fmla="*/ 12 w 33"/>
                <a:gd name="T11" fmla="*/ 10 h 48"/>
                <a:gd name="T12" fmla="*/ 10 w 33"/>
                <a:gd name="T13" fmla="*/ 4 h 48"/>
                <a:gd name="T14" fmla="*/ 16 w 33"/>
                <a:gd name="T15" fmla="*/ 1 h 48"/>
                <a:gd name="T16" fmla="*/ 30 w 33"/>
                <a:gd name="T17" fmla="*/ 30 h 48"/>
                <a:gd name="T18" fmla="*/ 6 w 33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8">
                  <a:moveTo>
                    <a:pt x="6" y="48"/>
                  </a:moveTo>
                  <a:cubicBezTo>
                    <a:pt x="5" y="48"/>
                    <a:pt x="5" y="48"/>
                    <a:pt x="4" y="48"/>
                  </a:cubicBezTo>
                  <a:cubicBezTo>
                    <a:pt x="1" y="47"/>
                    <a:pt x="0" y="45"/>
                    <a:pt x="0" y="43"/>
                  </a:cubicBezTo>
                  <a:cubicBezTo>
                    <a:pt x="0" y="40"/>
                    <a:pt x="2" y="38"/>
                    <a:pt x="5" y="39"/>
                  </a:cubicBezTo>
                  <a:cubicBezTo>
                    <a:pt x="12" y="39"/>
                    <a:pt x="19" y="35"/>
                    <a:pt x="21" y="27"/>
                  </a:cubicBezTo>
                  <a:cubicBezTo>
                    <a:pt x="23" y="20"/>
                    <a:pt x="19" y="13"/>
                    <a:pt x="12" y="10"/>
                  </a:cubicBezTo>
                  <a:cubicBezTo>
                    <a:pt x="10" y="9"/>
                    <a:pt x="9" y="6"/>
                    <a:pt x="10" y="4"/>
                  </a:cubicBezTo>
                  <a:cubicBezTo>
                    <a:pt x="11" y="1"/>
                    <a:pt x="13" y="0"/>
                    <a:pt x="16" y="1"/>
                  </a:cubicBezTo>
                  <a:cubicBezTo>
                    <a:pt x="27" y="6"/>
                    <a:pt x="33" y="18"/>
                    <a:pt x="30" y="30"/>
                  </a:cubicBezTo>
                  <a:cubicBezTo>
                    <a:pt x="27" y="40"/>
                    <a:pt x="17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43"/>
            <p:cNvSpPr/>
            <p:nvPr/>
          </p:nvSpPr>
          <p:spPr bwMode="auto">
            <a:xfrm>
              <a:off x="3019425" y="1679575"/>
              <a:ext cx="149225" cy="63500"/>
            </a:xfrm>
            <a:custGeom>
              <a:avLst/>
              <a:gdLst>
                <a:gd name="T0" fmla="*/ 27 w 53"/>
                <a:gd name="T1" fmla="*/ 23 h 23"/>
                <a:gd name="T2" fmla="*/ 27 w 53"/>
                <a:gd name="T3" fmla="*/ 23 h 23"/>
                <a:gd name="T4" fmla="*/ 1 w 53"/>
                <a:gd name="T5" fmla="*/ 8 h 23"/>
                <a:gd name="T6" fmla="*/ 3 w 53"/>
                <a:gd name="T7" fmla="*/ 2 h 23"/>
                <a:gd name="T8" fmla="*/ 9 w 53"/>
                <a:gd name="T9" fmla="*/ 4 h 23"/>
                <a:gd name="T10" fmla="*/ 27 w 53"/>
                <a:gd name="T11" fmla="*/ 14 h 23"/>
                <a:gd name="T12" fmla="*/ 44 w 53"/>
                <a:gd name="T13" fmla="*/ 4 h 23"/>
                <a:gd name="T14" fmla="*/ 50 w 53"/>
                <a:gd name="T15" fmla="*/ 2 h 23"/>
                <a:gd name="T16" fmla="*/ 52 w 53"/>
                <a:gd name="T17" fmla="*/ 8 h 23"/>
                <a:gd name="T18" fmla="*/ 27 w 53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3" y="10"/>
                    <a:pt x="19" y="14"/>
                    <a:pt x="27" y="14"/>
                  </a:cubicBezTo>
                  <a:cubicBezTo>
                    <a:pt x="34" y="14"/>
                    <a:pt x="41" y="10"/>
                    <a:pt x="44" y="4"/>
                  </a:cubicBezTo>
                  <a:cubicBezTo>
                    <a:pt x="45" y="1"/>
                    <a:pt x="48" y="0"/>
                    <a:pt x="50" y="2"/>
                  </a:cubicBezTo>
                  <a:cubicBezTo>
                    <a:pt x="52" y="3"/>
                    <a:pt x="53" y="6"/>
                    <a:pt x="52" y="8"/>
                  </a:cubicBezTo>
                  <a:cubicBezTo>
                    <a:pt x="47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44"/>
            <p:cNvSpPr/>
            <p:nvPr/>
          </p:nvSpPr>
          <p:spPr bwMode="auto">
            <a:xfrm>
              <a:off x="2713038" y="1401763"/>
              <a:ext cx="760413" cy="150812"/>
            </a:xfrm>
            <a:custGeom>
              <a:avLst/>
              <a:gdLst>
                <a:gd name="T0" fmla="*/ 131 w 271"/>
                <a:gd name="T1" fmla="*/ 54 h 54"/>
                <a:gd name="T2" fmla="*/ 119 w 271"/>
                <a:gd name="T3" fmla="*/ 54 h 54"/>
                <a:gd name="T4" fmla="*/ 107 w 271"/>
                <a:gd name="T5" fmla="*/ 28 h 54"/>
                <a:gd name="T6" fmla="*/ 95 w 271"/>
                <a:gd name="T7" fmla="*/ 53 h 54"/>
                <a:gd name="T8" fmla="*/ 63 w 271"/>
                <a:gd name="T9" fmla="*/ 50 h 54"/>
                <a:gd name="T10" fmla="*/ 55 w 271"/>
                <a:gd name="T11" fmla="*/ 28 h 54"/>
                <a:gd name="T12" fmla="*/ 37 w 271"/>
                <a:gd name="T13" fmla="*/ 47 h 54"/>
                <a:gd name="T14" fmla="*/ 4 w 271"/>
                <a:gd name="T15" fmla="*/ 40 h 54"/>
                <a:gd name="T16" fmla="*/ 0 w 271"/>
                <a:gd name="T17" fmla="*/ 35 h 54"/>
                <a:gd name="T18" fmla="*/ 6 w 271"/>
                <a:gd name="T19" fmla="*/ 31 h 54"/>
                <a:gd name="T20" fmla="*/ 37 w 271"/>
                <a:gd name="T21" fmla="*/ 37 h 54"/>
                <a:gd name="T22" fmla="*/ 55 w 271"/>
                <a:gd name="T23" fmla="*/ 10 h 54"/>
                <a:gd name="T24" fmla="*/ 60 w 271"/>
                <a:gd name="T25" fmla="*/ 7 h 54"/>
                <a:gd name="T26" fmla="*/ 63 w 271"/>
                <a:gd name="T27" fmla="*/ 12 h 54"/>
                <a:gd name="T28" fmla="*/ 66 w 271"/>
                <a:gd name="T29" fmla="*/ 41 h 54"/>
                <a:gd name="T30" fmla="*/ 93 w 271"/>
                <a:gd name="T31" fmla="*/ 43 h 54"/>
                <a:gd name="T32" fmla="*/ 102 w 271"/>
                <a:gd name="T33" fmla="*/ 4 h 54"/>
                <a:gd name="T34" fmla="*/ 107 w 271"/>
                <a:gd name="T35" fmla="*/ 0 h 54"/>
                <a:gd name="T36" fmla="*/ 111 w 271"/>
                <a:gd name="T37" fmla="*/ 4 h 54"/>
                <a:gd name="T38" fmla="*/ 121 w 271"/>
                <a:gd name="T39" fmla="*/ 44 h 54"/>
                <a:gd name="T40" fmla="*/ 201 w 271"/>
                <a:gd name="T41" fmla="*/ 41 h 54"/>
                <a:gd name="T42" fmla="*/ 199 w 271"/>
                <a:gd name="T43" fmla="*/ 10 h 54"/>
                <a:gd name="T44" fmla="*/ 203 w 271"/>
                <a:gd name="T45" fmla="*/ 6 h 54"/>
                <a:gd name="T46" fmla="*/ 208 w 271"/>
                <a:gd name="T47" fmla="*/ 8 h 54"/>
                <a:gd name="T48" fmla="*/ 225 w 271"/>
                <a:gd name="T49" fmla="*/ 38 h 54"/>
                <a:gd name="T50" fmla="*/ 265 w 271"/>
                <a:gd name="T51" fmla="*/ 30 h 54"/>
                <a:gd name="T52" fmla="*/ 271 w 271"/>
                <a:gd name="T53" fmla="*/ 33 h 54"/>
                <a:gd name="T54" fmla="*/ 267 w 271"/>
                <a:gd name="T55" fmla="*/ 39 h 54"/>
                <a:gd name="T56" fmla="*/ 225 w 271"/>
                <a:gd name="T57" fmla="*/ 47 h 54"/>
                <a:gd name="T58" fmla="*/ 210 w 271"/>
                <a:gd name="T59" fmla="*/ 31 h 54"/>
                <a:gd name="T60" fmla="*/ 205 w 271"/>
                <a:gd name="T61" fmla="*/ 50 h 54"/>
                <a:gd name="T62" fmla="*/ 131 w 271"/>
                <a:gd name="T6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54">
                  <a:moveTo>
                    <a:pt x="131" y="54"/>
                  </a:moveTo>
                  <a:cubicBezTo>
                    <a:pt x="127" y="54"/>
                    <a:pt x="123" y="54"/>
                    <a:pt x="119" y="54"/>
                  </a:cubicBezTo>
                  <a:cubicBezTo>
                    <a:pt x="116" y="54"/>
                    <a:pt x="113" y="53"/>
                    <a:pt x="107" y="28"/>
                  </a:cubicBezTo>
                  <a:cubicBezTo>
                    <a:pt x="101" y="53"/>
                    <a:pt x="98" y="53"/>
                    <a:pt x="95" y="53"/>
                  </a:cubicBezTo>
                  <a:cubicBezTo>
                    <a:pt x="84" y="52"/>
                    <a:pt x="73" y="51"/>
                    <a:pt x="63" y="50"/>
                  </a:cubicBezTo>
                  <a:cubicBezTo>
                    <a:pt x="60" y="50"/>
                    <a:pt x="56" y="49"/>
                    <a:pt x="55" y="28"/>
                  </a:cubicBezTo>
                  <a:cubicBezTo>
                    <a:pt x="43" y="48"/>
                    <a:pt x="39" y="47"/>
                    <a:pt x="37" y="47"/>
                  </a:cubicBezTo>
                  <a:cubicBezTo>
                    <a:pt x="25" y="45"/>
                    <a:pt x="14" y="43"/>
                    <a:pt x="4" y="40"/>
                  </a:cubicBezTo>
                  <a:cubicBezTo>
                    <a:pt x="1" y="40"/>
                    <a:pt x="0" y="37"/>
                    <a:pt x="0" y="35"/>
                  </a:cubicBezTo>
                  <a:cubicBezTo>
                    <a:pt x="1" y="32"/>
                    <a:pt x="3" y="31"/>
                    <a:pt x="6" y="31"/>
                  </a:cubicBezTo>
                  <a:cubicBezTo>
                    <a:pt x="16" y="34"/>
                    <a:pt x="26" y="36"/>
                    <a:pt x="37" y="37"/>
                  </a:cubicBezTo>
                  <a:cubicBezTo>
                    <a:pt x="40" y="34"/>
                    <a:pt x="49" y="21"/>
                    <a:pt x="55" y="10"/>
                  </a:cubicBezTo>
                  <a:cubicBezTo>
                    <a:pt x="56" y="8"/>
                    <a:pt x="58" y="7"/>
                    <a:pt x="60" y="7"/>
                  </a:cubicBezTo>
                  <a:cubicBezTo>
                    <a:pt x="62" y="8"/>
                    <a:pt x="63" y="10"/>
                    <a:pt x="63" y="12"/>
                  </a:cubicBezTo>
                  <a:cubicBezTo>
                    <a:pt x="63" y="23"/>
                    <a:pt x="64" y="37"/>
                    <a:pt x="66" y="41"/>
                  </a:cubicBezTo>
                  <a:cubicBezTo>
                    <a:pt x="75" y="42"/>
                    <a:pt x="84" y="43"/>
                    <a:pt x="93" y="43"/>
                  </a:cubicBezTo>
                  <a:cubicBezTo>
                    <a:pt x="95" y="38"/>
                    <a:pt x="99" y="20"/>
                    <a:pt x="102" y="4"/>
                  </a:cubicBezTo>
                  <a:cubicBezTo>
                    <a:pt x="103" y="2"/>
                    <a:pt x="104" y="0"/>
                    <a:pt x="107" y="0"/>
                  </a:cubicBezTo>
                  <a:cubicBezTo>
                    <a:pt x="109" y="0"/>
                    <a:pt x="111" y="2"/>
                    <a:pt x="111" y="4"/>
                  </a:cubicBezTo>
                  <a:cubicBezTo>
                    <a:pt x="114" y="20"/>
                    <a:pt x="119" y="39"/>
                    <a:pt x="121" y="44"/>
                  </a:cubicBezTo>
                  <a:cubicBezTo>
                    <a:pt x="148" y="45"/>
                    <a:pt x="175" y="44"/>
                    <a:pt x="201" y="41"/>
                  </a:cubicBezTo>
                  <a:cubicBezTo>
                    <a:pt x="201" y="35"/>
                    <a:pt x="200" y="22"/>
                    <a:pt x="199" y="10"/>
                  </a:cubicBezTo>
                  <a:cubicBezTo>
                    <a:pt x="199" y="8"/>
                    <a:pt x="201" y="6"/>
                    <a:pt x="203" y="6"/>
                  </a:cubicBezTo>
                  <a:cubicBezTo>
                    <a:pt x="205" y="5"/>
                    <a:pt x="207" y="6"/>
                    <a:pt x="208" y="8"/>
                  </a:cubicBezTo>
                  <a:cubicBezTo>
                    <a:pt x="214" y="20"/>
                    <a:pt x="222" y="34"/>
                    <a:pt x="225" y="38"/>
                  </a:cubicBezTo>
                  <a:cubicBezTo>
                    <a:pt x="239" y="35"/>
                    <a:pt x="252" y="33"/>
                    <a:pt x="265" y="30"/>
                  </a:cubicBezTo>
                  <a:cubicBezTo>
                    <a:pt x="267" y="29"/>
                    <a:pt x="270" y="31"/>
                    <a:pt x="271" y="33"/>
                  </a:cubicBezTo>
                  <a:cubicBezTo>
                    <a:pt x="271" y="36"/>
                    <a:pt x="270" y="38"/>
                    <a:pt x="267" y="39"/>
                  </a:cubicBezTo>
                  <a:cubicBezTo>
                    <a:pt x="253" y="42"/>
                    <a:pt x="239" y="45"/>
                    <a:pt x="225" y="47"/>
                  </a:cubicBezTo>
                  <a:cubicBezTo>
                    <a:pt x="222" y="47"/>
                    <a:pt x="219" y="48"/>
                    <a:pt x="210" y="31"/>
                  </a:cubicBezTo>
                  <a:cubicBezTo>
                    <a:pt x="210" y="49"/>
                    <a:pt x="208" y="49"/>
                    <a:pt x="205" y="50"/>
                  </a:cubicBezTo>
                  <a:cubicBezTo>
                    <a:pt x="180" y="52"/>
                    <a:pt x="156" y="54"/>
                    <a:pt x="1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45"/>
            <p:cNvSpPr/>
            <p:nvPr/>
          </p:nvSpPr>
          <p:spPr bwMode="auto">
            <a:xfrm>
              <a:off x="2916238" y="1555750"/>
              <a:ext cx="23813" cy="58737"/>
            </a:xfrm>
            <a:custGeom>
              <a:avLst/>
              <a:gdLst>
                <a:gd name="T0" fmla="*/ 5 w 9"/>
                <a:gd name="T1" fmla="*/ 21 h 21"/>
                <a:gd name="T2" fmla="*/ 0 w 9"/>
                <a:gd name="T3" fmla="*/ 17 h 21"/>
                <a:gd name="T4" fmla="*/ 0 w 9"/>
                <a:gd name="T5" fmla="*/ 5 h 21"/>
                <a:gd name="T6" fmla="*/ 5 w 9"/>
                <a:gd name="T7" fmla="*/ 0 h 21"/>
                <a:gd name="T8" fmla="*/ 9 w 9"/>
                <a:gd name="T9" fmla="*/ 5 h 21"/>
                <a:gd name="T10" fmla="*/ 9 w 9"/>
                <a:gd name="T11" fmla="*/ 17 h 21"/>
                <a:gd name="T12" fmla="*/ 5 w 9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5" y="21"/>
                  </a:moveTo>
                  <a:cubicBezTo>
                    <a:pt x="2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46"/>
            <p:cNvSpPr/>
            <p:nvPr/>
          </p:nvSpPr>
          <p:spPr bwMode="auto">
            <a:xfrm>
              <a:off x="3246438" y="1555750"/>
              <a:ext cx="28575" cy="58737"/>
            </a:xfrm>
            <a:custGeom>
              <a:avLst/>
              <a:gdLst>
                <a:gd name="T0" fmla="*/ 5 w 10"/>
                <a:gd name="T1" fmla="*/ 21 h 21"/>
                <a:gd name="T2" fmla="*/ 0 w 10"/>
                <a:gd name="T3" fmla="*/ 17 h 21"/>
                <a:gd name="T4" fmla="*/ 0 w 10"/>
                <a:gd name="T5" fmla="*/ 5 h 21"/>
                <a:gd name="T6" fmla="*/ 5 w 10"/>
                <a:gd name="T7" fmla="*/ 0 h 21"/>
                <a:gd name="T8" fmla="*/ 10 w 10"/>
                <a:gd name="T9" fmla="*/ 5 h 21"/>
                <a:gd name="T10" fmla="*/ 10 w 10"/>
                <a:gd name="T11" fmla="*/ 17 h 21"/>
                <a:gd name="T12" fmla="*/ 5 w 1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">
                  <a:moveTo>
                    <a:pt x="5" y="21"/>
                  </a:moveTo>
                  <a:cubicBezTo>
                    <a:pt x="3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8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47"/>
            <p:cNvSpPr>
              <a:spLocks noEditPoints="1"/>
            </p:cNvSpPr>
            <p:nvPr/>
          </p:nvSpPr>
          <p:spPr bwMode="auto">
            <a:xfrm>
              <a:off x="2733675" y="1695450"/>
              <a:ext cx="100013" cy="101600"/>
            </a:xfrm>
            <a:custGeom>
              <a:avLst/>
              <a:gdLst>
                <a:gd name="T0" fmla="*/ 22 w 36"/>
                <a:gd name="T1" fmla="*/ 36 h 36"/>
                <a:gd name="T2" fmla="*/ 20 w 36"/>
                <a:gd name="T3" fmla="*/ 36 h 36"/>
                <a:gd name="T4" fmla="*/ 12 w 36"/>
                <a:gd name="T5" fmla="*/ 31 h 36"/>
                <a:gd name="T6" fmla="*/ 4 w 36"/>
                <a:gd name="T7" fmla="*/ 20 h 36"/>
                <a:gd name="T8" fmla="*/ 6 w 36"/>
                <a:gd name="T9" fmla="*/ 3 h 36"/>
                <a:gd name="T10" fmla="*/ 15 w 36"/>
                <a:gd name="T11" fmla="*/ 1 h 36"/>
                <a:gd name="T12" fmla="*/ 24 w 36"/>
                <a:gd name="T13" fmla="*/ 5 h 36"/>
                <a:gd name="T14" fmla="*/ 32 w 36"/>
                <a:gd name="T15" fmla="*/ 16 h 36"/>
                <a:gd name="T16" fmla="*/ 29 w 36"/>
                <a:gd name="T17" fmla="*/ 34 h 36"/>
                <a:gd name="T18" fmla="*/ 22 w 36"/>
                <a:gd name="T19" fmla="*/ 36 h 36"/>
                <a:gd name="T20" fmla="*/ 14 w 36"/>
                <a:gd name="T21" fmla="*/ 10 h 36"/>
                <a:gd name="T22" fmla="*/ 12 w 36"/>
                <a:gd name="T23" fmla="*/ 10 h 36"/>
                <a:gd name="T24" fmla="*/ 11 w 36"/>
                <a:gd name="T25" fmla="*/ 15 h 36"/>
                <a:gd name="T26" fmla="*/ 19 w 36"/>
                <a:gd name="T27" fmla="*/ 26 h 36"/>
                <a:gd name="T28" fmla="*/ 21 w 36"/>
                <a:gd name="T29" fmla="*/ 27 h 36"/>
                <a:gd name="T30" fmla="*/ 24 w 36"/>
                <a:gd name="T31" fmla="*/ 26 h 36"/>
                <a:gd name="T32" fmla="*/ 25 w 36"/>
                <a:gd name="T33" fmla="*/ 24 h 36"/>
                <a:gd name="T34" fmla="*/ 24 w 36"/>
                <a:gd name="T35" fmla="*/ 22 h 36"/>
                <a:gd name="T36" fmla="*/ 16 w 36"/>
                <a:gd name="T37" fmla="*/ 11 h 36"/>
                <a:gd name="T38" fmla="*/ 14 w 36"/>
                <a:gd name="T39" fmla="*/ 10 h 36"/>
                <a:gd name="T40" fmla="*/ 14 w 36"/>
                <a:gd name="T4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6">
                  <a:moveTo>
                    <a:pt x="22" y="36"/>
                  </a:moveTo>
                  <a:cubicBezTo>
                    <a:pt x="21" y="36"/>
                    <a:pt x="21" y="36"/>
                    <a:pt x="20" y="36"/>
                  </a:cubicBezTo>
                  <a:cubicBezTo>
                    <a:pt x="17" y="35"/>
                    <a:pt x="14" y="34"/>
                    <a:pt x="12" y="3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5"/>
                    <a:pt x="1" y="7"/>
                    <a:pt x="6" y="3"/>
                  </a:cubicBezTo>
                  <a:cubicBezTo>
                    <a:pt x="9" y="1"/>
                    <a:pt x="12" y="0"/>
                    <a:pt x="15" y="1"/>
                  </a:cubicBezTo>
                  <a:cubicBezTo>
                    <a:pt x="19" y="1"/>
                    <a:pt x="22" y="3"/>
                    <a:pt x="24" y="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22"/>
                    <a:pt x="35" y="29"/>
                    <a:pt x="29" y="34"/>
                  </a:cubicBezTo>
                  <a:cubicBezTo>
                    <a:pt x="27" y="35"/>
                    <a:pt x="24" y="36"/>
                    <a:pt x="22" y="36"/>
                  </a:cubicBezTo>
                  <a:close/>
                  <a:moveTo>
                    <a:pt x="14" y="10"/>
                  </a:moveTo>
                  <a:cubicBezTo>
                    <a:pt x="13" y="10"/>
                    <a:pt x="12" y="10"/>
                    <a:pt x="12" y="10"/>
                  </a:cubicBezTo>
                  <a:cubicBezTo>
                    <a:pt x="10" y="11"/>
                    <a:pt x="10" y="13"/>
                    <a:pt x="11" y="1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7"/>
                    <a:pt x="21" y="27"/>
                  </a:cubicBezTo>
                  <a:cubicBezTo>
                    <a:pt x="22" y="27"/>
                    <a:pt x="23" y="27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3"/>
                    <a:pt x="25" y="22"/>
                    <a:pt x="24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48"/>
            <p:cNvSpPr/>
            <p:nvPr/>
          </p:nvSpPr>
          <p:spPr bwMode="auto">
            <a:xfrm>
              <a:off x="2624138" y="1731963"/>
              <a:ext cx="165100" cy="280987"/>
            </a:xfrm>
            <a:custGeom>
              <a:avLst/>
              <a:gdLst>
                <a:gd name="T0" fmla="*/ 21 w 59"/>
                <a:gd name="T1" fmla="*/ 100 h 100"/>
                <a:gd name="T2" fmla="*/ 20 w 59"/>
                <a:gd name="T3" fmla="*/ 100 h 100"/>
                <a:gd name="T4" fmla="*/ 17 w 59"/>
                <a:gd name="T5" fmla="*/ 97 h 100"/>
                <a:gd name="T6" fmla="*/ 1 w 59"/>
                <a:gd name="T7" fmla="*/ 49 h 100"/>
                <a:gd name="T8" fmla="*/ 27 w 59"/>
                <a:gd name="T9" fmla="*/ 4 h 100"/>
                <a:gd name="T10" fmla="*/ 43 w 59"/>
                <a:gd name="T11" fmla="*/ 0 h 100"/>
                <a:gd name="T12" fmla="*/ 48 w 59"/>
                <a:gd name="T13" fmla="*/ 4 h 100"/>
                <a:gd name="T14" fmla="*/ 44 w 59"/>
                <a:gd name="T15" fmla="*/ 9 h 100"/>
                <a:gd name="T16" fmla="*/ 30 w 59"/>
                <a:gd name="T17" fmla="*/ 12 h 100"/>
                <a:gd name="T18" fmla="*/ 10 w 59"/>
                <a:gd name="T19" fmla="*/ 48 h 100"/>
                <a:gd name="T20" fmla="*/ 23 w 59"/>
                <a:gd name="T21" fmla="*/ 89 h 100"/>
                <a:gd name="T22" fmla="*/ 43 w 59"/>
                <a:gd name="T23" fmla="*/ 62 h 100"/>
                <a:gd name="T24" fmla="*/ 43 w 59"/>
                <a:gd name="T25" fmla="*/ 46 h 100"/>
                <a:gd name="T26" fmla="*/ 50 w 59"/>
                <a:gd name="T27" fmla="*/ 13 h 100"/>
                <a:gd name="T28" fmla="*/ 56 w 59"/>
                <a:gd name="T29" fmla="*/ 13 h 100"/>
                <a:gd name="T30" fmla="*/ 57 w 59"/>
                <a:gd name="T31" fmla="*/ 19 h 100"/>
                <a:gd name="T32" fmla="*/ 52 w 59"/>
                <a:gd name="T33" fmla="*/ 45 h 100"/>
                <a:gd name="T34" fmla="*/ 52 w 59"/>
                <a:gd name="T35" fmla="*/ 64 h 100"/>
                <a:gd name="T36" fmla="*/ 24 w 59"/>
                <a:gd name="T37" fmla="*/ 99 h 100"/>
                <a:gd name="T38" fmla="*/ 21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21" y="100"/>
                  </a:moveTo>
                  <a:cubicBezTo>
                    <a:pt x="21" y="100"/>
                    <a:pt x="20" y="100"/>
                    <a:pt x="20" y="100"/>
                  </a:cubicBezTo>
                  <a:cubicBezTo>
                    <a:pt x="19" y="99"/>
                    <a:pt x="18" y="98"/>
                    <a:pt x="17" y="97"/>
                  </a:cubicBezTo>
                  <a:cubicBezTo>
                    <a:pt x="10" y="83"/>
                    <a:pt x="2" y="66"/>
                    <a:pt x="1" y="49"/>
                  </a:cubicBezTo>
                  <a:cubicBezTo>
                    <a:pt x="0" y="32"/>
                    <a:pt x="8" y="11"/>
                    <a:pt x="27" y="4"/>
                  </a:cubicBezTo>
                  <a:cubicBezTo>
                    <a:pt x="31" y="2"/>
                    <a:pt x="37" y="1"/>
                    <a:pt x="43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7"/>
                    <a:pt x="46" y="9"/>
                    <a:pt x="44" y="9"/>
                  </a:cubicBezTo>
                  <a:cubicBezTo>
                    <a:pt x="38" y="10"/>
                    <a:pt x="34" y="11"/>
                    <a:pt x="30" y="12"/>
                  </a:cubicBezTo>
                  <a:cubicBezTo>
                    <a:pt x="15" y="18"/>
                    <a:pt x="9" y="35"/>
                    <a:pt x="10" y="48"/>
                  </a:cubicBezTo>
                  <a:cubicBezTo>
                    <a:pt x="11" y="62"/>
                    <a:pt x="17" y="76"/>
                    <a:pt x="23" y="89"/>
                  </a:cubicBezTo>
                  <a:cubicBezTo>
                    <a:pt x="32" y="83"/>
                    <a:pt x="39" y="73"/>
                    <a:pt x="43" y="62"/>
                  </a:cubicBezTo>
                  <a:cubicBezTo>
                    <a:pt x="44" y="57"/>
                    <a:pt x="44" y="52"/>
                    <a:pt x="43" y="46"/>
                  </a:cubicBezTo>
                  <a:cubicBezTo>
                    <a:pt x="42" y="36"/>
                    <a:pt x="41" y="24"/>
                    <a:pt x="50" y="13"/>
                  </a:cubicBezTo>
                  <a:cubicBezTo>
                    <a:pt x="52" y="11"/>
                    <a:pt x="55" y="11"/>
                    <a:pt x="56" y="13"/>
                  </a:cubicBezTo>
                  <a:cubicBezTo>
                    <a:pt x="58" y="14"/>
                    <a:pt x="59" y="17"/>
                    <a:pt x="57" y="19"/>
                  </a:cubicBezTo>
                  <a:cubicBezTo>
                    <a:pt x="51" y="27"/>
                    <a:pt x="52" y="36"/>
                    <a:pt x="52" y="45"/>
                  </a:cubicBezTo>
                  <a:cubicBezTo>
                    <a:pt x="53" y="52"/>
                    <a:pt x="54" y="58"/>
                    <a:pt x="52" y="64"/>
                  </a:cubicBezTo>
                  <a:cubicBezTo>
                    <a:pt x="47" y="80"/>
                    <a:pt x="37" y="92"/>
                    <a:pt x="24" y="99"/>
                  </a:cubicBezTo>
                  <a:cubicBezTo>
                    <a:pt x="23" y="100"/>
                    <a:pt x="22" y="100"/>
                    <a:pt x="21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49"/>
            <p:cNvSpPr>
              <a:spLocks noEditPoints="1"/>
            </p:cNvSpPr>
            <p:nvPr/>
          </p:nvSpPr>
          <p:spPr bwMode="auto">
            <a:xfrm>
              <a:off x="3352800" y="1695450"/>
              <a:ext cx="101600" cy="101600"/>
            </a:xfrm>
            <a:custGeom>
              <a:avLst/>
              <a:gdLst>
                <a:gd name="T0" fmla="*/ 14 w 36"/>
                <a:gd name="T1" fmla="*/ 36 h 36"/>
                <a:gd name="T2" fmla="*/ 7 w 36"/>
                <a:gd name="T3" fmla="*/ 34 h 36"/>
                <a:gd name="T4" fmla="*/ 4 w 36"/>
                <a:gd name="T5" fmla="*/ 16 h 36"/>
                <a:gd name="T6" fmla="*/ 13 w 36"/>
                <a:gd name="T7" fmla="*/ 5 h 36"/>
                <a:gd name="T8" fmla="*/ 21 w 36"/>
                <a:gd name="T9" fmla="*/ 1 h 36"/>
                <a:gd name="T10" fmla="*/ 30 w 36"/>
                <a:gd name="T11" fmla="*/ 3 h 36"/>
                <a:gd name="T12" fmla="*/ 32 w 36"/>
                <a:gd name="T13" fmla="*/ 20 h 36"/>
                <a:gd name="T14" fmla="*/ 24 w 36"/>
                <a:gd name="T15" fmla="*/ 31 h 36"/>
                <a:gd name="T16" fmla="*/ 14 w 36"/>
                <a:gd name="T17" fmla="*/ 36 h 36"/>
                <a:gd name="T18" fmla="*/ 22 w 36"/>
                <a:gd name="T19" fmla="*/ 10 h 36"/>
                <a:gd name="T20" fmla="*/ 22 w 36"/>
                <a:gd name="T21" fmla="*/ 10 h 36"/>
                <a:gd name="T22" fmla="*/ 20 w 36"/>
                <a:gd name="T23" fmla="*/ 11 h 36"/>
                <a:gd name="T24" fmla="*/ 12 w 36"/>
                <a:gd name="T25" fmla="*/ 22 h 36"/>
                <a:gd name="T26" fmla="*/ 11 w 36"/>
                <a:gd name="T27" fmla="*/ 24 h 36"/>
                <a:gd name="T28" fmla="*/ 12 w 36"/>
                <a:gd name="T29" fmla="*/ 26 h 36"/>
                <a:gd name="T30" fmla="*/ 15 w 36"/>
                <a:gd name="T31" fmla="*/ 27 h 36"/>
                <a:gd name="T32" fmla="*/ 17 w 36"/>
                <a:gd name="T33" fmla="*/ 26 h 36"/>
                <a:gd name="T34" fmla="*/ 25 w 36"/>
                <a:gd name="T35" fmla="*/ 15 h 36"/>
                <a:gd name="T36" fmla="*/ 24 w 36"/>
                <a:gd name="T37" fmla="*/ 10 h 36"/>
                <a:gd name="T38" fmla="*/ 22 w 36"/>
                <a:gd name="T3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4" y="36"/>
                  </a:moveTo>
                  <a:cubicBezTo>
                    <a:pt x="12" y="36"/>
                    <a:pt x="9" y="35"/>
                    <a:pt x="7" y="34"/>
                  </a:cubicBezTo>
                  <a:cubicBezTo>
                    <a:pt x="1" y="29"/>
                    <a:pt x="0" y="22"/>
                    <a:pt x="4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7" y="1"/>
                    <a:pt x="21" y="1"/>
                  </a:cubicBezTo>
                  <a:cubicBezTo>
                    <a:pt x="24" y="0"/>
                    <a:pt x="27" y="1"/>
                    <a:pt x="30" y="3"/>
                  </a:cubicBezTo>
                  <a:cubicBezTo>
                    <a:pt x="35" y="7"/>
                    <a:pt x="36" y="15"/>
                    <a:pt x="32" y="2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4"/>
                    <a:pt x="18" y="36"/>
                    <a:pt x="14" y="36"/>
                  </a:cubicBezTo>
                  <a:close/>
                  <a:moveTo>
                    <a:pt x="22" y="1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1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2"/>
                    <a:pt x="11" y="23"/>
                    <a:pt x="11" y="24"/>
                  </a:cubicBezTo>
                  <a:cubicBezTo>
                    <a:pt x="11" y="25"/>
                    <a:pt x="12" y="26"/>
                    <a:pt x="12" y="26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3"/>
                    <a:pt x="26" y="11"/>
                    <a:pt x="24" y="10"/>
                  </a:cubicBezTo>
                  <a:cubicBezTo>
                    <a:pt x="24" y="10"/>
                    <a:pt x="23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50"/>
            <p:cNvSpPr/>
            <p:nvPr/>
          </p:nvSpPr>
          <p:spPr bwMode="auto">
            <a:xfrm>
              <a:off x="3398838" y="1731963"/>
              <a:ext cx="165100" cy="280987"/>
            </a:xfrm>
            <a:custGeom>
              <a:avLst/>
              <a:gdLst>
                <a:gd name="T0" fmla="*/ 38 w 59"/>
                <a:gd name="T1" fmla="*/ 100 h 100"/>
                <a:gd name="T2" fmla="*/ 36 w 59"/>
                <a:gd name="T3" fmla="*/ 99 h 100"/>
                <a:gd name="T4" fmla="*/ 7 w 59"/>
                <a:gd name="T5" fmla="*/ 64 h 100"/>
                <a:gd name="T6" fmla="*/ 7 w 59"/>
                <a:gd name="T7" fmla="*/ 45 h 100"/>
                <a:gd name="T8" fmla="*/ 2 w 59"/>
                <a:gd name="T9" fmla="*/ 19 h 100"/>
                <a:gd name="T10" fmla="*/ 3 w 59"/>
                <a:gd name="T11" fmla="*/ 13 h 100"/>
                <a:gd name="T12" fmla="*/ 9 w 59"/>
                <a:gd name="T13" fmla="*/ 13 h 100"/>
                <a:gd name="T14" fmla="*/ 16 w 59"/>
                <a:gd name="T15" fmla="*/ 46 h 100"/>
                <a:gd name="T16" fmla="*/ 16 w 59"/>
                <a:gd name="T17" fmla="*/ 62 h 100"/>
                <a:gd name="T18" fmla="*/ 36 w 59"/>
                <a:gd name="T19" fmla="*/ 89 h 100"/>
                <a:gd name="T20" fmla="*/ 49 w 59"/>
                <a:gd name="T21" fmla="*/ 48 h 100"/>
                <a:gd name="T22" fmla="*/ 29 w 59"/>
                <a:gd name="T23" fmla="*/ 12 h 100"/>
                <a:gd name="T24" fmla="*/ 15 w 59"/>
                <a:gd name="T25" fmla="*/ 9 h 100"/>
                <a:gd name="T26" fmla="*/ 11 w 59"/>
                <a:gd name="T27" fmla="*/ 4 h 100"/>
                <a:gd name="T28" fmla="*/ 16 w 59"/>
                <a:gd name="T29" fmla="*/ 0 h 100"/>
                <a:gd name="T30" fmla="*/ 32 w 59"/>
                <a:gd name="T31" fmla="*/ 4 h 100"/>
                <a:gd name="T32" fmla="*/ 58 w 59"/>
                <a:gd name="T33" fmla="*/ 49 h 100"/>
                <a:gd name="T34" fmla="*/ 42 w 59"/>
                <a:gd name="T35" fmla="*/ 97 h 100"/>
                <a:gd name="T36" fmla="*/ 39 w 59"/>
                <a:gd name="T37" fmla="*/ 100 h 100"/>
                <a:gd name="T38" fmla="*/ 38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38" y="100"/>
                  </a:moveTo>
                  <a:cubicBezTo>
                    <a:pt x="37" y="100"/>
                    <a:pt x="36" y="100"/>
                    <a:pt x="36" y="99"/>
                  </a:cubicBezTo>
                  <a:cubicBezTo>
                    <a:pt x="22" y="92"/>
                    <a:pt x="12" y="80"/>
                    <a:pt x="7" y="64"/>
                  </a:cubicBezTo>
                  <a:cubicBezTo>
                    <a:pt x="5" y="58"/>
                    <a:pt x="6" y="52"/>
                    <a:pt x="7" y="45"/>
                  </a:cubicBezTo>
                  <a:cubicBezTo>
                    <a:pt x="8" y="36"/>
                    <a:pt x="8" y="27"/>
                    <a:pt x="2" y="19"/>
                  </a:cubicBezTo>
                  <a:cubicBezTo>
                    <a:pt x="0" y="17"/>
                    <a:pt x="1" y="14"/>
                    <a:pt x="3" y="13"/>
                  </a:cubicBezTo>
                  <a:cubicBezTo>
                    <a:pt x="5" y="11"/>
                    <a:pt x="7" y="11"/>
                    <a:pt x="9" y="13"/>
                  </a:cubicBezTo>
                  <a:cubicBezTo>
                    <a:pt x="18" y="24"/>
                    <a:pt x="17" y="36"/>
                    <a:pt x="16" y="46"/>
                  </a:cubicBezTo>
                  <a:cubicBezTo>
                    <a:pt x="15" y="52"/>
                    <a:pt x="15" y="57"/>
                    <a:pt x="16" y="62"/>
                  </a:cubicBezTo>
                  <a:cubicBezTo>
                    <a:pt x="20" y="73"/>
                    <a:pt x="27" y="83"/>
                    <a:pt x="36" y="89"/>
                  </a:cubicBezTo>
                  <a:cubicBezTo>
                    <a:pt x="42" y="76"/>
                    <a:pt x="48" y="62"/>
                    <a:pt x="49" y="48"/>
                  </a:cubicBezTo>
                  <a:cubicBezTo>
                    <a:pt x="50" y="35"/>
                    <a:pt x="44" y="18"/>
                    <a:pt x="29" y="12"/>
                  </a:cubicBezTo>
                  <a:cubicBezTo>
                    <a:pt x="25" y="11"/>
                    <a:pt x="21" y="10"/>
                    <a:pt x="15" y="9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22" y="1"/>
                    <a:pt x="28" y="2"/>
                    <a:pt x="32" y="4"/>
                  </a:cubicBezTo>
                  <a:cubicBezTo>
                    <a:pt x="51" y="11"/>
                    <a:pt x="59" y="32"/>
                    <a:pt x="58" y="49"/>
                  </a:cubicBezTo>
                  <a:cubicBezTo>
                    <a:pt x="57" y="66"/>
                    <a:pt x="49" y="83"/>
                    <a:pt x="42" y="97"/>
                  </a:cubicBezTo>
                  <a:cubicBezTo>
                    <a:pt x="41" y="98"/>
                    <a:pt x="40" y="99"/>
                    <a:pt x="39" y="100"/>
                  </a:cubicBezTo>
                  <a:cubicBezTo>
                    <a:pt x="39" y="100"/>
                    <a:pt x="38" y="100"/>
                    <a:pt x="38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51"/>
            <p:cNvSpPr/>
            <p:nvPr/>
          </p:nvSpPr>
          <p:spPr bwMode="auto">
            <a:xfrm>
              <a:off x="2843213" y="1858963"/>
              <a:ext cx="184150" cy="125412"/>
            </a:xfrm>
            <a:custGeom>
              <a:avLst/>
              <a:gdLst>
                <a:gd name="T0" fmla="*/ 5 w 66"/>
                <a:gd name="T1" fmla="*/ 45 h 45"/>
                <a:gd name="T2" fmla="*/ 1 w 66"/>
                <a:gd name="T3" fmla="*/ 42 h 45"/>
                <a:gd name="T4" fmla="*/ 3 w 66"/>
                <a:gd name="T5" fmla="*/ 36 h 45"/>
                <a:gd name="T6" fmla="*/ 57 w 66"/>
                <a:gd name="T7" fmla="*/ 19 h 45"/>
                <a:gd name="T8" fmla="*/ 57 w 66"/>
                <a:gd name="T9" fmla="*/ 5 h 45"/>
                <a:gd name="T10" fmla="*/ 62 w 66"/>
                <a:gd name="T11" fmla="*/ 0 h 45"/>
                <a:gd name="T12" fmla="*/ 66 w 66"/>
                <a:gd name="T13" fmla="*/ 5 h 45"/>
                <a:gd name="T14" fmla="*/ 66 w 66"/>
                <a:gd name="T15" fmla="*/ 22 h 45"/>
                <a:gd name="T16" fmla="*/ 63 w 66"/>
                <a:gd name="T17" fmla="*/ 26 h 45"/>
                <a:gd name="T18" fmla="*/ 6 w 66"/>
                <a:gd name="T19" fmla="*/ 45 h 45"/>
                <a:gd name="T20" fmla="*/ 5 w 66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5">
                  <a:moveTo>
                    <a:pt x="5" y="45"/>
                  </a:moveTo>
                  <a:cubicBezTo>
                    <a:pt x="3" y="45"/>
                    <a:pt x="1" y="44"/>
                    <a:pt x="1" y="42"/>
                  </a:cubicBezTo>
                  <a:cubicBezTo>
                    <a:pt x="0" y="40"/>
                    <a:pt x="1" y="37"/>
                    <a:pt x="3" y="36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9" y="0"/>
                    <a:pt x="62" y="0"/>
                  </a:cubicBezTo>
                  <a:cubicBezTo>
                    <a:pt x="64" y="0"/>
                    <a:pt x="66" y="2"/>
                    <a:pt x="66" y="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4"/>
                    <a:pt x="65" y="26"/>
                    <a:pt x="63" y="2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52"/>
            <p:cNvSpPr/>
            <p:nvPr/>
          </p:nvSpPr>
          <p:spPr bwMode="auto">
            <a:xfrm>
              <a:off x="3159125" y="1855788"/>
              <a:ext cx="188913" cy="128587"/>
            </a:xfrm>
            <a:custGeom>
              <a:avLst/>
              <a:gdLst>
                <a:gd name="T0" fmla="*/ 62 w 67"/>
                <a:gd name="T1" fmla="*/ 46 h 46"/>
                <a:gd name="T2" fmla="*/ 60 w 67"/>
                <a:gd name="T3" fmla="*/ 46 h 46"/>
                <a:gd name="T4" fmla="*/ 3 w 67"/>
                <a:gd name="T5" fmla="*/ 27 h 46"/>
                <a:gd name="T6" fmla="*/ 0 w 67"/>
                <a:gd name="T7" fmla="*/ 23 h 46"/>
                <a:gd name="T8" fmla="*/ 0 w 67"/>
                <a:gd name="T9" fmla="*/ 5 h 46"/>
                <a:gd name="T10" fmla="*/ 5 w 67"/>
                <a:gd name="T11" fmla="*/ 0 h 46"/>
                <a:gd name="T12" fmla="*/ 9 w 67"/>
                <a:gd name="T13" fmla="*/ 5 h 46"/>
                <a:gd name="T14" fmla="*/ 9 w 67"/>
                <a:gd name="T15" fmla="*/ 20 h 46"/>
                <a:gd name="T16" fmla="*/ 63 w 67"/>
                <a:gd name="T17" fmla="*/ 37 h 46"/>
                <a:gd name="T18" fmla="*/ 66 w 67"/>
                <a:gd name="T19" fmla="*/ 43 h 46"/>
                <a:gd name="T20" fmla="*/ 62 w 67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46">
                  <a:moveTo>
                    <a:pt x="62" y="46"/>
                  </a:moveTo>
                  <a:cubicBezTo>
                    <a:pt x="61" y="46"/>
                    <a:pt x="61" y="46"/>
                    <a:pt x="60" y="4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5"/>
                    <a:pt x="0" y="2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5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6" y="38"/>
                    <a:pt x="67" y="41"/>
                    <a:pt x="66" y="43"/>
                  </a:cubicBezTo>
                  <a:cubicBezTo>
                    <a:pt x="66" y="45"/>
                    <a:pt x="64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53"/>
            <p:cNvSpPr/>
            <p:nvPr/>
          </p:nvSpPr>
          <p:spPr bwMode="auto">
            <a:xfrm>
              <a:off x="2909888" y="1906588"/>
              <a:ext cx="198438" cy="106362"/>
            </a:xfrm>
            <a:custGeom>
              <a:avLst/>
              <a:gdLst>
                <a:gd name="T0" fmla="*/ 45 w 71"/>
                <a:gd name="T1" fmla="*/ 38 h 38"/>
                <a:gd name="T2" fmla="*/ 3 w 71"/>
                <a:gd name="T3" fmla="*/ 19 h 38"/>
                <a:gd name="T4" fmla="*/ 2 w 71"/>
                <a:gd name="T5" fmla="*/ 13 h 38"/>
                <a:gd name="T6" fmla="*/ 8 w 71"/>
                <a:gd name="T7" fmla="*/ 12 h 38"/>
                <a:gd name="T8" fmla="*/ 53 w 71"/>
                <a:gd name="T9" fmla="*/ 27 h 38"/>
                <a:gd name="T10" fmla="*/ 61 w 71"/>
                <a:gd name="T11" fmla="*/ 18 h 38"/>
                <a:gd name="T12" fmla="*/ 36 w 71"/>
                <a:gd name="T13" fmla="*/ 9 h 38"/>
                <a:gd name="T14" fmla="*/ 34 w 71"/>
                <a:gd name="T15" fmla="*/ 3 h 38"/>
                <a:gd name="T16" fmla="*/ 39 w 71"/>
                <a:gd name="T17" fmla="*/ 1 h 38"/>
                <a:gd name="T18" fmla="*/ 67 w 71"/>
                <a:gd name="T19" fmla="*/ 11 h 38"/>
                <a:gd name="T20" fmla="*/ 70 w 71"/>
                <a:gd name="T21" fmla="*/ 15 h 38"/>
                <a:gd name="T22" fmla="*/ 58 w 71"/>
                <a:gd name="T23" fmla="*/ 35 h 38"/>
                <a:gd name="T24" fmla="*/ 45 w 71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8">
                  <a:moveTo>
                    <a:pt x="45" y="38"/>
                  </a:moveTo>
                  <a:cubicBezTo>
                    <a:pt x="35" y="38"/>
                    <a:pt x="21" y="34"/>
                    <a:pt x="3" y="19"/>
                  </a:cubicBezTo>
                  <a:cubicBezTo>
                    <a:pt x="1" y="17"/>
                    <a:pt x="0" y="15"/>
                    <a:pt x="2" y="13"/>
                  </a:cubicBezTo>
                  <a:cubicBezTo>
                    <a:pt x="4" y="11"/>
                    <a:pt x="6" y="10"/>
                    <a:pt x="8" y="12"/>
                  </a:cubicBezTo>
                  <a:cubicBezTo>
                    <a:pt x="34" y="33"/>
                    <a:pt x="49" y="29"/>
                    <a:pt x="53" y="27"/>
                  </a:cubicBezTo>
                  <a:cubicBezTo>
                    <a:pt x="58" y="25"/>
                    <a:pt x="60" y="21"/>
                    <a:pt x="61" y="18"/>
                  </a:cubicBezTo>
                  <a:cubicBezTo>
                    <a:pt x="55" y="16"/>
                    <a:pt x="42" y="11"/>
                    <a:pt x="36" y="9"/>
                  </a:cubicBezTo>
                  <a:cubicBezTo>
                    <a:pt x="34" y="8"/>
                    <a:pt x="33" y="6"/>
                    <a:pt x="34" y="3"/>
                  </a:cubicBezTo>
                  <a:cubicBezTo>
                    <a:pt x="34" y="1"/>
                    <a:pt x="37" y="0"/>
                    <a:pt x="39" y="1"/>
                  </a:cubicBezTo>
                  <a:cubicBezTo>
                    <a:pt x="42" y="1"/>
                    <a:pt x="65" y="10"/>
                    <a:pt x="67" y="11"/>
                  </a:cubicBezTo>
                  <a:cubicBezTo>
                    <a:pt x="69" y="11"/>
                    <a:pt x="70" y="13"/>
                    <a:pt x="70" y="15"/>
                  </a:cubicBezTo>
                  <a:cubicBezTo>
                    <a:pt x="71" y="23"/>
                    <a:pt x="66" y="31"/>
                    <a:pt x="58" y="35"/>
                  </a:cubicBezTo>
                  <a:cubicBezTo>
                    <a:pt x="55" y="37"/>
                    <a:pt x="50" y="38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54"/>
            <p:cNvSpPr/>
            <p:nvPr/>
          </p:nvSpPr>
          <p:spPr bwMode="auto">
            <a:xfrm>
              <a:off x="3081338" y="1906588"/>
              <a:ext cx="196850" cy="106362"/>
            </a:xfrm>
            <a:custGeom>
              <a:avLst/>
              <a:gdLst>
                <a:gd name="T0" fmla="*/ 26 w 70"/>
                <a:gd name="T1" fmla="*/ 38 h 38"/>
                <a:gd name="T2" fmla="*/ 13 w 70"/>
                <a:gd name="T3" fmla="*/ 35 h 38"/>
                <a:gd name="T4" fmla="*/ 0 w 70"/>
                <a:gd name="T5" fmla="*/ 15 h 38"/>
                <a:gd name="T6" fmla="*/ 3 w 70"/>
                <a:gd name="T7" fmla="*/ 11 h 38"/>
                <a:gd name="T8" fmla="*/ 31 w 70"/>
                <a:gd name="T9" fmla="*/ 1 h 38"/>
                <a:gd name="T10" fmla="*/ 37 w 70"/>
                <a:gd name="T11" fmla="*/ 3 h 38"/>
                <a:gd name="T12" fmla="*/ 34 w 70"/>
                <a:gd name="T13" fmla="*/ 9 h 38"/>
                <a:gd name="T14" fmla="*/ 10 w 70"/>
                <a:gd name="T15" fmla="*/ 18 h 38"/>
                <a:gd name="T16" fmla="*/ 17 w 70"/>
                <a:gd name="T17" fmla="*/ 27 h 38"/>
                <a:gd name="T18" fmla="*/ 62 w 70"/>
                <a:gd name="T19" fmla="*/ 12 h 38"/>
                <a:gd name="T20" fmla="*/ 68 w 70"/>
                <a:gd name="T21" fmla="*/ 13 h 38"/>
                <a:gd name="T22" fmla="*/ 68 w 70"/>
                <a:gd name="T23" fmla="*/ 19 h 38"/>
                <a:gd name="T24" fmla="*/ 26 w 70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8">
                  <a:moveTo>
                    <a:pt x="26" y="38"/>
                  </a:moveTo>
                  <a:cubicBezTo>
                    <a:pt x="20" y="38"/>
                    <a:pt x="16" y="37"/>
                    <a:pt x="13" y="35"/>
                  </a:cubicBezTo>
                  <a:cubicBezTo>
                    <a:pt x="5" y="31"/>
                    <a:pt x="0" y="23"/>
                    <a:pt x="0" y="15"/>
                  </a:cubicBezTo>
                  <a:cubicBezTo>
                    <a:pt x="0" y="13"/>
                    <a:pt x="1" y="11"/>
                    <a:pt x="3" y="11"/>
                  </a:cubicBezTo>
                  <a:cubicBezTo>
                    <a:pt x="5" y="10"/>
                    <a:pt x="28" y="1"/>
                    <a:pt x="31" y="1"/>
                  </a:cubicBezTo>
                  <a:cubicBezTo>
                    <a:pt x="33" y="0"/>
                    <a:pt x="36" y="1"/>
                    <a:pt x="37" y="3"/>
                  </a:cubicBezTo>
                  <a:cubicBezTo>
                    <a:pt x="38" y="6"/>
                    <a:pt x="36" y="8"/>
                    <a:pt x="34" y="9"/>
                  </a:cubicBezTo>
                  <a:cubicBezTo>
                    <a:pt x="28" y="11"/>
                    <a:pt x="16" y="16"/>
                    <a:pt x="10" y="18"/>
                  </a:cubicBezTo>
                  <a:cubicBezTo>
                    <a:pt x="10" y="21"/>
                    <a:pt x="13" y="25"/>
                    <a:pt x="17" y="27"/>
                  </a:cubicBezTo>
                  <a:cubicBezTo>
                    <a:pt x="22" y="29"/>
                    <a:pt x="36" y="33"/>
                    <a:pt x="62" y="12"/>
                  </a:cubicBezTo>
                  <a:cubicBezTo>
                    <a:pt x="64" y="10"/>
                    <a:pt x="67" y="11"/>
                    <a:pt x="68" y="13"/>
                  </a:cubicBezTo>
                  <a:cubicBezTo>
                    <a:pt x="70" y="15"/>
                    <a:pt x="70" y="17"/>
                    <a:pt x="68" y="19"/>
                  </a:cubicBezTo>
                  <a:cubicBezTo>
                    <a:pt x="49" y="34"/>
                    <a:pt x="35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55"/>
          <p:cNvSpPr>
            <a:spLocks noEditPoints="1"/>
          </p:cNvSpPr>
          <p:nvPr/>
        </p:nvSpPr>
        <p:spPr bwMode="auto">
          <a:xfrm>
            <a:off x="3897214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0" name="组合 159"/>
          <p:cNvGrpSpPr/>
          <p:nvPr/>
        </p:nvGrpSpPr>
        <p:grpSpPr>
          <a:xfrm>
            <a:off x="5280515" y="2389522"/>
            <a:ext cx="492126" cy="593760"/>
            <a:chOff x="4505325" y="1165225"/>
            <a:chExt cx="730250" cy="881062"/>
          </a:xfrm>
          <a:solidFill>
            <a:srgbClr val="FC621E"/>
          </a:solidFill>
        </p:grpSpPr>
        <p:sp>
          <p:nvSpPr>
            <p:cNvPr id="161" name="Freeform 56"/>
            <p:cNvSpPr>
              <a:spLocks noEditPoints="1"/>
            </p:cNvSpPr>
            <p:nvPr/>
          </p:nvSpPr>
          <p:spPr bwMode="auto">
            <a:xfrm>
              <a:off x="4508500" y="1165225"/>
              <a:ext cx="727075" cy="881062"/>
            </a:xfrm>
            <a:custGeom>
              <a:avLst/>
              <a:gdLst>
                <a:gd name="T0" fmla="*/ 255 w 259"/>
                <a:gd name="T1" fmla="*/ 314 h 314"/>
                <a:gd name="T2" fmla="*/ 4 w 259"/>
                <a:gd name="T3" fmla="*/ 314 h 314"/>
                <a:gd name="T4" fmla="*/ 1 w 259"/>
                <a:gd name="T5" fmla="*/ 313 h 314"/>
                <a:gd name="T6" fmla="*/ 0 w 259"/>
                <a:gd name="T7" fmla="*/ 310 h 314"/>
                <a:gd name="T8" fmla="*/ 59 w 259"/>
                <a:gd name="T9" fmla="*/ 135 h 314"/>
                <a:gd name="T10" fmla="*/ 59 w 259"/>
                <a:gd name="T11" fmla="*/ 109 h 314"/>
                <a:gd name="T12" fmla="*/ 49 w 259"/>
                <a:gd name="T13" fmla="*/ 23 h 314"/>
                <a:gd name="T14" fmla="*/ 49 w 259"/>
                <a:gd name="T15" fmla="*/ 22 h 314"/>
                <a:gd name="T16" fmla="*/ 72 w 259"/>
                <a:gd name="T17" fmla="*/ 0 h 314"/>
                <a:gd name="T18" fmla="*/ 99 w 259"/>
                <a:gd name="T19" fmla="*/ 0 h 314"/>
                <a:gd name="T20" fmla="*/ 104 w 259"/>
                <a:gd name="T21" fmla="*/ 5 h 314"/>
                <a:gd name="T22" fmla="*/ 130 w 259"/>
                <a:gd name="T23" fmla="*/ 30 h 314"/>
                <a:gd name="T24" fmla="*/ 155 w 259"/>
                <a:gd name="T25" fmla="*/ 5 h 314"/>
                <a:gd name="T26" fmla="*/ 160 w 259"/>
                <a:gd name="T27" fmla="*/ 0 h 314"/>
                <a:gd name="T28" fmla="*/ 188 w 259"/>
                <a:gd name="T29" fmla="*/ 0 h 314"/>
                <a:gd name="T30" fmla="*/ 210 w 259"/>
                <a:gd name="T31" fmla="*/ 22 h 314"/>
                <a:gd name="T32" fmla="*/ 210 w 259"/>
                <a:gd name="T33" fmla="*/ 23 h 314"/>
                <a:gd name="T34" fmla="*/ 201 w 259"/>
                <a:gd name="T35" fmla="*/ 110 h 314"/>
                <a:gd name="T36" fmla="*/ 201 w 259"/>
                <a:gd name="T37" fmla="*/ 135 h 314"/>
                <a:gd name="T38" fmla="*/ 259 w 259"/>
                <a:gd name="T39" fmla="*/ 310 h 314"/>
                <a:gd name="T40" fmla="*/ 258 w 259"/>
                <a:gd name="T41" fmla="*/ 313 h 314"/>
                <a:gd name="T42" fmla="*/ 255 w 259"/>
                <a:gd name="T43" fmla="*/ 314 h 314"/>
                <a:gd name="T44" fmla="*/ 9 w 259"/>
                <a:gd name="T45" fmla="*/ 305 h 314"/>
                <a:gd name="T46" fmla="*/ 250 w 259"/>
                <a:gd name="T47" fmla="*/ 305 h 314"/>
                <a:gd name="T48" fmla="*/ 193 w 259"/>
                <a:gd name="T49" fmla="*/ 140 h 314"/>
                <a:gd name="T50" fmla="*/ 191 w 259"/>
                <a:gd name="T51" fmla="*/ 137 h 314"/>
                <a:gd name="T52" fmla="*/ 192 w 259"/>
                <a:gd name="T53" fmla="*/ 110 h 314"/>
                <a:gd name="T54" fmla="*/ 192 w 259"/>
                <a:gd name="T55" fmla="*/ 110 h 314"/>
                <a:gd name="T56" fmla="*/ 201 w 259"/>
                <a:gd name="T57" fmla="*/ 22 h 314"/>
                <a:gd name="T58" fmla="*/ 188 w 259"/>
                <a:gd name="T59" fmla="*/ 9 h 314"/>
                <a:gd name="T60" fmla="*/ 164 w 259"/>
                <a:gd name="T61" fmla="*/ 9 h 314"/>
                <a:gd name="T62" fmla="*/ 130 w 259"/>
                <a:gd name="T63" fmla="*/ 40 h 314"/>
                <a:gd name="T64" fmla="*/ 95 w 259"/>
                <a:gd name="T65" fmla="*/ 9 h 314"/>
                <a:gd name="T66" fmla="*/ 72 w 259"/>
                <a:gd name="T67" fmla="*/ 9 h 314"/>
                <a:gd name="T68" fmla="*/ 59 w 259"/>
                <a:gd name="T69" fmla="*/ 22 h 314"/>
                <a:gd name="T70" fmla="*/ 68 w 259"/>
                <a:gd name="T71" fmla="*/ 108 h 314"/>
                <a:gd name="T72" fmla="*/ 68 w 259"/>
                <a:gd name="T73" fmla="*/ 109 h 314"/>
                <a:gd name="T74" fmla="*/ 68 w 259"/>
                <a:gd name="T75" fmla="*/ 137 h 314"/>
                <a:gd name="T76" fmla="*/ 66 w 259"/>
                <a:gd name="T77" fmla="*/ 140 h 314"/>
                <a:gd name="T78" fmla="*/ 9 w 259"/>
                <a:gd name="T79" fmla="*/ 30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314">
                  <a:moveTo>
                    <a:pt x="255" y="314"/>
                  </a:moveTo>
                  <a:cubicBezTo>
                    <a:pt x="4" y="314"/>
                    <a:pt x="4" y="314"/>
                    <a:pt x="4" y="314"/>
                  </a:cubicBezTo>
                  <a:cubicBezTo>
                    <a:pt x="3" y="314"/>
                    <a:pt x="2" y="314"/>
                    <a:pt x="1" y="313"/>
                  </a:cubicBezTo>
                  <a:cubicBezTo>
                    <a:pt x="0" y="312"/>
                    <a:pt x="0" y="311"/>
                    <a:pt x="0" y="310"/>
                  </a:cubicBezTo>
                  <a:cubicBezTo>
                    <a:pt x="0" y="239"/>
                    <a:pt x="22" y="173"/>
                    <a:pt x="59" y="135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2"/>
                  </a:cubicBezTo>
                  <a:cubicBezTo>
                    <a:pt x="49" y="10"/>
                    <a:pt x="59" y="0"/>
                    <a:pt x="7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5"/>
                  </a:cubicBezTo>
                  <a:cubicBezTo>
                    <a:pt x="104" y="19"/>
                    <a:pt x="116" y="30"/>
                    <a:pt x="130" y="30"/>
                  </a:cubicBezTo>
                  <a:cubicBezTo>
                    <a:pt x="144" y="30"/>
                    <a:pt x="155" y="19"/>
                    <a:pt x="155" y="5"/>
                  </a:cubicBezTo>
                  <a:cubicBezTo>
                    <a:pt x="155" y="2"/>
                    <a:pt x="157" y="0"/>
                    <a:pt x="16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00" y="0"/>
                    <a:pt x="210" y="10"/>
                    <a:pt x="210" y="22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37" y="173"/>
                    <a:pt x="259" y="239"/>
                    <a:pt x="259" y="310"/>
                  </a:cubicBezTo>
                  <a:cubicBezTo>
                    <a:pt x="259" y="311"/>
                    <a:pt x="259" y="312"/>
                    <a:pt x="258" y="313"/>
                  </a:cubicBezTo>
                  <a:cubicBezTo>
                    <a:pt x="257" y="314"/>
                    <a:pt x="256" y="314"/>
                    <a:pt x="255" y="314"/>
                  </a:cubicBezTo>
                  <a:close/>
                  <a:moveTo>
                    <a:pt x="9" y="305"/>
                  </a:moveTo>
                  <a:cubicBezTo>
                    <a:pt x="250" y="305"/>
                    <a:pt x="250" y="305"/>
                    <a:pt x="250" y="305"/>
                  </a:cubicBezTo>
                  <a:cubicBezTo>
                    <a:pt x="249" y="237"/>
                    <a:pt x="228" y="176"/>
                    <a:pt x="193" y="140"/>
                  </a:cubicBezTo>
                  <a:cubicBezTo>
                    <a:pt x="192" y="139"/>
                    <a:pt x="191" y="138"/>
                    <a:pt x="191" y="137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15"/>
                    <a:pt x="195" y="9"/>
                    <a:pt x="188" y="9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62" y="26"/>
                    <a:pt x="147" y="40"/>
                    <a:pt x="130" y="40"/>
                  </a:cubicBezTo>
                  <a:cubicBezTo>
                    <a:pt x="112" y="40"/>
                    <a:pt x="97" y="26"/>
                    <a:pt x="95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65" y="9"/>
                    <a:pt x="59" y="15"/>
                    <a:pt x="59" y="22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08"/>
                    <a:pt x="68" y="109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8" y="138"/>
                    <a:pt x="67" y="139"/>
                    <a:pt x="66" y="140"/>
                  </a:cubicBezTo>
                  <a:cubicBezTo>
                    <a:pt x="32" y="176"/>
                    <a:pt x="10" y="237"/>
                    <a:pt x="9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57"/>
            <p:cNvSpPr/>
            <p:nvPr/>
          </p:nvSpPr>
          <p:spPr bwMode="auto">
            <a:xfrm>
              <a:off x="4675188" y="1530350"/>
              <a:ext cx="396875" cy="28575"/>
            </a:xfrm>
            <a:custGeom>
              <a:avLst/>
              <a:gdLst>
                <a:gd name="T0" fmla="*/ 137 w 142"/>
                <a:gd name="T1" fmla="*/ 10 h 10"/>
                <a:gd name="T2" fmla="*/ 4 w 142"/>
                <a:gd name="T3" fmla="*/ 10 h 10"/>
                <a:gd name="T4" fmla="*/ 0 w 142"/>
                <a:gd name="T5" fmla="*/ 5 h 10"/>
                <a:gd name="T6" fmla="*/ 4 w 142"/>
                <a:gd name="T7" fmla="*/ 0 h 10"/>
                <a:gd name="T8" fmla="*/ 137 w 142"/>
                <a:gd name="T9" fmla="*/ 0 h 10"/>
                <a:gd name="T10" fmla="*/ 142 w 142"/>
                <a:gd name="T11" fmla="*/ 5 h 10"/>
                <a:gd name="T12" fmla="*/ 137 w 14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">
                  <a:moveTo>
                    <a:pt x="137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5"/>
                  </a:cubicBezTo>
                  <a:cubicBezTo>
                    <a:pt x="142" y="8"/>
                    <a:pt x="140" y="10"/>
                    <a:pt x="13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8"/>
            <p:cNvSpPr/>
            <p:nvPr/>
          </p:nvSpPr>
          <p:spPr bwMode="auto">
            <a:xfrm>
              <a:off x="4675188" y="1462088"/>
              <a:ext cx="396875" cy="25400"/>
            </a:xfrm>
            <a:custGeom>
              <a:avLst/>
              <a:gdLst>
                <a:gd name="T0" fmla="*/ 137 w 142"/>
                <a:gd name="T1" fmla="*/ 9 h 9"/>
                <a:gd name="T2" fmla="*/ 4 w 142"/>
                <a:gd name="T3" fmla="*/ 9 h 9"/>
                <a:gd name="T4" fmla="*/ 0 w 142"/>
                <a:gd name="T5" fmla="*/ 4 h 9"/>
                <a:gd name="T6" fmla="*/ 4 w 142"/>
                <a:gd name="T7" fmla="*/ 0 h 9"/>
                <a:gd name="T8" fmla="*/ 137 w 142"/>
                <a:gd name="T9" fmla="*/ 0 h 9"/>
                <a:gd name="T10" fmla="*/ 142 w 142"/>
                <a:gd name="T11" fmla="*/ 4 h 9"/>
                <a:gd name="T12" fmla="*/ 137 w 1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">
                  <a:moveTo>
                    <a:pt x="1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4"/>
                  </a:cubicBezTo>
                  <a:cubicBezTo>
                    <a:pt x="142" y="7"/>
                    <a:pt x="140" y="9"/>
                    <a:pt x="1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59"/>
            <p:cNvSpPr>
              <a:spLocks noEditPoints="1"/>
            </p:cNvSpPr>
            <p:nvPr/>
          </p:nvSpPr>
          <p:spPr bwMode="auto">
            <a:xfrm>
              <a:off x="45291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7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60"/>
            <p:cNvSpPr>
              <a:spLocks noEditPoints="1"/>
            </p:cNvSpPr>
            <p:nvPr/>
          </p:nvSpPr>
          <p:spPr bwMode="auto">
            <a:xfrm>
              <a:off x="46132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61"/>
            <p:cNvSpPr>
              <a:spLocks noEditPoints="1"/>
            </p:cNvSpPr>
            <p:nvPr/>
          </p:nvSpPr>
          <p:spPr bwMode="auto">
            <a:xfrm>
              <a:off x="46942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62"/>
            <p:cNvSpPr>
              <a:spLocks noEditPoints="1"/>
            </p:cNvSpPr>
            <p:nvPr/>
          </p:nvSpPr>
          <p:spPr bwMode="auto">
            <a:xfrm>
              <a:off x="47783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63"/>
            <p:cNvSpPr>
              <a:spLocks noEditPoints="1"/>
            </p:cNvSpPr>
            <p:nvPr/>
          </p:nvSpPr>
          <p:spPr bwMode="auto">
            <a:xfrm>
              <a:off x="48593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64"/>
            <p:cNvSpPr>
              <a:spLocks noEditPoints="1"/>
            </p:cNvSpPr>
            <p:nvPr/>
          </p:nvSpPr>
          <p:spPr bwMode="auto">
            <a:xfrm>
              <a:off x="49434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65"/>
            <p:cNvSpPr>
              <a:spLocks noEditPoints="1"/>
            </p:cNvSpPr>
            <p:nvPr/>
          </p:nvSpPr>
          <p:spPr bwMode="auto">
            <a:xfrm>
              <a:off x="50244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66"/>
            <p:cNvSpPr>
              <a:spLocks noEditPoints="1"/>
            </p:cNvSpPr>
            <p:nvPr/>
          </p:nvSpPr>
          <p:spPr bwMode="auto">
            <a:xfrm>
              <a:off x="5108575" y="1800225"/>
              <a:ext cx="107950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67"/>
            <p:cNvSpPr/>
            <p:nvPr/>
          </p:nvSpPr>
          <p:spPr bwMode="auto">
            <a:xfrm>
              <a:off x="4514850" y="1925638"/>
              <a:ext cx="717550" cy="25400"/>
            </a:xfrm>
            <a:custGeom>
              <a:avLst/>
              <a:gdLst>
                <a:gd name="T0" fmla="*/ 251 w 256"/>
                <a:gd name="T1" fmla="*/ 9 h 9"/>
                <a:gd name="T2" fmla="*/ 4 w 256"/>
                <a:gd name="T3" fmla="*/ 9 h 9"/>
                <a:gd name="T4" fmla="*/ 0 w 256"/>
                <a:gd name="T5" fmla="*/ 4 h 9"/>
                <a:gd name="T6" fmla="*/ 4 w 256"/>
                <a:gd name="T7" fmla="*/ 0 h 9"/>
                <a:gd name="T8" fmla="*/ 251 w 256"/>
                <a:gd name="T9" fmla="*/ 0 h 9"/>
                <a:gd name="T10" fmla="*/ 256 w 256"/>
                <a:gd name="T11" fmla="*/ 4 h 9"/>
                <a:gd name="T12" fmla="*/ 251 w 25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9">
                  <a:moveTo>
                    <a:pt x="25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4" y="0"/>
                    <a:pt x="256" y="2"/>
                    <a:pt x="256" y="4"/>
                  </a:cubicBezTo>
                  <a:cubicBezTo>
                    <a:pt x="256" y="7"/>
                    <a:pt x="254" y="9"/>
                    <a:pt x="2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68"/>
            <p:cNvSpPr/>
            <p:nvPr/>
          </p:nvSpPr>
          <p:spPr bwMode="auto">
            <a:xfrm>
              <a:off x="4505325" y="1193800"/>
              <a:ext cx="188913" cy="230187"/>
            </a:xfrm>
            <a:custGeom>
              <a:avLst/>
              <a:gdLst>
                <a:gd name="T0" fmla="*/ 62 w 67"/>
                <a:gd name="T1" fmla="*/ 82 h 82"/>
                <a:gd name="T2" fmla="*/ 61 w 67"/>
                <a:gd name="T3" fmla="*/ 82 h 82"/>
                <a:gd name="T4" fmla="*/ 4 w 67"/>
                <a:gd name="T5" fmla="*/ 66 h 82"/>
                <a:gd name="T6" fmla="*/ 1 w 67"/>
                <a:gd name="T7" fmla="*/ 62 h 82"/>
                <a:gd name="T8" fmla="*/ 2 w 67"/>
                <a:gd name="T9" fmla="*/ 58 h 82"/>
                <a:gd name="T10" fmla="*/ 53 w 67"/>
                <a:gd name="T11" fmla="*/ 2 h 82"/>
                <a:gd name="T12" fmla="*/ 60 w 67"/>
                <a:gd name="T13" fmla="*/ 2 h 82"/>
                <a:gd name="T14" fmla="*/ 60 w 67"/>
                <a:gd name="T15" fmla="*/ 8 h 82"/>
                <a:gd name="T16" fmla="*/ 14 w 67"/>
                <a:gd name="T17" fmla="*/ 59 h 82"/>
                <a:gd name="T18" fmla="*/ 63 w 67"/>
                <a:gd name="T19" fmla="*/ 73 h 82"/>
                <a:gd name="T20" fmla="*/ 67 w 67"/>
                <a:gd name="T21" fmla="*/ 78 h 82"/>
                <a:gd name="T22" fmla="*/ 62 w 67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2">
                  <a:moveTo>
                    <a:pt x="62" y="82"/>
                  </a:moveTo>
                  <a:cubicBezTo>
                    <a:pt x="62" y="82"/>
                    <a:pt x="61" y="82"/>
                    <a:pt x="61" y="8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1" y="64"/>
                    <a:pt x="1" y="62"/>
                  </a:cubicBezTo>
                  <a:cubicBezTo>
                    <a:pt x="0" y="61"/>
                    <a:pt x="1" y="59"/>
                    <a:pt x="2" y="58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5" y="0"/>
                    <a:pt x="58" y="0"/>
                    <a:pt x="60" y="2"/>
                  </a:cubicBezTo>
                  <a:cubicBezTo>
                    <a:pt x="62" y="3"/>
                    <a:pt x="62" y="6"/>
                    <a:pt x="60" y="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6" y="73"/>
                    <a:pt x="67" y="76"/>
                    <a:pt x="67" y="78"/>
                  </a:cubicBezTo>
                  <a:cubicBezTo>
                    <a:pt x="66" y="80"/>
                    <a:pt x="64" y="82"/>
                    <a:pt x="62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69"/>
            <p:cNvSpPr/>
            <p:nvPr/>
          </p:nvSpPr>
          <p:spPr bwMode="auto">
            <a:xfrm>
              <a:off x="5049838" y="1193800"/>
              <a:ext cx="182563" cy="230187"/>
            </a:xfrm>
            <a:custGeom>
              <a:avLst/>
              <a:gdLst>
                <a:gd name="T0" fmla="*/ 5 w 65"/>
                <a:gd name="T1" fmla="*/ 82 h 82"/>
                <a:gd name="T2" fmla="*/ 1 w 65"/>
                <a:gd name="T3" fmla="*/ 79 h 82"/>
                <a:gd name="T4" fmla="*/ 4 w 65"/>
                <a:gd name="T5" fmla="*/ 73 h 82"/>
                <a:gd name="T6" fmla="*/ 52 w 65"/>
                <a:gd name="T7" fmla="*/ 55 h 82"/>
                <a:gd name="T8" fmla="*/ 7 w 65"/>
                <a:gd name="T9" fmla="*/ 8 h 82"/>
                <a:gd name="T10" fmla="*/ 7 w 65"/>
                <a:gd name="T11" fmla="*/ 2 h 82"/>
                <a:gd name="T12" fmla="*/ 14 w 65"/>
                <a:gd name="T13" fmla="*/ 2 h 82"/>
                <a:gd name="T14" fmla="*/ 64 w 65"/>
                <a:gd name="T15" fmla="*/ 54 h 82"/>
                <a:gd name="T16" fmla="*/ 65 w 65"/>
                <a:gd name="T17" fmla="*/ 58 h 82"/>
                <a:gd name="T18" fmla="*/ 62 w 65"/>
                <a:gd name="T19" fmla="*/ 61 h 82"/>
                <a:gd name="T20" fmla="*/ 7 w 65"/>
                <a:gd name="T21" fmla="*/ 81 h 82"/>
                <a:gd name="T22" fmla="*/ 5 w 65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82">
                  <a:moveTo>
                    <a:pt x="5" y="82"/>
                  </a:moveTo>
                  <a:cubicBezTo>
                    <a:pt x="3" y="82"/>
                    <a:pt x="2" y="81"/>
                    <a:pt x="1" y="79"/>
                  </a:cubicBezTo>
                  <a:cubicBezTo>
                    <a:pt x="0" y="76"/>
                    <a:pt x="1" y="74"/>
                    <a:pt x="4" y="7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6" y="3"/>
                    <a:pt x="7" y="2"/>
                  </a:cubicBezTo>
                  <a:cubicBezTo>
                    <a:pt x="9" y="0"/>
                    <a:pt x="12" y="0"/>
                    <a:pt x="14" y="2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5"/>
                    <a:pt x="65" y="57"/>
                    <a:pt x="65" y="58"/>
                  </a:cubicBezTo>
                  <a:cubicBezTo>
                    <a:pt x="65" y="60"/>
                    <a:pt x="63" y="61"/>
                    <a:pt x="62" y="6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6" y="82"/>
                    <a:pt x="6" y="82"/>
                    <a:pt x="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70"/>
            <p:cNvSpPr/>
            <p:nvPr/>
          </p:nvSpPr>
          <p:spPr bwMode="auto">
            <a:xfrm>
              <a:off x="4724400" y="1168400"/>
              <a:ext cx="163513" cy="150812"/>
            </a:xfrm>
            <a:custGeom>
              <a:avLst/>
              <a:gdLst>
                <a:gd name="T0" fmla="*/ 31 w 58"/>
                <a:gd name="T1" fmla="*/ 54 h 54"/>
                <a:gd name="T2" fmla="*/ 25 w 58"/>
                <a:gd name="T3" fmla="*/ 53 h 54"/>
                <a:gd name="T4" fmla="*/ 0 w 58"/>
                <a:gd name="T5" fmla="*/ 5 h 54"/>
                <a:gd name="T6" fmla="*/ 4 w 58"/>
                <a:gd name="T7" fmla="*/ 0 h 54"/>
                <a:gd name="T8" fmla="*/ 9 w 58"/>
                <a:gd name="T9" fmla="*/ 5 h 54"/>
                <a:gd name="T10" fmla="*/ 27 w 58"/>
                <a:gd name="T11" fmla="*/ 44 h 54"/>
                <a:gd name="T12" fmla="*/ 49 w 58"/>
                <a:gd name="T13" fmla="*/ 31 h 54"/>
                <a:gd name="T14" fmla="*/ 55 w 58"/>
                <a:gd name="T15" fmla="*/ 30 h 54"/>
                <a:gd name="T16" fmla="*/ 56 w 58"/>
                <a:gd name="T17" fmla="*/ 37 h 54"/>
                <a:gd name="T18" fmla="*/ 31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31" y="54"/>
                  </a:moveTo>
                  <a:cubicBezTo>
                    <a:pt x="28" y="54"/>
                    <a:pt x="26" y="53"/>
                    <a:pt x="25" y="53"/>
                  </a:cubicBezTo>
                  <a:cubicBezTo>
                    <a:pt x="9" y="48"/>
                    <a:pt x="0" y="24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3"/>
                    <a:pt x="17" y="41"/>
                    <a:pt x="27" y="44"/>
                  </a:cubicBezTo>
                  <a:cubicBezTo>
                    <a:pt x="36" y="47"/>
                    <a:pt x="43" y="39"/>
                    <a:pt x="49" y="31"/>
                  </a:cubicBezTo>
                  <a:cubicBezTo>
                    <a:pt x="50" y="29"/>
                    <a:pt x="53" y="29"/>
                    <a:pt x="55" y="30"/>
                  </a:cubicBezTo>
                  <a:cubicBezTo>
                    <a:pt x="57" y="32"/>
                    <a:pt x="58" y="35"/>
                    <a:pt x="56" y="37"/>
                  </a:cubicBezTo>
                  <a:cubicBezTo>
                    <a:pt x="47" y="50"/>
                    <a:pt x="38" y="54"/>
                    <a:pt x="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71"/>
            <p:cNvSpPr/>
            <p:nvPr/>
          </p:nvSpPr>
          <p:spPr bwMode="auto">
            <a:xfrm>
              <a:off x="4856163" y="1168400"/>
              <a:ext cx="163513" cy="150812"/>
            </a:xfrm>
            <a:custGeom>
              <a:avLst/>
              <a:gdLst>
                <a:gd name="T0" fmla="*/ 27 w 58"/>
                <a:gd name="T1" fmla="*/ 54 h 54"/>
                <a:gd name="T2" fmla="*/ 2 w 58"/>
                <a:gd name="T3" fmla="*/ 37 h 54"/>
                <a:gd name="T4" fmla="*/ 3 w 58"/>
                <a:gd name="T5" fmla="*/ 30 h 54"/>
                <a:gd name="T6" fmla="*/ 9 w 58"/>
                <a:gd name="T7" fmla="*/ 31 h 54"/>
                <a:gd name="T8" fmla="*/ 31 w 58"/>
                <a:gd name="T9" fmla="*/ 44 h 54"/>
                <a:gd name="T10" fmla="*/ 49 w 58"/>
                <a:gd name="T11" fmla="*/ 5 h 54"/>
                <a:gd name="T12" fmla="*/ 54 w 58"/>
                <a:gd name="T13" fmla="*/ 0 h 54"/>
                <a:gd name="T14" fmla="*/ 58 w 58"/>
                <a:gd name="T15" fmla="*/ 5 h 54"/>
                <a:gd name="T16" fmla="*/ 33 w 58"/>
                <a:gd name="T17" fmla="*/ 53 h 54"/>
                <a:gd name="T18" fmla="*/ 27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27" y="54"/>
                  </a:moveTo>
                  <a:cubicBezTo>
                    <a:pt x="20" y="54"/>
                    <a:pt x="11" y="5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5" y="29"/>
                    <a:pt x="8" y="29"/>
                    <a:pt x="9" y="31"/>
                  </a:cubicBezTo>
                  <a:cubicBezTo>
                    <a:pt x="15" y="39"/>
                    <a:pt x="22" y="47"/>
                    <a:pt x="31" y="44"/>
                  </a:cubicBezTo>
                  <a:cubicBezTo>
                    <a:pt x="41" y="41"/>
                    <a:pt x="49" y="23"/>
                    <a:pt x="49" y="5"/>
                  </a:cubicBezTo>
                  <a:cubicBezTo>
                    <a:pt x="49" y="2"/>
                    <a:pt x="51" y="0"/>
                    <a:pt x="54" y="0"/>
                  </a:cubicBezTo>
                  <a:cubicBezTo>
                    <a:pt x="56" y="0"/>
                    <a:pt x="58" y="2"/>
                    <a:pt x="58" y="5"/>
                  </a:cubicBezTo>
                  <a:cubicBezTo>
                    <a:pt x="58" y="24"/>
                    <a:pt x="49" y="48"/>
                    <a:pt x="33" y="53"/>
                  </a:cubicBezTo>
                  <a:cubicBezTo>
                    <a:pt x="32" y="53"/>
                    <a:pt x="30" y="54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7" name="Freeform 72"/>
          <p:cNvSpPr>
            <a:spLocks noEditPoints="1"/>
          </p:cNvSpPr>
          <p:nvPr/>
        </p:nvSpPr>
        <p:spPr bwMode="auto">
          <a:xfrm>
            <a:off x="5095433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6455197" y="2386313"/>
            <a:ext cx="487847" cy="604458"/>
            <a:chOff x="6248400" y="1160463"/>
            <a:chExt cx="723901" cy="896937"/>
          </a:xfrm>
          <a:solidFill>
            <a:srgbClr val="FC621E"/>
          </a:solidFill>
        </p:grpSpPr>
        <p:sp>
          <p:nvSpPr>
            <p:cNvPr id="179" name="Freeform 73"/>
            <p:cNvSpPr>
              <a:spLocks noEditPoints="1"/>
            </p:cNvSpPr>
            <p:nvPr/>
          </p:nvSpPr>
          <p:spPr bwMode="auto">
            <a:xfrm>
              <a:off x="6383338" y="1160463"/>
              <a:ext cx="241300" cy="363537"/>
            </a:xfrm>
            <a:custGeom>
              <a:avLst/>
              <a:gdLst>
                <a:gd name="T0" fmla="*/ 30 w 86"/>
                <a:gd name="T1" fmla="*/ 130 h 130"/>
                <a:gd name="T2" fmla="*/ 28 w 86"/>
                <a:gd name="T3" fmla="*/ 129 h 130"/>
                <a:gd name="T4" fmla="*/ 26 w 86"/>
                <a:gd name="T5" fmla="*/ 127 h 130"/>
                <a:gd name="T6" fmla="*/ 4 w 86"/>
                <a:gd name="T7" fmla="*/ 57 h 130"/>
                <a:gd name="T8" fmla="*/ 16 w 86"/>
                <a:gd name="T9" fmla="*/ 15 h 130"/>
                <a:gd name="T10" fmla="*/ 33 w 86"/>
                <a:gd name="T11" fmla="*/ 2 h 130"/>
                <a:gd name="T12" fmla="*/ 74 w 86"/>
                <a:gd name="T13" fmla="*/ 1 h 130"/>
                <a:gd name="T14" fmla="*/ 82 w 86"/>
                <a:gd name="T15" fmla="*/ 1 h 130"/>
                <a:gd name="T16" fmla="*/ 86 w 86"/>
                <a:gd name="T17" fmla="*/ 5 h 130"/>
                <a:gd name="T18" fmla="*/ 82 w 86"/>
                <a:gd name="T19" fmla="*/ 10 h 130"/>
                <a:gd name="T20" fmla="*/ 74 w 86"/>
                <a:gd name="T21" fmla="*/ 10 h 130"/>
                <a:gd name="T22" fmla="*/ 36 w 86"/>
                <a:gd name="T23" fmla="*/ 11 h 130"/>
                <a:gd name="T24" fmla="*/ 25 w 86"/>
                <a:gd name="T25" fmla="*/ 18 h 130"/>
                <a:gd name="T26" fmla="*/ 24 w 86"/>
                <a:gd name="T27" fmla="*/ 18 h 130"/>
                <a:gd name="T28" fmla="*/ 24 w 86"/>
                <a:gd name="T29" fmla="*/ 20 h 130"/>
                <a:gd name="T30" fmla="*/ 30 w 86"/>
                <a:gd name="T31" fmla="*/ 37 h 130"/>
                <a:gd name="T32" fmla="*/ 41 w 86"/>
                <a:gd name="T33" fmla="*/ 50 h 130"/>
                <a:gd name="T34" fmla="*/ 83 w 86"/>
                <a:gd name="T35" fmla="*/ 100 h 130"/>
                <a:gd name="T36" fmla="*/ 83 w 86"/>
                <a:gd name="T37" fmla="*/ 103 h 130"/>
                <a:gd name="T38" fmla="*/ 81 w 86"/>
                <a:gd name="T39" fmla="*/ 107 h 130"/>
                <a:gd name="T40" fmla="*/ 32 w 86"/>
                <a:gd name="T41" fmla="*/ 129 h 130"/>
                <a:gd name="T42" fmla="*/ 30 w 86"/>
                <a:gd name="T43" fmla="*/ 130 h 130"/>
                <a:gd name="T44" fmla="*/ 17 w 86"/>
                <a:gd name="T45" fmla="*/ 34 h 130"/>
                <a:gd name="T46" fmla="*/ 13 w 86"/>
                <a:gd name="T47" fmla="*/ 54 h 130"/>
                <a:gd name="T48" fmla="*/ 33 w 86"/>
                <a:gd name="T49" fmla="*/ 119 h 130"/>
                <a:gd name="T50" fmla="*/ 72 w 86"/>
                <a:gd name="T51" fmla="*/ 101 h 130"/>
                <a:gd name="T52" fmla="*/ 34 w 86"/>
                <a:gd name="T53" fmla="*/ 56 h 130"/>
                <a:gd name="T54" fmla="*/ 23 w 86"/>
                <a:gd name="T55" fmla="*/ 42 h 130"/>
                <a:gd name="T56" fmla="*/ 17 w 86"/>
                <a:gd name="T5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30">
                  <a:moveTo>
                    <a:pt x="30" y="130"/>
                  </a:moveTo>
                  <a:cubicBezTo>
                    <a:pt x="30" y="130"/>
                    <a:pt x="29" y="130"/>
                    <a:pt x="28" y="129"/>
                  </a:cubicBezTo>
                  <a:cubicBezTo>
                    <a:pt x="27" y="129"/>
                    <a:pt x="26" y="128"/>
                    <a:pt x="26" y="127"/>
                  </a:cubicBezTo>
                  <a:cubicBezTo>
                    <a:pt x="26" y="126"/>
                    <a:pt x="7" y="66"/>
                    <a:pt x="4" y="57"/>
                  </a:cubicBezTo>
                  <a:cubicBezTo>
                    <a:pt x="0" y="48"/>
                    <a:pt x="11" y="24"/>
                    <a:pt x="16" y="15"/>
                  </a:cubicBezTo>
                  <a:cubicBezTo>
                    <a:pt x="18" y="9"/>
                    <a:pt x="24" y="4"/>
                    <a:pt x="33" y="2"/>
                  </a:cubicBezTo>
                  <a:cubicBezTo>
                    <a:pt x="39" y="0"/>
                    <a:pt x="57" y="0"/>
                    <a:pt x="74" y="1"/>
                  </a:cubicBezTo>
                  <a:cubicBezTo>
                    <a:pt x="77" y="1"/>
                    <a:pt x="80" y="1"/>
                    <a:pt x="82" y="1"/>
                  </a:cubicBezTo>
                  <a:cubicBezTo>
                    <a:pt x="84" y="1"/>
                    <a:pt x="86" y="3"/>
                    <a:pt x="86" y="5"/>
                  </a:cubicBezTo>
                  <a:cubicBezTo>
                    <a:pt x="86" y="8"/>
                    <a:pt x="84" y="10"/>
                    <a:pt x="82" y="10"/>
                  </a:cubicBezTo>
                  <a:cubicBezTo>
                    <a:pt x="80" y="10"/>
                    <a:pt x="77" y="10"/>
                    <a:pt x="74" y="10"/>
                  </a:cubicBezTo>
                  <a:cubicBezTo>
                    <a:pt x="63" y="10"/>
                    <a:pt x="41" y="9"/>
                    <a:pt x="36" y="11"/>
                  </a:cubicBezTo>
                  <a:cubicBezTo>
                    <a:pt x="30" y="12"/>
                    <a:pt x="26" y="15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20"/>
                  </a:cubicBezTo>
                  <a:cubicBezTo>
                    <a:pt x="23" y="24"/>
                    <a:pt x="25" y="30"/>
                    <a:pt x="30" y="37"/>
                  </a:cubicBezTo>
                  <a:cubicBezTo>
                    <a:pt x="33" y="41"/>
                    <a:pt x="37" y="46"/>
                    <a:pt x="41" y="5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4" y="102"/>
                    <a:pt x="83" y="103"/>
                  </a:cubicBezTo>
                  <a:cubicBezTo>
                    <a:pt x="83" y="105"/>
                    <a:pt x="82" y="106"/>
                    <a:pt x="81" y="107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1" y="130"/>
                    <a:pt x="31" y="130"/>
                    <a:pt x="30" y="130"/>
                  </a:cubicBezTo>
                  <a:close/>
                  <a:moveTo>
                    <a:pt x="17" y="34"/>
                  </a:moveTo>
                  <a:cubicBezTo>
                    <a:pt x="14" y="43"/>
                    <a:pt x="12" y="52"/>
                    <a:pt x="13" y="54"/>
                  </a:cubicBezTo>
                  <a:cubicBezTo>
                    <a:pt x="15" y="62"/>
                    <a:pt x="28" y="104"/>
                    <a:pt x="33" y="119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1"/>
                    <a:pt x="26" y="47"/>
                    <a:pt x="23" y="42"/>
                  </a:cubicBezTo>
                  <a:cubicBezTo>
                    <a:pt x="21" y="40"/>
                    <a:pt x="19" y="37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74"/>
            <p:cNvSpPr>
              <a:spLocks noEditPoints="1"/>
            </p:cNvSpPr>
            <p:nvPr/>
          </p:nvSpPr>
          <p:spPr bwMode="auto">
            <a:xfrm>
              <a:off x="6592888" y="1160463"/>
              <a:ext cx="238125" cy="363537"/>
            </a:xfrm>
            <a:custGeom>
              <a:avLst/>
              <a:gdLst>
                <a:gd name="T0" fmla="*/ 56 w 85"/>
                <a:gd name="T1" fmla="*/ 130 h 130"/>
                <a:gd name="T2" fmla="*/ 54 w 85"/>
                <a:gd name="T3" fmla="*/ 129 h 130"/>
                <a:gd name="T4" fmla="*/ 5 w 85"/>
                <a:gd name="T5" fmla="*/ 107 h 130"/>
                <a:gd name="T6" fmla="*/ 2 w 85"/>
                <a:gd name="T7" fmla="*/ 103 h 130"/>
                <a:gd name="T8" fmla="*/ 3 w 85"/>
                <a:gd name="T9" fmla="*/ 100 h 130"/>
                <a:gd name="T10" fmla="*/ 45 w 85"/>
                <a:gd name="T11" fmla="*/ 50 h 130"/>
                <a:gd name="T12" fmla="*/ 56 w 85"/>
                <a:gd name="T13" fmla="*/ 37 h 130"/>
                <a:gd name="T14" fmla="*/ 62 w 85"/>
                <a:gd name="T15" fmla="*/ 20 h 130"/>
                <a:gd name="T16" fmla="*/ 62 w 85"/>
                <a:gd name="T17" fmla="*/ 18 h 130"/>
                <a:gd name="T18" fmla="*/ 61 w 85"/>
                <a:gd name="T19" fmla="*/ 18 h 130"/>
                <a:gd name="T20" fmla="*/ 50 w 85"/>
                <a:gd name="T21" fmla="*/ 11 h 130"/>
                <a:gd name="T22" fmla="*/ 12 w 85"/>
                <a:gd name="T23" fmla="*/ 10 h 130"/>
                <a:gd name="T24" fmla="*/ 4 w 85"/>
                <a:gd name="T25" fmla="*/ 10 h 130"/>
                <a:gd name="T26" fmla="*/ 0 w 85"/>
                <a:gd name="T27" fmla="*/ 5 h 130"/>
                <a:gd name="T28" fmla="*/ 4 w 85"/>
                <a:gd name="T29" fmla="*/ 1 h 130"/>
                <a:gd name="T30" fmla="*/ 12 w 85"/>
                <a:gd name="T31" fmla="*/ 1 h 130"/>
                <a:gd name="T32" fmla="*/ 53 w 85"/>
                <a:gd name="T33" fmla="*/ 2 h 130"/>
                <a:gd name="T34" fmla="*/ 70 w 85"/>
                <a:gd name="T35" fmla="*/ 15 h 130"/>
                <a:gd name="T36" fmla="*/ 82 w 85"/>
                <a:gd name="T37" fmla="*/ 57 h 130"/>
                <a:gd name="T38" fmla="*/ 60 w 85"/>
                <a:gd name="T39" fmla="*/ 127 h 130"/>
                <a:gd name="T40" fmla="*/ 57 w 85"/>
                <a:gd name="T41" fmla="*/ 129 h 130"/>
                <a:gd name="T42" fmla="*/ 56 w 85"/>
                <a:gd name="T43" fmla="*/ 130 h 130"/>
                <a:gd name="T44" fmla="*/ 14 w 85"/>
                <a:gd name="T45" fmla="*/ 101 h 130"/>
                <a:gd name="T46" fmla="*/ 53 w 85"/>
                <a:gd name="T47" fmla="*/ 119 h 130"/>
                <a:gd name="T48" fmla="*/ 73 w 85"/>
                <a:gd name="T49" fmla="*/ 54 h 130"/>
                <a:gd name="T50" fmla="*/ 68 w 85"/>
                <a:gd name="T51" fmla="*/ 34 h 130"/>
                <a:gd name="T52" fmla="*/ 63 w 85"/>
                <a:gd name="T53" fmla="*/ 42 h 130"/>
                <a:gd name="T54" fmla="*/ 52 w 85"/>
                <a:gd name="T55" fmla="*/ 56 h 130"/>
                <a:gd name="T56" fmla="*/ 14 w 85"/>
                <a:gd name="T57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30">
                  <a:moveTo>
                    <a:pt x="56" y="130"/>
                  </a:moveTo>
                  <a:cubicBezTo>
                    <a:pt x="55" y="130"/>
                    <a:pt x="54" y="130"/>
                    <a:pt x="54" y="129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6"/>
                    <a:pt x="3" y="105"/>
                    <a:pt x="2" y="103"/>
                  </a:cubicBezTo>
                  <a:cubicBezTo>
                    <a:pt x="2" y="102"/>
                    <a:pt x="2" y="101"/>
                    <a:pt x="3" y="10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9" y="46"/>
                    <a:pt x="52" y="41"/>
                    <a:pt x="56" y="37"/>
                  </a:cubicBezTo>
                  <a:cubicBezTo>
                    <a:pt x="61" y="30"/>
                    <a:pt x="63" y="24"/>
                    <a:pt x="62" y="20"/>
                  </a:cubicBezTo>
                  <a:cubicBezTo>
                    <a:pt x="62" y="19"/>
                    <a:pt x="62" y="19"/>
                    <a:pt x="62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9" y="15"/>
                    <a:pt x="56" y="12"/>
                    <a:pt x="50" y="11"/>
                  </a:cubicBezTo>
                  <a:cubicBezTo>
                    <a:pt x="45" y="9"/>
                    <a:pt x="23" y="10"/>
                    <a:pt x="12" y="10"/>
                  </a:cubicBezTo>
                  <a:cubicBezTo>
                    <a:pt x="9" y="10"/>
                    <a:pt x="6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1"/>
                    <a:pt x="12" y="1"/>
                  </a:cubicBezTo>
                  <a:cubicBezTo>
                    <a:pt x="29" y="0"/>
                    <a:pt x="47" y="0"/>
                    <a:pt x="53" y="2"/>
                  </a:cubicBezTo>
                  <a:cubicBezTo>
                    <a:pt x="62" y="4"/>
                    <a:pt x="67" y="9"/>
                    <a:pt x="70" y="15"/>
                  </a:cubicBezTo>
                  <a:cubicBezTo>
                    <a:pt x="74" y="24"/>
                    <a:pt x="85" y="48"/>
                    <a:pt x="82" y="57"/>
                  </a:cubicBezTo>
                  <a:cubicBezTo>
                    <a:pt x="79" y="66"/>
                    <a:pt x="60" y="126"/>
                    <a:pt x="60" y="127"/>
                  </a:cubicBezTo>
                  <a:cubicBezTo>
                    <a:pt x="60" y="128"/>
                    <a:pt x="59" y="129"/>
                    <a:pt x="57" y="129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4" y="101"/>
                  </a:moveTo>
                  <a:cubicBezTo>
                    <a:pt x="53" y="119"/>
                    <a:pt x="53" y="119"/>
                    <a:pt x="53" y="119"/>
                  </a:cubicBezTo>
                  <a:cubicBezTo>
                    <a:pt x="57" y="104"/>
                    <a:pt x="71" y="62"/>
                    <a:pt x="73" y="54"/>
                  </a:cubicBezTo>
                  <a:cubicBezTo>
                    <a:pt x="74" y="52"/>
                    <a:pt x="72" y="43"/>
                    <a:pt x="68" y="34"/>
                  </a:cubicBezTo>
                  <a:cubicBezTo>
                    <a:pt x="67" y="37"/>
                    <a:pt x="65" y="40"/>
                    <a:pt x="63" y="42"/>
                  </a:cubicBezTo>
                  <a:cubicBezTo>
                    <a:pt x="60" y="47"/>
                    <a:pt x="56" y="51"/>
                    <a:pt x="52" y="56"/>
                  </a:cubicBezTo>
                  <a:lnTo>
                    <a:pt x="1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75"/>
            <p:cNvSpPr/>
            <p:nvPr/>
          </p:nvSpPr>
          <p:spPr bwMode="auto">
            <a:xfrm>
              <a:off x="6248400" y="1220788"/>
              <a:ext cx="377825" cy="836612"/>
            </a:xfrm>
            <a:custGeom>
              <a:avLst/>
              <a:gdLst>
                <a:gd name="T0" fmla="*/ 131 w 135"/>
                <a:gd name="T1" fmla="*/ 298 h 298"/>
                <a:gd name="T2" fmla="*/ 27 w 135"/>
                <a:gd name="T3" fmla="*/ 298 h 298"/>
                <a:gd name="T4" fmla="*/ 0 w 135"/>
                <a:gd name="T5" fmla="*/ 273 h 298"/>
                <a:gd name="T6" fmla="*/ 0 w 135"/>
                <a:gd name="T7" fmla="*/ 32 h 298"/>
                <a:gd name="T8" fmla="*/ 65 w 135"/>
                <a:gd name="T9" fmla="*/ 0 h 298"/>
                <a:gd name="T10" fmla="*/ 70 w 135"/>
                <a:gd name="T11" fmla="*/ 4 h 298"/>
                <a:gd name="T12" fmla="*/ 65 w 135"/>
                <a:gd name="T13" fmla="*/ 9 h 298"/>
                <a:gd name="T14" fmla="*/ 9 w 135"/>
                <a:gd name="T15" fmla="*/ 32 h 298"/>
                <a:gd name="T16" fmla="*/ 9 w 135"/>
                <a:gd name="T17" fmla="*/ 273 h 298"/>
                <a:gd name="T18" fmla="*/ 27 w 135"/>
                <a:gd name="T19" fmla="*/ 289 h 298"/>
                <a:gd name="T20" fmla="*/ 131 w 135"/>
                <a:gd name="T21" fmla="*/ 289 h 298"/>
                <a:gd name="T22" fmla="*/ 135 w 135"/>
                <a:gd name="T23" fmla="*/ 293 h 298"/>
                <a:gd name="T24" fmla="*/ 131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31" y="298"/>
                  </a:moveTo>
                  <a:cubicBezTo>
                    <a:pt x="27" y="298"/>
                    <a:pt x="27" y="298"/>
                    <a:pt x="27" y="298"/>
                  </a:cubicBezTo>
                  <a:cubicBezTo>
                    <a:pt x="12" y="298"/>
                    <a:pt x="0" y="287"/>
                    <a:pt x="0" y="2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54" y="0"/>
                    <a:pt x="65" y="0"/>
                  </a:cubicBezTo>
                  <a:cubicBezTo>
                    <a:pt x="68" y="0"/>
                    <a:pt x="70" y="2"/>
                    <a:pt x="70" y="4"/>
                  </a:cubicBezTo>
                  <a:cubicBezTo>
                    <a:pt x="70" y="7"/>
                    <a:pt x="68" y="9"/>
                    <a:pt x="65" y="9"/>
                  </a:cubicBezTo>
                  <a:cubicBezTo>
                    <a:pt x="50" y="9"/>
                    <a:pt x="11" y="26"/>
                    <a:pt x="9" y="32"/>
                  </a:cubicBezTo>
                  <a:cubicBezTo>
                    <a:pt x="9" y="273"/>
                    <a:pt x="9" y="273"/>
                    <a:pt x="9" y="273"/>
                  </a:cubicBezTo>
                  <a:cubicBezTo>
                    <a:pt x="9" y="282"/>
                    <a:pt x="17" y="289"/>
                    <a:pt x="27" y="289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33" y="289"/>
                    <a:pt x="135" y="291"/>
                    <a:pt x="135" y="293"/>
                  </a:cubicBezTo>
                  <a:cubicBezTo>
                    <a:pt x="135" y="296"/>
                    <a:pt x="133" y="298"/>
                    <a:pt x="131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76"/>
            <p:cNvSpPr/>
            <p:nvPr/>
          </p:nvSpPr>
          <p:spPr bwMode="auto">
            <a:xfrm>
              <a:off x="6592888" y="1220788"/>
              <a:ext cx="379413" cy="836612"/>
            </a:xfrm>
            <a:custGeom>
              <a:avLst/>
              <a:gdLst>
                <a:gd name="T0" fmla="*/ 108 w 135"/>
                <a:gd name="T1" fmla="*/ 298 h 298"/>
                <a:gd name="T2" fmla="*/ 4 w 135"/>
                <a:gd name="T3" fmla="*/ 298 h 298"/>
                <a:gd name="T4" fmla="*/ 0 w 135"/>
                <a:gd name="T5" fmla="*/ 293 h 298"/>
                <a:gd name="T6" fmla="*/ 4 w 135"/>
                <a:gd name="T7" fmla="*/ 289 h 298"/>
                <a:gd name="T8" fmla="*/ 108 w 135"/>
                <a:gd name="T9" fmla="*/ 289 h 298"/>
                <a:gd name="T10" fmla="*/ 126 w 135"/>
                <a:gd name="T11" fmla="*/ 273 h 298"/>
                <a:gd name="T12" fmla="*/ 126 w 135"/>
                <a:gd name="T13" fmla="*/ 32 h 298"/>
                <a:gd name="T14" fmla="*/ 70 w 135"/>
                <a:gd name="T15" fmla="*/ 9 h 298"/>
                <a:gd name="T16" fmla="*/ 65 w 135"/>
                <a:gd name="T17" fmla="*/ 4 h 298"/>
                <a:gd name="T18" fmla="*/ 70 w 135"/>
                <a:gd name="T19" fmla="*/ 0 h 298"/>
                <a:gd name="T20" fmla="*/ 135 w 135"/>
                <a:gd name="T21" fmla="*/ 32 h 298"/>
                <a:gd name="T22" fmla="*/ 135 w 135"/>
                <a:gd name="T23" fmla="*/ 273 h 298"/>
                <a:gd name="T24" fmla="*/ 108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08" y="298"/>
                  </a:moveTo>
                  <a:cubicBezTo>
                    <a:pt x="4" y="298"/>
                    <a:pt x="4" y="298"/>
                    <a:pt x="4" y="298"/>
                  </a:cubicBezTo>
                  <a:cubicBezTo>
                    <a:pt x="2" y="298"/>
                    <a:pt x="0" y="296"/>
                    <a:pt x="0" y="293"/>
                  </a:cubicBezTo>
                  <a:cubicBezTo>
                    <a:pt x="0" y="291"/>
                    <a:pt x="2" y="289"/>
                    <a:pt x="4" y="289"/>
                  </a:cubicBezTo>
                  <a:cubicBezTo>
                    <a:pt x="108" y="289"/>
                    <a:pt x="108" y="289"/>
                    <a:pt x="108" y="289"/>
                  </a:cubicBezTo>
                  <a:cubicBezTo>
                    <a:pt x="118" y="289"/>
                    <a:pt x="126" y="282"/>
                    <a:pt x="126" y="273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4" y="26"/>
                    <a:pt x="85" y="9"/>
                    <a:pt x="70" y="9"/>
                  </a:cubicBezTo>
                  <a:cubicBezTo>
                    <a:pt x="67" y="9"/>
                    <a:pt x="65" y="7"/>
                    <a:pt x="65" y="4"/>
                  </a:cubicBezTo>
                  <a:cubicBezTo>
                    <a:pt x="65" y="2"/>
                    <a:pt x="67" y="0"/>
                    <a:pt x="70" y="0"/>
                  </a:cubicBezTo>
                  <a:cubicBezTo>
                    <a:pt x="81" y="0"/>
                    <a:pt x="135" y="15"/>
                    <a:pt x="135" y="3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5" y="287"/>
                    <a:pt x="123" y="298"/>
                    <a:pt x="108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77"/>
            <p:cNvSpPr/>
            <p:nvPr/>
          </p:nvSpPr>
          <p:spPr bwMode="auto">
            <a:xfrm>
              <a:off x="6553200" y="1460500"/>
              <a:ext cx="25400" cy="596900"/>
            </a:xfrm>
            <a:custGeom>
              <a:avLst/>
              <a:gdLst>
                <a:gd name="T0" fmla="*/ 4 w 9"/>
                <a:gd name="T1" fmla="*/ 213 h 213"/>
                <a:gd name="T2" fmla="*/ 0 w 9"/>
                <a:gd name="T3" fmla="*/ 208 h 213"/>
                <a:gd name="T4" fmla="*/ 0 w 9"/>
                <a:gd name="T5" fmla="*/ 4 h 213"/>
                <a:gd name="T6" fmla="*/ 4 w 9"/>
                <a:gd name="T7" fmla="*/ 0 h 213"/>
                <a:gd name="T8" fmla="*/ 9 w 9"/>
                <a:gd name="T9" fmla="*/ 4 h 213"/>
                <a:gd name="T10" fmla="*/ 9 w 9"/>
                <a:gd name="T11" fmla="*/ 208 h 213"/>
                <a:gd name="T12" fmla="*/ 4 w 9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3">
                  <a:moveTo>
                    <a:pt x="4" y="213"/>
                  </a:moveTo>
                  <a:cubicBezTo>
                    <a:pt x="2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1"/>
                    <a:pt x="7" y="213"/>
                    <a:pt x="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78"/>
            <p:cNvSpPr/>
            <p:nvPr/>
          </p:nvSpPr>
          <p:spPr bwMode="auto">
            <a:xfrm>
              <a:off x="6637338" y="1460500"/>
              <a:ext cx="28575" cy="596900"/>
            </a:xfrm>
            <a:custGeom>
              <a:avLst/>
              <a:gdLst>
                <a:gd name="T0" fmla="*/ 5 w 10"/>
                <a:gd name="T1" fmla="*/ 213 h 213"/>
                <a:gd name="T2" fmla="*/ 0 w 10"/>
                <a:gd name="T3" fmla="*/ 208 h 213"/>
                <a:gd name="T4" fmla="*/ 0 w 10"/>
                <a:gd name="T5" fmla="*/ 4 h 213"/>
                <a:gd name="T6" fmla="*/ 5 w 10"/>
                <a:gd name="T7" fmla="*/ 0 h 213"/>
                <a:gd name="T8" fmla="*/ 10 w 10"/>
                <a:gd name="T9" fmla="*/ 4 h 213"/>
                <a:gd name="T10" fmla="*/ 10 w 10"/>
                <a:gd name="T11" fmla="*/ 208 h 213"/>
                <a:gd name="T12" fmla="*/ 5 w 10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3">
                  <a:moveTo>
                    <a:pt x="5" y="213"/>
                  </a:moveTo>
                  <a:cubicBezTo>
                    <a:pt x="3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11"/>
                    <a:pt x="8" y="213"/>
                    <a:pt x="5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79"/>
            <p:cNvSpPr>
              <a:spLocks noEditPoints="1"/>
            </p:cNvSpPr>
            <p:nvPr/>
          </p:nvSpPr>
          <p:spPr bwMode="auto">
            <a:xfrm>
              <a:off x="6248400" y="1577975"/>
              <a:ext cx="215900" cy="80962"/>
            </a:xfrm>
            <a:custGeom>
              <a:avLst/>
              <a:gdLst>
                <a:gd name="T0" fmla="*/ 72 w 77"/>
                <a:gd name="T1" fmla="*/ 29 h 29"/>
                <a:gd name="T2" fmla="*/ 5 w 77"/>
                <a:gd name="T3" fmla="*/ 29 h 29"/>
                <a:gd name="T4" fmla="*/ 0 w 77"/>
                <a:gd name="T5" fmla="*/ 25 h 29"/>
                <a:gd name="T6" fmla="*/ 0 w 77"/>
                <a:gd name="T7" fmla="*/ 5 h 29"/>
                <a:gd name="T8" fmla="*/ 5 w 77"/>
                <a:gd name="T9" fmla="*/ 0 h 29"/>
                <a:gd name="T10" fmla="*/ 72 w 77"/>
                <a:gd name="T11" fmla="*/ 0 h 29"/>
                <a:gd name="T12" fmla="*/ 77 w 77"/>
                <a:gd name="T13" fmla="*/ 5 h 29"/>
                <a:gd name="T14" fmla="*/ 77 w 77"/>
                <a:gd name="T15" fmla="*/ 25 h 29"/>
                <a:gd name="T16" fmla="*/ 72 w 77"/>
                <a:gd name="T17" fmla="*/ 29 h 29"/>
                <a:gd name="T18" fmla="*/ 9 w 77"/>
                <a:gd name="T19" fmla="*/ 20 h 29"/>
                <a:gd name="T20" fmla="*/ 67 w 77"/>
                <a:gd name="T21" fmla="*/ 20 h 29"/>
                <a:gd name="T22" fmla="*/ 67 w 77"/>
                <a:gd name="T23" fmla="*/ 10 h 29"/>
                <a:gd name="T24" fmla="*/ 9 w 77"/>
                <a:gd name="T25" fmla="*/ 10 h 29"/>
                <a:gd name="T26" fmla="*/ 9 w 77"/>
                <a:gd name="T2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29">
                  <a:moveTo>
                    <a:pt x="72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4" y="29"/>
                    <a:pt x="72" y="29"/>
                  </a:cubicBezTo>
                  <a:close/>
                  <a:moveTo>
                    <a:pt x="9" y="20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Oval 80"/>
            <p:cNvSpPr>
              <a:spLocks noChangeArrowheads="1"/>
            </p:cNvSpPr>
            <p:nvPr/>
          </p:nvSpPr>
          <p:spPr bwMode="auto">
            <a:xfrm>
              <a:off x="6592888" y="1611313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Oval 81"/>
            <p:cNvSpPr>
              <a:spLocks noChangeArrowheads="1"/>
            </p:cNvSpPr>
            <p:nvPr/>
          </p:nvSpPr>
          <p:spPr bwMode="auto">
            <a:xfrm>
              <a:off x="6592888" y="179387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Oval 82"/>
            <p:cNvSpPr>
              <a:spLocks noChangeArrowheads="1"/>
            </p:cNvSpPr>
            <p:nvPr/>
          </p:nvSpPr>
          <p:spPr bwMode="auto">
            <a:xfrm>
              <a:off x="6592888" y="1979613"/>
              <a:ext cx="31750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83"/>
          <p:cNvSpPr>
            <a:spLocks noEditPoints="1"/>
          </p:cNvSpPr>
          <p:nvPr/>
        </p:nvSpPr>
        <p:spPr bwMode="auto">
          <a:xfrm>
            <a:off x="6265836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90" name="组合 189"/>
          <p:cNvGrpSpPr/>
          <p:nvPr/>
        </p:nvGrpSpPr>
        <p:grpSpPr>
          <a:xfrm>
            <a:off x="7613833" y="2387382"/>
            <a:ext cx="561665" cy="561665"/>
            <a:chOff x="7967663" y="1162050"/>
            <a:chExt cx="833437" cy="833437"/>
          </a:xfrm>
          <a:solidFill>
            <a:srgbClr val="FC621E"/>
          </a:solidFill>
        </p:grpSpPr>
        <p:sp>
          <p:nvSpPr>
            <p:cNvPr id="191" name="Freeform 84"/>
            <p:cNvSpPr>
              <a:spLocks noEditPoints="1"/>
            </p:cNvSpPr>
            <p:nvPr/>
          </p:nvSpPr>
          <p:spPr bwMode="auto">
            <a:xfrm>
              <a:off x="7967663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85"/>
            <p:cNvSpPr>
              <a:spLocks noEditPoints="1"/>
            </p:cNvSpPr>
            <p:nvPr/>
          </p:nvSpPr>
          <p:spPr bwMode="auto">
            <a:xfrm>
              <a:off x="8237538" y="1701800"/>
              <a:ext cx="293688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86"/>
            <p:cNvSpPr>
              <a:spLocks noEditPoints="1"/>
            </p:cNvSpPr>
            <p:nvPr/>
          </p:nvSpPr>
          <p:spPr bwMode="auto">
            <a:xfrm>
              <a:off x="8505825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5 w 105"/>
                <a:gd name="T29" fmla="*/ 76 h 105"/>
                <a:gd name="T30" fmla="*/ 95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2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5" y="87"/>
                    <a:pt x="95" y="76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87"/>
            <p:cNvSpPr>
              <a:spLocks noEditPoints="1"/>
            </p:cNvSpPr>
            <p:nvPr/>
          </p:nvSpPr>
          <p:spPr bwMode="auto">
            <a:xfrm>
              <a:off x="8102600" y="1431925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88"/>
            <p:cNvSpPr>
              <a:spLocks noEditPoints="1"/>
            </p:cNvSpPr>
            <p:nvPr/>
          </p:nvSpPr>
          <p:spPr bwMode="auto">
            <a:xfrm>
              <a:off x="8370888" y="1431925"/>
              <a:ext cx="295275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89"/>
            <p:cNvSpPr>
              <a:spLocks noEditPoints="1"/>
            </p:cNvSpPr>
            <p:nvPr/>
          </p:nvSpPr>
          <p:spPr bwMode="auto">
            <a:xfrm>
              <a:off x="8237538" y="1162050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90"/>
            <p:cNvSpPr>
              <a:spLocks noEditPoints="1"/>
            </p:cNvSpPr>
            <p:nvPr/>
          </p:nvSpPr>
          <p:spPr bwMode="auto">
            <a:xfrm>
              <a:off x="8318500" y="1235075"/>
              <a:ext cx="134938" cy="152400"/>
            </a:xfrm>
            <a:custGeom>
              <a:avLst/>
              <a:gdLst>
                <a:gd name="T0" fmla="*/ 15 w 48"/>
                <a:gd name="T1" fmla="*/ 41 h 54"/>
                <a:gd name="T2" fmla="*/ 11 w 48"/>
                <a:gd name="T3" fmla="*/ 50 h 54"/>
                <a:gd name="T4" fmla="*/ 4 w 48"/>
                <a:gd name="T5" fmla="*/ 53 h 54"/>
                <a:gd name="T6" fmla="*/ 1 w 48"/>
                <a:gd name="T7" fmla="*/ 46 h 54"/>
                <a:gd name="T8" fmla="*/ 16 w 48"/>
                <a:gd name="T9" fmla="*/ 5 h 54"/>
                <a:gd name="T10" fmla="*/ 24 w 48"/>
                <a:gd name="T11" fmla="*/ 0 h 54"/>
                <a:gd name="T12" fmla="*/ 24 w 48"/>
                <a:gd name="T13" fmla="*/ 0 h 54"/>
                <a:gd name="T14" fmla="*/ 32 w 48"/>
                <a:gd name="T15" fmla="*/ 5 h 54"/>
                <a:gd name="T16" fmla="*/ 47 w 48"/>
                <a:gd name="T17" fmla="*/ 46 h 54"/>
                <a:gd name="T18" fmla="*/ 43 w 48"/>
                <a:gd name="T19" fmla="*/ 53 h 54"/>
                <a:gd name="T20" fmla="*/ 36 w 48"/>
                <a:gd name="T21" fmla="*/ 50 h 54"/>
                <a:gd name="T22" fmla="*/ 33 w 48"/>
                <a:gd name="T23" fmla="*/ 41 h 54"/>
                <a:gd name="T24" fmla="*/ 15 w 48"/>
                <a:gd name="T25" fmla="*/ 41 h 54"/>
                <a:gd name="T26" fmla="*/ 29 w 48"/>
                <a:gd name="T27" fmla="*/ 31 h 54"/>
                <a:gd name="T28" fmla="*/ 24 w 48"/>
                <a:gd name="T29" fmla="*/ 12 h 54"/>
                <a:gd name="T30" fmla="*/ 18 w 48"/>
                <a:gd name="T31" fmla="*/ 31 h 54"/>
                <a:gd name="T32" fmla="*/ 29 w 48"/>
                <a:gd name="T33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54">
                  <a:moveTo>
                    <a:pt x="15" y="41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53"/>
                    <a:pt x="7" y="54"/>
                    <a:pt x="4" y="53"/>
                  </a:cubicBezTo>
                  <a:cubicBezTo>
                    <a:pt x="1" y="52"/>
                    <a:pt x="0" y="49"/>
                    <a:pt x="1" y="4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2"/>
                    <a:pt x="20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2" y="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8" y="49"/>
                    <a:pt x="46" y="52"/>
                    <a:pt x="43" y="53"/>
                  </a:cubicBezTo>
                  <a:cubicBezTo>
                    <a:pt x="41" y="54"/>
                    <a:pt x="37" y="53"/>
                    <a:pt x="36" y="50"/>
                  </a:cubicBezTo>
                  <a:cubicBezTo>
                    <a:pt x="33" y="41"/>
                    <a:pt x="33" y="41"/>
                    <a:pt x="33" y="41"/>
                  </a:cubicBezTo>
                  <a:lnTo>
                    <a:pt x="15" y="41"/>
                  </a:lnTo>
                  <a:close/>
                  <a:moveTo>
                    <a:pt x="29" y="31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8" y="31"/>
                    <a:pt x="18" y="31"/>
                    <a:pt x="18" y="31"/>
                  </a:cubicBezTo>
                  <a:lnTo>
                    <a:pt x="2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91"/>
            <p:cNvSpPr>
              <a:spLocks noEditPoints="1"/>
            </p:cNvSpPr>
            <p:nvPr/>
          </p:nvSpPr>
          <p:spPr bwMode="auto">
            <a:xfrm>
              <a:off x="8186738" y="1504950"/>
              <a:ext cx="112713" cy="149225"/>
            </a:xfrm>
            <a:custGeom>
              <a:avLst/>
              <a:gdLst>
                <a:gd name="T0" fmla="*/ 5 w 40"/>
                <a:gd name="T1" fmla="*/ 53 h 53"/>
                <a:gd name="T2" fmla="*/ 0 w 40"/>
                <a:gd name="T3" fmla="*/ 48 h 53"/>
                <a:gd name="T4" fmla="*/ 0 w 40"/>
                <a:gd name="T5" fmla="*/ 5 h 53"/>
                <a:gd name="T6" fmla="*/ 5 w 40"/>
                <a:gd name="T7" fmla="*/ 0 h 53"/>
                <a:gd name="T8" fmla="*/ 21 w 40"/>
                <a:gd name="T9" fmla="*/ 0 h 53"/>
                <a:gd name="T10" fmla="*/ 37 w 40"/>
                <a:gd name="T11" fmla="*/ 15 h 53"/>
                <a:gd name="T12" fmla="*/ 30 w 40"/>
                <a:gd name="T13" fmla="*/ 25 h 53"/>
                <a:gd name="T14" fmla="*/ 40 w 40"/>
                <a:gd name="T15" fmla="*/ 37 h 53"/>
                <a:gd name="T16" fmla="*/ 23 w 40"/>
                <a:gd name="T17" fmla="*/ 53 h 53"/>
                <a:gd name="T18" fmla="*/ 5 w 40"/>
                <a:gd name="T19" fmla="*/ 53 h 53"/>
                <a:gd name="T20" fmla="*/ 20 w 40"/>
                <a:gd name="T21" fmla="*/ 21 h 53"/>
                <a:gd name="T22" fmla="*/ 25 w 40"/>
                <a:gd name="T23" fmla="*/ 16 h 53"/>
                <a:gd name="T24" fmla="*/ 20 w 40"/>
                <a:gd name="T25" fmla="*/ 10 h 53"/>
                <a:gd name="T26" fmla="*/ 12 w 40"/>
                <a:gd name="T27" fmla="*/ 10 h 53"/>
                <a:gd name="T28" fmla="*/ 12 w 40"/>
                <a:gd name="T29" fmla="*/ 21 h 53"/>
                <a:gd name="T30" fmla="*/ 20 w 40"/>
                <a:gd name="T31" fmla="*/ 21 h 53"/>
                <a:gd name="T32" fmla="*/ 12 w 40"/>
                <a:gd name="T33" fmla="*/ 30 h 53"/>
                <a:gd name="T34" fmla="*/ 12 w 40"/>
                <a:gd name="T35" fmla="*/ 43 h 53"/>
                <a:gd name="T36" fmla="*/ 22 w 40"/>
                <a:gd name="T37" fmla="*/ 43 h 53"/>
                <a:gd name="T38" fmla="*/ 28 w 40"/>
                <a:gd name="T39" fmla="*/ 36 h 53"/>
                <a:gd name="T40" fmla="*/ 22 w 40"/>
                <a:gd name="T41" fmla="*/ 30 h 53"/>
                <a:gd name="T42" fmla="*/ 12 w 40"/>
                <a:gd name="T43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3">
                  <a:moveTo>
                    <a:pt x="5" y="53"/>
                  </a:moveTo>
                  <a:cubicBezTo>
                    <a:pt x="2" y="53"/>
                    <a:pt x="0" y="51"/>
                    <a:pt x="0" y="4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37" y="6"/>
                    <a:pt x="37" y="15"/>
                  </a:cubicBezTo>
                  <a:cubicBezTo>
                    <a:pt x="37" y="18"/>
                    <a:pt x="35" y="23"/>
                    <a:pt x="30" y="25"/>
                  </a:cubicBezTo>
                  <a:cubicBezTo>
                    <a:pt x="37" y="26"/>
                    <a:pt x="40" y="32"/>
                    <a:pt x="40" y="37"/>
                  </a:cubicBezTo>
                  <a:cubicBezTo>
                    <a:pt x="40" y="45"/>
                    <a:pt x="33" y="53"/>
                    <a:pt x="23" y="53"/>
                  </a:cubicBezTo>
                  <a:lnTo>
                    <a:pt x="5" y="53"/>
                  </a:lnTo>
                  <a:close/>
                  <a:moveTo>
                    <a:pt x="20" y="21"/>
                  </a:moveTo>
                  <a:cubicBezTo>
                    <a:pt x="23" y="21"/>
                    <a:pt x="25" y="19"/>
                    <a:pt x="25" y="16"/>
                  </a:cubicBezTo>
                  <a:cubicBezTo>
                    <a:pt x="25" y="12"/>
                    <a:pt x="24" y="10"/>
                    <a:pt x="2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20" y="21"/>
                  </a:lnTo>
                  <a:close/>
                  <a:moveTo>
                    <a:pt x="12" y="30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6" y="43"/>
                    <a:pt x="28" y="40"/>
                    <a:pt x="28" y="36"/>
                  </a:cubicBezTo>
                  <a:cubicBezTo>
                    <a:pt x="28" y="33"/>
                    <a:pt x="26" y="30"/>
                    <a:pt x="22" y="30"/>
                  </a:cubicBezTo>
                  <a:lnTo>
                    <a:pt x="1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92"/>
            <p:cNvSpPr/>
            <p:nvPr/>
          </p:nvSpPr>
          <p:spPr bwMode="auto">
            <a:xfrm>
              <a:off x="8464550" y="1501775"/>
              <a:ext cx="134938" cy="153987"/>
            </a:xfrm>
            <a:custGeom>
              <a:avLst/>
              <a:gdLst>
                <a:gd name="T0" fmla="*/ 27 w 48"/>
                <a:gd name="T1" fmla="*/ 0 h 55"/>
                <a:gd name="T2" fmla="*/ 46 w 48"/>
                <a:gd name="T3" fmla="*/ 8 h 55"/>
                <a:gd name="T4" fmla="*/ 45 w 48"/>
                <a:gd name="T5" fmla="*/ 15 h 55"/>
                <a:gd name="T6" fmla="*/ 38 w 48"/>
                <a:gd name="T7" fmla="*/ 15 h 55"/>
                <a:gd name="T8" fmla="*/ 27 w 48"/>
                <a:gd name="T9" fmla="*/ 11 h 55"/>
                <a:gd name="T10" fmla="*/ 12 w 48"/>
                <a:gd name="T11" fmla="*/ 27 h 55"/>
                <a:gd name="T12" fmla="*/ 27 w 48"/>
                <a:gd name="T13" fmla="*/ 44 h 55"/>
                <a:gd name="T14" fmla="*/ 38 w 48"/>
                <a:gd name="T15" fmla="*/ 40 h 55"/>
                <a:gd name="T16" fmla="*/ 45 w 48"/>
                <a:gd name="T17" fmla="*/ 40 h 55"/>
                <a:gd name="T18" fmla="*/ 46 w 48"/>
                <a:gd name="T19" fmla="*/ 47 h 55"/>
                <a:gd name="T20" fmla="*/ 27 w 48"/>
                <a:gd name="T21" fmla="*/ 55 h 55"/>
                <a:gd name="T22" fmla="*/ 0 w 48"/>
                <a:gd name="T23" fmla="*/ 27 h 55"/>
                <a:gd name="T24" fmla="*/ 27 w 48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5">
                  <a:moveTo>
                    <a:pt x="27" y="0"/>
                  </a:moveTo>
                  <a:cubicBezTo>
                    <a:pt x="34" y="0"/>
                    <a:pt x="41" y="3"/>
                    <a:pt x="46" y="8"/>
                  </a:cubicBezTo>
                  <a:cubicBezTo>
                    <a:pt x="48" y="10"/>
                    <a:pt x="47" y="13"/>
                    <a:pt x="45" y="15"/>
                  </a:cubicBezTo>
                  <a:cubicBezTo>
                    <a:pt x="43" y="17"/>
                    <a:pt x="40" y="17"/>
                    <a:pt x="38" y="15"/>
                  </a:cubicBezTo>
                  <a:cubicBezTo>
                    <a:pt x="35" y="13"/>
                    <a:pt x="31" y="11"/>
                    <a:pt x="27" y="11"/>
                  </a:cubicBezTo>
                  <a:cubicBezTo>
                    <a:pt x="18" y="11"/>
                    <a:pt x="12" y="19"/>
                    <a:pt x="12" y="27"/>
                  </a:cubicBezTo>
                  <a:cubicBezTo>
                    <a:pt x="12" y="36"/>
                    <a:pt x="18" y="44"/>
                    <a:pt x="27" y="44"/>
                  </a:cubicBezTo>
                  <a:cubicBezTo>
                    <a:pt x="31" y="44"/>
                    <a:pt x="35" y="42"/>
                    <a:pt x="38" y="40"/>
                  </a:cubicBezTo>
                  <a:cubicBezTo>
                    <a:pt x="40" y="38"/>
                    <a:pt x="43" y="38"/>
                    <a:pt x="45" y="40"/>
                  </a:cubicBezTo>
                  <a:cubicBezTo>
                    <a:pt x="47" y="41"/>
                    <a:pt x="48" y="45"/>
                    <a:pt x="46" y="47"/>
                  </a:cubicBezTo>
                  <a:cubicBezTo>
                    <a:pt x="41" y="52"/>
                    <a:pt x="34" y="55"/>
                    <a:pt x="27" y="55"/>
                  </a:cubicBez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93"/>
            <p:cNvSpPr>
              <a:spLocks noEditPoints="1"/>
            </p:cNvSpPr>
            <p:nvPr/>
          </p:nvSpPr>
          <p:spPr bwMode="auto">
            <a:xfrm>
              <a:off x="8051800" y="1776413"/>
              <a:ext cx="127000" cy="146050"/>
            </a:xfrm>
            <a:custGeom>
              <a:avLst/>
              <a:gdLst>
                <a:gd name="T0" fmla="*/ 5 w 45"/>
                <a:gd name="T1" fmla="*/ 52 h 52"/>
                <a:gd name="T2" fmla="*/ 0 w 45"/>
                <a:gd name="T3" fmla="*/ 48 h 52"/>
                <a:gd name="T4" fmla="*/ 0 w 45"/>
                <a:gd name="T5" fmla="*/ 4 h 52"/>
                <a:gd name="T6" fmla="*/ 5 w 45"/>
                <a:gd name="T7" fmla="*/ 0 h 52"/>
                <a:gd name="T8" fmla="*/ 21 w 45"/>
                <a:gd name="T9" fmla="*/ 0 h 52"/>
                <a:gd name="T10" fmla="*/ 45 w 45"/>
                <a:gd name="T11" fmla="*/ 26 h 52"/>
                <a:gd name="T12" fmla="*/ 21 w 45"/>
                <a:gd name="T13" fmla="*/ 52 h 52"/>
                <a:gd name="T14" fmla="*/ 5 w 45"/>
                <a:gd name="T15" fmla="*/ 52 h 52"/>
                <a:gd name="T16" fmla="*/ 12 w 45"/>
                <a:gd name="T17" fmla="*/ 43 h 52"/>
                <a:gd name="T18" fmla="*/ 21 w 45"/>
                <a:gd name="T19" fmla="*/ 43 h 52"/>
                <a:gd name="T20" fmla="*/ 34 w 45"/>
                <a:gd name="T21" fmla="*/ 26 h 52"/>
                <a:gd name="T22" fmla="*/ 21 w 45"/>
                <a:gd name="T23" fmla="*/ 9 h 52"/>
                <a:gd name="T24" fmla="*/ 12 w 45"/>
                <a:gd name="T25" fmla="*/ 9 h 52"/>
                <a:gd name="T26" fmla="*/ 12 w 45"/>
                <a:gd name="T2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2">
                  <a:moveTo>
                    <a:pt x="5" y="52"/>
                  </a:moveTo>
                  <a:cubicBezTo>
                    <a:pt x="2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6" y="0"/>
                    <a:pt x="45" y="11"/>
                    <a:pt x="45" y="26"/>
                  </a:cubicBezTo>
                  <a:cubicBezTo>
                    <a:pt x="45" y="41"/>
                    <a:pt x="36" y="52"/>
                    <a:pt x="21" y="52"/>
                  </a:cubicBezTo>
                  <a:lnTo>
                    <a:pt x="5" y="52"/>
                  </a:lnTo>
                  <a:close/>
                  <a:moveTo>
                    <a:pt x="12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30" y="43"/>
                    <a:pt x="34" y="35"/>
                    <a:pt x="34" y="26"/>
                  </a:cubicBezTo>
                  <a:cubicBezTo>
                    <a:pt x="34" y="17"/>
                    <a:pt x="30" y="9"/>
                    <a:pt x="21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/>
            <p:nvPr/>
          </p:nvSpPr>
          <p:spPr bwMode="auto">
            <a:xfrm>
              <a:off x="8337550" y="1776413"/>
              <a:ext cx="95250" cy="146050"/>
            </a:xfrm>
            <a:custGeom>
              <a:avLst/>
              <a:gdLst>
                <a:gd name="T0" fmla="*/ 28 w 34"/>
                <a:gd name="T1" fmla="*/ 0 h 52"/>
                <a:gd name="T2" fmla="*/ 33 w 34"/>
                <a:gd name="T3" fmla="*/ 5 h 52"/>
                <a:gd name="T4" fmla="*/ 28 w 34"/>
                <a:gd name="T5" fmla="*/ 9 h 52"/>
                <a:gd name="T6" fmla="*/ 11 w 34"/>
                <a:gd name="T7" fmla="*/ 9 h 52"/>
                <a:gd name="T8" fmla="*/ 11 w 34"/>
                <a:gd name="T9" fmla="*/ 22 h 52"/>
                <a:gd name="T10" fmla="*/ 26 w 34"/>
                <a:gd name="T11" fmla="*/ 22 h 52"/>
                <a:gd name="T12" fmla="*/ 31 w 34"/>
                <a:gd name="T13" fmla="*/ 26 h 52"/>
                <a:gd name="T14" fmla="*/ 26 w 34"/>
                <a:gd name="T15" fmla="*/ 31 h 52"/>
                <a:gd name="T16" fmla="*/ 11 w 34"/>
                <a:gd name="T17" fmla="*/ 31 h 52"/>
                <a:gd name="T18" fmla="*/ 11 w 34"/>
                <a:gd name="T19" fmla="*/ 43 h 52"/>
                <a:gd name="T20" fmla="*/ 29 w 34"/>
                <a:gd name="T21" fmla="*/ 43 h 52"/>
                <a:gd name="T22" fmla="*/ 34 w 34"/>
                <a:gd name="T23" fmla="*/ 47 h 52"/>
                <a:gd name="T24" fmla="*/ 29 w 34"/>
                <a:gd name="T25" fmla="*/ 52 h 52"/>
                <a:gd name="T26" fmla="*/ 4 w 34"/>
                <a:gd name="T27" fmla="*/ 52 h 52"/>
                <a:gd name="T28" fmla="*/ 0 w 34"/>
                <a:gd name="T29" fmla="*/ 48 h 52"/>
                <a:gd name="T30" fmla="*/ 0 w 34"/>
                <a:gd name="T31" fmla="*/ 4 h 52"/>
                <a:gd name="T32" fmla="*/ 4 w 34"/>
                <a:gd name="T33" fmla="*/ 0 h 52"/>
                <a:gd name="T34" fmla="*/ 28 w 34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8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9" y="22"/>
                    <a:pt x="31" y="24"/>
                    <a:pt x="31" y="26"/>
                  </a:cubicBezTo>
                  <a:cubicBezTo>
                    <a:pt x="31" y="29"/>
                    <a:pt x="28" y="31"/>
                    <a:pt x="26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2" y="43"/>
                    <a:pt x="34" y="45"/>
                    <a:pt x="34" y="47"/>
                  </a:cubicBezTo>
                  <a:cubicBezTo>
                    <a:pt x="34" y="50"/>
                    <a:pt x="32" y="52"/>
                    <a:pt x="29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/>
            <p:nvPr/>
          </p:nvSpPr>
          <p:spPr bwMode="auto">
            <a:xfrm>
              <a:off x="8612188" y="1776413"/>
              <a:ext cx="93663" cy="149225"/>
            </a:xfrm>
            <a:custGeom>
              <a:avLst/>
              <a:gdLst>
                <a:gd name="T0" fmla="*/ 29 w 33"/>
                <a:gd name="T1" fmla="*/ 0 h 53"/>
                <a:gd name="T2" fmla="*/ 33 w 33"/>
                <a:gd name="T3" fmla="*/ 5 h 53"/>
                <a:gd name="T4" fmla="*/ 29 w 33"/>
                <a:gd name="T5" fmla="*/ 9 h 53"/>
                <a:gd name="T6" fmla="*/ 11 w 33"/>
                <a:gd name="T7" fmla="*/ 9 h 53"/>
                <a:gd name="T8" fmla="*/ 11 w 33"/>
                <a:gd name="T9" fmla="*/ 22 h 53"/>
                <a:gd name="T10" fmla="*/ 24 w 33"/>
                <a:gd name="T11" fmla="*/ 22 h 53"/>
                <a:gd name="T12" fmla="*/ 29 w 33"/>
                <a:gd name="T13" fmla="*/ 26 h 53"/>
                <a:gd name="T14" fmla="*/ 24 w 33"/>
                <a:gd name="T15" fmla="*/ 31 h 53"/>
                <a:gd name="T16" fmla="*/ 11 w 33"/>
                <a:gd name="T17" fmla="*/ 31 h 53"/>
                <a:gd name="T18" fmla="*/ 11 w 33"/>
                <a:gd name="T19" fmla="*/ 47 h 53"/>
                <a:gd name="T20" fmla="*/ 6 w 33"/>
                <a:gd name="T21" fmla="*/ 53 h 53"/>
                <a:gd name="T22" fmla="*/ 0 w 33"/>
                <a:gd name="T23" fmla="*/ 47 h 53"/>
                <a:gd name="T24" fmla="*/ 0 w 33"/>
                <a:gd name="T25" fmla="*/ 4 h 53"/>
                <a:gd name="T26" fmla="*/ 5 w 33"/>
                <a:gd name="T27" fmla="*/ 0 h 53"/>
                <a:gd name="T28" fmla="*/ 29 w 33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3">
                  <a:moveTo>
                    <a:pt x="29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7" y="22"/>
                    <a:pt x="29" y="24"/>
                    <a:pt x="29" y="26"/>
                  </a:cubicBezTo>
                  <a:cubicBezTo>
                    <a:pt x="29" y="29"/>
                    <a:pt x="27" y="31"/>
                    <a:pt x="2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9" y="53"/>
                    <a:pt x="6" y="53"/>
                  </a:cubicBezTo>
                  <a:cubicBezTo>
                    <a:pt x="3" y="53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3" name="Freeform 96"/>
          <p:cNvSpPr>
            <a:spLocks noEditPoints="1"/>
          </p:cNvSpPr>
          <p:nvPr/>
        </p:nvSpPr>
        <p:spPr bwMode="auto">
          <a:xfrm>
            <a:off x="7462985" y="2270770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8755350" y="2386313"/>
            <a:ext cx="571294" cy="602319"/>
            <a:chOff x="9661525" y="1160463"/>
            <a:chExt cx="847725" cy="893762"/>
          </a:xfrm>
          <a:solidFill>
            <a:srgbClr val="FC621E"/>
          </a:solidFill>
        </p:grpSpPr>
        <p:sp>
          <p:nvSpPr>
            <p:cNvPr id="205" name="Freeform 97"/>
            <p:cNvSpPr>
              <a:spLocks noEditPoints="1"/>
            </p:cNvSpPr>
            <p:nvPr/>
          </p:nvSpPr>
          <p:spPr bwMode="auto">
            <a:xfrm>
              <a:off x="9661525" y="1457325"/>
              <a:ext cx="595313" cy="596900"/>
            </a:xfrm>
            <a:custGeom>
              <a:avLst/>
              <a:gdLst>
                <a:gd name="T0" fmla="*/ 106 w 212"/>
                <a:gd name="T1" fmla="*/ 213 h 213"/>
                <a:gd name="T2" fmla="*/ 0 w 212"/>
                <a:gd name="T3" fmla="*/ 106 h 213"/>
                <a:gd name="T4" fmla="*/ 106 w 212"/>
                <a:gd name="T5" fmla="*/ 0 h 213"/>
                <a:gd name="T6" fmla="*/ 212 w 212"/>
                <a:gd name="T7" fmla="*/ 106 h 213"/>
                <a:gd name="T8" fmla="*/ 106 w 212"/>
                <a:gd name="T9" fmla="*/ 213 h 213"/>
                <a:gd name="T10" fmla="*/ 106 w 212"/>
                <a:gd name="T11" fmla="*/ 10 h 213"/>
                <a:gd name="T12" fmla="*/ 9 w 212"/>
                <a:gd name="T13" fmla="*/ 106 h 213"/>
                <a:gd name="T14" fmla="*/ 106 w 212"/>
                <a:gd name="T15" fmla="*/ 203 h 213"/>
                <a:gd name="T16" fmla="*/ 203 w 212"/>
                <a:gd name="T17" fmla="*/ 106 h 213"/>
                <a:gd name="T18" fmla="*/ 106 w 212"/>
                <a:gd name="T19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3">
                  <a:moveTo>
                    <a:pt x="106" y="213"/>
                  </a:moveTo>
                  <a:cubicBezTo>
                    <a:pt x="47" y="213"/>
                    <a:pt x="0" y="165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3"/>
                    <a:pt x="106" y="213"/>
                  </a:cubicBezTo>
                  <a:close/>
                  <a:moveTo>
                    <a:pt x="106" y="10"/>
                  </a:moveTo>
                  <a:cubicBezTo>
                    <a:pt x="53" y="10"/>
                    <a:pt x="9" y="53"/>
                    <a:pt x="9" y="106"/>
                  </a:cubicBezTo>
                  <a:cubicBezTo>
                    <a:pt x="9" y="160"/>
                    <a:pt x="53" y="203"/>
                    <a:pt x="106" y="203"/>
                  </a:cubicBezTo>
                  <a:cubicBezTo>
                    <a:pt x="159" y="203"/>
                    <a:pt x="203" y="160"/>
                    <a:pt x="203" y="106"/>
                  </a:cubicBezTo>
                  <a:cubicBezTo>
                    <a:pt x="203" y="53"/>
                    <a:pt x="159" y="10"/>
                    <a:pt x="10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98"/>
            <p:cNvSpPr>
              <a:spLocks noEditPoints="1"/>
            </p:cNvSpPr>
            <p:nvPr/>
          </p:nvSpPr>
          <p:spPr bwMode="auto">
            <a:xfrm>
              <a:off x="9755188" y="1549400"/>
              <a:ext cx="409575" cy="412750"/>
            </a:xfrm>
            <a:custGeom>
              <a:avLst/>
              <a:gdLst>
                <a:gd name="T0" fmla="*/ 73 w 146"/>
                <a:gd name="T1" fmla="*/ 147 h 147"/>
                <a:gd name="T2" fmla="*/ 0 w 146"/>
                <a:gd name="T3" fmla="*/ 73 h 147"/>
                <a:gd name="T4" fmla="*/ 73 w 146"/>
                <a:gd name="T5" fmla="*/ 0 h 147"/>
                <a:gd name="T6" fmla="*/ 146 w 146"/>
                <a:gd name="T7" fmla="*/ 73 h 147"/>
                <a:gd name="T8" fmla="*/ 73 w 146"/>
                <a:gd name="T9" fmla="*/ 147 h 147"/>
                <a:gd name="T10" fmla="*/ 73 w 146"/>
                <a:gd name="T11" fmla="*/ 9 h 147"/>
                <a:gd name="T12" fmla="*/ 9 w 146"/>
                <a:gd name="T13" fmla="*/ 73 h 147"/>
                <a:gd name="T14" fmla="*/ 73 w 146"/>
                <a:gd name="T15" fmla="*/ 137 h 147"/>
                <a:gd name="T16" fmla="*/ 137 w 146"/>
                <a:gd name="T17" fmla="*/ 73 h 147"/>
                <a:gd name="T18" fmla="*/ 73 w 146"/>
                <a:gd name="T19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7">
                  <a:moveTo>
                    <a:pt x="73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cubicBezTo>
                    <a:pt x="146" y="114"/>
                    <a:pt x="113" y="147"/>
                    <a:pt x="73" y="147"/>
                  </a:cubicBezTo>
                  <a:close/>
                  <a:moveTo>
                    <a:pt x="73" y="9"/>
                  </a:moveTo>
                  <a:cubicBezTo>
                    <a:pt x="38" y="9"/>
                    <a:pt x="9" y="38"/>
                    <a:pt x="9" y="73"/>
                  </a:cubicBezTo>
                  <a:cubicBezTo>
                    <a:pt x="9" y="109"/>
                    <a:pt x="38" y="137"/>
                    <a:pt x="73" y="137"/>
                  </a:cubicBezTo>
                  <a:cubicBezTo>
                    <a:pt x="108" y="137"/>
                    <a:pt x="137" y="109"/>
                    <a:pt x="137" y="73"/>
                  </a:cubicBezTo>
                  <a:cubicBezTo>
                    <a:pt x="137" y="38"/>
                    <a:pt x="108" y="9"/>
                    <a:pt x="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99"/>
            <p:cNvSpPr>
              <a:spLocks noEditPoints="1"/>
            </p:cNvSpPr>
            <p:nvPr/>
          </p:nvSpPr>
          <p:spPr bwMode="auto">
            <a:xfrm>
              <a:off x="10033000" y="1160463"/>
              <a:ext cx="341313" cy="341312"/>
            </a:xfrm>
            <a:custGeom>
              <a:avLst/>
              <a:gdLst>
                <a:gd name="T0" fmla="*/ 61 w 122"/>
                <a:gd name="T1" fmla="*/ 122 h 122"/>
                <a:gd name="T2" fmla="*/ 0 w 122"/>
                <a:gd name="T3" fmla="*/ 61 h 122"/>
                <a:gd name="T4" fmla="*/ 61 w 122"/>
                <a:gd name="T5" fmla="*/ 0 h 122"/>
                <a:gd name="T6" fmla="*/ 122 w 122"/>
                <a:gd name="T7" fmla="*/ 61 h 122"/>
                <a:gd name="T8" fmla="*/ 61 w 122"/>
                <a:gd name="T9" fmla="*/ 122 h 122"/>
                <a:gd name="T10" fmla="*/ 61 w 122"/>
                <a:gd name="T11" fmla="*/ 9 h 122"/>
                <a:gd name="T12" fmla="*/ 9 w 122"/>
                <a:gd name="T13" fmla="*/ 61 h 122"/>
                <a:gd name="T14" fmla="*/ 61 w 122"/>
                <a:gd name="T15" fmla="*/ 113 h 122"/>
                <a:gd name="T16" fmla="*/ 113 w 122"/>
                <a:gd name="T17" fmla="*/ 61 h 122"/>
                <a:gd name="T18" fmla="*/ 61 w 122"/>
                <a:gd name="T19" fmla="*/ 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2">
                  <a:moveTo>
                    <a:pt x="61" y="122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2" y="27"/>
                    <a:pt x="122" y="61"/>
                  </a:cubicBezTo>
                  <a:cubicBezTo>
                    <a:pt x="122" y="95"/>
                    <a:pt x="94" y="122"/>
                    <a:pt x="61" y="122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1"/>
                  </a:cubicBezTo>
                  <a:cubicBezTo>
                    <a:pt x="9" y="90"/>
                    <a:pt x="32" y="113"/>
                    <a:pt x="61" y="113"/>
                  </a:cubicBezTo>
                  <a:cubicBezTo>
                    <a:pt x="89" y="113"/>
                    <a:pt x="113" y="90"/>
                    <a:pt x="113" y="61"/>
                  </a:cubicBezTo>
                  <a:cubicBezTo>
                    <a:pt x="113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100"/>
            <p:cNvSpPr/>
            <p:nvPr/>
          </p:nvSpPr>
          <p:spPr bwMode="auto">
            <a:xfrm>
              <a:off x="10344150" y="1282700"/>
              <a:ext cx="165100" cy="95250"/>
            </a:xfrm>
            <a:custGeom>
              <a:avLst/>
              <a:gdLst>
                <a:gd name="T0" fmla="*/ 42 w 59"/>
                <a:gd name="T1" fmla="*/ 34 h 34"/>
                <a:gd name="T2" fmla="*/ 5 w 59"/>
                <a:gd name="T3" fmla="*/ 34 h 34"/>
                <a:gd name="T4" fmla="*/ 0 w 59"/>
                <a:gd name="T5" fmla="*/ 30 h 34"/>
                <a:gd name="T6" fmla="*/ 5 w 59"/>
                <a:gd name="T7" fmla="*/ 25 h 34"/>
                <a:gd name="T8" fmla="*/ 42 w 59"/>
                <a:gd name="T9" fmla="*/ 25 h 34"/>
                <a:gd name="T10" fmla="*/ 50 w 59"/>
                <a:gd name="T11" fmla="*/ 17 h 34"/>
                <a:gd name="T12" fmla="*/ 42 w 59"/>
                <a:gd name="T13" fmla="*/ 9 h 34"/>
                <a:gd name="T14" fmla="*/ 5 w 59"/>
                <a:gd name="T15" fmla="*/ 9 h 34"/>
                <a:gd name="T16" fmla="*/ 0 w 59"/>
                <a:gd name="T17" fmla="*/ 4 h 34"/>
                <a:gd name="T18" fmla="*/ 5 w 59"/>
                <a:gd name="T19" fmla="*/ 0 h 34"/>
                <a:gd name="T20" fmla="*/ 42 w 59"/>
                <a:gd name="T21" fmla="*/ 0 h 34"/>
                <a:gd name="T22" fmla="*/ 59 w 59"/>
                <a:gd name="T23" fmla="*/ 17 h 34"/>
                <a:gd name="T24" fmla="*/ 42 w 59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4">
                  <a:moveTo>
                    <a:pt x="42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2"/>
                    <a:pt x="0" y="30"/>
                  </a:cubicBezTo>
                  <a:cubicBezTo>
                    <a:pt x="0" y="27"/>
                    <a:pt x="2" y="25"/>
                    <a:pt x="5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6" y="25"/>
                    <a:pt x="50" y="21"/>
                    <a:pt x="50" y="17"/>
                  </a:cubicBezTo>
                  <a:cubicBezTo>
                    <a:pt x="50" y="13"/>
                    <a:pt x="46" y="9"/>
                    <a:pt x="4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1" y="0"/>
                    <a:pt x="59" y="8"/>
                    <a:pt x="59" y="17"/>
                  </a:cubicBezTo>
                  <a:cubicBezTo>
                    <a:pt x="59" y="26"/>
                    <a:pt x="51" y="34"/>
                    <a:pt x="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01"/>
            <p:cNvSpPr>
              <a:spLocks noEditPoints="1"/>
            </p:cNvSpPr>
            <p:nvPr/>
          </p:nvSpPr>
          <p:spPr bwMode="auto">
            <a:xfrm>
              <a:off x="10113963" y="1333500"/>
              <a:ext cx="176213" cy="95250"/>
            </a:xfrm>
            <a:custGeom>
              <a:avLst/>
              <a:gdLst>
                <a:gd name="T0" fmla="*/ 46 w 63"/>
                <a:gd name="T1" fmla="*/ 34 h 34"/>
                <a:gd name="T2" fmla="*/ 17 w 63"/>
                <a:gd name="T3" fmla="*/ 34 h 34"/>
                <a:gd name="T4" fmla="*/ 0 w 63"/>
                <a:gd name="T5" fmla="*/ 17 h 34"/>
                <a:gd name="T6" fmla="*/ 17 w 63"/>
                <a:gd name="T7" fmla="*/ 0 h 34"/>
                <a:gd name="T8" fmla="*/ 46 w 63"/>
                <a:gd name="T9" fmla="*/ 0 h 34"/>
                <a:gd name="T10" fmla="*/ 63 w 63"/>
                <a:gd name="T11" fmla="*/ 17 h 34"/>
                <a:gd name="T12" fmla="*/ 46 w 63"/>
                <a:gd name="T13" fmla="*/ 34 h 34"/>
                <a:gd name="T14" fmla="*/ 17 w 63"/>
                <a:gd name="T15" fmla="*/ 9 h 34"/>
                <a:gd name="T16" fmla="*/ 10 w 63"/>
                <a:gd name="T17" fmla="*/ 17 h 34"/>
                <a:gd name="T18" fmla="*/ 17 w 63"/>
                <a:gd name="T19" fmla="*/ 25 h 34"/>
                <a:gd name="T20" fmla="*/ 46 w 63"/>
                <a:gd name="T21" fmla="*/ 25 h 34"/>
                <a:gd name="T22" fmla="*/ 54 w 63"/>
                <a:gd name="T23" fmla="*/ 17 h 34"/>
                <a:gd name="T24" fmla="*/ 46 w 63"/>
                <a:gd name="T25" fmla="*/ 9 h 34"/>
                <a:gd name="T26" fmla="*/ 17 w 63"/>
                <a:gd name="T27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34">
                  <a:moveTo>
                    <a:pt x="46" y="34"/>
                  </a:move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6" y="0"/>
                    <a:pt x="63" y="8"/>
                    <a:pt x="63" y="17"/>
                  </a:cubicBezTo>
                  <a:cubicBezTo>
                    <a:pt x="63" y="27"/>
                    <a:pt x="56" y="34"/>
                    <a:pt x="46" y="34"/>
                  </a:cubicBezTo>
                  <a:close/>
                  <a:moveTo>
                    <a:pt x="17" y="9"/>
                  </a:moveTo>
                  <a:cubicBezTo>
                    <a:pt x="13" y="9"/>
                    <a:pt x="10" y="13"/>
                    <a:pt x="10" y="17"/>
                  </a:cubicBezTo>
                  <a:cubicBezTo>
                    <a:pt x="10" y="22"/>
                    <a:pt x="13" y="25"/>
                    <a:pt x="1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50" y="25"/>
                    <a:pt x="54" y="22"/>
                    <a:pt x="54" y="17"/>
                  </a:cubicBezTo>
                  <a:cubicBezTo>
                    <a:pt x="54" y="13"/>
                    <a:pt x="50" y="9"/>
                    <a:pt x="46" y="9"/>
                  </a:cubicBezTo>
                  <a:lnTo>
                    <a:pt x="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Oval 102"/>
            <p:cNvSpPr>
              <a:spLocks noChangeArrowheads="1"/>
            </p:cNvSpPr>
            <p:nvPr/>
          </p:nvSpPr>
          <p:spPr bwMode="auto">
            <a:xfrm>
              <a:off x="10153650" y="1373188"/>
              <a:ext cx="19050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03"/>
            <p:cNvSpPr/>
            <p:nvPr/>
          </p:nvSpPr>
          <p:spPr bwMode="auto">
            <a:xfrm>
              <a:off x="10191750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6 w 8"/>
                <a:gd name="T3" fmla="*/ 7 h 8"/>
                <a:gd name="T4" fmla="*/ 1 w 8"/>
                <a:gd name="T5" fmla="*/ 7 h 8"/>
                <a:gd name="T6" fmla="*/ 1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04"/>
            <p:cNvSpPr/>
            <p:nvPr/>
          </p:nvSpPr>
          <p:spPr bwMode="auto">
            <a:xfrm>
              <a:off x="10231438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7 w 8"/>
                <a:gd name="T3" fmla="*/ 7 h 8"/>
                <a:gd name="T4" fmla="*/ 1 w 8"/>
                <a:gd name="T5" fmla="*/ 7 h 8"/>
                <a:gd name="T6" fmla="*/ 2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7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105"/>
            <p:cNvSpPr>
              <a:spLocks noEditPoints="1"/>
            </p:cNvSpPr>
            <p:nvPr/>
          </p:nvSpPr>
          <p:spPr bwMode="auto">
            <a:xfrm>
              <a:off x="10309225" y="1549400"/>
              <a:ext cx="180975" cy="496887"/>
            </a:xfrm>
            <a:custGeom>
              <a:avLst/>
              <a:gdLst>
                <a:gd name="T0" fmla="*/ 32 w 64"/>
                <a:gd name="T1" fmla="*/ 177 h 177"/>
                <a:gd name="T2" fmla="*/ 13 w 64"/>
                <a:gd name="T3" fmla="*/ 155 h 177"/>
                <a:gd name="T4" fmla="*/ 18 w 64"/>
                <a:gd name="T5" fmla="*/ 140 h 177"/>
                <a:gd name="T6" fmla="*/ 18 w 64"/>
                <a:gd name="T7" fmla="*/ 79 h 177"/>
                <a:gd name="T8" fmla="*/ 0 w 64"/>
                <a:gd name="T9" fmla="*/ 45 h 177"/>
                <a:gd name="T10" fmla="*/ 32 w 64"/>
                <a:gd name="T11" fmla="*/ 0 h 177"/>
                <a:gd name="T12" fmla="*/ 64 w 64"/>
                <a:gd name="T13" fmla="*/ 45 h 177"/>
                <a:gd name="T14" fmla="*/ 46 w 64"/>
                <a:gd name="T15" fmla="*/ 79 h 177"/>
                <a:gd name="T16" fmla="*/ 46 w 64"/>
                <a:gd name="T17" fmla="*/ 140 h 177"/>
                <a:gd name="T18" fmla="*/ 51 w 64"/>
                <a:gd name="T19" fmla="*/ 155 h 177"/>
                <a:gd name="T20" fmla="*/ 32 w 64"/>
                <a:gd name="T21" fmla="*/ 177 h 177"/>
                <a:gd name="T22" fmla="*/ 32 w 64"/>
                <a:gd name="T23" fmla="*/ 9 h 177"/>
                <a:gd name="T24" fmla="*/ 10 w 64"/>
                <a:gd name="T25" fmla="*/ 45 h 177"/>
                <a:gd name="T26" fmla="*/ 25 w 64"/>
                <a:gd name="T27" fmla="*/ 72 h 177"/>
                <a:gd name="T28" fmla="*/ 28 w 64"/>
                <a:gd name="T29" fmla="*/ 76 h 177"/>
                <a:gd name="T30" fmla="*/ 28 w 64"/>
                <a:gd name="T31" fmla="*/ 142 h 177"/>
                <a:gd name="T32" fmla="*/ 26 w 64"/>
                <a:gd name="T33" fmla="*/ 145 h 177"/>
                <a:gd name="T34" fmla="*/ 22 w 64"/>
                <a:gd name="T35" fmla="*/ 155 h 177"/>
                <a:gd name="T36" fmla="*/ 32 w 64"/>
                <a:gd name="T37" fmla="*/ 168 h 177"/>
                <a:gd name="T38" fmla="*/ 42 w 64"/>
                <a:gd name="T39" fmla="*/ 155 h 177"/>
                <a:gd name="T40" fmla="*/ 38 w 64"/>
                <a:gd name="T41" fmla="*/ 145 h 177"/>
                <a:gd name="T42" fmla="*/ 37 w 64"/>
                <a:gd name="T43" fmla="*/ 142 h 177"/>
                <a:gd name="T44" fmla="*/ 37 w 64"/>
                <a:gd name="T45" fmla="*/ 76 h 177"/>
                <a:gd name="T46" fmla="*/ 40 w 64"/>
                <a:gd name="T47" fmla="*/ 72 h 177"/>
                <a:gd name="T48" fmla="*/ 55 w 64"/>
                <a:gd name="T49" fmla="*/ 45 h 177"/>
                <a:gd name="T50" fmla="*/ 32 w 64"/>
                <a:gd name="T51" fmla="*/ 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177">
                  <a:moveTo>
                    <a:pt x="32" y="177"/>
                  </a:moveTo>
                  <a:cubicBezTo>
                    <a:pt x="22" y="177"/>
                    <a:pt x="13" y="167"/>
                    <a:pt x="13" y="155"/>
                  </a:cubicBezTo>
                  <a:cubicBezTo>
                    <a:pt x="13" y="149"/>
                    <a:pt x="15" y="144"/>
                    <a:pt x="18" y="14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7" y="73"/>
                    <a:pt x="0" y="60"/>
                    <a:pt x="0" y="45"/>
                  </a:cubicBezTo>
                  <a:cubicBezTo>
                    <a:pt x="0" y="24"/>
                    <a:pt x="14" y="0"/>
                    <a:pt x="32" y="0"/>
                  </a:cubicBezTo>
                  <a:cubicBezTo>
                    <a:pt x="50" y="0"/>
                    <a:pt x="64" y="24"/>
                    <a:pt x="64" y="45"/>
                  </a:cubicBezTo>
                  <a:cubicBezTo>
                    <a:pt x="64" y="60"/>
                    <a:pt x="57" y="73"/>
                    <a:pt x="46" y="79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9" y="144"/>
                    <a:pt x="51" y="149"/>
                    <a:pt x="51" y="155"/>
                  </a:cubicBezTo>
                  <a:cubicBezTo>
                    <a:pt x="51" y="167"/>
                    <a:pt x="43" y="177"/>
                    <a:pt x="32" y="177"/>
                  </a:cubicBezTo>
                  <a:close/>
                  <a:moveTo>
                    <a:pt x="32" y="9"/>
                  </a:moveTo>
                  <a:cubicBezTo>
                    <a:pt x="20" y="9"/>
                    <a:pt x="10" y="30"/>
                    <a:pt x="10" y="45"/>
                  </a:cubicBezTo>
                  <a:cubicBezTo>
                    <a:pt x="10" y="57"/>
                    <a:pt x="16" y="68"/>
                    <a:pt x="25" y="72"/>
                  </a:cubicBezTo>
                  <a:cubicBezTo>
                    <a:pt x="26" y="73"/>
                    <a:pt x="28" y="74"/>
                    <a:pt x="28" y="76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8" y="143"/>
                    <a:pt x="27" y="144"/>
                    <a:pt x="26" y="145"/>
                  </a:cubicBezTo>
                  <a:cubicBezTo>
                    <a:pt x="24" y="147"/>
                    <a:pt x="22" y="151"/>
                    <a:pt x="22" y="155"/>
                  </a:cubicBezTo>
                  <a:cubicBezTo>
                    <a:pt x="22" y="162"/>
                    <a:pt x="27" y="168"/>
                    <a:pt x="32" y="168"/>
                  </a:cubicBezTo>
                  <a:cubicBezTo>
                    <a:pt x="38" y="168"/>
                    <a:pt x="42" y="162"/>
                    <a:pt x="42" y="155"/>
                  </a:cubicBezTo>
                  <a:cubicBezTo>
                    <a:pt x="42" y="151"/>
                    <a:pt x="41" y="147"/>
                    <a:pt x="38" y="145"/>
                  </a:cubicBezTo>
                  <a:cubicBezTo>
                    <a:pt x="37" y="144"/>
                    <a:pt x="37" y="143"/>
                    <a:pt x="37" y="142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4"/>
                    <a:pt x="38" y="73"/>
                    <a:pt x="40" y="72"/>
                  </a:cubicBezTo>
                  <a:cubicBezTo>
                    <a:pt x="49" y="68"/>
                    <a:pt x="55" y="57"/>
                    <a:pt x="55" y="45"/>
                  </a:cubicBezTo>
                  <a:cubicBezTo>
                    <a:pt x="55" y="30"/>
                    <a:pt x="44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4" name="Freeform 106"/>
          <p:cNvSpPr>
            <a:spLocks noEditPoints="1"/>
          </p:cNvSpPr>
          <p:nvPr/>
        </p:nvSpPr>
        <p:spPr bwMode="auto">
          <a:xfrm>
            <a:off x="8616271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5" name="组合 214"/>
          <p:cNvGrpSpPr/>
          <p:nvPr/>
        </p:nvGrpSpPr>
        <p:grpSpPr>
          <a:xfrm>
            <a:off x="2901194" y="3691343"/>
            <a:ext cx="542408" cy="605529"/>
            <a:chOff x="974725" y="2927350"/>
            <a:chExt cx="804863" cy="898525"/>
          </a:xfrm>
          <a:solidFill>
            <a:srgbClr val="FC621E"/>
          </a:solidFill>
        </p:grpSpPr>
        <p:sp>
          <p:nvSpPr>
            <p:cNvPr id="216" name="Freeform 107"/>
            <p:cNvSpPr/>
            <p:nvPr/>
          </p:nvSpPr>
          <p:spPr bwMode="auto">
            <a:xfrm>
              <a:off x="1089025" y="2989263"/>
              <a:ext cx="211138" cy="128587"/>
            </a:xfrm>
            <a:custGeom>
              <a:avLst/>
              <a:gdLst>
                <a:gd name="T0" fmla="*/ 5 w 75"/>
                <a:gd name="T1" fmla="*/ 46 h 46"/>
                <a:gd name="T2" fmla="*/ 4 w 75"/>
                <a:gd name="T3" fmla="*/ 46 h 46"/>
                <a:gd name="T4" fmla="*/ 1 w 75"/>
                <a:gd name="T5" fmla="*/ 40 h 46"/>
                <a:gd name="T6" fmla="*/ 19 w 75"/>
                <a:gd name="T7" fmla="*/ 13 h 46"/>
                <a:gd name="T8" fmla="*/ 71 w 75"/>
                <a:gd name="T9" fmla="*/ 3 h 46"/>
                <a:gd name="T10" fmla="*/ 75 w 75"/>
                <a:gd name="T11" fmla="*/ 8 h 46"/>
                <a:gd name="T12" fmla="*/ 70 w 75"/>
                <a:gd name="T13" fmla="*/ 12 h 46"/>
                <a:gd name="T14" fmla="*/ 25 w 75"/>
                <a:gd name="T15" fmla="*/ 21 h 46"/>
                <a:gd name="T16" fmla="*/ 9 w 75"/>
                <a:gd name="T17" fmla="*/ 43 h 46"/>
                <a:gd name="T18" fmla="*/ 5 w 75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46">
                  <a:moveTo>
                    <a:pt x="5" y="46"/>
                  </a:moveTo>
                  <a:cubicBezTo>
                    <a:pt x="5" y="46"/>
                    <a:pt x="4" y="46"/>
                    <a:pt x="4" y="46"/>
                  </a:cubicBezTo>
                  <a:cubicBezTo>
                    <a:pt x="1" y="45"/>
                    <a:pt x="0" y="43"/>
                    <a:pt x="1" y="40"/>
                  </a:cubicBezTo>
                  <a:cubicBezTo>
                    <a:pt x="4" y="29"/>
                    <a:pt x="10" y="20"/>
                    <a:pt x="19" y="13"/>
                  </a:cubicBezTo>
                  <a:cubicBezTo>
                    <a:pt x="33" y="4"/>
                    <a:pt x="52" y="0"/>
                    <a:pt x="71" y="3"/>
                  </a:cubicBezTo>
                  <a:cubicBezTo>
                    <a:pt x="74" y="3"/>
                    <a:pt x="75" y="6"/>
                    <a:pt x="75" y="8"/>
                  </a:cubicBezTo>
                  <a:cubicBezTo>
                    <a:pt x="75" y="11"/>
                    <a:pt x="72" y="12"/>
                    <a:pt x="70" y="12"/>
                  </a:cubicBezTo>
                  <a:cubicBezTo>
                    <a:pt x="53" y="10"/>
                    <a:pt x="36" y="13"/>
                    <a:pt x="25" y="21"/>
                  </a:cubicBezTo>
                  <a:cubicBezTo>
                    <a:pt x="17" y="26"/>
                    <a:pt x="12" y="33"/>
                    <a:pt x="9" y="43"/>
                  </a:cubicBezTo>
                  <a:cubicBezTo>
                    <a:pt x="9" y="45"/>
                    <a:pt x="7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08"/>
            <p:cNvSpPr/>
            <p:nvPr/>
          </p:nvSpPr>
          <p:spPr bwMode="auto">
            <a:xfrm>
              <a:off x="1011238" y="3028950"/>
              <a:ext cx="768350" cy="796925"/>
            </a:xfrm>
            <a:custGeom>
              <a:avLst/>
              <a:gdLst>
                <a:gd name="T0" fmla="*/ 119 w 274"/>
                <a:gd name="T1" fmla="*/ 284 h 284"/>
                <a:gd name="T2" fmla="*/ 30 w 274"/>
                <a:gd name="T3" fmla="*/ 266 h 284"/>
                <a:gd name="T4" fmla="*/ 2 w 274"/>
                <a:gd name="T5" fmla="*/ 215 h 284"/>
                <a:gd name="T6" fmla="*/ 26 w 274"/>
                <a:gd name="T7" fmla="*/ 153 h 284"/>
                <a:gd name="T8" fmla="*/ 33 w 274"/>
                <a:gd name="T9" fmla="*/ 147 h 284"/>
                <a:gd name="T10" fmla="*/ 52 w 274"/>
                <a:gd name="T11" fmla="*/ 124 h 284"/>
                <a:gd name="T12" fmla="*/ 37 w 274"/>
                <a:gd name="T13" fmla="*/ 88 h 284"/>
                <a:gd name="T14" fmla="*/ 38 w 274"/>
                <a:gd name="T15" fmla="*/ 81 h 284"/>
                <a:gd name="T16" fmla="*/ 44 w 274"/>
                <a:gd name="T17" fmla="*/ 81 h 284"/>
                <a:gd name="T18" fmla="*/ 61 w 274"/>
                <a:gd name="T19" fmla="*/ 127 h 284"/>
                <a:gd name="T20" fmla="*/ 39 w 274"/>
                <a:gd name="T21" fmla="*/ 154 h 284"/>
                <a:gd name="T22" fmla="*/ 33 w 274"/>
                <a:gd name="T23" fmla="*/ 159 h 284"/>
                <a:gd name="T24" fmla="*/ 11 w 274"/>
                <a:gd name="T25" fmla="*/ 214 h 284"/>
                <a:gd name="T26" fmla="*/ 35 w 274"/>
                <a:gd name="T27" fmla="*/ 258 h 284"/>
                <a:gd name="T28" fmla="*/ 207 w 274"/>
                <a:gd name="T29" fmla="*/ 263 h 284"/>
                <a:gd name="T30" fmla="*/ 264 w 274"/>
                <a:gd name="T31" fmla="*/ 170 h 284"/>
                <a:gd name="T32" fmla="*/ 264 w 274"/>
                <a:gd name="T33" fmla="*/ 166 h 284"/>
                <a:gd name="T34" fmla="*/ 258 w 274"/>
                <a:gd name="T35" fmla="*/ 149 h 284"/>
                <a:gd name="T36" fmla="*/ 245 w 274"/>
                <a:gd name="T37" fmla="*/ 139 h 284"/>
                <a:gd name="T38" fmla="*/ 230 w 274"/>
                <a:gd name="T39" fmla="*/ 150 h 284"/>
                <a:gd name="T40" fmla="*/ 226 w 274"/>
                <a:gd name="T41" fmla="*/ 154 h 284"/>
                <a:gd name="T42" fmla="*/ 216 w 274"/>
                <a:gd name="T43" fmla="*/ 162 h 284"/>
                <a:gd name="T44" fmla="*/ 191 w 274"/>
                <a:gd name="T45" fmla="*/ 156 h 284"/>
                <a:gd name="T46" fmla="*/ 188 w 274"/>
                <a:gd name="T47" fmla="*/ 154 h 284"/>
                <a:gd name="T48" fmla="*/ 156 w 274"/>
                <a:gd name="T49" fmla="*/ 145 h 284"/>
                <a:gd name="T50" fmla="*/ 155 w 274"/>
                <a:gd name="T51" fmla="*/ 145 h 284"/>
                <a:gd name="T52" fmla="*/ 139 w 274"/>
                <a:gd name="T53" fmla="*/ 140 h 284"/>
                <a:gd name="T54" fmla="*/ 135 w 274"/>
                <a:gd name="T55" fmla="*/ 120 h 284"/>
                <a:gd name="T56" fmla="*/ 145 w 274"/>
                <a:gd name="T57" fmla="*/ 89 h 284"/>
                <a:gd name="T58" fmla="*/ 155 w 274"/>
                <a:gd name="T59" fmla="*/ 49 h 284"/>
                <a:gd name="T60" fmla="*/ 130 w 274"/>
                <a:gd name="T61" fmla="*/ 10 h 284"/>
                <a:gd name="T62" fmla="*/ 128 w 274"/>
                <a:gd name="T63" fmla="*/ 3 h 284"/>
                <a:gd name="T64" fmla="*/ 135 w 274"/>
                <a:gd name="T65" fmla="*/ 2 h 284"/>
                <a:gd name="T66" fmla="*/ 165 w 274"/>
                <a:gd name="T67" fmla="*/ 49 h 284"/>
                <a:gd name="T68" fmla="*/ 153 w 274"/>
                <a:gd name="T69" fmla="*/ 93 h 284"/>
                <a:gd name="T70" fmla="*/ 144 w 274"/>
                <a:gd name="T71" fmla="*/ 121 h 284"/>
                <a:gd name="T72" fmla="*/ 146 w 274"/>
                <a:gd name="T73" fmla="*/ 134 h 284"/>
                <a:gd name="T74" fmla="*/ 155 w 274"/>
                <a:gd name="T75" fmla="*/ 136 h 284"/>
                <a:gd name="T76" fmla="*/ 156 w 274"/>
                <a:gd name="T77" fmla="*/ 136 h 284"/>
                <a:gd name="T78" fmla="*/ 192 w 274"/>
                <a:gd name="T79" fmla="*/ 146 h 284"/>
                <a:gd name="T80" fmla="*/ 196 w 274"/>
                <a:gd name="T81" fmla="*/ 148 h 284"/>
                <a:gd name="T82" fmla="*/ 213 w 274"/>
                <a:gd name="T83" fmla="*/ 154 h 284"/>
                <a:gd name="T84" fmla="*/ 220 w 274"/>
                <a:gd name="T85" fmla="*/ 148 h 284"/>
                <a:gd name="T86" fmla="*/ 223 w 274"/>
                <a:gd name="T87" fmla="*/ 144 h 284"/>
                <a:gd name="T88" fmla="*/ 245 w 274"/>
                <a:gd name="T89" fmla="*/ 130 h 284"/>
                <a:gd name="T90" fmla="*/ 266 w 274"/>
                <a:gd name="T91" fmla="*/ 144 h 284"/>
                <a:gd name="T92" fmla="*/ 273 w 274"/>
                <a:gd name="T93" fmla="*/ 164 h 284"/>
                <a:gd name="T94" fmla="*/ 273 w 274"/>
                <a:gd name="T95" fmla="*/ 169 h 284"/>
                <a:gd name="T96" fmla="*/ 273 w 274"/>
                <a:gd name="T97" fmla="*/ 170 h 284"/>
                <a:gd name="T98" fmla="*/ 210 w 274"/>
                <a:gd name="T99" fmla="*/ 272 h 284"/>
                <a:gd name="T100" fmla="*/ 119 w 274"/>
                <a:gd name="T10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4" h="284">
                  <a:moveTo>
                    <a:pt x="119" y="284"/>
                  </a:moveTo>
                  <a:cubicBezTo>
                    <a:pt x="85" y="284"/>
                    <a:pt x="50" y="279"/>
                    <a:pt x="30" y="266"/>
                  </a:cubicBezTo>
                  <a:cubicBezTo>
                    <a:pt x="13" y="254"/>
                    <a:pt x="3" y="236"/>
                    <a:pt x="2" y="215"/>
                  </a:cubicBezTo>
                  <a:cubicBezTo>
                    <a:pt x="0" y="192"/>
                    <a:pt x="10" y="168"/>
                    <a:pt x="26" y="153"/>
                  </a:cubicBezTo>
                  <a:cubicBezTo>
                    <a:pt x="29" y="151"/>
                    <a:pt x="31" y="149"/>
                    <a:pt x="33" y="147"/>
                  </a:cubicBezTo>
                  <a:cubicBezTo>
                    <a:pt x="41" y="140"/>
                    <a:pt x="49" y="134"/>
                    <a:pt x="52" y="124"/>
                  </a:cubicBezTo>
                  <a:cubicBezTo>
                    <a:pt x="55" y="114"/>
                    <a:pt x="51" y="102"/>
                    <a:pt x="37" y="88"/>
                  </a:cubicBezTo>
                  <a:cubicBezTo>
                    <a:pt x="36" y="86"/>
                    <a:pt x="36" y="83"/>
                    <a:pt x="38" y="81"/>
                  </a:cubicBezTo>
                  <a:cubicBezTo>
                    <a:pt x="40" y="79"/>
                    <a:pt x="42" y="79"/>
                    <a:pt x="44" y="81"/>
                  </a:cubicBezTo>
                  <a:cubicBezTo>
                    <a:pt x="50" y="88"/>
                    <a:pt x="68" y="107"/>
                    <a:pt x="61" y="127"/>
                  </a:cubicBezTo>
                  <a:cubicBezTo>
                    <a:pt x="56" y="140"/>
                    <a:pt x="48" y="147"/>
                    <a:pt x="39" y="154"/>
                  </a:cubicBezTo>
                  <a:cubicBezTo>
                    <a:pt x="37" y="156"/>
                    <a:pt x="35" y="158"/>
                    <a:pt x="33" y="159"/>
                  </a:cubicBezTo>
                  <a:cubicBezTo>
                    <a:pt x="18" y="173"/>
                    <a:pt x="10" y="194"/>
                    <a:pt x="11" y="214"/>
                  </a:cubicBezTo>
                  <a:cubicBezTo>
                    <a:pt x="12" y="233"/>
                    <a:pt x="21" y="248"/>
                    <a:pt x="35" y="258"/>
                  </a:cubicBezTo>
                  <a:cubicBezTo>
                    <a:pt x="72" y="282"/>
                    <a:pt x="163" y="278"/>
                    <a:pt x="207" y="263"/>
                  </a:cubicBezTo>
                  <a:cubicBezTo>
                    <a:pt x="247" y="249"/>
                    <a:pt x="265" y="236"/>
                    <a:pt x="264" y="170"/>
                  </a:cubicBezTo>
                  <a:cubicBezTo>
                    <a:pt x="264" y="169"/>
                    <a:pt x="264" y="167"/>
                    <a:pt x="264" y="166"/>
                  </a:cubicBezTo>
                  <a:cubicBezTo>
                    <a:pt x="263" y="162"/>
                    <a:pt x="261" y="155"/>
                    <a:pt x="258" y="149"/>
                  </a:cubicBezTo>
                  <a:cubicBezTo>
                    <a:pt x="254" y="142"/>
                    <a:pt x="250" y="139"/>
                    <a:pt x="245" y="139"/>
                  </a:cubicBezTo>
                  <a:cubicBezTo>
                    <a:pt x="239" y="140"/>
                    <a:pt x="235" y="145"/>
                    <a:pt x="230" y="150"/>
                  </a:cubicBezTo>
                  <a:cubicBezTo>
                    <a:pt x="229" y="152"/>
                    <a:pt x="227" y="153"/>
                    <a:pt x="226" y="154"/>
                  </a:cubicBezTo>
                  <a:cubicBezTo>
                    <a:pt x="224" y="157"/>
                    <a:pt x="220" y="161"/>
                    <a:pt x="216" y="162"/>
                  </a:cubicBezTo>
                  <a:cubicBezTo>
                    <a:pt x="207" y="166"/>
                    <a:pt x="198" y="160"/>
                    <a:pt x="191" y="156"/>
                  </a:cubicBezTo>
                  <a:cubicBezTo>
                    <a:pt x="190" y="155"/>
                    <a:pt x="189" y="155"/>
                    <a:pt x="188" y="154"/>
                  </a:cubicBezTo>
                  <a:cubicBezTo>
                    <a:pt x="178" y="148"/>
                    <a:pt x="167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0" y="145"/>
                    <a:pt x="144" y="145"/>
                    <a:pt x="139" y="140"/>
                  </a:cubicBezTo>
                  <a:cubicBezTo>
                    <a:pt x="133" y="135"/>
                    <a:pt x="134" y="126"/>
                    <a:pt x="135" y="120"/>
                  </a:cubicBezTo>
                  <a:cubicBezTo>
                    <a:pt x="136" y="109"/>
                    <a:pt x="141" y="99"/>
                    <a:pt x="145" y="89"/>
                  </a:cubicBezTo>
                  <a:cubicBezTo>
                    <a:pt x="151" y="76"/>
                    <a:pt x="156" y="63"/>
                    <a:pt x="155" y="49"/>
                  </a:cubicBezTo>
                  <a:cubicBezTo>
                    <a:pt x="154" y="33"/>
                    <a:pt x="145" y="19"/>
                    <a:pt x="130" y="10"/>
                  </a:cubicBezTo>
                  <a:cubicBezTo>
                    <a:pt x="128" y="8"/>
                    <a:pt x="127" y="5"/>
                    <a:pt x="128" y="3"/>
                  </a:cubicBezTo>
                  <a:cubicBezTo>
                    <a:pt x="130" y="1"/>
                    <a:pt x="133" y="0"/>
                    <a:pt x="135" y="2"/>
                  </a:cubicBezTo>
                  <a:cubicBezTo>
                    <a:pt x="153" y="13"/>
                    <a:pt x="163" y="30"/>
                    <a:pt x="165" y="49"/>
                  </a:cubicBezTo>
                  <a:cubicBezTo>
                    <a:pt x="166" y="65"/>
                    <a:pt x="160" y="79"/>
                    <a:pt x="153" y="93"/>
                  </a:cubicBezTo>
                  <a:cubicBezTo>
                    <a:pt x="149" y="102"/>
                    <a:pt x="145" y="112"/>
                    <a:pt x="144" y="121"/>
                  </a:cubicBezTo>
                  <a:cubicBezTo>
                    <a:pt x="143" y="127"/>
                    <a:pt x="143" y="132"/>
                    <a:pt x="146" y="134"/>
                  </a:cubicBezTo>
                  <a:cubicBezTo>
                    <a:pt x="148" y="136"/>
                    <a:pt x="151" y="136"/>
                    <a:pt x="155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69" y="136"/>
                    <a:pt x="181" y="140"/>
                    <a:pt x="192" y="146"/>
                  </a:cubicBezTo>
                  <a:cubicBezTo>
                    <a:pt x="193" y="147"/>
                    <a:pt x="195" y="147"/>
                    <a:pt x="196" y="148"/>
                  </a:cubicBezTo>
                  <a:cubicBezTo>
                    <a:pt x="202" y="152"/>
                    <a:pt x="208" y="155"/>
                    <a:pt x="213" y="154"/>
                  </a:cubicBezTo>
                  <a:cubicBezTo>
                    <a:pt x="215" y="153"/>
                    <a:pt x="217" y="150"/>
                    <a:pt x="220" y="148"/>
                  </a:cubicBezTo>
                  <a:cubicBezTo>
                    <a:pt x="221" y="147"/>
                    <a:pt x="222" y="146"/>
                    <a:pt x="223" y="144"/>
                  </a:cubicBezTo>
                  <a:cubicBezTo>
                    <a:pt x="229" y="138"/>
                    <a:pt x="235" y="130"/>
                    <a:pt x="245" y="130"/>
                  </a:cubicBezTo>
                  <a:cubicBezTo>
                    <a:pt x="251" y="130"/>
                    <a:pt x="259" y="132"/>
                    <a:pt x="266" y="144"/>
                  </a:cubicBezTo>
                  <a:cubicBezTo>
                    <a:pt x="270" y="152"/>
                    <a:pt x="272" y="160"/>
                    <a:pt x="273" y="164"/>
                  </a:cubicBezTo>
                  <a:cubicBezTo>
                    <a:pt x="273" y="166"/>
                    <a:pt x="273" y="168"/>
                    <a:pt x="273" y="169"/>
                  </a:cubicBezTo>
                  <a:cubicBezTo>
                    <a:pt x="273" y="169"/>
                    <a:pt x="273" y="170"/>
                    <a:pt x="273" y="170"/>
                  </a:cubicBezTo>
                  <a:cubicBezTo>
                    <a:pt x="274" y="239"/>
                    <a:pt x="255" y="256"/>
                    <a:pt x="210" y="272"/>
                  </a:cubicBezTo>
                  <a:cubicBezTo>
                    <a:pt x="188" y="279"/>
                    <a:pt x="153" y="284"/>
                    <a:pt x="11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09"/>
            <p:cNvSpPr>
              <a:spLocks noEditPoints="1"/>
            </p:cNvSpPr>
            <p:nvPr/>
          </p:nvSpPr>
          <p:spPr bwMode="auto">
            <a:xfrm>
              <a:off x="1139825" y="3440113"/>
              <a:ext cx="428625" cy="309562"/>
            </a:xfrm>
            <a:custGeom>
              <a:avLst/>
              <a:gdLst>
                <a:gd name="T0" fmla="*/ 74 w 153"/>
                <a:gd name="T1" fmla="*/ 110 h 110"/>
                <a:gd name="T2" fmla="*/ 60 w 153"/>
                <a:gd name="T3" fmla="*/ 109 h 110"/>
                <a:gd name="T4" fmla="*/ 15 w 153"/>
                <a:gd name="T5" fmla="*/ 82 h 110"/>
                <a:gd name="T6" fmla="*/ 4 w 153"/>
                <a:gd name="T7" fmla="*/ 32 h 110"/>
                <a:gd name="T8" fmla="*/ 42 w 153"/>
                <a:gd name="T9" fmla="*/ 2 h 110"/>
                <a:gd name="T10" fmla="*/ 83 w 153"/>
                <a:gd name="T11" fmla="*/ 17 h 110"/>
                <a:gd name="T12" fmla="*/ 86 w 153"/>
                <a:gd name="T13" fmla="*/ 21 h 110"/>
                <a:gd name="T14" fmla="*/ 95 w 153"/>
                <a:gd name="T15" fmla="*/ 31 h 110"/>
                <a:gd name="T16" fmla="*/ 117 w 153"/>
                <a:gd name="T17" fmla="*/ 37 h 110"/>
                <a:gd name="T18" fmla="*/ 139 w 153"/>
                <a:gd name="T19" fmla="*/ 42 h 110"/>
                <a:gd name="T20" fmla="*/ 149 w 153"/>
                <a:gd name="T21" fmla="*/ 52 h 110"/>
                <a:gd name="T22" fmla="*/ 149 w 153"/>
                <a:gd name="T23" fmla="*/ 52 h 110"/>
                <a:gd name="T24" fmla="*/ 149 w 153"/>
                <a:gd name="T25" fmla="*/ 74 h 110"/>
                <a:gd name="T26" fmla="*/ 132 w 153"/>
                <a:gd name="T27" fmla="*/ 92 h 110"/>
                <a:gd name="T28" fmla="*/ 74 w 153"/>
                <a:gd name="T29" fmla="*/ 110 h 110"/>
                <a:gd name="T30" fmla="*/ 48 w 153"/>
                <a:gd name="T31" fmla="*/ 11 h 110"/>
                <a:gd name="T32" fmla="*/ 43 w 153"/>
                <a:gd name="T33" fmla="*/ 11 h 110"/>
                <a:gd name="T34" fmla="*/ 13 w 153"/>
                <a:gd name="T35" fmla="*/ 35 h 110"/>
                <a:gd name="T36" fmla="*/ 23 w 153"/>
                <a:gd name="T37" fmla="*/ 77 h 110"/>
                <a:gd name="T38" fmla="*/ 61 w 153"/>
                <a:gd name="T39" fmla="*/ 100 h 110"/>
                <a:gd name="T40" fmla="*/ 127 w 153"/>
                <a:gd name="T41" fmla="*/ 84 h 110"/>
                <a:gd name="T42" fmla="*/ 141 w 153"/>
                <a:gd name="T43" fmla="*/ 70 h 110"/>
                <a:gd name="T44" fmla="*/ 141 w 153"/>
                <a:gd name="T45" fmla="*/ 56 h 110"/>
                <a:gd name="T46" fmla="*/ 141 w 153"/>
                <a:gd name="T47" fmla="*/ 56 h 110"/>
                <a:gd name="T48" fmla="*/ 135 w 153"/>
                <a:gd name="T49" fmla="*/ 50 h 110"/>
                <a:gd name="T50" fmla="*/ 116 w 153"/>
                <a:gd name="T51" fmla="*/ 46 h 110"/>
                <a:gd name="T52" fmla="*/ 90 w 153"/>
                <a:gd name="T53" fmla="*/ 39 h 110"/>
                <a:gd name="T54" fmla="*/ 79 w 153"/>
                <a:gd name="T55" fmla="*/ 27 h 110"/>
                <a:gd name="T56" fmla="*/ 76 w 153"/>
                <a:gd name="T57" fmla="*/ 23 h 110"/>
                <a:gd name="T58" fmla="*/ 48 w 153"/>
                <a:gd name="T59" fmla="*/ 1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110">
                  <a:moveTo>
                    <a:pt x="74" y="110"/>
                  </a:moveTo>
                  <a:cubicBezTo>
                    <a:pt x="69" y="110"/>
                    <a:pt x="65" y="110"/>
                    <a:pt x="60" y="109"/>
                  </a:cubicBezTo>
                  <a:cubicBezTo>
                    <a:pt x="41" y="106"/>
                    <a:pt x="25" y="97"/>
                    <a:pt x="15" y="82"/>
                  </a:cubicBezTo>
                  <a:cubicBezTo>
                    <a:pt x="4" y="66"/>
                    <a:pt x="0" y="48"/>
                    <a:pt x="4" y="32"/>
                  </a:cubicBezTo>
                  <a:cubicBezTo>
                    <a:pt x="9" y="16"/>
                    <a:pt x="24" y="4"/>
                    <a:pt x="42" y="2"/>
                  </a:cubicBezTo>
                  <a:cubicBezTo>
                    <a:pt x="59" y="0"/>
                    <a:pt x="74" y="6"/>
                    <a:pt x="83" y="17"/>
                  </a:cubicBezTo>
                  <a:cubicBezTo>
                    <a:pt x="84" y="18"/>
                    <a:pt x="85" y="20"/>
                    <a:pt x="86" y="21"/>
                  </a:cubicBezTo>
                  <a:cubicBezTo>
                    <a:pt x="89" y="25"/>
                    <a:pt x="92" y="29"/>
                    <a:pt x="95" y="31"/>
                  </a:cubicBezTo>
                  <a:cubicBezTo>
                    <a:pt x="102" y="36"/>
                    <a:pt x="109" y="36"/>
                    <a:pt x="117" y="37"/>
                  </a:cubicBezTo>
                  <a:cubicBezTo>
                    <a:pt x="125" y="38"/>
                    <a:pt x="132" y="39"/>
                    <a:pt x="139" y="42"/>
                  </a:cubicBezTo>
                  <a:cubicBezTo>
                    <a:pt x="144" y="44"/>
                    <a:pt x="147" y="48"/>
                    <a:pt x="149" y="52"/>
                  </a:cubicBezTo>
                  <a:cubicBezTo>
                    <a:pt x="149" y="52"/>
                    <a:pt x="149" y="52"/>
                    <a:pt x="149" y="52"/>
                  </a:cubicBezTo>
                  <a:cubicBezTo>
                    <a:pt x="153" y="58"/>
                    <a:pt x="153" y="67"/>
                    <a:pt x="149" y="74"/>
                  </a:cubicBezTo>
                  <a:cubicBezTo>
                    <a:pt x="145" y="82"/>
                    <a:pt x="138" y="87"/>
                    <a:pt x="132" y="92"/>
                  </a:cubicBezTo>
                  <a:cubicBezTo>
                    <a:pt x="116" y="104"/>
                    <a:pt x="94" y="110"/>
                    <a:pt x="74" y="110"/>
                  </a:cubicBezTo>
                  <a:close/>
                  <a:moveTo>
                    <a:pt x="48" y="11"/>
                  </a:moveTo>
                  <a:cubicBezTo>
                    <a:pt x="47" y="11"/>
                    <a:pt x="45" y="11"/>
                    <a:pt x="43" y="11"/>
                  </a:cubicBezTo>
                  <a:cubicBezTo>
                    <a:pt x="29" y="13"/>
                    <a:pt x="17" y="22"/>
                    <a:pt x="13" y="35"/>
                  </a:cubicBezTo>
                  <a:cubicBezTo>
                    <a:pt x="10" y="47"/>
                    <a:pt x="13" y="63"/>
                    <a:pt x="23" y="77"/>
                  </a:cubicBezTo>
                  <a:cubicBezTo>
                    <a:pt x="32" y="89"/>
                    <a:pt x="45" y="97"/>
                    <a:pt x="61" y="100"/>
                  </a:cubicBezTo>
                  <a:cubicBezTo>
                    <a:pt x="83" y="104"/>
                    <a:pt x="108" y="98"/>
                    <a:pt x="127" y="84"/>
                  </a:cubicBezTo>
                  <a:cubicBezTo>
                    <a:pt x="132" y="80"/>
                    <a:pt x="137" y="76"/>
                    <a:pt x="141" y="70"/>
                  </a:cubicBezTo>
                  <a:cubicBezTo>
                    <a:pt x="143" y="65"/>
                    <a:pt x="144" y="60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0" y="54"/>
                    <a:pt x="138" y="52"/>
                    <a:pt x="135" y="50"/>
                  </a:cubicBezTo>
                  <a:cubicBezTo>
                    <a:pt x="130" y="48"/>
                    <a:pt x="123" y="47"/>
                    <a:pt x="116" y="46"/>
                  </a:cubicBezTo>
                  <a:cubicBezTo>
                    <a:pt x="107" y="45"/>
                    <a:pt x="98" y="45"/>
                    <a:pt x="90" y="39"/>
                  </a:cubicBezTo>
                  <a:cubicBezTo>
                    <a:pt x="85" y="35"/>
                    <a:pt x="82" y="31"/>
                    <a:pt x="79" y="27"/>
                  </a:cubicBezTo>
                  <a:cubicBezTo>
                    <a:pt x="78" y="26"/>
                    <a:pt x="77" y="24"/>
                    <a:pt x="76" y="23"/>
                  </a:cubicBezTo>
                  <a:cubicBezTo>
                    <a:pt x="70" y="15"/>
                    <a:pt x="60" y="11"/>
                    <a:pt x="4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10"/>
            <p:cNvSpPr>
              <a:spLocks noEditPoints="1"/>
            </p:cNvSpPr>
            <p:nvPr/>
          </p:nvSpPr>
          <p:spPr bwMode="auto">
            <a:xfrm>
              <a:off x="974725" y="3090863"/>
              <a:ext cx="179388" cy="187325"/>
            </a:xfrm>
            <a:custGeom>
              <a:avLst/>
              <a:gdLst>
                <a:gd name="T0" fmla="*/ 54 w 64"/>
                <a:gd name="T1" fmla="*/ 67 h 67"/>
                <a:gd name="T2" fmla="*/ 53 w 64"/>
                <a:gd name="T3" fmla="*/ 67 h 67"/>
                <a:gd name="T4" fmla="*/ 49 w 64"/>
                <a:gd name="T5" fmla="*/ 61 h 67"/>
                <a:gd name="T6" fmla="*/ 51 w 64"/>
                <a:gd name="T7" fmla="*/ 53 h 67"/>
                <a:gd name="T8" fmla="*/ 51 w 64"/>
                <a:gd name="T9" fmla="*/ 48 h 67"/>
                <a:gd name="T10" fmla="*/ 6 w 64"/>
                <a:gd name="T11" fmla="*/ 29 h 67"/>
                <a:gd name="T12" fmla="*/ 0 w 64"/>
                <a:gd name="T13" fmla="*/ 12 h 67"/>
                <a:gd name="T14" fmla="*/ 2 w 64"/>
                <a:gd name="T15" fmla="*/ 4 h 67"/>
                <a:gd name="T16" fmla="*/ 11 w 64"/>
                <a:gd name="T17" fmla="*/ 0 h 67"/>
                <a:gd name="T18" fmla="*/ 19 w 64"/>
                <a:gd name="T19" fmla="*/ 1 h 67"/>
                <a:gd name="T20" fmla="*/ 23 w 64"/>
                <a:gd name="T21" fmla="*/ 2 h 67"/>
                <a:gd name="T22" fmla="*/ 33 w 64"/>
                <a:gd name="T23" fmla="*/ 5 h 67"/>
                <a:gd name="T24" fmla="*/ 43 w 64"/>
                <a:gd name="T25" fmla="*/ 2 h 67"/>
                <a:gd name="T26" fmla="*/ 48 w 64"/>
                <a:gd name="T27" fmla="*/ 1 h 67"/>
                <a:gd name="T28" fmla="*/ 51 w 64"/>
                <a:gd name="T29" fmla="*/ 6 h 67"/>
                <a:gd name="T30" fmla="*/ 50 w 64"/>
                <a:gd name="T31" fmla="*/ 16 h 67"/>
                <a:gd name="T32" fmla="*/ 51 w 64"/>
                <a:gd name="T33" fmla="*/ 21 h 67"/>
                <a:gd name="T34" fmla="*/ 53 w 64"/>
                <a:gd name="T35" fmla="*/ 22 h 67"/>
                <a:gd name="T36" fmla="*/ 57 w 64"/>
                <a:gd name="T37" fmla="*/ 24 h 67"/>
                <a:gd name="T38" fmla="*/ 61 w 64"/>
                <a:gd name="T39" fmla="*/ 48 h 67"/>
                <a:gd name="T40" fmla="*/ 60 w 64"/>
                <a:gd name="T41" fmla="*/ 55 h 67"/>
                <a:gd name="T42" fmla="*/ 58 w 64"/>
                <a:gd name="T43" fmla="*/ 64 h 67"/>
                <a:gd name="T44" fmla="*/ 54 w 64"/>
                <a:gd name="T45" fmla="*/ 67 h 67"/>
                <a:gd name="T46" fmla="*/ 12 w 64"/>
                <a:gd name="T47" fmla="*/ 9 h 67"/>
                <a:gd name="T48" fmla="*/ 11 w 64"/>
                <a:gd name="T49" fmla="*/ 9 h 67"/>
                <a:gd name="T50" fmla="*/ 9 w 64"/>
                <a:gd name="T51" fmla="*/ 10 h 67"/>
                <a:gd name="T52" fmla="*/ 9 w 64"/>
                <a:gd name="T53" fmla="*/ 12 h 67"/>
                <a:gd name="T54" fmla="*/ 13 w 64"/>
                <a:gd name="T55" fmla="*/ 24 h 67"/>
                <a:gd name="T56" fmla="*/ 53 w 64"/>
                <a:gd name="T57" fmla="*/ 39 h 67"/>
                <a:gd name="T58" fmla="*/ 51 w 64"/>
                <a:gd name="T59" fmla="*/ 31 h 67"/>
                <a:gd name="T60" fmla="*/ 49 w 64"/>
                <a:gd name="T61" fmla="*/ 30 h 67"/>
                <a:gd name="T62" fmla="*/ 44 w 64"/>
                <a:gd name="T63" fmla="*/ 27 h 67"/>
                <a:gd name="T64" fmla="*/ 41 w 64"/>
                <a:gd name="T65" fmla="*/ 16 h 67"/>
                <a:gd name="T66" fmla="*/ 41 w 64"/>
                <a:gd name="T67" fmla="*/ 14 h 67"/>
                <a:gd name="T68" fmla="*/ 32 w 64"/>
                <a:gd name="T69" fmla="*/ 14 h 67"/>
                <a:gd name="T70" fmla="*/ 20 w 64"/>
                <a:gd name="T71" fmla="*/ 11 h 67"/>
                <a:gd name="T72" fmla="*/ 16 w 64"/>
                <a:gd name="T73" fmla="*/ 10 h 67"/>
                <a:gd name="T74" fmla="*/ 12 w 64"/>
                <a:gd name="T75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7">
                  <a:moveTo>
                    <a:pt x="54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0" y="66"/>
                    <a:pt x="49" y="64"/>
                    <a:pt x="49" y="61"/>
                  </a:cubicBezTo>
                  <a:cubicBezTo>
                    <a:pt x="50" y="59"/>
                    <a:pt x="50" y="56"/>
                    <a:pt x="51" y="53"/>
                  </a:cubicBezTo>
                  <a:cubicBezTo>
                    <a:pt x="51" y="52"/>
                    <a:pt x="51" y="50"/>
                    <a:pt x="51" y="48"/>
                  </a:cubicBezTo>
                  <a:cubicBezTo>
                    <a:pt x="39" y="47"/>
                    <a:pt x="14" y="40"/>
                    <a:pt x="6" y="29"/>
                  </a:cubicBezTo>
                  <a:cubicBezTo>
                    <a:pt x="2" y="24"/>
                    <a:pt x="0" y="18"/>
                    <a:pt x="0" y="12"/>
                  </a:cubicBezTo>
                  <a:cubicBezTo>
                    <a:pt x="0" y="9"/>
                    <a:pt x="1" y="6"/>
                    <a:pt x="2" y="4"/>
                  </a:cubicBezTo>
                  <a:cubicBezTo>
                    <a:pt x="4" y="2"/>
                    <a:pt x="7" y="0"/>
                    <a:pt x="11" y="0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0" y="1"/>
                    <a:pt x="21" y="2"/>
                    <a:pt x="23" y="2"/>
                  </a:cubicBezTo>
                  <a:cubicBezTo>
                    <a:pt x="26" y="3"/>
                    <a:pt x="29" y="4"/>
                    <a:pt x="33" y="5"/>
                  </a:cubicBezTo>
                  <a:cubicBezTo>
                    <a:pt x="38" y="5"/>
                    <a:pt x="41" y="5"/>
                    <a:pt x="43" y="2"/>
                  </a:cubicBezTo>
                  <a:cubicBezTo>
                    <a:pt x="44" y="1"/>
                    <a:pt x="46" y="0"/>
                    <a:pt x="48" y="1"/>
                  </a:cubicBezTo>
                  <a:cubicBezTo>
                    <a:pt x="50" y="2"/>
                    <a:pt x="51" y="4"/>
                    <a:pt x="51" y="6"/>
                  </a:cubicBezTo>
                  <a:cubicBezTo>
                    <a:pt x="50" y="9"/>
                    <a:pt x="50" y="13"/>
                    <a:pt x="50" y="16"/>
                  </a:cubicBezTo>
                  <a:cubicBezTo>
                    <a:pt x="50" y="18"/>
                    <a:pt x="50" y="20"/>
                    <a:pt x="51" y="21"/>
                  </a:cubicBezTo>
                  <a:cubicBezTo>
                    <a:pt x="52" y="21"/>
                    <a:pt x="53" y="22"/>
                    <a:pt x="53" y="22"/>
                  </a:cubicBezTo>
                  <a:cubicBezTo>
                    <a:pt x="54" y="23"/>
                    <a:pt x="56" y="24"/>
                    <a:pt x="57" y="24"/>
                  </a:cubicBezTo>
                  <a:cubicBezTo>
                    <a:pt x="64" y="31"/>
                    <a:pt x="62" y="42"/>
                    <a:pt x="61" y="48"/>
                  </a:cubicBezTo>
                  <a:cubicBezTo>
                    <a:pt x="60" y="50"/>
                    <a:pt x="60" y="52"/>
                    <a:pt x="60" y="55"/>
                  </a:cubicBezTo>
                  <a:cubicBezTo>
                    <a:pt x="59" y="57"/>
                    <a:pt x="59" y="61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0" y="9"/>
                    <a:pt x="9" y="10"/>
                  </a:cubicBezTo>
                  <a:cubicBezTo>
                    <a:pt x="9" y="10"/>
                    <a:pt x="9" y="11"/>
                    <a:pt x="9" y="12"/>
                  </a:cubicBezTo>
                  <a:cubicBezTo>
                    <a:pt x="9" y="16"/>
                    <a:pt x="10" y="20"/>
                    <a:pt x="13" y="24"/>
                  </a:cubicBezTo>
                  <a:cubicBezTo>
                    <a:pt x="19" y="31"/>
                    <a:pt x="43" y="39"/>
                    <a:pt x="53" y="39"/>
                  </a:cubicBezTo>
                  <a:cubicBezTo>
                    <a:pt x="53" y="36"/>
                    <a:pt x="53" y="33"/>
                    <a:pt x="51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47" y="29"/>
                    <a:pt x="46" y="28"/>
                    <a:pt x="44" y="27"/>
                  </a:cubicBezTo>
                  <a:cubicBezTo>
                    <a:pt x="42" y="24"/>
                    <a:pt x="41" y="20"/>
                    <a:pt x="41" y="16"/>
                  </a:cubicBezTo>
                  <a:cubicBezTo>
                    <a:pt x="41" y="15"/>
                    <a:pt x="41" y="14"/>
                    <a:pt x="41" y="14"/>
                  </a:cubicBezTo>
                  <a:cubicBezTo>
                    <a:pt x="38" y="14"/>
                    <a:pt x="35" y="14"/>
                    <a:pt x="32" y="14"/>
                  </a:cubicBezTo>
                  <a:cubicBezTo>
                    <a:pt x="27" y="13"/>
                    <a:pt x="24" y="12"/>
                    <a:pt x="20" y="11"/>
                  </a:cubicBezTo>
                  <a:cubicBezTo>
                    <a:pt x="18" y="11"/>
                    <a:pt x="17" y="10"/>
                    <a:pt x="16" y="10"/>
                  </a:cubicBezTo>
                  <a:cubicBezTo>
                    <a:pt x="14" y="9"/>
                    <a:pt x="13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11"/>
            <p:cNvSpPr/>
            <p:nvPr/>
          </p:nvSpPr>
          <p:spPr bwMode="auto">
            <a:xfrm>
              <a:off x="974725" y="3168650"/>
              <a:ext cx="165100" cy="109537"/>
            </a:xfrm>
            <a:custGeom>
              <a:avLst/>
              <a:gdLst>
                <a:gd name="T0" fmla="*/ 54 w 59"/>
                <a:gd name="T1" fmla="*/ 39 h 39"/>
                <a:gd name="T2" fmla="*/ 51 w 59"/>
                <a:gd name="T3" fmla="*/ 38 h 39"/>
                <a:gd name="T4" fmla="*/ 16 w 59"/>
                <a:gd name="T5" fmla="*/ 26 h 39"/>
                <a:gd name="T6" fmla="*/ 11 w 59"/>
                <a:gd name="T7" fmla="*/ 25 h 39"/>
                <a:gd name="T8" fmla="*/ 1 w 59"/>
                <a:gd name="T9" fmla="*/ 19 h 39"/>
                <a:gd name="T10" fmla="*/ 0 w 59"/>
                <a:gd name="T11" fmla="*/ 13 h 39"/>
                <a:gd name="T12" fmla="*/ 4 w 59"/>
                <a:gd name="T13" fmla="*/ 6 h 39"/>
                <a:gd name="T14" fmla="*/ 15 w 59"/>
                <a:gd name="T15" fmla="*/ 0 h 39"/>
                <a:gd name="T16" fmla="*/ 20 w 59"/>
                <a:gd name="T17" fmla="*/ 4 h 39"/>
                <a:gd name="T18" fmla="*/ 17 w 59"/>
                <a:gd name="T19" fmla="*/ 9 h 39"/>
                <a:gd name="T20" fmla="*/ 11 w 59"/>
                <a:gd name="T21" fmla="*/ 12 h 39"/>
                <a:gd name="T22" fmla="*/ 9 w 59"/>
                <a:gd name="T23" fmla="*/ 14 h 39"/>
                <a:gd name="T24" fmla="*/ 10 w 59"/>
                <a:gd name="T25" fmla="*/ 15 h 39"/>
                <a:gd name="T26" fmla="*/ 13 w 59"/>
                <a:gd name="T27" fmla="*/ 16 h 39"/>
                <a:gd name="T28" fmla="*/ 17 w 59"/>
                <a:gd name="T29" fmla="*/ 17 h 39"/>
                <a:gd name="T30" fmla="*/ 56 w 59"/>
                <a:gd name="T31" fmla="*/ 31 h 39"/>
                <a:gd name="T32" fmla="*/ 58 w 59"/>
                <a:gd name="T33" fmla="*/ 37 h 39"/>
                <a:gd name="T34" fmla="*/ 54 w 59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9">
                  <a:moveTo>
                    <a:pt x="54" y="39"/>
                  </a:moveTo>
                  <a:cubicBezTo>
                    <a:pt x="53" y="39"/>
                    <a:pt x="52" y="39"/>
                    <a:pt x="51" y="38"/>
                  </a:cubicBezTo>
                  <a:cubicBezTo>
                    <a:pt x="39" y="31"/>
                    <a:pt x="25" y="28"/>
                    <a:pt x="16" y="26"/>
                  </a:cubicBezTo>
                  <a:cubicBezTo>
                    <a:pt x="14" y="26"/>
                    <a:pt x="13" y="26"/>
                    <a:pt x="11" y="25"/>
                  </a:cubicBezTo>
                  <a:cubicBezTo>
                    <a:pt x="9" y="25"/>
                    <a:pt x="4" y="24"/>
                    <a:pt x="1" y="19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1" y="10"/>
                    <a:pt x="2" y="8"/>
                    <a:pt x="4" y="6"/>
                  </a:cubicBezTo>
                  <a:cubicBezTo>
                    <a:pt x="7" y="2"/>
                    <a:pt x="12" y="1"/>
                    <a:pt x="15" y="0"/>
                  </a:cubicBezTo>
                  <a:cubicBezTo>
                    <a:pt x="17" y="0"/>
                    <a:pt x="20" y="2"/>
                    <a:pt x="20" y="4"/>
                  </a:cubicBezTo>
                  <a:cubicBezTo>
                    <a:pt x="21" y="7"/>
                    <a:pt x="19" y="9"/>
                    <a:pt x="17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3"/>
                    <a:pt x="10" y="13"/>
                    <a:pt x="9" y="14"/>
                  </a:cubicBezTo>
                  <a:cubicBezTo>
                    <a:pt x="9" y="14"/>
                    <a:pt x="9" y="15"/>
                    <a:pt x="10" y="15"/>
                  </a:cubicBezTo>
                  <a:cubicBezTo>
                    <a:pt x="10" y="16"/>
                    <a:pt x="12" y="16"/>
                    <a:pt x="13" y="16"/>
                  </a:cubicBezTo>
                  <a:cubicBezTo>
                    <a:pt x="14" y="17"/>
                    <a:pt x="16" y="17"/>
                    <a:pt x="17" y="17"/>
                  </a:cubicBezTo>
                  <a:cubicBezTo>
                    <a:pt x="27" y="19"/>
                    <a:pt x="43" y="22"/>
                    <a:pt x="56" y="31"/>
                  </a:cubicBezTo>
                  <a:cubicBezTo>
                    <a:pt x="58" y="32"/>
                    <a:pt x="59" y="35"/>
                    <a:pt x="58" y="37"/>
                  </a:cubicBezTo>
                  <a:cubicBezTo>
                    <a:pt x="57" y="38"/>
                    <a:pt x="55" y="39"/>
                    <a:pt x="5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Oval 112"/>
            <p:cNvSpPr>
              <a:spLocks noChangeArrowheads="1"/>
            </p:cNvSpPr>
            <p:nvPr/>
          </p:nvSpPr>
          <p:spPr bwMode="auto">
            <a:xfrm>
              <a:off x="1162050" y="3087688"/>
              <a:ext cx="31750" cy="301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113"/>
            <p:cNvSpPr/>
            <p:nvPr/>
          </p:nvSpPr>
          <p:spPr bwMode="auto">
            <a:xfrm>
              <a:off x="1227138" y="3603625"/>
              <a:ext cx="171450" cy="142875"/>
            </a:xfrm>
            <a:custGeom>
              <a:avLst/>
              <a:gdLst>
                <a:gd name="T0" fmla="*/ 56 w 61"/>
                <a:gd name="T1" fmla="*/ 51 h 51"/>
                <a:gd name="T2" fmla="*/ 54 w 61"/>
                <a:gd name="T3" fmla="*/ 51 h 51"/>
                <a:gd name="T4" fmla="*/ 1 w 61"/>
                <a:gd name="T5" fmla="*/ 8 h 51"/>
                <a:gd name="T6" fmla="*/ 3 w 61"/>
                <a:gd name="T7" fmla="*/ 1 h 51"/>
                <a:gd name="T8" fmla="*/ 9 w 61"/>
                <a:gd name="T9" fmla="*/ 3 h 51"/>
                <a:gd name="T10" fmla="*/ 57 w 61"/>
                <a:gd name="T11" fmla="*/ 42 h 51"/>
                <a:gd name="T12" fmla="*/ 60 w 61"/>
                <a:gd name="T13" fmla="*/ 48 h 51"/>
                <a:gd name="T14" fmla="*/ 56 w 6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1">
                  <a:moveTo>
                    <a:pt x="56" y="51"/>
                  </a:moveTo>
                  <a:cubicBezTo>
                    <a:pt x="55" y="51"/>
                    <a:pt x="55" y="51"/>
                    <a:pt x="54" y="51"/>
                  </a:cubicBezTo>
                  <a:cubicBezTo>
                    <a:pt x="32" y="45"/>
                    <a:pt x="12" y="29"/>
                    <a:pt x="1" y="8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9" y="22"/>
                    <a:pt x="37" y="37"/>
                    <a:pt x="57" y="42"/>
                  </a:cubicBezTo>
                  <a:cubicBezTo>
                    <a:pt x="59" y="43"/>
                    <a:pt x="61" y="45"/>
                    <a:pt x="60" y="48"/>
                  </a:cubicBezTo>
                  <a:cubicBezTo>
                    <a:pt x="60" y="50"/>
                    <a:pt x="58" y="51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114"/>
            <p:cNvSpPr/>
            <p:nvPr/>
          </p:nvSpPr>
          <p:spPr bwMode="auto">
            <a:xfrm>
              <a:off x="1271588" y="3567113"/>
              <a:ext cx="222250" cy="142875"/>
            </a:xfrm>
            <a:custGeom>
              <a:avLst/>
              <a:gdLst>
                <a:gd name="T0" fmla="*/ 74 w 79"/>
                <a:gd name="T1" fmla="*/ 51 h 51"/>
                <a:gd name="T2" fmla="*/ 74 w 79"/>
                <a:gd name="T3" fmla="*/ 51 h 51"/>
                <a:gd name="T4" fmla="*/ 1 w 79"/>
                <a:gd name="T5" fmla="*/ 7 h 51"/>
                <a:gd name="T6" fmla="*/ 2 w 79"/>
                <a:gd name="T7" fmla="*/ 1 h 51"/>
                <a:gd name="T8" fmla="*/ 9 w 79"/>
                <a:gd name="T9" fmla="*/ 2 h 51"/>
                <a:gd name="T10" fmla="*/ 75 w 79"/>
                <a:gd name="T11" fmla="*/ 42 h 51"/>
                <a:gd name="T12" fmla="*/ 79 w 79"/>
                <a:gd name="T13" fmla="*/ 47 h 51"/>
                <a:gd name="T14" fmla="*/ 74 w 79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1">
                  <a:moveTo>
                    <a:pt x="74" y="51"/>
                  </a:moveTo>
                  <a:cubicBezTo>
                    <a:pt x="74" y="51"/>
                    <a:pt x="74" y="51"/>
                    <a:pt x="74" y="51"/>
                  </a:cubicBezTo>
                  <a:cubicBezTo>
                    <a:pt x="45" y="48"/>
                    <a:pt x="18" y="32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24" y="24"/>
                    <a:pt x="49" y="39"/>
                    <a:pt x="75" y="42"/>
                  </a:cubicBezTo>
                  <a:cubicBezTo>
                    <a:pt x="77" y="42"/>
                    <a:pt x="79" y="45"/>
                    <a:pt x="79" y="47"/>
                  </a:cubicBezTo>
                  <a:cubicBezTo>
                    <a:pt x="79" y="49"/>
                    <a:pt x="77" y="51"/>
                    <a:pt x="7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115"/>
            <p:cNvSpPr/>
            <p:nvPr/>
          </p:nvSpPr>
          <p:spPr bwMode="auto">
            <a:xfrm>
              <a:off x="1316038" y="3533775"/>
              <a:ext cx="244475" cy="106362"/>
            </a:xfrm>
            <a:custGeom>
              <a:avLst/>
              <a:gdLst>
                <a:gd name="T0" fmla="*/ 71 w 87"/>
                <a:gd name="T1" fmla="*/ 38 h 38"/>
                <a:gd name="T2" fmla="*/ 39 w 87"/>
                <a:gd name="T3" fmla="*/ 33 h 38"/>
                <a:gd name="T4" fmla="*/ 2 w 87"/>
                <a:gd name="T5" fmla="*/ 8 h 38"/>
                <a:gd name="T6" fmla="*/ 3 w 87"/>
                <a:gd name="T7" fmla="*/ 2 h 38"/>
                <a:gd name="T8" fmla="*/ 9 w 87"/>
                <a:gd name="T9" fmla="*/ 3 h 38"/>
                <a:gd name="T10" fmla="*/ 42 w 87"/>
                <a:gd name="T11" fmla="*/ 25 h 38"/>
                <a:gd name="T12" fmla="*/ 81 w 87"/>
                <a:gd name="T13" fmla="*/ 28 h 38"/>
                <a:gd name="T14" fmla="*/ 86 w 87"/>
                <a:gd name="T15" fmla="*/ 33 h 38"/>
                <a:gd name="T16" fmla="*/ 82 w 87"/>
                <a:gd name="T17" fmla="*/ 38 h 38"/>
                <a:gd name="T18" fmla="*/ 71 w 8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38">
                  <a:moveTo>
                    <a:pt x="71" y="38"/>
                  </a:moveTo>
                  <a:cubicBezTo>
                    <a:pt x="59" y="38"/>
                    <a:pt x="49" y="36"/>
                    <a:pt x="39" y="33"/>
                  </a:cubicBezTo>
                  <a:cubicBezTo>
                    <a:pt x="24" y="28"/>
                    <a:pt x="11" y="20"/>
                    <a:pt x="2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17" y="13"/>
                    <a:pt x="28" y="20"/>
                    <a:pt x="42" y="25"/>
                  </a:cubicBezTo>
                  <a:cubicBezTo>
                    <a:pt x="54" y="28"/>
                    <a:pt x="67" y="30"/>
                    <a:pt x="81" y="28"/>
                  </a:cubicBezTo>
                  <a:cubicBezTo>
                    <a:pt x="84" y="28"/>
                    <a:pt x="86" y="30"/>
                    <a:pt x="86" y="33"/>
                  </a:cubicBezTo>
                  <a:cubicBezTo>
                    <a:pt x="87" y="35"/>
                    <a:pt x="85" y="37"/>
                    <a:pt x="82" y="38"/>
                  </a:cubicBezTo>
                  <a:cubicBezTo>
                    <a:pt x="78" y="38"/>
                    <a:pt x="75" y="38"/>
                    <a:pt x="7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116"/>
            <p:cNvSpPr/>
            <p:nvPr/>
          </p:nvSpPr>
          <p:spPr bwMode="auto">
            <a:xfrm>
              <a:off x="1274763" y="2927350"/>
              <a:ext cx="134938" cy="127000"/>
            </a:xfrm>
            <a:custGeom>
              <a:avLst/>
              <a:gdLst>
                <a:gd name="T0" fmla="*/ 38 w 48"/>
                <a:gd name="T1" fmla="*/ 45 h 45"/>
                <a:gd name="T2" fmla="*/ 37 w 48"/>
                <a:gd name="T3" fmla="*/ 45 h 45"/>
                <a:gd name="T4" fmla="*/ 34 w 48"/>
                <a:gd name="T5" fmla="*/ 39 h 45"/>
                <a:gd name="T6" fmla="*/ 34 w 48"/>
                <a:gd name="T7" fmla="*/ 18 h 45"/>
                <a:gd name="T8" fmla="*/ 34 w 48"/>
                <a:gd name="T9" fmla="*/ 19 h 45"/>
                <a:gd name="T10" fmla="*/ 24 w 48"/>
                <a:gd name="T11" fmla="*/ 31 h 45"/>
                <a:gd name="T12" fmla="*/ 4 w 48"/>
                <a:gd name="T13" fmla="*/ 34 h 45"/>
                <a:gd name="T14" fmla="*/ 0 w 48"/>
                <a:gd name="T15" fmla="*/ 29 h 45"/>
                <a:gd name="T16" fmla="*/ 5 w 48"/>
                <a:gd name="T17" fmla="*/ 25 h 45"/>
                <a:gd name="T18" fmla="*/ 19 w 48"/>
                <a:gd name="T19" fmla="*/ 23 h 45"/>
                <a:gd name="T20" fmla="*/ 25 w 48"/>
                <a:gd name="T21" fmla="*/ 16 h 45"/>
                <a:gd name="T22" fmla="*/ 25 w 48"/>
                <a:gd name="T23" fmla="*/ 6 h 45"/>
                <a:gd name="T24" fmla="*/ 26 w 48"/>
                <a:gd name="T25" fmla="*/ 2 h 45"/>
                <a:gd name="T26" fmla="*/ 29 w 48"/>
                <a:gd name="T27" fmla="*/ 0 h 45"/>
                <a:gd name="T28" fmla="*/ 36 w 48"/>
                <a:gd name="T29" fmla="*/ 4 h 45"/>
                <a:gd name="T30" fmla="*/ 43 w 48"/>
                <a:gd name="T31" fmla="*/ 42 h 45"/>
                <a:gd name="T32" fmla="*/ 38 w 48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45"/>
                  </a:moveTo>
                  <a:cubicBezTo>
                    <a:pt x="38" y="45"/>
                    <a:pt x="37" y="45"/>
                    <a:pt x="37" y="45"/>
                  </a:cubicBezTo>
                  <a:cubicBezTo>
                    <a:pt x="34" y="44"/>
                    <a:pt x="33" y="41"/>
                    <a:pt x="34" y="39"/>
                  </a:cubicBezTo>
                  <a:cubicBezTo>
                    <a:pt x="37" y="32"/>
                    <a:pt x="37" y="25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4"/>
                    <a:pt x="29" y="28"/>
                    <a:pt x="24" y="31"/>
                  </a:cubicBezTo>
                  <a:cubicBezTo>
                    <a:pt x="19" y="34"/>
                    <a:pt x="10" y="35"/>
                    <a:pt x="4" y="34"/>
                  </a:cubicBezTo>
                  <a:cubicBezTo>
                    <a:pt x="1" y="34"/>
                    <a:pt x="0" y="31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0" y="26"/>
                    <a:pt x="17" y="24"/>
                    <a:pt x="19" y="23"/>
                  </a:cubicBezTo>
                  <a:cubicBezTo>
                    <a:pt x="22" y="21"/>
                    <a:pt x="24" y="19"/>
                    <a:pt x="25" y="16"/>
                  </a:cubicBezTo>
                  <a:cubicBezTo>
                    <a:pt x="26" y="13"/>
                    <a:pt x="25" y="9"/>
                    <a:pt x="25" y="6"/>
                  </a:cubicBezTo>
                  <a:cubicBezTo>
                    <a:pt x="25" y="5"/>
                    <a:pt x="25" y="3"/>
                    <a:pt x="26" y="2"/>
                  </a:cubicBezTo>
                  <a:cubicBezTo>
                    <a:pt x="27" y="1"/>
                    <a:pt x="28" y="1"/>
                    <a:pt x="29" y="0"/>
                  </a:cubicBezTo>
                  <a:cubicBezTo>
                    <a:pt x="33" y="0"/>
                    <a:pt x="35" y="3"/>
                    <a:pt x="36" y="4"/>
                  </a:cubicBezTo>
                  <a:cubicBezTo>
                    <a:pt x="45" y="14"/>
                    <a:pt x="48" y="29"/>
                    <a:pt x="43" y="42"/>
                  </a:cubicBezTo>
                  <a:cubicBezTo>
                    <a:pt x="42" y="44"/>
                    <a:pt x="40" y="45"/>
                    <a:pt x="3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6" name="Freeform 117"/>
          <p:cNvSpPr>
            <a:spLocks noEditPoints="1"/>
          </p:cNvSpPr>
          <p:nvPr/>
        </p:nvSpPr>
        <p:spPr bwMode="auto">
          <a:xfrm>
            <a:off x="2738579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7" name="组合 226"/>
          <p:cNvGrpSpPr/>
          <p:nvPr/>
        </p:nvGrpSpPr>
        <p:grpSpPr>
          <a:xfrm>
            <a:off x="4071598" y="3700971"/>
            <a:ext cx="515663" cy="610877"/>
            <a:chOff x="2711450" y="2941638"/>
            <a:chExt cx="765176" cy="906462"/>
          </a:xfrm>
          <a:solidFill>
            <a:srgbClr val="FC621E"/>
          </a:solidFill>
        </p:grpSpPr>
        <p:sp>
          <p:nvSpPr>
            <p:cNvPr id="228" name="Freeform 118"/>
            <p:cNvSpPr>
              <a:spLocks noEditPoints="1"/>
            </p:cNvSpPr>
            <p:nvPr/>
          </p:nvSpPr>
          <p:spPr bwMode="auto">
            <a:xfrm>
              <a:off x="2778125" y="2941638"/>
              <a:ext cx="622300" cy="512762"/>
            </a:xfrm>
            <a:custGeom>
              <a:avLst/>
              <a:gdLst>
                <a:gd name="T0" fmla="*/ 16 w 222"/>
                <a:gd name="T1" fmla="*/ 97 h 183"/>
                <a:gd name="T2" fmla="*/ 8 w 222"/>
                <a:gd name="T3" fmla="*/ 61 h 183"/>
                <a:gd name="T4" fmla="*/ 16 w 222"/>
                <a:gd name="T5" fmla="*/ 12 h 183"/>
                <a:gd name="T6" fmla="*/ 68 w 222"/>
                <a:gd name="T7" fmla="*/ 21 h 183"/>
                <a:gd name="T8" fmla="*/ 158 w 222"/>
                <a:gd name="T9" fmla="*/ 15 h 183"/>
                <a:gd name="T10" fmla="*/ 221 w 222"/>
                <a:gd name="T11" fmla="*/ 36 h 183"/>
                <a:gd name="T12" fmla="*/ 202 w 222"/>
                <a:gd name="T13" fmla="*/ 70 h 183"/>
                <a:gd name="T14" fmla="*/ 111 w 222"/>
                <a:gd name="T15" fmla="*/ 183 h 183"/>
                <a:gd name="T16" fmla="*/ 22 w 222"/>
                <a:gd name="T17" fmla="*/ 19 h 183"/>
                <a:gd name="T18" fmla="*/ 15 w 222"/>
                <a:gd name="T19" fmla="*/ 55 h 183"/>
                <a:gd name="T20" fmla="*/ 31 w 222"/>
                <a:gd name="T21" fmla="*/ 65 h 183"/>
                <a:gd name="T22" fmla="*/ 25 w 222"/>
                <a:gd name="T23" fmla="*/ 97 h 183"/>
                <a:gd name="T24" fmla="*/ 198 w 222"/>
                <a:gd name="T25" fmla="*/ 97 h 183"/>
                <a:gd name="T26" fmla="*/ 192 w 222"/>
                <a:gd name="T27" fmla="*/ 65 h 183"/>
                <a:gd name="T28" fmla="*/ 207 w 222"/>
                <a:gd name="T29" fmla="*/ 55 h 183"/>
                <a:gd name="T30" fmla="*/ 201 w 222"/>
                <a:gd name="T31" fmla="*/ 19 h 183"/>
                <a:gd name="T32" fmla="*/ 161 w 222"/>
                <a:gd name="T33" fmla="*/ 28 h 183"/>
                <a:gd name="T34" fmla="*/ 155 w 222"/>
                <a:gd name="T35" fmla="*/ 31 h 183"/>
                <a:gd name="T36" fmla="*/ 68 w 222"/>
                <a:gd name="T37" fmla="*/ 31 h 183"/>
                <a:gd name="T38" fmla="*/ 61 w 222"/>
                <a:gd name="T39" fmla="*/ 28 h 183"/>
                <a:gd name="T40" fmla="*/ 40 w 222"/>
                <a:gd name="T41" fmla="*/ 13 h 183"/>
                <a:gd name="T42" fmla="*/ 187 w 222"/>
                <a:gd name="T43" fmla="*/ 56 h 183"/>
                <a:gd name="T44" fmla="*/ 169 w 222"/>
                <a:gd name="T45" fmla="*/ 40 h 183"/>
                <a:gd name="T46" fmla="*/ 171 w 222"/>
                <a:gd name="T47" fmla="*/ 25 h 183"/>
                <a:gd name="T48" fmla="*/ 198 w 222"/>
                <a:gd name="T49" fmla="*/ 24 h 183"/>
                <a:gd name="T50" fmla="*/ 202 w 222"/>
                <a:gd name="T51" fmla="*/ 50 h 183"/>
                <a:gd name="T52" fmla="*/ 188 w 222"/>
                <a:gd name="T53" fmla="*/ 56 h 183"/>
                <a:gd name="T54" fmla="*/ 189 w 222"/>
                <a:gd name="T55" fmla="*/ 47 h 183"/>
                <a:gd name="T56" fmla="*/ 194 w 222"/>
                <a:gd name="T57" fmla="*/ 44 h 183"/>
                <a:gd name="T58" fmla="*/ 192 w 222"/>
                <a:gd name="T59" fmla="*/ 31 h 183"/>
                <a:gd name="T60" fmla="*/ 178 w 222"/>
                <a:gd name="T61" fmla="*/ 31 h 183"/>
                <a:gd name="T62" fmla="*/ 35 w 222"/>
                <a:gd name="T63" fmla="*/ 56 h 183"/>
                <a:gd name="T64" fmla="*/ 21 w 222"/>
                <a:gd name="T65" fmla="*/ 50 h 183"/>
                <a:gd name="T66" fmla="*/ 25 w 222"/>
                <a:gd name="T67" fmla="*/ 24 h 183"/>
                <a:gd name="T68" fmla="*/ 56 w 222"/>
                <a:gd name="T69" fmla="*/ 37 h 183"/>
                <a:gd name="T70" fmla="*/ 39 w 222"/>
                <a:gd name="T71" fmla="*/ 55 h 183"/>
                <a:gd name="T72" fmla="*/ 35 w 222"/>
                <a:gd name="T73" fmla="*/ 56 h 183"/>
                <a:gd name="T74" fmla="*/ 34 w 222"/>
                <a:gd name="T75" fmla="*/ 47 h 183"/>
                <a:gd name="T76" fmla="*/ 45 w 222"/>
                <a:gd name="T77" fmla="*/ 31 h 183"/>
                <a:gd name="T78" fmla="*/ 27 w 222"/>
                <a:gd name="T79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" h="183">
                  <a:moveTo>
                    <a:pt x="111" y="183"/>
                  </a:moveTo>
                  <a:cubicBezTo>
                    <a:pt x="59" y="183"/>
                    <a:pt x="16" y="144"/>
                    <a:pt x="16" y="97"/>
                  </a:cubicBezTo>
                  <a:cubicBezTo>
                    <a:pt x="16" y="88"/>
                    <a:pt x="17" y="78"/>
                    <a:pt x="21" y="70"/>
                  </a:cubicBezTo>
                  <a:cubicBezTo>
                    <a:pt x="16" y="68"/>
                    <a:pt x="12" y="65"/>
                    <a:pt x="8" y="61"/>
                  </a:cubicBezTo>
                  <a:cubicBezTo>
                    <a:pt x="3" y="54"/>
                    <a:pt x="0" y="45"/>
                    <a:pt x="2" y="36"/>
                  </a:cubicBezTo>
                  <a:cubicBezTo>
                    <a:pt x="3" y="27"/>
                    <a:pt x="8" y="18"/>
                    <a:pt x="16" y="12"/>
                  </a:cubicBezTo>
                  <a:cubicBezTo>
                    <a:pt x="31" y="0"/>
                    <a:pt x="53" y="1"/>
                    <a:pt x="65" y="15"/>
                  </a:cubicBezTo>
                  <a:cubicBezTo>
                    <a:pt x="66" y="17"/>
                    <a:pt x="67" y="19"/>
                    <a:pt x="68" y="21"/>
                  </a:cubicBezTo>
                  <a:cubicBezTo>
                    <a:pt x="95" y="9"/>
                    <a:pt x="128" y="9"/>
                    <a:pt x="154" y="21"/>
                  </a:cubicBezTo>
                  <a:cubicBezTo>
                    <a:pt x="155" y="19"/>
                    <a:pt x="157" y="17"/>
                    <a:pt x="158" y="15"/>
                  </a:cubicBezTo>
                  <a:cubicBezTo>
                    <a:pt x="170" y="1"/>
                    <a:pt x="191" y="0"/>
                    <a:pt x="207" y="12"/>
                  </a:cubicBezTo>
                  <a:cubicBezTo>
                    <a:pt x="214" y="18"/>
                    <a:pt x="219" y="27"/>
                    <a:pt x="221" y="36"/>
                  </a:cubicBezTo>
                  <a:cubicBezTo>
                    <a:pt x="222" y="45"/>
                    <a:pt x="220" y="54"/>
                    <a:pt x="214" y="61"/>
                  </a:cubicBezTo>
                  <a:cubicBezTo>
                    <a:pt x="211" y="65"/>
                    <a:pt x="207" y="68"/>
                    <a:pt x="202" y="70"/>
                  </a:cubicBezTo>
                  <a:cubicBezTo>
                    <a:pt x="205" y="78"/>
                    <a:pt x="207" y="88"/>
                    <a:pt x="207" y="97"/>
                  </a:cubicBezTo>
                  <a:cubicBezTo>
                    <a:pt x="207" y="144"/>
                    <a:pt x="164" y="183"/>
                    <a:pt x="111" y="183"/>
                  </a:cubicBezTo>
                  <a:close/>
                  <a:moveTo>
                    <a:pt x="40" y="13"/>
                  </a:moveTo>
                  <a:cubicBezTo>
                    <a:pt x="34" y="13"/>
                    <a:pt x="27" y="15"/>
                    <a:pt x="22" y="19"/>
                  </a:cubicBezTo>
                  <a:cubicBezTo>
                    <a:pt x="16" y="24"/>
                    <a:pt x="12" y="30"/>
                    <a:pt x="11" y="37"/>
                  </a:cubicBezTo>
                  <a:cubicBezTo>
                    <a:pt x="10" y="44"/>
                    <a:pt x="12" y="50"/>
                    <a:pt x="15" y="55"/>
                  </a:cubicBezTo>
                  <a:cubicBezTo>
                    <a:pt x="18" y="59"/>
                    <a:pt x="23" y="61"/>
                    <a:pt x="28" y="62"/>
                  </a:cubicBezTo>
                  <a:cubicBezTo>
                    <a:pt x="29" y="62"/>
                    <a:pt x="30" y="63"/>
                    <a:pt x="31" y="65"/>
                  </a:cubicBezTo>
                  <a:cubicBezTo>
                    <a:pt x="32" y="66"/>
                    <a:pt x="32" y="67"/>
                    <a:pt x="31" y="69"/>
                  </a:cubicBezTo>
                  <a:cubicBezTo>
                    <a:pt x="27" y="78"/>
                    <a:pt x="25" y="87"/>
                    <a:pt x="25" y="97"/>
                  </a:cubicBezTo>
                  <a:cubicBezTo>
                    <a:pt x="25" y="139"/>
                    <a:pt x="64" y="173"/>
                    <a:pt x="111" y="173"/>
                  </a:cubicBezTo>
                  <a:cubicBezTo>
                    <a:pt x="159" y="173"/>
                    <a:pt x="198" y="139"/>
                    <a:pt x="198" y="97"/>
                  </a:cubicBezTo>
                  <a:cubicBezTo>
                    <a:pt x="198" y="87"/>
                    <a:pt x="196" y="78"/>
                    <a:pt x="192" y="69"/>
                  </a:cubicBezTo>
                  <a:cubicBezTo>
                    <a:pt x="191" y="67"/>
                    <a:pt x="191" y="66"/>
                    <a:pt x="192" y="65"/>
                  </a:cubicBezTo>
                  <a:cubicBezTo>
                    <a:pt x="192" y="63"/>
                    <a:pt x="194" y="62"/>
                    <a:pt x="195" y="62"/>
                  </a:cubicBezTo>
                  <a:cubicBezTo>
                    <a:pt x="200" y="61"/>
                    <a:pt x="204" y="59"/>
                    <a:pt x="207" y="55"/>
                  </a:cubicBezTo>
                  <a:cubicBezTo>
                    <a:pt x="211" y="50"/>
                    <a:pt x="213" y="44"/>
                    <a:pt x="212" y="37"/>
                  </a:cubicBezTo>
                  <a:cubicBezTo>
                    <a:pt x="211" y="30"/>
                    <a:pt x="207" y="24"/>
                    <a:pt x="201" y="19"/>
                  </a:cubicBezTo>
                  <a:cubicBezTo>
                    <a:pt x="190" y="10"/>
                    <a:pt x="173" y="10"/>
                    <a:pt x="165" y="20"/>
                  </a:cubicBezTo>
                  <a:cubicBezTo>
                    <a:pt x="163" y="23"/>
                    <a:pt x="162" y="25"/>
                    <a:pt x="161" y="28"/>
                  </a:cubicBezTo>
                  <a:cubicBezTo>
                    <a:pt x="161" y="30"/>
                    <a:pt x="160" y="31"/>
                    <a:pt x="159" y="31"/>
                  </a:cubicBezTo>
                  <a:cubicBezTo>
                    <a:pt x="157" y="32"/>
                    <a:pt x="156" y="32"/>
                    <a:pt x="155" y="31"/>
                  </a:cubicBezTo>
                  <a:cubicBezTo>
                    <a:pt x="142" y="24"/>
                    <a:pt x="127" y="21"/>
                    <a:pt x="111" y="21"/>
                  </a:cubicBezTo>
                  <a:cubicBezTo>
                    <a:pt x="96" y="21"/>
                    <a:pt x="81" y="24"/>
                    <a:pt x="68" y="31"/>
                  </a:cubicBezTo>
                  <a:cubicBezTo>
                    <a:pt x="67" y="32"/>
                    <a:pt x="65" y="32"/>
                    <a:pt x="64" y="31"/>
                  </a:cubicBezTo>
                  <a:cubicBezTo>
                    <a:pt x="63" y="31"/>
                    <a:pt x="62" y="30"/>
                    <a:pt x="61" y="28"/>
                  </a:cubicBezTo>
                  <a:cubicBezTo>
                    <a:pt x="61" y="25"/>
                    <a:pt x="59" y="23"/>
                    <a:pt x="58" y="20"/>
                  </a:cubicBezTo>
                  <a:cubicBezTo>
                    <a:pt x="53" y="15"/>
                    <a:pt x="47" y="13"/>
                    <a:pt x="40" y="13"/>
                  </a:cubicBezTo>
                  <a:close/>
                  <a:moveTo>
                    <a:pt x="188" y="56"/>
                  </a:moveTo>
                  <a:cubicBezTo>
                    <a:pt x="188" y="56"/>
                    <a:pt x="187" y="56"/>
                    <a:pt x="187" y="56"/>
                  </a:cubicBezTo>
                  <a:cubicBezTo>
                    <a:pt x="185" y="56"/>
                    <a:pt x="184" y="56"/>
                    <a:pt x="183" y="55"/>
                  </a:cubicBezTo>
                  <a:cubicBezTo>
                    <a:pt x="179" y="49"/>
                    <a:pt x="174" y="44"/>
                    <a:pt x="169" y="40"/>
                  </a:cubicBezTo>
                  <a:cubicBezTo>
                    <a:pt x="168" y="39"/>
                    <a:pt x="167" y="38"/>
                    <a:pt x="167" y="37"/>
                  </a:cubicBezTo>
                  <a:cubicBezTo>
                    <a:pt x="167" y="32"/>
                    <a:pt x="168" y="28"/>
                    <a:pt x="171" y="25"/>
                  </a:cubicBezTo>
                  <a:cubicBezTo>
                    <a:pt x="174" y="21"/>
                    <a:pt x="179" y="19"/>
                    <a:pt x="184" y="19"/>
                  </a:cubicBezTo>
                  <a:cubicBezTo>
                    <a:pt x="189" y="19"/>
                    <a:pt x="194" y="20"/>
                    <a:pt x="198" y="24"/>
                  </a:cubicBezTo>
                  <a:cubicBezTo>
                    <a:pt x="202" y="27"/>
                    <a:pt x="204" y="31"/>
                    <a:pt x="205" y="36"/>
                  </a:cubicBezTo>
                  <a:cubicBezTo>
                    <a:pt x="206" y="41"/>
                    <a:pt x="205" y="46"/>
                    <a:pt x="202" y="50"/>
                  </a:cubicBezTo>
                  <a:cubicBezTo>
                    <a:pt x="202" y="50"/>
                    <a:pt x="202" y="50"/>
                    <a:pt x="202" y="50"/>
                  </a:cubicBezTo>
                  <a:cubicBezTo>
                    <a:pt x="198" y="54"/>
                    <a:pt x="193" y="56"/>
                    <a:pt x="188" y="56"/>
                  </a:cubicBezTo>
                  <a:close/>
                  <a:moveTo>
                    <a:pt x="177" y="34"/>
                  </a:moveTo>
                  <a:cubicBezTo>
                    <a:pt x="181" y="38"/>
                    <a:pt x="185" y="43"/>
                    <a:pt x="189" y="47"/>
                  </a:cubicBezTo>
                  <a:cubicBezTo>
                    <a:pt x="191" y="47"/>
                    <a:pt x="193" y="46"/>
                    <a:pt x="194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6" y="43"/>
                    <a:pt x="197" y="40"/>
                    <a:pt x="196" y="38"/>
                  </a:cubicBezTo>
                  <a:cubicBezTo>
                    <a:pt x="196" y="35"/>
                    <a:pt x="194" y="33"/>
                    <a:pt x="192" y="31"/>
                  </a:cubicBezTo>
                  <a:cubicBezTo>
                    <a:pt x="190" y="29"/>
                    <a:pt x="187" y="28"/>
                    <a:pt x="184" y="28"/>
                  </a:cubicBezTo>
                  <a:cubicBezTo>
                    <a:pt x="182" y="28"/>
                    <a:pt x="179" y="29"/>
                    <a:pt x="178" y="31"/>
                  </a:cubicBezTo>
                  <a:cubicBezTo>
                    <a:pt x="177" y="32"/>
                    <a:pt x="177" y="33"/>
                    <a:pt x="177" y="34"/>
                  </a:cubicBezTo>
                  <a:close/>
                  <a:moveTo>
                    <a:pt x="35" y="56"/>
                  </a:moveTo>
                  <a:cubicBezTo>
                    <a:pt x="29" y="56"/>
                    <a:pt x="24" y="54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8" y="46"/>
                    <a:pt x="17" y="41"/>
                    <a:pt x="18" y="36"/>
                  </a:cubicBezTo>
                  <a:cubicBezTo>
                    <a:pt x="18" y="31"/>
                    <a:pt x="21" y="27"/>
                    <a:pt x="25" y="24"/>
                  </a:cubicBezTo>
                  <a:cubicBezTo>
                    <a:pt x="34" y="17"/>
                    <a:pt x="46" y="17"/>
                    <a:pt x="52" y="25"/>
                  </a:cubicBezTo>
                  <a:cubicBezTo>
                    <a:pt x="54" y="28"/>
                    <a:pt x="56" y="32"/>
                    <a:pt x="56" y="37"/>
                  </a:cubicBezTo>
                  <a:cubicBezTo>
                    <a:pt x="55" y="38"/>
                    <a:pt x="55" y="39"/>
                    <a:pt x="54" y="40"/>
                  </a:cubicBezTo>
                  <a:cubicBezTo>
                    <a:pt x="48" y="44"/>
                    <a:pt x="44" y="49"/>
                    <a:pt x="39" y="55"/>
                  </a:cubicBezTo>
                  <a:cubicBezTo>
                    <a:pt x="39" y="56"/>
                    <a:pt x="37" y="56"/>
                    <a:pt x="36" y="56"/>
                  </a:cubicBezTo>
                  <a:cubicBezTo>
                    <a:pt x="36" y="56"/>
                    <a:pt x="35" y="56"/>
                    <a:pt x="35" y="56"/>
                  </a:cubicBezTo>
                  <a:close/>
                  <a:moveTo>
                    <a:pt x="28" y="44"/>
                  </a:moveTo>
                  <a:cubicBezTo>
                    <a:pt x="30" y="46"/>
                    <a:pt x="31" y="47"/>
                    <a:pt x="34" y="47"/>
                  </a:cubicBezTo>
                  <a:cubicBezTo>
                    <a:pt x="37" y="43"/>
                    <a:pt x="42" y="38"/>
                    <a:pt x="46" y="34"/>
                  </a:cubicBezTo>
                  <a:cubicBezTo>
                    <a:pt x="46" y="33"/>
                    <a:pt x="46" y="32"/>
                    <a:pt x="45" y="31"/>
                  </a:cubicBezTo>
                  <a:cubicBezTo>
                    <a:pt x="42" y="27"/>
                    <a:pt x="35" y="27"/>
                    <a:pt x="31" y="31"/>
                  </a:cubicBezTo>
                  <a:cubicBezTo>
                    <a:pt x="29" y="33"/>
                    <a:pt x="27" y="35"/>
                    <a:pt x="27" y="38"/>
                  </a:cubicBezTo>
                  <a:cubicBezTo>
                    <a:pt x="26" y="40"/>
                    <a:pt x="27" y="43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19"/>
            <p:cNvSpPr>
              <a:spLocks noEditPoints="1"/>
            </p:cNvSpPr>
            <p:nvPr/>
          </p:nvSpPr>
          <p:spPr bwMode="auto">
            <a:xfrm>
              <a:off x="2917825" y="3125788"/>
              <a:ext cx="346075" cy="239712"/>
            </a:xfrm>
            <a:custGeom>
              <a:avLst/>
              <a:gdLst>
                <a:gd name="T0" fmla="*/ 61 w 123"/>
                <a:gd name="T1" fmla="*/ 85 h 85"/>
                <a:gd name="T2" fmla="*/ 0 w 123"/>
                <a:gd name="T3" fmla="*/ 31 h 85"/>
                <a:gd name="T4" fmla="*/ 37 w 123"/>
                <a:gd name="T5" fmla="*/ 3 h 85"/>
                <a:gd name="T6" fmla="*/ 91 w 123"/>
                <a:gd name="T7" fmla="*/ 4 h 85"/>
                <a:gd name="T8" fmla="*/ 123 w 123"/>
                <a:gd name="T9" fmla="*/ 31 h 85"/>
                <a:gd name="T10" fmla="*/ 61 w 123"/>
                <a:gd name="T11" fmla="*/ 85 h 85"/>
                <a:gd name="T12" fmla="*/ 60 w 123"/>
                <a:gd name="T13" fmla="*/ 10 h 85"/>
                <a:gd name="T14" fmla="*/ 38 w 123"/>
                <a:gd name="T15" fmla="*/ 12 h 85"/>
                <a:gd name="T16" fmla="*/ 9 w 123"/>
                <a:gd name="T17" fmla="*/ 31 h 85"/>
                <a:gd name="T18" fmla="*/ 61 w 123"/>
                <a:gd name="T19" fmla="*/ 75 h 85"/>
                <a:gd name="T20" fmla="*/ 114 w 123"/>
                <a:gd name="T21" fmla="*/ 31 h 85"/>
                <a:gd name="T22" fmla="*/ 89 w 123"/>
                <a:gd name="T23" fmla="*/ 13 h 85"/>
                <a:gd name="T24" fmla="*/ 60 w 123"/>
                <a:gd name="T2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85">
                  <a:moveTo>
                    <a:pt x="61" y="85"/>
                  </a:moveTo>
                  <a:cubicBezTo>
                    <a:pt x="27" y="85"/>
                    <a:pt x="0" y="61"/>
                    <a:pt x="0" y="31"/>
                  </a:cubicBezTo>
                  <a:cubicBezTo>
                    <a:pt x="0" y="9"/>
                    <a:pt x="26" y="5"/>
                    <a:pt x="37" y="3"/>
                  </a:cubicBezTo>
                  <a:cubicBezTo>
                    <a:pt x="55" y="0"/>
                    <a:pt x="73" y="0"/>
                    <a:pt x="91" y="4"/>
                  </a:cubicBezTo>
                  <a:cubicBezTo>
                    <a:pt x="112" y="9"/>
                    <a:pt x="123" y="18"/>
                    <a:pt x="123" y="31"/>
                  </a:cubicBezTo>
                  <a:cubicBezTo>
                    <a:pt x="123" y="61"/>
                    <a:pt x="95" y="85"/>
                    <a:pt x="61" y="85"/>
                  </a:cubicBezTo>
                  <a:close/>
                  <a:moveTo>
                    <a:pt x="60" y="10"/>
                  </a:moveTo>
                  <a:cubicBezTo>
                    <a:pt x="53" y="10"/>
                    <a:pt x="46" y="11"/>
                    <a:pt x="38" y="12"/>
                  </a:cubicBezTo>
                  <a:cubicBezTo>
                    <a:pt x="24" y="14"/>
                    <a:pt x="9" y="19"/>
                    <a:pt x="9" y="31"/>
                  </a:cubicBezTo>
                  <a:cubicBezTo>
                    <a:pt x="9" y="55"/>
                    <a:pt x="33" y="75"/>
                    <a:pt x="61" y="75"/>
                  </a:cubicBezTo>
                  <a:cubicBezTo>
                    <a:pt x="90" y="75"/>
                    <a:pt x="114" y="55"/>
                    <a:pt x="114" y="31"/>
                  </a:cubicBezTo>
                  <a:cubicBezTo>
                    <a:pt x="114" y="23"/>
                    <a:pt x="106" y="17"/>
                    <a:pt x="89" y="13"/>
                  </a:cubicBezTo>
                  <a:cubicBezTo>
                    <a:pt x="80" y="11"/>
                    <a:pt x="70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20"/>
            <p:cNvSpPr/>
            <p:nvPr/>
          </p:nvSpPr>
          <p:spPr bwMode="auto">
            <a:xfrm>
              <a:off x="2960688" y="3416300"/>
              <a:ext cx="260350" cy="223837"/>
            </a:xfrm>
            <a:custGeom>
              <a:avLst/>
              <a:gdLst>
                <a:gd name="T0" fmla="*/ 47 w 93"/>
                <a:gd name="T1" fmla="*/ 80 h 80"/>
                <a:gd name="T2" fmla="*/ 0 w 93"/>
                <a:gd name="T3" fmla="*/ 26 h 80"/>
                <a:gd name="T4" fmla="*/ 18 w 93"/>
                <a:gd name="T5" fmla="*/ 1 h 80"/>
                <a:gd name="T6" fmla="*/ 24 w 93"/>
                <a:gd name="T7" fmla="*/ 4 h 80"/>
                <a:gd name="T8" fmla="*/ 21 w 93"/>
                <a:gd name="T9" fmla="*/ 10 h 80"/>
                <a:gd name="T10" fmla="*/ 10 w 93"/>
                <a:gd name="T11" fmla="*/ 26 h 80"/>
                <a:gd name="T12" fmla="*/ 47 w 93"/>
                <a:gd name="T13" fmla="*/ 70 h 80"/>
                <a:gd name="T14" fmla="*/ 84 w 93"/>
                <a:gd name="T15" fmla="*/ 26 h 80"/>
                <a:gd name="T16" fmla="*/ 71 w 93"/>
                <a:gd name="T17" fmla="*/ 10 h 80"/>
                <a:gd name="T18" fmla="*/ 68 w 93"/>
                <a:gd name="T19" fmla="*/ 4 h 80"/>
                <a:gd name="T20" fmla="*/ 74 w 93"/>
                <a:gd name="T21" fmla="*/ 1 h 80"/>
                <a:gd name="T22" fmla="*/ 93 w 93"/>
                <a:gd name="T23" fmla="*/ 26 h 80"/>
                <a:gd name="T24" fmla="*/ 47 w 93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0">
                  <a:moveTo>
                    <a:pt x="47" y="80"/>
                  </a:moveTo>
                  <a:cubicBezTo>
                    <a:pt x="21" y="80"/>
                    <a:pt x="0" y="55"/>
                    <a:pt x="0" y="26"/>
                  </a:cubicBezTo>
                  <a:cubicBezTo>
                    <a:pt x="0" y="14"/>
                    <a:pt x="6" y="6"/>
                    <a:pt x="18" y="1"/>
                  </a:cubicBezTo>
                  <a:cubicBezTo>
                    <a:pt x="20" y="0"/>
                    <a:pt x="23" y="1"/>
                    <a:pt x="24" y="4"/>
                  </a:cubicBezTo>
                  <a:cubicBezTo>
                    <a:pt x="25" y="6"/>
                    <a:pt x="24" y="9"/>
                    <a:pt x="21" y="10"/>
                  </a:cubicBezTo>
                  <a:cubicBezTo>
                    <a:pt x="13" y="13"/>
                    <a:pt x="10" y="18"/>
                    <a:pt x="10" y="26"/>
                  </a:cubicBezTo>
                  <a:cubicBezTo>
                    <a:pt x="10" y="50"/>
                    <a:pt x="26" y="70"/>
                    <a:pt x="47" y="70"/>
                  </a:cubicBezTo>
                  <a:cubicBezTo>
                    <a:pt x="67" y="70"/>
                    <a:pt x="84" y="50"/>
                    <a:pt x="84" y="26"/>
                  </a:cubicBezTo>
                  <a:cubicBezTo>
                    <a:pt x="84" y="18"/>
                    <a:pt x="80" y="13"/>
                    <a:pt x="71" y="10"/>
                  </a:cubicBezTo>
                  <a:cubicBezTo>
                    <a:pt x="69" y="9"/>
                    <a:pt x="67" y="6"/>
                    <a:pt x="68" y="4"/>
                  </a:cubicBezTo>
                  <a:cubicBezTo>
                    <a:pt x="69" y="1"/>
                    <a:pt x="72" y="0"/>
                    <a:pt x="74" y="1"/>
                  </a:cubicBezTo>
                  <a:cubicBezTo>
                    <a:pt x="90" y="7"/>
                    <a:pt x="93" y="18"/>
                    <a:pt x="93" y="26"/>
                  </a:cubicBezTo>
                  <a:cubicBezTo>
                    <a:pt x="93" y="55"/>
                    <a:pt x="72" y="80"/>
                    <a:pt x="4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Oval 121"/>
            <p:cNvSpPr>
              <a:spLocks noChangeArrowheads="1"/>
            </p:cNvSpPr>
            <p:nvPr/>
          </p:nvSpPr>
          <p:spPr bwMode="auto">
            <a:xfrm>
              <a:off x="2974975" y="3098800"/>
              <a:ext cx="30163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Oval 122"/>
            <p:cNvSpPr>
              <a:spLocks noChangeArrowheads="1"/>
            </p:cNvSpPr>
            <p:nvPr/>
          </p:nvSpPr>
          <p:spPr bwMode="auto">
            <a:xfrm>
              <a:off x="3176588" y="3098800"/>
              <a:ext cx="28575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23"/>
            <p:cNvSpPr/>
            <p:nvPr/>
          </p:nvSpPr>
          <p:spPr bwMode="auto">
            <a:xfrm>
              <a:off x="2994025" y="3135313"/>
              <a:ext cx="193675" cy="80962"/>
            </a:xfrm>
            <a:custGeom>
              <a:avLst/>
              <a:gdLst>
                <a:gd name="T0" fmla="*/ 34 w 69"/>
                <a:gd name="T1" fmla="*/ 29 h 29"/>
                <a:gd name="T2" fmla="*/ 2 w 69"/>
                <a:gd name="T3" fmla="*/ 7 h 29"/>
                <a:gd name="T4" fmla="*/ 4 w 69"/>
                <a:gd name="T5" fmla="*/ 1 h 29"/>
                <a:gd name="T6" fmla="*/ 10 w 69"/>
                <a:gd name="T7" fmla="*/ 3 h 29"/>
                <a:gd name="T8" fmla="*/ 34 w 69"/>
                <a:gd name="T9" fmla="*/ 19 h 29"/>
                <a:gd name="T10" fmla="*/ 59 w 69"/>
                <a:gd name="T11" fmla="*/ 4 h 29"/>
                <a:gd name="T12" fmla="*/ 66 w 69"/>
                <a:gd name="T13" fmla="*/ 2 h 29"/>
                <a:gd name="T14" fmla="*/ 67 w 69"/>
                <a:gd name="T15" fmla="*/ 8 h 29"/>
                <a:gd name="T16" fmla="*/ 34 w 6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29">
                  <a:moveTo>
                    <a:pt x="34" y="29"/>
                  </a:moveTo>
                  <a:cubicBezTo>
                    <a:pt x="13" y="29"/>
                    <a:pt x="2" y="8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0" y="4"/>
                    <a:pt x="19" y="19"/>
                    <a:pt x="34" y="19"/>
                  </a:cubicBezTo>
                  <a:cubicBezTo>
                    <a:pt x="51" y="19"/>
                    <a:pt x="59" y="4"/>
                    <a:pt x="59" y="4"/>
                  </a:cubicBezTo>
                  <a:cubicBezTo>
                    <a:pt x="61" y="1"/>
                    <a:pt x="63" y="1"/>
                    <a:pt x="66" y="2"/>
                  </a:cubicBezTo>
                  <a:cubicBezTo>
                    <a:pt x="68" y="3"/>
                    <a:pt x="69" y="6"/>
                    <a:pt x="67" y="8"/>
                  </a:cubicBezTo>
                  <a:cubicBezTo>
                    <a:pt x="67" y="9"/>
                    <a:pt x="56" y="29"/>
                    <a:pt x="3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124"/>
            <p:cNvSpPr/>
            <p:nvPr/>
          </p:nvSpPr>
          <p:spPr bwMode="auto">
            <a:xfrm>
              <a:off x="3078163" y="3187700"/>
              <a:ext cx="25400" cy="95250"/>
            </a:xfrm>
            <a:custGeom>
              <a:avLst/>
              <a:gdLst>
                <a:gd name="T0" fmla="*/ 4 w 9"/>
                <a:gd name="T1" fmla="*/ 34 h 34"/>
                <a:gd name="T2" fmla="*/ 0 w 9"/>
                <a:gd name="T3" fmla="*/ 29 h 34"/>
                <a:gd name="T4" fmla="*/ 0 w 9"/>
                <a:gd name="T5" fmla="*/ 5 h 34"/>
                <a:gd name="T6" fmla="*/ 4 w 9"/>
                <a:gd name="T7" fmla="*/ 0 h 34"/>
                <a:gd name="T8" fmla="*/ 9 w 9"/>
                <a:gd name="T9" fmla="*/ 5 h 34"/>
                <a:gd name="T10" fmla="*/ 9 w 9"/>
                <a:gd name="T11" fmla="*/ 29 h 34"/>
                <a:gd name="T12" fmla="*/ 4 w 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4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2"/>
                    <a:pt x="7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125"/>
            <p:cNvSpPr/>
            <p:nvPr/>
          </p:nvSpPr>
          <p:spPr bwMode="auto">
            <a:xfrm>
              <a:off x="3016250" y="3222625"/>
              <a:ext cx="149225" cy="63500"/>
            </a:xfrm>
            <a:custGeom>
              <a:avLst/>
              <a:gdLst>
                <a:gd name="T0" fmla="*/ 26 w 53"/>
                <a:gd name="T1" fmla="*/ 23 h 23"/>
                <a:gd name="T2" fmla="*/ 1 w 53"/>
                <a:gd name="T3" fmla="*/ 7 h 23"/>
                <a:gd name="T4" fmla="*/ 3 w 53"/>
                <a:gd name="T5" fmla="*/ 1 h 23"/>
                <a:gd name="T6" fmla="*/ 9 w 53"/>
                <a:gd name="T7" fmla="*/ 3 h 23"/>
                <a:gd name="T8" fmla="*/ 26 w 53"/>
                <a:gd name="T9" fmla="*/ 13 h 23"/>
                <a:gd name="T10" fmla="*/ 44 w 53"/>
                <a:gd name="T11" fmla="*/ 3 h 23"/>
                <a:gd name="T12" fmla="*/ 50 w 53"/>
                <a:gd name="T13" fmla="*/ 1 h 23"/>
                <a:gd name="T14" fmla="*/ 52 w 53"/>
                <a:gd name="T15" fmla="*/ 7 h 23"/>
                <a:gd name="T16" fmla="*/ 26 w 5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3">
                  <a:moveTo>
                    <a:pt x="26" y="23"/>
                  </a:moveTo>
                  <a:cubicBezTo>
                    <a:pt x="15" y="23"/>
                    <a:pt x="6" y="1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2" y="10"/>
                    <a:pt x="19" y="13"/>
                    <a:pt x="26" y="13"/>
                  </a:cubicBezTo>
                  <a:cubicBezTo>
                    <a:pt x="34" y="13"/>
                    <a:pt x="40" y="10"/>
                    <a:pt x="44" y="3"/>
                  </a:cubicBezTo>
                  <a:cubicBezTo>
                    <a:pt x="45" y="1"/>
                    <a:pt x="48" y="0"/>
                    <a:pt x="50" y="1"/>
                  </a:cubicBezTo>
                  <a:cubicBezTo>
                    <a:pt x="52" y="2"/>
                    <a:pt x="53" y="5"/>
                    <a:pt x="52" y="7"/>
                  </a:cubicBezTo>
                  <a:cubicBezTo>
                    <a:pt x="47" y="17"/>
                    <a:pt x="37" y="23"/>
                    <a:pt x="2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126"/>
            <p:cNvSpPr/>
            <p:nvPr/>
          </p:nvSpPr>
          <p:spPr bwMode="auto">
            <a:xfrm>
              <a:off x="2808288" y="3395663"/>
              <a:ext cx="152400" cy="212725"/>
            </a:xfrm>
            <a:custGeom>
              <a:avLst/>
              <a:gdLst>
                <a:gd name="T0" fmla="*/ 5 w 54"/>
                <a:gd name="T1" fmla="*/ 76 h 76"/>
                <a:gd name="T2" fmla="*/ 4 w 54"/>
                <a:gd name="T3" fmla="*/ 76 h 76"/>
                <a:gd name="T4" fmla="*/ 1 w 54"/>
                <a:gd name="T5" fmla="*/ 70 h 76"/>
                <a:gd name="T6" fmla="*/ 47 w 54"/>
                <a:gd name="T7" fmla="*/ 1 h 76"/>
                <a:gd name="T8" fmla="*/ 53 w 54"/>
                <a:gd name="T9" fmla="*/ 2 h 76"/>
                <a:gd name="T10" fmla="*/ 52 w 54"/>
                <a:gd name="T11" fmla="*/ 9 h 76"/>
                <a:gd name="T12" fmla="*/ 10 w 54"/>
                <a:gd name="T13" fmla="*/ 73 h 76"/>
                <a:gd name="T14" fmla="*/ 5 w 54"/>
                <a:gd name="T1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6">
                  <a:moveTo>
                    <a:pt x="5" y="76"/>
                  </a:moveTo>
                  <a:cubicBezTo>
                    <a:pt x="5" y="76"/>
                    <a:pt x="4" y="76"/>
                    <a:pt x="4" y="76"/>
                  </a:cubicBezTo>
                  <a:cubicBezTo>
                    <a:pt x="2" y="75"/>
                    <a:pt x="0" y="73"/>
                    <a:pt x="1" y="70"/>
                  </a:cubicBezTo>
                  <a:cubicBezTo>
                    <a:pt x="8" y="42"/>
                    <a:pt x="24" y="17"/>
                    <a:pt x="47" y="1"/>
                  </a:cubicBezTo>
                  <a:cubicBezTo>
                    <a:pt x="49" y="0"/>
                    <a:pt x="51" y="0"/>
                    <a:pt x="53" y="2"/>
                  </a:cubicBezTo>
                  <a:cubicBezTo>
                    <a:pt x="54" y="4"/>
                    <a:pt x="54" y="7"/>
                    <a:pt x="52" y="9"/>
                  </a:cubicBezTo>
                  <a:cubicBezTo>
                    <a:pt x="31" y="23"/>
                    <a:pt x="16" y="46"/>
                    <a:pt x="10" y="73"/>
                  </a:cubicBezTo>
                  <a:cubicBezTo>
                    <a:pt x="9" y="75"/>
                    <a:pt x="7" y="76"/>
                    <a:pt x="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127"/>
            <p:cNvSpPr/>
            <p:nvPr/>
          </p:nvSpPr>
          <p:spPr bwMode="auto">
            <a:xfrm>
              <a:off x="2946400" y="3789363"/>
              <a:ext cx="292100" cy="41275"/>
            </a:xfrm>
            <a:custGeom>
              <a:avLst/>
              <a:gdLst>
                <a:gd name="T0" fmla="*/ 52 w 104"/>
                <a:gd name="T1" fmla="*/ 15 h 15"/>
                <a:gd name="T2" fmla="*/ 4 w 104"/>
                <a:gd name="T3" fmla="*/ 9 h 15"/>
                <a:gd name="T4" fmla="*/ 0 w 104"/>
                <a:gd name="T5" fmla="*/ 4 h 15"/>
                <a:gd name="T6" fmla="*/ 6 w 104"/>
                <a:gd name="T7" fmla="*/ 0 h 15"/>
                <a:gd name="T8" fmla="*/ 98 w 104"/>
                <a:gd name="T9" fmla="*/ 0 h 15"/>
                <a:gd name="T10" fmla="*/ 103 w 104"/>
                <a:gd name="T11" fmla="*/ 4 h 15"/>
                <a:gd name="T12" fmla="*/ 100 w 104"/>
                <a:gd name="T13" fmla="*/ 9 h 15"/>
                <a:gd name="T14" fmla="*/ 52 w 10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5">
                  <a:moveTo>
                    <a:pt x="52" y="15"/>
                  </a:moveTo>
                  <a:cubicBezTo>
                    <a:pt x="35" y="15"/>
                    <a:pt x="18" y="13"/>
                    <a:pt x="4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34" y="7"/>
                    <a:pt x="69" y="7"/>
                    <a:pt x="98" y="0"/>
                  </a:cubicBezTo>
                  <a:cubicBezTo>
                    <a:pt x="100" y="0"/>
                    <a:pt x="102" y="1"/>
                    <a:pt x="103" y="4"/>
                  </a:cubicBezTo>
                  <a:cubicBezTo>
                    <a:pt x="104" y="6"/>
                    <a:pt x="102" y="9"/>
                    <a:pt x="100" y="9"/>
                  </a:cubicBezTo>
                  <a:cubicBezTo>
                    <a:pt x="85" y="13"/>
                    <a:pt x="68" y="15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128"/>
            <p:cNvSpPr/>
            <p:nvPr/>
          </p:nvSpPr>
          <p:spPr bwMode="auto">
            <a:xfrm>
              <a:off x="3221038" y="3395663"/>
              <a:ext cx="152400" cy="215900"/>
            </a:xfrm>
            <a:custGeom>
              <a:avLst/>
              <a:gdLst>
                <a:gd name="T0" fmla="*/ 49 w 54"/>
                <a:gd name="T1" fmla="*/ 77 h 77"/>
                <a:gd name="T2" fmla="*/ 45 w 54"/>
                <a:gd name="T3" fmla="*/ 74 h 77"/>
                <a:gd name="T4" fmla="*/ 2 w 54"/>
                <a:gd name="T5" fmla="*/ 9 h 77"/>
                <a:gd name="T6" fmla="*/ 1 w 54"/>
                <a:gd name="T7" fmla="*/ 2 h 77"/>
                <a:gd name="T8" fmla="*/ 7 w 54"/>
                <a:gd name="T9" fmla="*/ 1 h 77"/>
                <a:gd name="T10" fmla="*/ 54 w 54"/>
                <a:gd name="T11" fmla="*/ 72 h 77"/>
                <a:gd name="T12" fmla="*/ 50 w 54"/>
                <a:gd name="T13" fmla="*/ 77 h 77"/>
                <a:gd name="T14" fmla="*/ 49 w 54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7">
                  <a:moveTo>
                    <a:pt x="49" y="77"/>
                  </a:moveTo>
                  <a:cubicBezTo>
                    <a:pt x="47" y="77"/>
                    <a:pt x="45" y="76"/>
                    <a:pt x="45" y="74"/>
                  </a:cubicBezTo>
                  <a:cubicBezTo>
                    <a:pt x="38" y="46"/>
                    <a:pt x="23" y="23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ubicBezTo>
                    <a:pt x="30" y="17"/>
                    <a:pt x="47" y="42"/>
                    <a:pt x="54" y="72"/>
                  </a:cubicBezTo>
                  <a:cubicBezTo>
                    <a:pt x="54" y="74"/>
                    <a:pt x="53" y="77"/>
                    <a:pt x="50" y="77"/>
                  </a:cubicBezTo>
                  <a:cubicBezTo>
                    <a:pt x="50" y="77"/>
                    <a:pt x="50" y="77"/>
                    <a:pt x="4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9"/>
            <p:cNvSpPr>
              <a:spLocks noEditPoints="1"/>
            </p:cNvSpPr>
            <p:nvPr/>
          </p:nvSpPr>
          <p:spPr bwMode="auto">
            <a:xfrm>
              <a:off x="2741613" y="3575050"/>
              <a:ext cx="269875" cy="273050"/>
            </a:xfrm>
            <a:custGeom>
              <a:avLst/>
              <a:gdLst>
                <a:gd name="T0" fmla="*/ 53 w 96"/>
                <a:gd name="T1" fmla="*/ 97 h 97"/>
                <a:gd name="T2" fmla="*/ 33 w 96"/>
                <a:gd name="T3" fmla="*/ 92 h 97"/>
                <a:gd name="T4" fmla="*/ 9 w 96"/>
                <a:gd name="T5" fmla="*/ 64 h 97"/>
                <a:gd name="T6" fmla="*/ 30 w 96"/>
                <a:gd name="T7" fmla="*/ 4 h 97"/>
                <a:gd name="T8" fmla="*/ 63 w 96"/>
                <a:gd name="T9" fmla="*/ 7 h 97"/>
                <a:gd name="T10" fmla="*/ 86 w 96"/>
                <a:gd name="T11" fmla="*/ 35 h 97"/>
                <a:gd name="T12" fmla="*/ 86 w 96"/>
                <a:gd name="T13" fmla="*/ 35 h 97"/>
                <a:gd name="T14" fmla="*/ 65 w 96"/>
                <a:gd name="T15" fmla="*/ 95 h 97"/>
                <a:gd name="T16" fmla="*/ 53 w 96"/>
                <a:gd name="T17" fmla="*/ 97 h 97"/>
                <a:gd name="T18" fmla="*/ 43 w 96"/>
                <a:gd name="T19" fmla="*/ 11 h 97"/>
                <a:gd name="T20" fmla="*/ 33 w 96"/>
                <a:gd name="T21" fmla="*/ 12 h 97"/>
                <a:gd name="T22" fmla="*/ 18 w 96"/>
                <a:gd name="T23" fmla="*/ 61 h 97"/>
                <a:gd name="T24" fmla="*/ 37 w 96"/>
                <a:gd name="T25" fmla="*/ 84 h 97"/>
                <a:gd name="T26" fmla="*/ 62 w 96"/>
                <a:gd name="T27" fmla="*/ 86 h 97"/>
                <a:gd name="T28" fmla="*/ 77 w 96"/>
                <a:gd name="T29" fmla="*/ 38 h 97"/>
                <a:gd name="T30" fmla="*/ 77 w 96"/>
                <a:gd name="T31" fmla="*/ 38 h 97"/>
                <a:gd name="T32" fmla="*/ 58 w 96"/>
                <a:gd name="T33" fmla="*/ 15 h 97"/>
                <a:gd name="T34" fmla="*/ 43 w 96"/>
                <a:gd name="T35" fmla="*/ 11 h 97"/>
                <a:gd name="T36" fmla="*/ 51 w 96"/>
                <a:gd name="T37" fmla="*/ 79 h 97"/>
                <a:gd name="T38" fmla="*/ 24 w 96"/>
                <a:gd name="T39" fmla="*/ 59 h 97"/>
                <a:gd name="T40" fmla="*/ 37 w 96"/>
                <a:gd name="T41" fmla="*/ 21 h 97"/>
                <a:gd name="T42" fmla="*/ 57 w 96"/>
                <a:gd name="T43" fmla="*/ 23 h 97"/>
                <a:gd name="T44" fmla="*/ 72 w 96"/>
                <a:gd name="T45" fmla="*/ 40 h 97"/>
                <a:gd name="T46" fmla="*/ 72 w 96"/>
                <a:gd name="T47" fmla="*/ 63 h 97"/>
                <a:gd name="T48" fmla="*/ 58 w 96"/>
                <a:gd name="T49" fmla="*/ 78 h 97"/>
                <a:gd name="T50" fmla="*/ 51 w 96"/>
                <a:gd name="T51" fmla="*/ 79 h 97"/>
                <a:gd name="T52" fmla="*/ 45 w 96"/>
                <a:gd name="T53" fmla="*/ 29 h 97"/>
                <a:gd name="T54" fmla="*/ 40 w 96"/>
                <a:gd name="T55" fmla="*/ 30 h 97"/>
                <a:gd name="T56" fmla="*/ 32 w 96"/>
                <a:gd name="T57" fmla="*/ 55 h 97"/>
                <a:gd name="T58" fmla="*/ 55 w 96"/>
                <a:gd name="T59" fmla="*/ 69 h 97"/>
                <a:gd name="T60" fmla="*/ 64 w 96"/>
                <a:gd name="T61" fmla="*/ 60 h 97"/>
                <a:gd name="T62" fmla="*/ 63 w 96"/>
                <a:gd name="T63" fmla="*/ 43 h 97"/>
                <a:gd name="T64" fmla="*/ 53 w 96"/>
                <a:gd name="T65" fmla="*/ 31 h 97"/>
                <a:gd name="T66" fmla="*/ 45 w 96"/>
                <a:gd name="T67" fmla="*/ 2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7">
                  <a:moveTo>
                    <a:pt x="53" y="97"/>
                  </a:moveTo>
                  <a:cubicBezTo>
                    <a:pt x="46" y="97"/>
                    <a:pt x="39" y="96"/>
                    <a:pt x="33" y="92"/>
                  </a:cubicBezTo>
                  <a:cubicBezTo>
                    <a:pt x="22" y="86"/>
                    <a:pt x="14" y="76"/>
                    <a:pt x="9" y="64"/>
                  </a:cubicBezTo>
                  <a:cubicBezTo>
                    <a:pt x="0" y="39"/>
                    <a:pt x="9" y="12"/>
                    <a:pt x="30" y="4"/>
                  </a:cubicBezTo>
                  <a:cubicBezTo>
                    <a:pt x="40" y="0"/>
                    <a:pt x="52" y="1"/>
                    <a:pt x="63" y="7"/>
                  </a:cubicBezTo>
                  <a:cubicBezTo>
                    <a:pt x="73" y="13"/>
                    <a:pt x="81" y="23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6" y="60"/>
                    <a:pt x="86" y="87"/>
                    <a:pt x="65" y="95"/>
                  </a:cubicBezTo>
                  <a:cubicBezTo>
                    <a:pt x="61" y="97"/>
                    <a:pt x="57" y="97"/>
                    <a:pt x="53" y="97"/>
                  </a:cubicBezTo>
                  <a:close/>
                  <a:moveTo>
                    <a:pt x="43" y="11"/>
                  </a:moveTo>
                  <a:cubicBezTo>
                    <a:pt x="40" y="11"/>
                    <a:pt x="36" y="11"/>
                    <a:pt x="33" y="12"/>
                  </a:cubicBezTo>
                  <a:cubicBezTo>
                    <a:pt x="17" y="19"/>
                    <a:pt x="10" y="40"/>
                    <a:pt x="18" y="61"/>
                  </a:cubicBezTo>
                  <a:cubicBezTo>
                    <a:pt x="22" y="71"/>
                    <a:pt x="29" y="79"/>
                    <a:pt x="37" y="84"/>
                  </a:cubicBezTo>
                  <a:cubicBezTo>
                    <a:pt x="45" y="89"/>
                    <a:pt x="54" y="89"/>
                    <a:pt x="62" y="86"/>
                  </a:cubicBezTo>
                  <a:cubicBezTo>
                    <a:pt x="78" y="80"/>
                    <a:pt x="85" y="5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3" y="28"/>
                    <a:pt x="67" y="20"/>
                    <a:pt x="58" y="15"/>
                  </a:cubicBezTo>
                  <a:cubicBezTo>
                    <a:pt x="53" y="12"/>
                    <a:pt x="48" y="11"/>
                    <a:pt x="43" y="11"/>
                  </a:cubicBezTo>
                  <a:close/>
                  <a:moveTo>
                    <a:pt x="51" y="79"/>
                  </a:moveTo>
                  <a:cubicBezTo>
                    <a:pt x="39" y="79"/>
                    <a:pt x="28" y="71"/>
                    <a:pt x="24" y="59"/>
                  </a:cubicBezTo>
                  <a:cubicBezTo>
                    <a:pt x="18" y="43"/>
                    <a:pt x="23" y="26"/>
                    <a:pt x="37" y="21"/>
                  </a:cubicBezTo>
                  <a:cubicBezTo>
                    <a:pt x="43" y="19"/>
                    <a:pt x="51" y="19"/>
                    <a:pt x="57" y="23"/>
                  </a:cubicBezTo>
                  <a:cubicBezTo>
                    <a:pt x="64" y="27"/>
                    <a:pt x="69" y="33"/>
                    <a:pt x="72" y="40"/>
                  </a:cubicBezTo>
                  <a:cubicBezTo>
                    <a:pt x="75" y="48"/>
                    <a:pt x="75" y="56"/>
                    <a:pt x="72" y="63"/>
                  </a:cubicBezTo>
                  <a:cubicBezTo>
                    <a:pt x="70" y="70"/>
                    <a:pt x="65" y="75"/>
                    <a:pt x="58" y="78"/>
                  </a:cubicBezTo>
                  <a:cubicBezTo>
                    <a:pt x="56" y="79"/>
                    <a:pt x="53" y="79"/>
                    <a:pt x="51" y="79"/>
                  </a:cubicBezTo>
                  <a:close/>
                  <a:moveTo>
                    <a:pt x="45" y="29"/>
                  </a:moveTo>
                  <a:cubicBezTo>
                    <a:pt x="43" y="29"/>
                    <a:pt x="42" y="29"/>
                    <a:pt x="40" y="30"/>
                  </a:cubicBezTo>
                  <a:cubicBezTo>
                    <a:pt x="32" y="33"/>
                    <a:pt x="28" y="44"/>
                    <a:pt x="32" y="55"/>
                  </a:cubicBezTo>
                  <a:cubicBezTo>
                    <a:pt x="36" y="66"/>
                    <a:pt x="47" y="72"/>
                    <a:pt x="55" y="69"/>
                  </a:cubicBezTo>
                  <a:cubicBezTo>
                    <a:pt x="59" y="68"/>
                    <a:pt x="62" y="64"/>
                    <a:pt x="64" y="60"/>
                  </a:cubicBezTo>
                  <a:cubicBezTo>
                    <a:pt x="65" y="55"/>
                    <a:pt x="65" y="49"/>
                    <a:pt x="63" y="43"/>
                  </a:cubicBezTo>
                  <a:cubicBezTo>
                    <a:pt x="61" y="38"/>
                    <a:pt x="57" y="34"/>
                    <a:pt x="53" y="31"/>
                  </a:cubicBezTo>
                  <a:cubicBezTo>
                    <a:pt x="50" y="30"/>
                    <a:pt x="47" y="29"/>
                    <a:pt x="4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130"/>
            <p:cNvSpPr>
              <a:spLocks noEditPoints="1"/>
            </p:cNvSpPr>
            <p:nvPr/>
          </p:nvSpPr>
          <p:spPr bwMode="auto">
            <a:xfrm>
              <a:off x="3184525" y="3575050"/>
              <a:ext cx="244475" cy="273050"/>
            </a:xfrm>
            <a:custGeom>
              <a:avLst/>
              <a:gdLst>
                <a:gd name="T0" fmla="*/ 38 w 87"/>
                <a:gd name="T1" fmla="*/ 97 h 97"/>
                <a:gd name="T2" fmla="*/ 26 w 87"/>
                <a:gd name="T3" fmla="*/ 95 h 97"/>
                <a:gd name="T4" fmla="*/ 26 w 87"/>
                <a:gd name="T5" fmla="*/ 95 h 97"/>
                <a:gd name="T6" fmla="*/ 4 w 87"/>
                <a:gd name="T7" fmla="*/ 71 h 97"/>
                <a:gd name="T8" fmla="*/ 5 w 87"/>
                <a:gd name="T9" fmla="*/ 35 h 97"/>
                <a:gd name="T10" fmla="*/ 28 w 87"/>
                <a:gd name="T11" fmla="*/ 7 h 97"/>
                <a:gd name="T12" fmla="*/ 61 w 87"/>
                <a:gd name="T13" fmla="*/ 4 h 97"/>
                <a:gd name="T14" fmla="*/ 83 w 87"/>
                <a:gd name="T15" fmla="*/ 28 h 97"/>
                <a:gd name="T16" fmla="*/ 82 w 87"/>
                <a:gd name="T17" fmla="*/ 64 h 97"/>
                <a:gd name="T18" fmla="*/ 58 w 87"/>
                <a:gd name="T19" fmla="*/ 92 h 97"/>
                <a:gd name="T20" fmla="*/ 38 w 87"/>
                <a:gd name="T21" fmla="*/ 97 h 97"/>
                <a:gd name="T22" fmla="*/ 48 w 87"/>
                <a:gd name="T23" fmla="*/ 11 h 97"/>
                <a:gd name="T24" fmla="*/ 33 w 87"/>
                <a:gd name="T25" fmla="*/ 15 h 97"/>
                <a:gd name="T26" fmla="*/ 14 w 87"/>
                <a:gd name="T27" fmla="*/ 38 h 97"/>
                <a:gd name="T28" fmla="*/ 12 w 87"/>
                <a:gd name="T29" fmla="*/ 68 h 97"/>
                <a:gd name="T30" fmla="*/ 29 w 87"/>
                <a:gd name="T31" fmla="*/ 86 h 97"/>
                <a:gd name="T32" fmla="*/ 29 w 87"/>
                <a:gd name="T33" fmla="*/ 86 h 97"/>
                <a:gd name="T34" fmla="*/ 54 w 87"/>
                <a:gd name="T35" fmla="*/ 84 h 97"/>
                <a:gd name="T36" fmla="*/ 73 w 87"/>
                <a:gd name="T37" fmla="*/ 61 h 97"/>
                <a:gd name="T38" fmla="*/ 74 w 87"/>
                <a:gd name="T39" fmla="*/ 31 h 97"/>
                <a:gd name="T40" fmla="*/ 57 w 87"/>
                <a:gd name="T41" fmla="*/ 12 h 97"/>
                <a:gd name="T42" fmla="*/ 48 w 87"/>
                <a:gd name="T43" fmla="*/ 11 h 97"/>
                <a:gd name="T44" fmla="*/ 40 w 87"/>
                <a:gd name="T45" fmla="*/ 79 h 97"/>
                <a:gd name="T46" fmla="*/ 32 w 87"/>
                <a:gd name="T47" fmla="*/ 78 h 97"/>
                <a:gd name="T48" fmla="*/ 19 w 87"/>
                <a:gd name="T49" fmla="*/ 40 h 97"/>
                <a:gd name="T50" fmla="*/ 19 w 87"/>
                <a:gd name="T51" fmla="*/ 40 h 97"/>
                <a:gd name="T52" fmla="*/ 34 w 87"/>
                <a:gd name="T53" fmla="*/ 23 h 97"/>
                <a:gd name="T54" fmla="*/ 54 w 87"/>
                <a:gd name="T55" fmla="*/ 21 h 97"/>
                <a:gd name="T56" fmla="*/ 67 w 87"/>
                <a:gd name="T57" fmla="*/ 59 h 97"/>
                <a:gd name="T58" fmla="*/ 53 w 87"/>
                <a:gd name="T59" fmla="*/ 76 h 97"/>
                <a:gd name="T60" fmla="*/ 40 w 87"/>
                <a:gd name="T61" fmla="*/ 79 h 97"/>
                <a:gd name="T62" fmla="*/ 28 w 87"/>
                <a:gd name="T63" fmla="*/ 43 h 97"/>
                <a:gd name="T64" fmla="*/ 36 w 87"/>
                <a:gd name="T65" fmla="*/ 69 h 97"/>
                <a:gd name="T66" fmla="*/ 48 w 87"/>
                <a:gd name="T67" fmla="*/ 68 h 97"/>
                <a:gd name="T68" fmla="*/ 59 w 87"/>
                <a:gd name="T69" fmla="*/ 55 h 97"/>
                <a:gd name="T70" fmla="*/ 51 w 87"/>
                <a:gd name="T71" fmla="*/ 30 h 97"/>
                <a:gd name="T72" fmla="*/ 38 w 87"/>
                <a:gd name="T73" fmla="*/ 31 h 97"/>
                <a:gd name="T74" fmla="*/ 28 w 87"/>
                <a:gd name="T75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97">
                  <a:moveTo>
                    <a:pt x="38" y="97"/>
                  </a:moveTo>
                  <a:cubicBezTo>
                    <a:pt x="34" y="97"/>
                    <a:pt x="30" y="97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15" y="91"/>
                    <a:pt x="8" y="83"/>
                    <a:pt x="4" y="71"/>
                  </a:cubicBezTo>
                  <a:cubicBezTo>
                    <a:pt x="0" y="60"/>
                    <a:pt x="0" y="47"/>
                    <a:pt x="5" y="35"/>
                  </a:cubicBezTo>
                  <a:cubicBezTo>
                    <a:pt x="10" y="23"/>
                    <a:pt x="18" y="13"/>
                    <a:pt x="28" y="7"/>
                  </a:cubicBezTo>
                  <a:cubicBezTo>
                    <a:pt x="39" y="1"/>
                    <a:pt x="50" y="0"/>
                    <a:pt x="61" y="4"/>
                  </a:cubicBezTo>
                  <a:cubicBezTo>
                    <a:pt x="71" y="8"/>
                    <a:pt x="79" y="16"/>
                    <a:pt x="83" y="28"/>
                  </a:cubicBezTo>
                  <a:cubicBezTo>
                    <a:pt x="87" y="39"/>
                    <a:pt x="86" y="52"/>
                    <a:pt x="82" y="64"/>
                  </a:cubicBezTo>
                  <a:cubicBezTo>
                    <a:pt x="77" y="76"/>
                    <a:pt x="69" y="86"/>
                    <a:pt x="58" y="92"/>
                  </a:cubicBezTo>
                  <a:cubicBezTo>
                    <a:pt x="52" y="96"/>
                    <a:pt x="45" y="97"/>
                    <a:pt x="38" y="97"/>
                  </a:cubicBezTo>
                  <a:close/>
                  <a:moveTo>
                    <a:pt x="48" y="11"/>
                  </a:moveTo>
                  <a:cubicBezTo>
                    <a:pt x="43" y="11"/>
                    <a:pt x="38" y="12"/>
                    <a:pt x="33" y="15"/>
                  </a:cubicBezTo>
                  <a:cubicBezTo>
                    <a:pt x="24" y="20"/>
                    <a:pt x="17" y="28"/>
                    <a:pt x="14" y="38"/>
                  </a:cubicBezTo>
                  <a:cubicBezTo>
                    <a:pt x="10" y="48"/>
                    <a:pt x="9" y="59"/>
                    <a:pt x="12" y="68"/>
                  </a:cubicBezTo>
                  <a:cubicBezTo>
                    <a:pt x="15" y="77"/>
                    <a:pt x="21" y="84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37" y="89"/>
                    <a:pt x="46" y="89"/>
                    <a:pt x="54" y="84"/>
                  </a:cubicBezTo>
                  <a:cubicBezTo>
                    <a:pt x="62" y="79"/>
                    <a:pt x="69" y="71"/>
                    <a:pt x="73" y="61"/>
                  </a:cubicBezTo>
                  <a:cubicBezTo>
                    <a:pt x="77" y="51"/>
                    <a:pt x="77" y="40"/>
                    <a:pt x="74" y="31"/>
                  </a:cubicBezTo>
                  <a:cubicBezTo>
                    <a:pt x="71" y="22"/>
                    <a:pt x="65" y="15"/>
                    <a:pt x="57" y="12"/>
                  </a:cubicBezTo>
                  <a:cubicBezTo>
                    <a:pt x="55" y="11"/>
                    <a:pt x="51" y="11"/>
                    <a:pt x="48" y="11"/>
                  </a:cubicBezTo>
                  <a:close/>
                  <a:moveTo>
                    <a:pt x="40" y="79"/>
                  </a:moveTo>
                  <a:cubicBezTo>
                    <a:pt x="38" y="79"/>
                    <a:pt x="35" y="79"/>
                    <a:pt x="32" y="78"/>
                  </a:cubicBezTo>
                  <a:cubicBezTo>
                    <a:pt x="19" y="73"/>
                    <a:pt x="13" y="56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2" y="33"/>
                    <a:pt x="27" y="27"/>
                    <a:pt x="34" y="23"/>
                  </a:cubicBezTo>
                  <a:cubicBezTo>
                    <a:pt x="40" y="19"/>
                    <a:pt x="48" y="19"/>
                    <a:pt x="54" y="21"/>
                  </a:cubicBezTo>
                  <a:cubicBezTo>
                    <a:pt x="67" y="26"/>
                    <a:pt x="73" y="43"/>
                    <a:pt x="67" y="59"/>
                  </a:cubicBezTo>
                  <a:cubicBezTo>
                    <a:pt x="64" y="66"/>
                    <a:pt x="59" y="72"/>
                    <a:pt x="53" y="76"/>
                  </a:cubicBezTo>
                  <a:cubicBezTo>
                    <a:pt x="49" y="78"/>
                    <a:pt x="45" y="79"/>
                    <a:pt x="40" y="79"/>
                  </a:cubicBezTo>
                  <a:close/>
                  <a:moveTo>
                    <a:pt x="28" y="43"/>
                  </a:moveTo>
                  <a:cubicBezTo>
                    <a:pt x="24" y="54"/>
                    <a:pt x="27" y="66"/>
                    <a:pt x="36" y="69"/>
                  </a:cubicBezTo>
                  <a:cubicBezTo>
                    <a:pt x="40" y="71"/>
                    <a:pt x="44" y="70"/>
                    <a:pt x="48" y="68"/>
                  </a:cubicBezTo>
                  <a:cubicBezTo>
                    <a:pt x="53" y="65"/>
                    <a:pt x="57" y="61"/>
                    <a:pt x="59" y="55"/>
                  </a:cubicBezTo>
                  <a:cubicBezTo>
                    <a:pt x="63" y="44"/>
                    <a:pt x="59" y="33"/>
                    <a:pt x="51" y="30"/>
                  </a:cubicBezTo>
                  <a:cubicBezTo>
                    <a:pt x="47" y="28"/>
                    <a:pt x="42" y="29"/>
                    <a:pt x="38" y="31"/>
                  </a:cubicBezTo>
                  <a:cubicBezTo>
                    <a:pt x="34" y="34"/>
                    <a:pt x="30" y="38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131"/>
            <p:cNvSpPr/>
            <p:nvPr/>
          </p:nvSpPr>
          <p:spPr bwMode="auto">
            <a:xfrm>
              <a:off x="2711450" y="3367088"/>
              <a:ext cx="223838" cy="306387"/>
            </a:xfrm>
            <a:custGeom>
              <a:avLst/>
              <a:gdLst>
                <a:gd name="T0" fmla="*/ 23 w 80"/>
                <a:gd name="T1" fmla="*/ 109 h 109"/>
                <a:gd name="T2" fmla="*/ 21 w 80"/>
                <a:gd name="T3" fmla="*/ 108 h 109"/>
                <a:gd name="T4" fmla="*/ 2 w 80"/>
                <a:gd name="T5" fmla="*/ 83 h 109"/>
                <a:gd name="T6" fmla="*/ 72 w 80"/>
                <a:gd name="T7" fmla="*/ 2 h 109"/>
                <a:gd name="T8" fmla="*/ 79 w 80"/>
                <a:gd name="T9" fmla="*/ 3 h 109"/>
                <a:gd name="T10" fmla="*/ 77 w 80"/>
                <a:gd name="T11" fmla="*/ 10 h 109"/>
                <a:gd name="T12" fmla="*/ 11 w 80"/>
                <a:gd name="T13" fmla="*/ 83 h 109"/>
                <a:gd name="T14" fmla="*/ 25 w 80"/>
                <a:gd name="T15" fmla="*/ 100 h 109"/>
                <a:gd name="T16" fmla="*/ 27 w 80"/>
                <a:gd name="T17" fmla="*/ 106 h 109"/>
                <a:gd name="T18" fmla="*/ 23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23" y="109"/>
                  </a:moveTo>
                  <a:cubicBezTo>
                    <a:pt x="22" y="109"/>
                    <a:pt x="22" y="109"/>
                    <a:pt x="21" y="108"/>
                  </a:cubicBezTo>
                  <a:cubicBezTo>
                    <a:pt x="9" y="102"/>
                    <a:pt x="2" y="94"/>
                    <a:pt x="2" y="83"/>
                  </a:cubicBezTo>
                  <a:cubicBezTo>
                    <a:pt x="0" y="48"/>
                    <a:pt x="70" y="4"/>
                    <a:pt x="72" y="2"/>
                  </a:cubicBezTo>
                  <a:cubicBezTo>
                    <a:pt x="75" y="0"/>
                    <a:pt x="77" y="1"/>
                    <a:pt x="79" y="3"/>
                  </a:cubicBezTo>
                  <a:cubicBezTo>
                    <a:pt x="80" y="5"/>
                    <a:pt x="80" y="8"/>
                    <a:pt x="77" y="10"/>
                  </a:cubicBezTo>
                  <a:cubicBezTo>
                    <a:pt x="59" y="22"/>
                    <a:pt x="10" y="58"/>
                    <a:pt x="11" y="83"/>
                  </a:cubicBezTo>
                  <a:cubicBezTo>
                    <a:pt x="11" y="90"/>
                    <a:pt x="16" y="96"/>
                    <a:pt x="25" y="100"/>
                  </a:cubicBezTo>
                  <a:cubicBezTo>
                    <a:pt x="27" y="101"/>
                    <a:pt x="28" y="104"/>
                    <a:pt x="27" y="106"/>
                  </a:cubicBezTo>
                  <a:cubicBezTo>
                    <a:pt x="26" y="108"/>
                    <a:pt x="25" y="109"/>
                    <a:pt x="23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32"/>
            <p:cNvSpPr/>
            <p:nvPr/>
          </p:nvSpPr>
          <p:spPr bwMode="auto">
            <a:xfrm>
              <a:off x="3252788" y="3367088"/>
              <a:ext cx="223838" cy="306387"/>
            </a:xfrm>
            <a:custGeom>
              <a:avLst/>
              <a:gdLst>
                <a:gd name="T0" fmla="*/ 57 w 80"/>
                <a:gd name="T1" fmla="*/ 109 h 109"/>
                <a:gd name="T2" fmla="*/ 53 w 80"/>
                <a:gd name="T3" fmla="*/ 106 h 109"/>
                <a:gd name="T4" fmla="*/ 55 w 80"/>
                <a:gd name="T5" fmla="*/ 100 h 109"/>
                <a:gd name="T6" fmla="*/ 69 w 80"/>
                <a:gd name="T7" fmla="*/ 83 h 109"/>
                <a:gd name="T8" fmla="*/ 3 w 80"/>
                <a:gd name="T9" fmla="*/ 10 h 109"/>
                <a:gd name="T10" fmla="*/ 1 w 80"/>
                <a:gd name="T11" fmla="*/ 3 h 109"/>
                <a:gd name="T12" fmla="*/ 8 w 80"/>
                <a:gd name="T13" fmla="*/ 2 h 109"/>
                <a:gd name="T14" fmla="*/ 78 w 80"/>
                <a:gd name="T15" fmla="*/ 83 h 109"/>
                <a:gd name="T16" fmla="*/ 59 w 80"/>
                <a:gd name="T17" fmla="*/ 108 h 109"/>
                <a:gd name="T18" fmla="*/ 57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57" y="109"/>
                  </a:moveTo>
                  <a:cubicBezTo>
                    <a:pt x="55" y="109"/>
                    <a:pt x="54" y="108"/>
                    <a:pt x="53" y="106"/>
                  </a:cubicBezTo>
                  <a:cubicBezTo>
                    <a:pt x="52" y="104"/>
                    <a:pt x="53" y="101"/>
                    <a:pt x="55" y="100"/>
                  </a:cubicBezTo>
                  <a:cubicBezTo>
                    <a:pt x="64" y="96"/>
                    <a:pt x="69" y="90"/>
                    <a:pt x="69" y="83"/>
                  </a:cubicBezTo>
                  <a:cubicBezTo>
                    <a:pt x="70" y="58"/>
                    <a:pt x="21" y="22"/>
                    <a:pt x="3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11" y="4"/>
                    <a:pt x="80" y="48"/>
                    <a:pt x="78" y="83"/>
                  </a:cubicBezTo>
                  <a:cubicBezTo>
                    <a:pt x="78" y="94"/>
                    <a:pt x="71" y="102"/>
                    <a:pt x="59" y="108"/>
                  </a:cubicBezTo>
                  <a:cubicBezTo>
                    <a:pt x="58" y="109"/>
                    <a:pt x="58" y="109"/>
                    <a:pt x="5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3" name="Freeform 133"/>
          <p:cNvSpPr>
            <a:spLocks noEditPoints="1"/>
          </p:cNvSpPr>
          <p:nvPr/>
        </p:nvSpPr>
        <p:spPr bwMode="auto">
          <a:xfrm>
            <a:off x="3897214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4" name="组合 243"/>
          <p:cNvGrpSpPr/>
          <p:nvPr/>
        </p:nvGrpSpPr>
        <p:grpSpPr>
          <a:xfrm>
            <a:off x="5289074" y="3695622"/>
            <a:ext cx="517802" cy="602319"/>
            <a:chOff x="4518025" y="2933700"/>
            <a:chExt cx="768350" cy="893763"/>
          </a:xfrm>
          <a:solidFill>
            <a:srgbClr val="FC621E"/>
          </a:solidFill>
        </p:grpSpPr>
        <p:sp>
          <p:nvSpPr>
            <p:cNvPr id="245" name="Freeform 134"/>
            <p:cNvSpPr>
              <a:spLocks noEditPoints="1"/>
            </p:cNvSpPr>
            <p:nvPr/>
          </p:nvSpPr>
          <p:spPr bwMode="auto">
            <a:xfrm>
              <a:off x="4548188" y="3246438"/>
              <a:ext cx="606425" cy="250825"/>
            </a:xfrm>
            <a:custGeom>
              <a:avLst/>
              <a:gdLst>
                <a:gd name="T0" fmla="*/ 194 w 216"/>
                <a:gd name="T1" fmla="*/ 89 h 89"/>
                <a:gd name="T2" fmla="*/ 22 w 216"/>
                <a:gd name="T3" fmla="*/ 89 h 89"/>
                <a:gd name="T4" fmla="*/ 0 w 216"/>
                <a:gd name="T5" fmla="*/ 67 h 89"/>
                <a:gd name="T6" fmla="*/ 0 w 216"/>
                <a:gd name="T7" fmla="*/ 5 h 89"/>
                <a:gd name="T8" fmla="*/ 5 w 216"/>
                <a:gd name="T9" fmla="*/ 0 h 89"/>
                <a:gd name="T10" fmla="*/ 211 w 216"/>
                <a:gd name="T11" fmla="*/ 0 h 89"/>
                <a:gd name="T12" fmla="*/ 216 w 216"/>
                <a:gd name="T13" fmla="*/ 5 h 89"/>
                <a:gd name="T14" fmla="*/ 216 w 216"/>
                <a:gd name="T15" fmla="*/ 67 h 89"/>
                <a:gd name="T16" fmla="*/ 194 w 216"/>
                <a:gd name="T17" fmla="*/ 89 h 89"/>
                <a:gd name="T18" fmla="*/ 9 w 216"/>
                <a:gd name="T19" fmla="*/ 9 h 89"/>
                <a:gd name="T20" fmla="*/ 9 w 216"/>
                <a:gd name="T21" fmla="*/ 67 h 89"/>
                <a:gd name="T22" fmla="*/ 22 w 216"/>
                <a:gd name="T23" fmla="*/ 80 h 89"/>
                <a:gd name="T24" fmla="*/ 194 w 216"/>
                <a:gd name="T25" fmla="*/ 80 h 89"/>
                <a:gd name="T26" fmla="*/ 206 w 216"/>
                <a:gd name="T27" fmla="*/ 67 h 89"/>
                <a:gd name="T28" fmla="*/ 206 w 216"/>
                <a:gd name="T29" fmla="*/ 9 h 89"/>
                <a:gd name="T30" fmla="*/ 9 w 216"/>
                <a:gd name="T31" fmla="*/ 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89">
                  <a:moveTo>
                    <a:pt x="194" y="89"/>
                  </a:moveTo>
                  <a:cubicBezTo>
                    <a:pt x="22" y="89"/>
                    <a:pt x="22" y="89"/>
                    <a:pt x="22" y="89"/>
                  </a:cubicBezTo>
                  <a:cubicBezTo>
                    <a:pt x="10" y="89"/>
                    <a:pt x="0" y="79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6" y="2"/>
                    <a:pt x="216" y="5"/>
                  </a:cubicBezTo>
                  <a:cubicBezTo>
                    <a:pt x="216" y="67"/>
                    <a:pt x="216" y="67"/>
                    <a:pt x="216" y="67"/>
                  </a:cubicBezTo>
                  <a:cubicBezTo>
                    <a:pt x="216" y="79"/>
                    <a:pt x="206" y="89"/>
                    <a:pt x="194" y="89"/>
                  </a:cubicBezTo>
                  <a:close/>
                  <a:moveTo>
                    <a:pt x="9" y="9"/>
                  </a:moveTo>
                  <a:cubicBezTo>
                    <a:pt x="9" y="67"/>
                    <a:pt x="9" y="67"/>
                    <a:pt x="9" y="67"/>
                  </a:cubicBezTo>
                  <a:cubicBezTo>
                    <a:pt x="9" y="74"/>
                    <a:pt x="15" y="80"/>
                    <a:pt x="22" y="80"/>
                  </a:cubicBezTo>
                  <a:cubicBezTo>
                    <a:pt x="194" y="80"/>
                    <a:pt x="194" y="80"/>
                    <a:pt x="194" y="80"/>
                  </a:cubicBezTo>
                  <a:cubicBezTo>
                    <a:pt x="201" y="80"/>
                    <a:pt x="206" y="74"/>
                    <a:pt x="206" y="67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135"/>
            <p:cNvSpPr>
              <a:spLocks noEditPoints="1"/>
            </p:cNvSpPr>
            <p:nvPr/>
          </p:nvSpPr>
          <p:spPr bwMode="auto">
            <a:xfrm>
              <a:off x="4541838" y="2933700"/>
              <a:ext cx="323850" cy="341312"/>
            </a:xfrm>
            <a:custGeom>
              <a:avLst/>
              <a:gdLst>
                <a:gd name="T0" fmla="*/ 7 w 115"/>
                <a:gd name="T1" fmla="*/ 121 h 122"/>
                <a:gd name="T2" fmla="*/ 2 w 115"/>
                <a:gd name="T3" fmla="*/ 117 h 122"/>
                <a:gd name="T4" fmla="*/ 27 w 115"/>
                <a:gd name="T5" fmla="*/ 34 h 122"/>
                <a:gd name="T6" fmla="*/ 110 w 115"/>
                <a:gd name="T7" fmla="*/ 0 h 122"/>
                <a:gd name="T8" fmla="*/ 115 w 115"/>
                <a:gd name="T9" fmla="*/ 5 h 122"/>
                <a:gd name="T10" fmla="*/ 115 w 115"/>
                <a:gd name="T11" fmla="*/ 117 h 122"/>
                <a:gd name="T12" fmla="*/ 112 w 115"/>
                <a:gd name="T13" fmla="*/ 121 h 122"/>
                <a:gd name="T14" fmla="*/ 108 w 115"/>
                <a:gd name="T15" fmla="*/ 121 h 122"/>
                <a:gd name="T16" fmla="*/ 17 w 115"/>
                <a:gd name="T17" fmla="*/ 70 h 122"/>
                <a:gd name="T18" fmla="*/ 11 w 115"/>
                <a:gd name="T19" fmla="*/ 116 h 122"/>
                <a:gd name="T20" fmla="*/ 7 w 115"/>
                <a:gd name="T21" fmla="*/ 121 h 122"/>
                <a:gd name="T22" fmla="*/ 7 w 115"/>
                <a:gd name="T23" fmla="*/ 121 h 122"/>
                <a:gd name="T24" fmla="*/ 20 w 115"/>
                <a:gd name="T25" fmla="*/ 62 h 122"/>
                <a:gd name="T26" fmla="*/ 105 w 115"/>
                <a:gd name="T27" fmla="*/ 109 h 122"/>
                <a:gd name="T28" fmla="*/ 105 w 115"/>
                <a:gd name="T29" fmla="*/ 9 h 122"/>
                <a:gd name="T30" fmla="*/ 34 w 115"/>
                <a:gd name="T31" fmla="*/ 40 h 122"/>
                <a:gd name="T32" fmla="*/ 20 w 115"/>
                <a:gd name="T33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22">
                  <a:moveTo>
                    <a:pt x="7" y="121"/>
                  </a:moveTo>
                  <a:cubicBezTo>
                    <a:pt x="4" y="121"/>
                    <a:pt x="2" y="119"/>
                    <a:pt x="2" y="117"/>
                  </a:cubicBezTo>
                  <a:cubicBezTo>
                    <a:pt x="0" y="82"/>
                    <a:pt x="8" y="54"/>
                    <a:pt x="27" y="34"/>
                  </a:cubicBezTo>
                  <a:cubicBezTo>
                    <a:pt x="59" y="0"/>
                    <a:pt x="108" y="0"/>
                    <a:pt x="110" y="0"/>
                  </a:cubicBezTo>
                  <a:cubicBezTo>
                    <a:pt x="112" y="0"/>
                    <a:pt x="115" y="2"/>
                    <a:pt x="115" y="5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4" y="120"/>
                    <a:pt x="112" y="121"/>
                  </a:cubicBezTo>
                  <a:cubicBezTo>
                    <a:pt x="111" y="121"/>
                    <a:pt x="109" y="122"/>
                    <a:pt x="108" y="12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2" y="84"/>
                    <a:pt x="10" y="99"/>
                    <a:pt x="11" y="116"/>
                  </a:cubicBezTo>
                  <a:cubicBezTo>
                    <a:pt x="12" y="119"/>
                    <a:pt x="10" y="121"/>
                    <a:pt x="7" y="121"/>
                  </a:cubicBezTo>
                  <a:cubicBezTo>
                    <a:pt x="7" y="121"/>
                    <a:pt x="7" y="121"/>
                    <a:pt x="7" y="121"/>
                  </a:cubicBezTo>
                  <a:close/>
                  <a:moveTo>
                    <a:pt x="20" y="62"/>
                  </a:moveTo>
                  <a:cubicBezTo>
                    <a:pt x="105" y="109"/>
                    <a:pt x="105" y="109"/>
                    <a:pt x="105" y="10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10"/>
                    <a:pt x="58" y="15"/>
                    <a:pt x="34" y="40"/>
                  </a:cubicBezTo>
                  <a:cubicBezTo>
                    <a:pt x="28" y="47"/>
                    <a:pt x="24" y="54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136"/>
            <p:cNvSpPr/>
            <p:nvPr/>
          </p:nvSpPr>
          <p:spPr bwMode="auto">
            <a:xfrm>
              <a:off x="4697413" y="2970213"/>
              <a:ext cx="168275" cy="301625"/>
            </a:xfrm>
            <a:custGeom>
              <a:avLst/>
              <a:gdLst>
                <a:gd name="T0" fmla="*/ 55 w 60"/>
                <a:gd name="T1" fmla="*/ 108 h 108"/>
                <a:gd name="T2" fmla="*/ 51 w 60"/>
                <a:gd name="T3" fmla="*/ 106 h 108"/>
                <a:gd name="T4" fmla="*/ 1 w 60"/>
                <a:gd name="T5" fmla="*/ 7 h 108"/>
                <a:gd name="T6" fmla="*/ 4 w 60"/>
                <a:gd name="T7" fmla="*/ 1 h 108"/>
                <a:gd name="T8" fmla="*/ 10 w 60"/>
                <a:gd name="T9" fmla="*/ 3 h 108"/>
                <a:gd name="T10" fmla="*/ 59 w 60"/>
                <a:gd name="T11" fmla="*/ 102 h 108"/>
                <a:gd name="T12" fmla="*/ 57 w 60"/>
                <a:gd name="T13" fmla="*/ 108 h 108"/>
                <a:gd name="T14" fmla="*/ 55 w 6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08">
                  <a:moveTo>
                    <a:pt x="55" y="108"/>
                  </a:moveTo>
                  <a:cubicBezTo>
                    <a:pt x="53" y="108"/>
                    <a:pt x="52" y="107"/>
                    <a:pt x="51" y="10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0" y="104"/>
                    <a:pt x="59" y="107"/>
                    <a:pt x="57" y="108"/>
                  </a:cubicBezTo>
                  <a:cubicBezTo>
                    <a:pt x="56" y="108"/>
                    <a:pt x="56" y="108"/>
                    <a:pt x="55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137"/>
            <p:cNvSpPr>
              <a:spLocks noEditPoints="1"/>
            </p:cNvSpPr>
            <p:nvPr/>
          </p:nvSpPr>
          <p:spPr bwMode="auto">
            <a:xfrm>
              <a:off x="4518025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138"/>
            <p:cNvSpPr>
              <a:spLocks noEditPoints="1"/>
            </p:cNvSpPr>
            <p:nvPr/>
          </p:nvSpPr>
          <p:spPr bwMode="auto">
            <a:xfrm>
              <a:off x="4565650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2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4" y="9"/>
                    <a:pt x="9" y="14"/>
                    <a:pt x="9" y="20"/>
                  </a:cubicBezTo>
                  <a:cubicBezTo>
                    <a:pt x="9" y="27"/>
                    <a:pt x="14" y="32"/>
                    <a:pt x="21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139"/>
            <p:cNvSpPr>
              <a:spLocks noEditPoints="1"/>
            </p:cNvSpPr>
            <p:nvPr/>
          </p:nvSpPr>
          <p:spPr bwMode="auto">
            <a:xfrm>
              <a:off x="5019675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3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5" y="9"/>
                    <a:pt x="9" y="14"/>
                    <a:pt x="9" y="20"/>
                  </a:cubicBezTo>
                  <a:cubicBezTo>
                    <a:pt x="9" y="27"/>
                    <a:pt x="15" y="32"/>
                    <a:pt x="21" y="32"/>
                  </a:cubicBezTo>
                  <a:cubicBezTo>
                    <a:pt x="27" y="32"/>
                    <a:pt x="33" y="27"/>
                    <a:pt x="33" y="20"/>
                  </a:cubicBezTo>
                  <a:cubicBezTo>
                    <a:pt x="33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140"/>
            <p:cNvSpPr>
              <a:spLocks noEditPoints="1"/>
            </p:cNvSpPr>
            <p:nvPr/>
          </p:nvSpPr>
          <p:spPr bwMode="auto">
            <a:xfrm>
              <a:off x="4972050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141"/>
            <p:cNvSpPr/>
            <p:nvPr/>
          </p:nvSpPr>
          <p:spPr bwMode="auto">
            <a:xfrm>
              <a:off x="4705350" y="3709988"/>
              <a:ext cx="292100" cy="25400"/>
            </a:xfrm>
            <a:custGeom>
              <a:avLst/>
              <a:gdLst>
                <a:gd name="T0" fmla="*/ 99 w 104"/>
                <a:gd name="T1" fmla="*/ 9 h 9"/>
                <a:gd name="T2" fmla="*/ 4 w 104"/>
                <a:gd name="T3" fmla="*/ 9 h 9"/>
                <a:gd name="T4" fmla="*/ 0 w 104"/>
                <a:gd name="T5" fmla="*/ 4 h 9"/>
                <a:gd name="T6" fmla="*/ 4 w 104"/>
                <a:gd name="T7" fmla="*/ 0 h 9"/>
                <a:gd name="T8" fmla="*/ 99 w 104"/>
                <a:gd name="T9" fmla="*/ 0 h 9"/>
                <a:gd name="T10" fmla="*/ 104 w 104"/>
                <a:gd name="T11" fmla="*/ 4 h 9"/>
                <a:gd name="T12" fmla="*/ 99 w 10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">
                  <a:moveTo>
                    <a:pt x="9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7"/>
                    <a:pt x="102" y="9"/>
                    <a:pt x="9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142"/>
            <p:cNvSpPr/>
            <p:nvPr/>
          </p:nvSpPr>
          <p:spPr bwMode="auto">
            <a:xfrm>
              <a:off x="4610100" y="3468688"/>
              <a:ext cx="414338" cy="266700"/>
            </a:xfrm>
            <a:custGeom>
              <a:avLst/>
              <a:gdLst>
                <a:gd name="T0" fmla="*/ 5 w 148"/>
                <a:gd name="T1" fmla="*/ 95 h 95"/>
                <a:gd name="T2" fmla="*/ 1 w 148"/>
                <a:gd name="T3" fmla="*/ 93 h 95"/>
                <a:gd name="T4" fmla="*/ 2 w 148"/>
                <a:gd name="T5" fmla="*/ 86 h 95"/>
                <a:gd name="T6" fmla="*/ 140 w 148"/>
                <a:gd name="T7" fmla="*/ 1 h 95"/>
                <a:gd name="T8" fmla="*/ 147 w 148"/>
                <a:gd name="T9" fmla="*/ 3 h 95"/>
                <a:gd name="T10" fmla="*/ 145 w 148"/>
                <a:gd name="T11" fmla="*/ 9 h 95"/>
                <a:gd name="T12" fmla="*/ 7 w 148"/>
                <a:gd name="T13" fmla="*/ 94 h 95"/>
                <a:gd name="T14" fmla="*/ 5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5" y="95"/>
                  </a:moveTo>
                  <a:cubicBezTo>
                    <a:pt x="3" y="95"/>
                    <a:pt x="2" y="94"/>
                    <a:pt x="1" y="93"/>
                  </a:cubicBezTo>
                  <a:cubicBezTo>
                    <a:pt x="0" y="91"/>
                    <a:pt x="0" y="88"/>
                    <a:pt x="2" y="86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3" y="0"/>
                    <a:pt x="145" y="1"/>
                    <a:pt x="147" y="3"/>
                  </a:cubicBezTo>
                  <a:cubicBezTo>
                    <a:pt x="148" y="5"/>
                    <a:pt x="147" y="8"/>
                    <a:pt x="145" y="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6" y="95"/>
                    <a:pt x="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143"/>
            <p:cNvSpPr/>
            <p:nvPr/>
          </p:nvSpPr>
          <p:spPr bwMode="auto">
            <a:xfrm>
              <a:off x="4676775" y="3468688"/>
              <a:ext cx="415925" cy="266700"/>
            </a:xfrm>
            <a:custGeom>
              <a:avLst/>
              <a:gdLst>
                <a:gd name="T0" fmla="*/ 143 w 148"/>
                <a:gd name="T1" fmla="*/ 95 h 95"/>
                <a:gd name="T2" fmla="*/ 141 w 148"/>
                <a:gd name="T3" fmla="*/ 94 h 95"/>
                <a:gd name="T4" fmla="*/ 3 w 148"/>
                <a:gd name="T5" fmla="*/ 9 h 95"/>
                <a:gd name="T6" fmla="*/ 1 w 148"/>
                <a:gd name="T7" fmla="*/ 3 h 95"/>
                <a:gd name="T8" fmla="*/ 7 w 148"/>
                <a:gd name="T9" fmla="*/ 1 h 95"/>
                <a:gd name="T10" fmla="*/ 145 w 148"/>
                <a:gd name="T11" fmla="*/ 86 h 95"/>
                <a:gd name="T12" fmla="*/ 147 w 148"/>
                <a:gd name="T13" fmla="*/ 93 h 95"/>
                <a:gd name="T14" fmla="*/ 143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143" y="95"/>
                  </a:moveTo>
                  <a:cubicBezTo>
                    <a:pt x="142" y="95"/>
                    <a:pt x="141" y="95"/>
                    <a:pt x="141" y="9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48" y="88"/>
                    <a:pt x="148" y="91"/>
                    <a:pt x="147" y="93"/>
                  </a:cubicBezTo>
                  <a:cubicBezTo>
                    <a:pt x="146" y="94"/>
                    <a:pt x="145" y="95"/>
                    <a:pt x="143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144"/>
            <p:cNvSpPr/>
            <p:nvPr/>
          </p:nvSpPr>
          <p:spPr bwMode="auto">
            <a:xfrm>
              <a:off x="5019675" y="3076575"/>
              <a:ext cx="209550" cy="314325"/>
            </a:xfrm>
            <a:custGeom>
              <a:avLst/>
              <a:gdLst>
                <a:gd name="T0" fmla="*/ 5 w 75"/>
                <a:gd name="T1" fmla="*/ 112 h 112"/>
                <a:gd name="T2" fmla="*/ 3 w 75"/>
                <a:gd name="T3" fmla="*/ 111 h 112"/>
                <a:gd name="T4" fmla="*/ 0 w 75"/>
                <a:gd name="T5" fmla="*/ 106 h 112"/>
                <a:gd name="T6" fmla="*/ 26 w 75"/>
                <a:gd name="T7" fmla="*/ 25 h 112"/>
                <a:gd name="T8" fmla="*/ 28 w 75"/>
                <a:gd name="T9" fmla="*/ 22 h 112"/>
                <a:gd name="T10" fmla="*/ 68 w 75"/>
                <a:gd name="T11" fmla="*/ 1 h 112"/>
                <a:gd name="T12" fmla="*/ 74 w 75"/>
                <a:gd name="T13" fmla="*/ 3 h 112"/>
                <a:gd name="T14" fmla="*/ 72 w 75"/>
                <a:gd name="T15" fmla="*/ 9 h 112"/>
                <a:gd name="T16" fmla="*/ 34 w 75"/>
                <a:gd name="T17" fmla="*/ 30 h 112"/>
                <a:gd name="T18" fmla="*/ 9 w 75"/>
                <a:gd name="T19" fmla="*/ 108 h 112"/>
                <a:gd name="T20" fmla="*/ 5 w 75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12">
                  <a:moveTo>
                    <a:pt x="5" y="112"/>
                  </a:moveTo>
                  <a:cubicBezTo>
                    <a:pt x="4" y="112"/>
                    <a:pt x="4" y="112"/>
                    <a:pt x="3" y="111"/>
                  </a:cubicBezTo>
                  <a:cubicBezTo>
                    <a:pt x="1" y="111"/>
                    <a:pt x="0" y="108"/>
                    <a:pt x="0" y="10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7" y="23"/>
                    <a:pt x="28" y="2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0" y="0"/>
                    <a:pt x="73" y="0"/>
                    <a:pt x="74" y="3"/>
                  </a:cubicBezTo>
                  <a:cubicBezTo>
                    <a:pt x="75" y="5"/>
                    <a:pt x="74" y="8"/>
                    <a:pt x="72" y="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10"/>
                    <a:pt x="7" y="112"/>
                    <a:pt x="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145"/>
            <p:cNvSpPr>
              <a:spLocks noEditPoints="1"/>
            </p:cNvSpPr>
            <p:nvPr/>
          </p:nvSpPr>
          <p:spPr bwMode="auto">
            <a:xfrm>
              <a:off x="5207000" y="3033713"/>
              <a:ext cx="79375" cy="79375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10 h 28"/>
                <a:gd name="T12" fmla="*/ 9 w 28"/>
                <a:gd name="T13" fmla="*/ 14 h 28"/>
                <a:gd name="T14" fmla="*/ 14 w 28"/>
                <a:gd name="T15" fmla="*/ 19 h 28"/>
                <a:gd name="T16" fmla="*/ 18 w 28"/>
                <a:gd name="T17" fmla="*/ 14 h 28"/>
                <a:gd name="T18" fmla="*/ 14 w 28"/>
                <a:gd name="T19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10"/>
                  </a:moveTo>
                  <a:cubicBezTo>
                    <a:pt x="11" y="10"/>
                    <a:pt x="9" y="12"/>
                    <a:pt x="9" y="14"/>
                  </a:cubicBezTo>
                  <a:cubicBezTo>
                    <a:pt x="9" y="17"/>
                    <a:pt x="11" y="19"/>
                    <a:pt x="14" y="19"/>
                  </a:cubicBezTo>
                  <a:cubicBezTo>
                    <a:pt x="16" y="19"/>
                    <a:pt x="18" y="17"/>
                    <a:pt x="18" y="14"/>
                  </a:cubicBezTo>
                  <a:cubicBezTo>
                    <a:pt x="18" y="12"/>
                    <a:pt x="16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57" name="Freeform 146"/>
          <p:cNvSpPr>
            <a:spLocks noEditPoints="1"/>
          </p:cNvSpPr>
          <p:nvPr/>
        </p:nvSpPr>
        <p:spPr bwMode="auto">
          <a:xfrm>
            <a:off x="5095433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58" name="组合 257"/>
          <p:cNvGrpSpPr/>
          <p:nvPr/>
        </p:nvGrpSpPr>
        <p:grpSpPr>
          <a:xfrm>
            <a:off x="6502270" y="3683854"/>
            <a:ext cx="393701" cy="665440"/>
            <a:chOff x="6318250" y="2916238"/>
            <a:chExt cx="584200" cy="987425"/>
          </a:xfrm>
          <a:solidFill>
            <a:srgbClr val="FC621E"/>
          </a:solidFill>
        </p:grpSpPr>
        <p:sp>
          <p:nvSpPr>
            <p:cNvPr id="259" name="Freeform 147"/>
            <p:cNvSpPr>
              <a:spLocks noEditPoints="1"/>
            </p:cNvSpPr>
            <p:nvPr/>
          </p:nvSpPr>
          <p:spPr bwMode="auto">
            <a:xfrm>
              <a:off x="6430963" y="3028950"/>
              <a:ext cx="358775" cy="358775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28 w 128"/>
                <a:gd name="T7" fmla="*/ 64 h 128"/>
                <a:gd name="T8" fmla="*/ 64 w 128"/>
                <a:gd name="T9" fmla="*/ 128 h 128"/>
                <a:gd name="T10" fmla="*/ 64 w 128"/>
                <a:gd name="T11" fmla="*/ 9 h 128"/>
                <a:gd name="T12" fmla="*/ 9 w 128"/>
                <a:gd name="T13" fmla="*/ 64 h 128"/>
                <a:gd name="T14" fmla="*/ 64 w 128"/>
                <a:gd name="T15" fmla="*/ 118 h 128"/>
                <a:gd name="T16" fmla="*/ 119 w 128"/>
                <a:gd name="T17" fmla="*/ 64 h 128"/>
                <a:gd name="T18" fmla="*/ 64 w 128"/>
                <a:gd name="T19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99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4"/>
                  </a:cubicBezTo>
                  <a:cubicBezTo>
                    <a:pt x="9" y="94"/>
                    <a:pt x="34" y="118"/>
                    <a:pt x="64" y="118"/>
                  </a:cubicBezTo>
                  <a:cubicBezTo>
                    <a:pt x="94" y="118"/>
                    <a:pt x="119" y="94"/>
                    <a:pt x="119" y="64"/>
                  </a:cubicBezTo>
                  <a:cubicBezTo>
                    <a:pt x="119" y="34"/>
                    <a:pt x="94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148"/>
            <p:cNvSpPr>
              <a:spLocks noEditPoints="1"/>
            </p:cNvSpPr>
            <p:nvPr/>
          </p:nvSpPr>
          <p:spPr bwMode="auto">
            <a:xfrm>
              <a:off x="6318250" y="2916238"/>
              <a:ext cx="584200" cy="987425"/>
            </a:xfrm>
            <a:custGeom>
              <a:avLst/>
              <a:gdLst>
                <a:gd name="T0" fmla="*/ 72 w 208"/>
                <a:gd name="T1" fmla="*/ 319 h 352"/>
                <a:gd name="T2" fmla="*/ 86 w 208"/>
                <a:gd name="T3" fmla="*/ 203 h 352"/>
                <a:gd name="T4" fmla="*/ 31 w 208"/>
                <a:gd name="T5" fmla="*/ 177 h 352"/>
                <a:gd name="T6" fmla="*/ 0 w 208"/>
                <a:gd name="T7" fmla="*/ 104 h 352"/>
                <a:gd name="T8" fmla="*/ 31 w 208"/>
                <a:gd name="T9" fmla="*/ 30 h 352"/>
                <a:gd name="T10" fmla="*/ 104 w 208"/>
                <a:gd name="T11" fmla="*/ 0 h 352"/>
                <a:gd name="T12" fmla="*/ 177 w 208"/>
                <a:gd name="T13" fmla="*/ 30 h 352"/>
                <a:gd name="T14" fmla="*/ 208 w 208"/>
                <a:gd name="T15" fmla="*/ 104 h 352"/>
                <a:gd name="T16" fmla="*/ 177 w 208"/>
                <a:gd name="T17" fmla="*/ 177 h 352"/>
                <a:gd name="T18" fmla="*/ 122 w 208"/>
                <a:gd name="T19" fmla="*/ 203 h 352"/>
                <a:gd name="T20" fmla="*/ 136 w 208"/>
                <a:gd name="T21" fmla="*/ 319 h 352"/>
                <a:gd name="T22" fmla="*/ 78 w 208"/>
                <a:gd name="T23" fmla="*/ 180 h 352"/>
                <a:gd name="T24" fmla="*/ 96 w 208"/>
                <a:gd name="T25" fmla="*/ 200 h 352"/>
                <a:gd name="T26" fmla="*/ 95 w 208"/>
                <a:gd name="T27" fmla="*/ 286 h 352"/>
                <a:gd name="T28" fmla="*/ 104 w 208"/>
                <a:gd name="T29" fmla="*/ 343 h 352"/>
                <a:gd name="T30" fmla="*/ 113 w 208"/>
                <a:gd name="T31" fmla="*/ 286 h 352"/>
                <a:gd name="T32" fmla="*/ 112 w 208"/>
                <a:gd name="T33" fmla="*/ 200 h 352"/>
                <a:gd name="T34" fmla="*/ 130 w 208"/>
                <a:gd name="T35" fmla="*/ 180 h 352"/>
                <a:gd name="T36" fmla="*/ 78 w 208"/>
                <a:gd name="T37" fmla="*/ 180 h 352"/>
                <a:gd name="T38" fmla="*/ 171 w 208"/>
                <a:gd name="T39" fmla="*/ 171 h 352"/>
                <a:gd name="T40" fmla="*/ 139 w 208"/>
                <a:gd name="T41" fmla="*/ 176 h 352"/>
                <a:gd name="T42" fmla="*/ 37 w 208"/>
                <a:gd name="T43" fmla="*/ 171 h 352"/>
                <a:gd name="T44" fmla="*/ 32 w 208"/>
                <a:gd name="T45" fmla="*/ 139 h 352"/>
                <a:gd name="T46" fmla="*/ 33 w 208"/>
                <a:gd name="T47" fmla="*/ 104 h 352"/>
                <a:gd name="T48" fmla="*/ 175 w 208"/>
                <a:gd name="T49" fmla="*/ 104 h 352"/>
                <a:gd name="T50" fmla="*/ 180 w 208"/>
                <a:gd name="T51" fmla="*/ 78 h 352"/>
                <a:gd name="T52" fmla="*/ 180 w 208"/>
                <a:gd name="T53" fmla="*/ 130 h 352"/>
                <a:gd name="T54" fmla="*/ 180 w 208"/>
                <a:gd name="T55" fmla="*/ 78 h 352"/>
                <a:gd name="T56" fmla="*/ 9 w 208"/>
                <a:gd name="T57" fmla="*/ 104 h 352"/>
                <a:gd name="T58" fmla="*/ 24 w 208"/>
                <a:gd name="T59" fmla="*/ 104 h 352"/>
                <a:gd name="T60" fmla="*/ 139 w 208"/>
                <a:gd name="T61" fmla="*/ 32 h 352"/>
                <a:gd name="T62" fmla="*/ 171 w 208"/>
                <a:gd name="T63" fmla="*/ 37 h 352"/>
                <a:gd name="T64" fmla="*/ 56 w 208"/>
                <a:gd name="T65" fmla="*/ 29 h 352"/>
                <a:gd name="T66" fmla="*/ 32 w 208"/>
                <a:gd name="T67" fmla="*/ 69 h 352"/>
                <a:gd name="T68" fmla="*/ 56 w 208"/>
                <a:gd name="T69" fmla="*/ 29 h 352"/>
                <a:gd name="T70" fmla="*/ 130 w 208"/>
                <a:gd name="T71" fmla="*/ 28 h 352"/>
                <a:gd name="T72" fmla="*/ 78 w 208"/>
                <a:gd name="T73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" h="352">
                  <a:moveTo>
                    <a:pt x="104" y="352"/>
                  </a:moveTo>
                  <a:cubicBezTo>
                    <a:pt x="83" y="352"/>
                    <a:pt x="72" y="340"/>
                    <a:pt x="72" y="319"/>
                  </a:cubicBezTo>
                  <a:cubicBezTo>
                    <a:pt x="72" y="310"/>
                    <a:pt x="77" y="297"/>
                    <a:pt x="86" y="282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79" y="199"/>
                    <a:pt x="73" y="193"/>
                    <a:pt x="70" y="185"/>
                  </a:cubicBezTo>
                  <a:cubicBezTo>
                    <a:pt x="57" y="191"/>
                    <a:pt x="41" y="188"/>
                    <a:pt x="31" y="177"/>
                  </a:cubicBezTo>
                  <a:cubicBezTo>
                    <a:pt x="20" y="167"/>
                    <a:pt x="17" y="151"/>
                    <a:pt x="23" y="137"/>
                  </a:cubicBezTo>
                  <a:cubicBezTo>
                    <a:pt x="9" y="132"/>
                    <a:pt x="0" y="119"/>
                    <a:pt x="0" y="104"/>
                  </a:cubicBezTo>
                  <a:cubicBezTo>
                    <a:pt x="0" y="89"/>
                    <a:pt x="9" y="76"/>
                    <a:pt x="23" y="70"/>
                  </a:cubicBezTo>
                  <a:cubicBezTo>
                    <a:pt x="17" y="57"/>
                    <a:pt x="20" y="41"/>
                    <a:pt x="31" y="30"/>
                  </a:cubicBezTo>
                  <a:cubicBezTo>
                    <a:pt x="41" y="20"/>
                    <a:pt x="57" y="17"/>
                    <a:pt x="70" y="23"/>
                  </a:cubicBezTo>
                  <a:cubicBezTo>
                    <a:pt x="76" y="9"/>
                    <a:pt x="89" y="0"/>
                    <a:pt x="104" y="0"/>
                  </a:cubicBezTo>
                  <a:cubicBezTo>
                    <a:pt x="119" y="0"/>
                    <a:pt x="132" y="9"/>
                    <a:pt x="138" y="23"/>
                  </a:cubicBezTo>
                  <a:cubicBezTo>
                    <a:pt x="151" y="17"/>
                    <a:pt x="167" y="20"/>
                    <a:pt x="177" y="30"/>
                  </a:cubicBezTo>
                  <a:cubicBezTo>
                    <a:pt x="188" y="41"/>
                    <a:pt x="191" y="57"/>
                    <a:pt x="185" y="70"/>
                  </a:cubicBezTo>
                  <a:cubicBezTo>
                    <a:pt x="199" y="76"/>
                    <a:pt x="208" y="89"/>
                    <a:pt x="208" y="104"/>
                  </a:cubicBezTo>
                  <a:cubicBezTo>
                    <a:pt x="208" y="119"/>
                    <a:pt x="199" y="132"/>
                    <a:pt x="185" y="137"/>
                  </a:cubicBezTo>
                  <a:cubicBezTo>
                    <a:pt x="191" y="151"/>
                    <a:pt x="188" y="167"/>
                    <a:pt x="177" y="177"/>
                  </a:cubicBezTo>
                  <a:cubicBezTo>
                    <a:pt x="167" y="188"/>
                    <a:pt x="151" y="191"/>
                    <a:pt x="138" y="185"/>
                  </a:cubicBezTo>
                  <a:cubicBezTo>
                    <a:pt x="135" y="193"/>
                    <a:pt x="129" y="199"/>
                    <a:pt x="122" y="203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31" y="297"/>
                    <a:pt x="136" y="310"/>
                    <a:pt x="136" y="319"/>
                  </a:cubicBezTo>
                  <a:cubicBezTo>
                    <a:pt x="136" y="340"/>
                    <a:pt x="125" y="352"/>
                    <a:pt x="104" y="352"/>
                  </a:cubicBezTo>
                  <a:close/>
                  <a:moveTo>
                    <a:pt x="78" y="180"/>
                  </a:moveTo>
                  <a:cubicBezTo>
                    <a:pt x="80" y="187"/>
                    <a:pt x="86" y="193"/>
                    <a:pt x="93" y="196"/>
                  </a:cubicBezTo>
                  <a:cubicBezTo>
                    <a:pt x="95" y="197"/>
                    <a:pt x="96" y="199"/>
                    <a:pt x="96" y="200"/>
                  </a:cubicBezTo>
                  <a:cubicBezTo>
                    <a:pt x="96" y="284"/>
                    <a:pt x="96" y="284"/>
                    <a:pt x="96" y="284"/>
                  </a:cubicBezTo>
                  <a:cubicBezTo>
                    <a:pt x="96" y="284"/>
                    <a:pt x="95" y="285"/>
                    <a:pt x="95" y="286"/>
                  </a:cubicBezTo>
                  <a:cubicBezTo>
                    <a:pt x="86" y="300"/>
                    <a:pt x="81" y="311"/>
                    <a:pt x="81" y="319"/>
                  </a:cubicBezTo>
                  <a:cubicBezTo>
                    <a:pt x="81" y="335"/>
                    <a:pt x="88" y="343"/>
                    <a:pt x="104" y="343"/>
                  </a:cubicBezTo>
                  <a:cubicBezTo>
                    <a:pt x="120" y="343"/>
                    <a:pt x="127" y="335"/>
                    <a:pt x="127" y="319"/>
                  </a:cubicBezTo>
                  <a:cubicBezTo>
                    <a:pt x="127" y="311"/>
                    <a:pt x="122" y="300"/>
                    <a:pt x="113" y="286"/>
                  </a:cubicBezTo>
                  <a:cubicBezTo>
                    <a:pt x="113" y="285"/>
                    <a:pt x="112" y="284"/>
                    <a:pt x="112" y="284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112" y="199"/>
                    <a:pt x="113" y="197"/>
                    <a:pt x="115" y="196"/>
                  </a:cubicBezTo>
                  <a:cubicBezTo>
                    <a:pt x="122" y="193"/>
                    <a:pt x="128" y="187"/>
                    <a:pt x="130" y="180"/>
                  </a:cubicBezTo>
                  <a:cubicBezTo>
                    <a:pt x="122" y="182"/>
                    <a:pt x="113" y="184"/>
                    <a:pt x="104" y="184"/>
                  </a:cubicBezTo>
                  <a:cubicBezTo>
                    <a:pt x="95" y="184"/>
                    <a:pt x="86" y="182"/>
                    <a:pt x="78" y="180"/>
                  </a:cubicBezTo>
                  <a:close/>
                  <a:moveTo>
                    <a:pt x="139" y="176"/>
                  </a:moveTo>
                  <a:cubicBezTo>
                    <a:pt x="150" y="181"/>
                    <a:pt x="162" y="179"/>
                    <a:pt x="171" y="171"/>
                  </a:cubicBezTo>
                  <a:cubicBezTo>
                    <a:pt x="179" y="162"/>
                    <a:pt x="181" y="150"/>
                    <a:pt x="176" y="139"/>
                  </a:cubicBezTo>
                  <a:cubicBezTo>
                    <a:pt x="168" y="155"/>
                    <a:pt x="155" y="168"/>
                    <a:pt x="139" y="176"/>
                  </a:cubicBezTo>
                  <a:close/>
                  <a:moveTo>
                    <a:pt x="32" y="139"/>
                  </a:moveTo>
                  <a:cubicBezTo>
                    <a:pt x="27" y="150"/>
                    <a:pt x="29" y="162"/>
                    <a:pt x="37" y="171"/>
                  </a:cubicBezTo>
                  <a:cubicBezTo>
                    <a:pt x="46" y="179"/>
                    <a:pt x="58" y="181"/>
                    <a:pt x="69" y="176"/>
                  </a:cubicBezTo>
                  <a:cubicBezTo>
                    <a:pt x="53" y="168"/>
                    <a:pt x="40" y="155"/>
                    <a:pt x="32" y="139"/>
                  </a:cubicBezTo>
                  <a:close/>
                  <a:moveTo>
                    <a:pt x="104" y="33"/>
                  </a:moveTo>
                  <a:cubicBezTo>
                    <a:pt x="65" y="33"/>
                    <a:pt x="33" y="65"/>
                    <a:pt x="33" y="104"/>
                  </a:cubicBezTo>
                  <a:cubicBezTo>
                    <a:pt x="33" y="143"/>
                    <a:pt x="65" y="175"/>
                    <a:pt x="104" y="175"/>
                  </a:cubicBezTo>
                  <a:cubicBezTo>
                    <a:pt x="143" y="175"/>
                    <a:pt x="175" y="143"/>
                    <a:pt x="175" y="104"/>
                  </a:cubicBezTo>
                  <a:cubicBezTo>
                    <a:pt x="175" y="65"/>
                    <a:pt x="143" y="33"/>
                    <a:pt x="104" y="33"/>
                  </a:cubicBezTo>
                  <a:close/>
                  <a:moveTo>
                    <a:pt x="180" y="78"/>
                  </a:moveTo>
                  <a:cubicBezTo>
                    <a:pt x="183" y="86"/>
                    <a:pt x="184" y="95"/>
                    <a:pt x="184" y="104"/>
                  </a:cubicBezTo>
                  <a:cubicBezTo>
                    <a:pt x="184" y="113"/>
                    <a:pt x="183" y="122"/>
                    <a:pt x="180" y="130"/>
                  </a:cubicBezTo>
                  <a:cubicBezTo>
                    <a:pt x="191" y="126"/>
                    <a:pt x="199" y="116"/>
                    <a:pt x="199" y="104"/>
                  </a:cubicBezTo>
                  <a:cubicBezTo>
                    <a:pt x="199" y="92"/>
                    <a:pt x="191" y="82"/>
                    <a:pt x="180" y="78"/>
                  </a:cubicBezTo>
                  <a:close/>
                  <a:moveTo>
                    <a:pt x="28" y="78"/>
                  </a:moveTo>
                  <a:cubicBezTo>
                    <a:pt x="17" y="82"/>
                    <a:pt x="9" y="92"/>
                    <a:pt x="9" y="104"/>
                  </a:cubicBezTo>
                  <a:cubicBezTo>
                    <a:pt x="9" y="116"/>
                    <a:pt x="17" y="126"/>
                    <a:pt x="28" y="130"/>
                  </a:cubicBezTo>
                  <a:cubicBezTo>
                    <a:pt x="25" y="122"/>
                    <a:pt x="24" y="113"/>
                    <a:pt x="24" y="104"/>
                  </a:cubicBezTo>
                  <a:cubicBezTo>
                    <a:pt x="24" y="95"/>
                    <a:pt x="25" y="86"/>
                    <a:pt x="28" y="78"/>
                  </a:cubicBezTo>
                  <a:close/>
                  <a:moveTo>
                    <a:pt x="139" y="32"/>
                  </a:moveTo>
                  <a:cubicBezTo>
                    <a:pt x="155" y="40"/>
                    <a:pt x="168" y="53"/>
                    <a:pt x="176" y="69"/>
                  </a:cubicBezTo>
                  <a:cubicBezTo>
                    <a:pt x="181" y="58"/>
                    <a:pt x="179" y="45"/>
                    <a:pt x="171" y="37"/>
                  </a:cubicBezTo>
                  <a:cubicBezTo>
                    <a:pt x="162" y="28"/>
                    <a:pt x="150" y="27"/>
                    <a:pt x="139" y="32"/>
                  </a:cubicBezTo>
                  <a:close/>
                  <a:moveTo>
                    <a:pt x="56" y="29"/>
                  </a:moveTo>
                  <a:cubicBezTo>
                    <a:pt x="49" y="29"/>
                    <a:pt x="42" y="32"/>
                    <a:pt x="37" y="37"/>
                  </a:cubicBezTo>
                  <a:cubicBezTo>
                    <a:pt x="29" y="45"/>
                    <a:pt x="27" y="58"/>
                    <a:pt x="32" y="69"/>
                  </a:cubicBezTo>
                  <a:cubicBezTo>
                    <a:pt x="40" y="53"/>
                    <a:pt x="53" y="40"/>
                    <a:pt x="69" y="32"/>
                  </a:cubicBezTo>
                  <a:cubicBezTo>
                    <a:pt x="65" y="30"/>
                    <a:pt x="60" y="29"/>
                    <a:pt x="56" y="29"/>
                  </a:cubicBezTo>
                  <a:close/>
                  <a:moveTo>
                    <a:pt x="104" y="24"/>
                  </a:moveTo>
                  <a:cubicBezTo>
                    <a:pt x="113" y="24"/>
                    <a:pt x="122" y="25"/>
                    <a:pt x="130" y="28"/>
                  </a:cubicBezTo>
                  <a:cubicBezTo>
                    <a:pt x="126" y="17"/>
                    <a:pt x="116" y="9"/>
                    <a:pt x="104" y="9"/>
                  </a:cubicBezTo>
                  <a:cubicBezTo>
                    <a:pt x="92" y="9"/>
                    <a:pt x="82" y="17"/>
                    <a:pt x="78" y="28"/>
                  </a:cubicBezTo>
                  <a:cubicBezTo>
                    <a:pt x="86" y="25"/>
                    <a:pt x="95" y="24"/>
                    <a:pt x="10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6442075" y="3132138"/>
              <a:ext cx="336550" cy="25400"/>
            </a:xfrm>
            <a:custGeom>
              <a:avLst/>
              <a:gdLst>
                <a:gd name="T0" fmla="*/ 115 w 120"/>
                <a:gd name="T1" fmla="*/ 9 h 9"/>
                <a:gd name="T2" fmla="*/ 5 w 120"/>
                <a:gd name="T3" fmla="*/ 9 h 9"/>
                <a:gd name="T4" fmla="*/ 0 w 120"/>
                <a:gd name="T5" fmla="*/ 5 h 9"/>
                <a:gd name="T6" fmla="*/ 5 w 120"/>
                <a:gd name="T7" fmla="*/ 0 h 9"/>
                <a:gd name="T8" fmla="*/ 115 w 120"/>
                <a:gd name="T9" fmla="*/ 0 h 9"/>
                <a:gd name="T10" fmla="*/ 120 w 120"/>
                <a:gd name="T11" fmla="*/ 5 h 9"/>
                <a:gd name="T12" fmla="*/ 115 w 12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9">
                  <a:moveTo>
                    <a:pt x="11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7"/>
                    <a:pt x="118" y="9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6442075" y="3246438"/>
              <a:ext cx="336550" cy="28575"/>
            </a:xfrm>
            <a:custGeom>
              <a:avLst/>
              <a:gdLst>
                <a:gd name="T0" fmla="*/ 115 w 120"/>
                <a:gd name="T1" fmla="*/ 10 h 10"/>
                <a:gd name="T2" fmla="*/ 5 w 120"/>
                <a:gd name="T3" fmla="*/ 10 h 10"/>
                <a:gd name="T4" fmla="*/ 0 w 120"/>
                <a:gd name="T5" fmla="*/ 5 h 10"/>
                <a:gd name="T6" fmla="*/ 5 w 120"/>
                <a:gd name="T7" fmla="*/ 0 h 10"/>
                <a:gd name="T8" fmla="*/ 115 w 120"/>
                <a:gd name="T9" fmla="*/ 0 h 10"/>
                <a:gd name="T10" fmla="*/ 120 w 120"/>
                <a:gd name="T11" fmla="*/ 5 h 10"/>
                <a:gd name="T12" fmla="*/ 115 w 1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0">
                  <a:moveTo>
                    <a:pt x="1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8"/>
                    <a:pt x="118" y="10"/>
                    <a:pt x="1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3" name="Freeform 151"/>
          <p:cNvSpPr>
            <a:spLocks noEditPoints="1"/>
          </p:cNvSpPr>
          <p:nvPr/>
        </p:nvSpPr>
        <p:spPr bwMode="auto">
          <a:xfrm>
            <a:off x="6265836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4" name="组合 263"/>
          <p:cNvGrpSpPr/>
          <p:nvPr/>
        </p:nvGrpSpPr>
        <p:grpSpPr>
          <a:xfrm>
            <a:off x="7577458" y="3704181"/>
            <a:ext cx="633344" cy="617297"/>
            <a:chOff x="7913688" y="2946400"/>
            <a:chExt cx="939800" cy="915987"/>
          </a:xfrm>
          <a:solidFill>
            <a:srgbClr val="FC621E"/>
          </a:solidFill>
        </p:grpSpPr>
        <p:sp>
          <p:nvSpPr>
            <p:cNvPr id="265" name="Freeform 152"/>
            <p:cNvSpPr>
              <a:spLocks noEditPoints="1"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1 w 105"/>
                <a:gd name="T5" fmla="*/ 2 h 54"/>
                <a:gd name="T6" fmla="*/ 5 w 105"/>
                <a:gd name="T7" fmla="*/ 0 h 54"/>
                <a:gd name="T8" fmla="*/ 100 w 105"/>
                <a:gd name="T9" fmla="*/ 0 h 54"/>
                <a:gd name="T10" fmla="*/ 103 w 105"/>
                <a:gd name="T11" fmla="*/ 2 h 54"/>
                <a:gd name="T12" fmla="*/ 105 w 105"/>
                <a:gd name="T13" fmla="*/ 5 h 54"/>
                <a:gd name="T14" fmla="*/ 52 w 105"/>
                <a:gd name="T15" fmla="*/ 54 h 54"/>
                <a:gd name="T16" fmla="*/ 10 w 105"/>
                <a:gd name="T17" fmla="*/ 9 h 54"/>
                <a:gd name="T18" fmla="*/ 52 w 105"/>
                <a:gd name="T19" fmla="*/ 45 h 54"/>
                <a:gd name="T20" fmla="*/ 95 w 105"/>
                <a:gd name="T21" fmla="*/ 9 h 54"/>
                <a:gd name="T22" fmla="*/ 10 w 105"/>
                <a:gd name="T23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3"/>
                    <a:pt x="105" y="4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  <a:moveTo>
                    <a:pt x="10" y="9"/>
                  </a:moveTo>
                  <a:cubicBezTo>
                    <a:pt x="13" y="30"/>
                    <a:pt x="31" y="45"/>
                    <a:pt x="52" y="45"/>
                  </a:cubicBezTo>
                  <a:cubicBezTo>
                    <a:pt x="73" y="45"/>
                    <a:pt x="91" y="30"/>
                    <a:pt x="95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53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154"/>
            <p:cNvSpPr/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4 w 105"/>
                <a:gd name="T5" fmla="*/ 0 h 54"/>
                <a:gd name="T6" fmla="*/ 9 w 105"/>
                <a:gd name="T7" fmla="*/ 5 h 54"/>
                <a:gd name="T8" fmla="*/ 52 w 105"/>
                <a:gd name="T9" fmla="*/ 45 h 54"/>
                <a:gd name="T10" fmla="*/ 95 w 105"/>
                <a:gd name="T11" fmla="*/ 5 h 54"/>
                <a:gd name="T12" fmla="*/ 100 w 105"/>
                <a:gd name="T13" fmla="*/ 0 h 54"/>
                <a:gd name="T14" fmla="*/ 105 w 105"/>
                <a:gd name="T15" fmla="*/ 5 h 54"/>
                <a:gd name="T16" fmla="*/ 52 w 105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11" y="27"/>
                    <a:pt x="30" y="45"/>
                    <a:pt x="52" y="45"/>
                  </a:cubicBezTo>
                  <a:cubicBezTo>
                    <a:pt x="75" y="45"/>
                    <a:pt x="94" y="27"/>
                    <a:pt x="95" y="5"/>
                  </a:cubicBezTo>
                  <a:cubicBezTo>
                    <a:pt x="96" y="2"/>
                    <a:pt x="98" y="0"/>
                    <a:pt x="100" y="0"/>
                  </a:cubicBezTo>
                  <a:cubicBezTo>
                    <a:pt x="103" y="0"/>
                    <a:pt x="105" y="3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155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156"/>
            <p:cNvSpPr/>
            <p:nvPr/>
          </p:nvSpPr>
          <p:spPr bwMode="auto">
            <a:xfrm>
              <a:off x="8186738" y="2946400"/>
              <a:ext cx="392113" cy="511175"/>
            </a:xfrm>
            <a:custGeom>
              <a:avLst/>
              <a:gdLst>
                <a:gd name="T0" fmla="*/ 136 w 140"/>
                <a:gd name="T1" fmla="*/ 182 h 182"/>
                <a:gd name="T2" fmla="*/ 131 w 140"/>
                <a:gd name="T3" fmla="*/ 177 h 182"/>
                <a:gd name="T4" fmla="*/ 128 w 140"/>
                <a:gd name="T5" fmla="*/ 174 h 182"/>
                <a:gd name="T6" fmla="*/ 118 w 140"/>
                <a:gd name="T7" fmla="*/ 174 h 182"/>
                <a:gd name="T8" fmla="*/ 114 w 140"/>
                <a:gd name="T9" fmla="*/ 172 h 182"/>
                <a:gd name="T10" fmla="*/ 102 w 140"/>
                <a:gd name="T11" fmla="*/ 128 h 182"/>
                <a:gd name="T12" fmla="*/ 115 w 140"/>
                <a:gd name="T13" fmla="*/ 98 h 182"/>
                <a:gd name="T14" fmla="*/ 118 w 140"/>
                <a:gd name="T15" fmla="*/ 93 h 182"/>
                <a:gd name="T16" fmla="*/ 126 w 140"/>
                <a:gd name="T17" fmla="*/ 65 h 182"/>
                <a:gd name="T18" fmla="*/ 70 w 140"/>
                <a:gd name="T19" fmla="*/ 10 h 182"/>
                <a:gd name="T20" fmla="*/ 15 w 140"/>
                <a:gd name="T21" fmla="*/ 65 h 182"/>
                <a:gd name="T22" fmla="*/ 22 w 140"/>
                <a:gd name="T23" fmla="*/ 93 h 182"/>
                <a:gd name="T24" fmla="*/ 25 w 140"/>
                <a:gd name="T25" fmla="*/ 98 h 182"/>
                <a:gd name="T26" fmla="*/ 39 w 140"/>
                <a:gd name="T27" fmla="*/ 128 h 182"/>
                <a:gd name="T28" fmla="*/ 27 w 140"/>
                <a:gd name="T29" fmla="*/ 172 h 182"/>
                <a:gd name="T30" fmla="*/ 23 w 140"/>
                <a:gd name="T31" fmla="*/ 174 h 182"/>
                <a:gd name="T32" fmla="*/ 13 w 140"/>
                <a:gd name="T33" fmla="*/ 174 h 182"/>
                <a:gd name="T34" fmla="*/ 9 w 140"/>
                <a:gd name="T35" fmla="*/ 177 h 182"/>
                <a:gd name="T36" fmla="*/ 5 w 140"/>
                <a:gd name="T37" fmla="*/ 182 h 182"/>
                <a:gd name="T38" fmla="*/ 0 w 140"/>
                <a:gd name="T39" fmla="*/ 177 h 182"/>
                <a:gd name="T40" fmla="*/ 13 w 140"/>
                <a:gd name="T41" fmla="*/ 165 h 182"/>
                <a:gd name="T42" fmla="*/ 20 w 140"/>
                <a:gd name="T43" fmla="*/ 165 h 182"/>
                <a:gd name="T44" fmla="*/ 30 w 140"/>
                <a:gd name="T45" fmla="*/ 130 h 182"/>
                <a:gd name="T46" fmla="*/ 17 w 140"/>
                <a:gd name="T47" fmla="*/ 103 h 182"/>
                <a:gd name="T48" fmla="*/ 14 w 140"/>
                <a:gd name="T49" fmla="*/ 97 h 182"/>
                <a:gd name="T50" fmla="*/ 6 w 140"/>
                <a:gd name="T51" fmla="*/ 65 h 182"/>
                <a:gd name="T52" fmla="*/ 70 w 140"/>
                <a:gd name="T53" fmla="*/ 0 h 182"/>
                <a:gd name="T54" fmla="*/ 70 w 140"/>
                <a:gd name="T55" fmla="*/ 0 h 182"/>
                <a:gd name="T56" fmla="*/ 71 w 140"/>
                <a:gd name="T57" fmla="*/ 0 h 182"/>
                <a:gd name="T58" fmla="*/ 135 w 140"/>
                <a:gd name="T59" fmla="*/ 65 h 182"/>
                <a:gd name="T60" fmla="*/ 126 w 140"/>
                <a:gd name="T61" fmla="*/ 97 h 182"/>
                <a:gd name="T62" fmla="*/ 123 w 140"/>
                <a:gd name="T63" fmla="*/ 103 h 182"/>
                <a:gd name="T64" fmla="*/ 111 w 140"/>
                <a:gd name="T65" fmla="*/ 130 h 182"/>
                <a:gd name="T66" fmla="*/ 120 w 140"/>
                <a:gd name="T67" fmla="*/ 165 h 182"/>
                <a:gd name="T68" fmla="*/ 128 w 140"/>
                <a:gd name="T69" fmla="*/ 165 h 182"/>
                <a:gd name="T70" fmla="*/ 140 w 140"/>
                <a:gd name="T71" fmla="*/ 177 h 182"/>
                <a:gd name="T72" fmla="*/ 136 w 140"/>
                <a:gd name="T7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82">
                  <a:moveTo>
                    <a:pt x="136" y="182"/>
                  </a:moveTo>
                  <a:cubicBezTo>
                    <a:pt x="133" y="182"/>
                    <a:pt x="131" y="180"/>
                    <a:pt x="131" y="177"/>
                  </a:cubicBezTo>
                  <a:cubicBezTo>
                    <a:pt x="131" y="176"/>
                    <a:pt x="130" y="174"/>
                    <a:pt x="12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6" y="174"/>
                    <a:pt x="114" y="173"/>
                    <a:pt x="114" y="172"/>
                  </a:cubicBezTo>
                  <a:cubicBezTo>
                    <a:pt x="107" y="160"/>
                    <a:pt x="99" y="144"/>
                    <a:pt x="102" y="128"/>
                  </a:cubicBezTo>
                  <a:cubicBezTo>
                    <a:pt x="104" y="117"/>
                    <a:pt x="110" y="107"/>
                    <a:pt x="115" y="98"/>
                  </a:cubicBezTo>
                  <a:cubicBezTo>
                    <a:pt x="116" y="96"/>
                    <a:pt x="117" y="95"/>
                    <a:pt x="118" y="93"/>
                  </a:cubicBezTo>
                  <a:cubicBezTo>
                    <a:pt x="123" y="85"/>
                    <a:pt x="126" y="75"/>
                    <a:pt x="126" y="65"/>
                  </a:cubicBezTo>
                  <a:cubicBezTo>
                    <a:pt x="126" y="35"/>
                    <a:pt x="101" y="10"/>
                    <a:pt x="70" y="10"/>
                  </a:cubicBezTo>
                  <a:cubicBezTo>
                    <a:pt x="40" y="10"/>
                    <a:pt x="15" y="35"/>
                    <a:pt x="15" y="65"/>
                  </a:cubicBezTo>
                  <a:cubicBezTo>
                    <a:pt x="15" y="75"/>
                    <a:pt x="18" y="85"/>
                    <a:pt x="22" y="93"/>
                  </a:cubicBezTo>
                  <a:cubicBezTo>
                    <a:pt x="23" y="94"/>
                    <a:pt x="24" y="96"/>
                    <a:pt x="25" y="98"/>
                  </a:cubicBezTo>
                  <a:cubicBezTo>
                    <a:pt x="31" y="107"/>
                    <a:pt x="37" y="117"/>
                    <a:pt x="39" y="128"/>
                  </a:cubicBezTo>
                  <a:cubicBezTo>
                    <a:pt x="41" y="144"/>
                    <a:pt x="33" y="160"/>
                    <a:pt x="27" y="172"/>
                  </a:cubicBezTo>
                  <a:cubicBezTo>
                    <a:pt x="26" y="173"/>
                    <a:pt x="25" y="174"/>
                    <a:pt x="23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1" y="174"/>
                    <a:pt x="9" y="176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171"/>
                    <a:pt x="6" y="165"/>
                    <a:pt x="13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6" y="154"/>
                    <a:pt x="32" y="142"/>
                    <a:pt x="30" y="130"/>
                  </a:cubicBezTo>
                  <a:cubicBezTo>
                    <a:pt x="28" y="120"/>
                    <a:pt x="23" y="111"/>
                    <a:pt x="17" y="103"/>
                  </a:cubicBezTo>
                  <a:cubicBezTo>
                    <a:pt x="16" y="101"/>
                    <a:pt x="15" y="99"/>
                    <a:pt x="14" y="97"/>
                  </a:cubicBezTo>
                  <a:cubicBezTo>
                    <a:pt x="9" y="88"/>
                    <a:pt x="6" y="77"/>
                    <a:pt x="6" y="65"/>
                  </a:cubicBezTo>
                  <a:cubicBezTo>
                    <a:pt x="6" y="30"/>
                    <a:pt x="35" y="1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1" y="0"/>
                  </a:cubicBezTo>
                  <a:cubicBezTo>
                    <a:pt x="106" y="1"/>
                    <a:pt x="135" y="30"/>
                    <a:pt x="135" y="65"/>
                  </a:cubicBezTo>
                  <a:cubicBezTo>
                    <a:pt x="135" y="77"/>
                    <a:pt x="132" y="88"/>
                    <a:pt x="126" y="97"/>
                  </a:cubicBezTo>
                  <a:cubicBezTo>
                    <a:pt x="125" y="99"/>
                    <a:pt x="124" y="101"/>
                    <a:pt x="123" y="103"/>
                  </a:cubicBezTo>
                  <a:cubicBezTo>
                    <a:pt x="118" y="111"/>
                    <a:pt x="113" y="120"/>
                    <a:pt x="111" y="130"/>
                  </a:cubicBezTo>
                  <a:cubicBezTo>
                    <a:pt x="109" y="142"/>
                    <a:pt x="115" y="154"/>
                    <a:pt x="120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35" y="165"/>
                    <a:pt x="140" y="171"/>
                    <a:pt x="140" y="177"/>
                  </a:cubicBezTo>
                  <a:cubicBezTo>
                    <a:pt x="140" y="180"/>
                    <a:pt x="138" y="182"/>
                    <a:pt x="136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157"/>
            <p:cNvSpPr/>
            <p:nvPr/>
          </p:nvSpPr>
          <p:spPr bwMode="auto">
            <a:xfrm>
              <a:off x="8370888" y="2997200"/>
              <a:ext cx="68263" cy="33337"/>
            </a:xfrm>
            <a:custGeom>
              <a:avLst/>
              <a:gdLst>
                <a:gd name="T0" fmla="*/ 19 w 24"/>
                <a:gd name="T1" fmla="*/ 12 h 12"/>
                <a:gd name="T2" fmla="*/ 18 w 24"/>
                <a:gd name="T3" fmla="*/ 12 h 12"/>
                <a:gd name="T4" fmla="*/ 4 w 24"/>
                <a:gd name="T5" fmla="*/ 10 h 12"/>
                <a:gd name="T6" fmla="*/ 4 w 24"/>
                <a:gd name="T7" fmla="*/ 10 h 12"/>
                <a:gd name="T8" fmla="*/ 4 w 24"/>
                <a:gd name="T9" fmla="*/ 10 h 12"/>
                <a:gd name="T10" fmla="*/ 0 w 24"/>
                <a:gd name="T11" fmla="*/ 5 h 12"/>
                <a:gd name="T12" fmla="*/ 4 w 24"/>
                <a:gd name="T13" fmla="*/ 0 h 12"/>
                <a:gd name="T14" fmla="*/ 4 w 24"/>
                <a:gd name="T15" fmla="*/ 0 h 12"/>
                <a:gd name="T16" fmla="*/ 21 w 24"/>
                <a:gd name="T17" fmla="*/ 3 h 12"/>
                <a:gd name="T18" fmla="*/ 24 w 24"/>
                <a:gd name="T19" fmla="*/ 9 h 12"/>
                <a:gd name="T20" fmla="*/ 19 w 2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3" y="10"/>
                    <a:pt x="9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0" y="0"/>
                    <a:pt x="15" y="1"/>
                    <a:pt x="21" y="3"/>
                  </a:cubicBezTo>
                  <a:cubicBezTo>
                    <a:pt x="23" y="4"/>
                    <a:pt x="24" y="7"/>
                    <a:pt x="24" y="9"/>
                  </a:cubicBezTo>
                  <a:cubicBezTo>
                    <a:pt x="23" y="11"/>
                    <a:pt x="21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158"/>
            <p:cNvSpPr/>
            <p:nvPr/>
          </p:nvSpPr>
          <p:spPr bwMode="auto">
            <a:xfrm>
              <a:off x="8458200" y="3033713"/>
              <a:ext cx="73025" cy="157162"/>
            </a:xfrm>
            <a:custGeom>
              <a:avLst/>
              <a:gdLst>
                <a:gd name="T0" fmla="*/ 13 w 26"/>
                <a:gd name="T1" fmla="*/ 56 h 56"/>
                <a:gd name="T2" fmla="*/ 11 w 26"/>
                <a:gd name="T3" fmla="*/ 56 h 56"/>
                <a:gd name="T4" fmla="*/ 9 w 26"/>
                <a:gd name="T5" fmla="*/ 50 h 56"/>
                <a:gd name="T6" fmla="*/ 2 w 26"/>
                <a:gd name="T7" fmla="*/ 9 h 56"/>
                <a:gd name="T8" fmla="*/ 2 w 26"/>
                <a:gd name="T9" fmla="*/ 2 h 56"/>
                <a:gd name="T10" fmla="*/ 8 w 26"/>
                <a:gd name="T11" fmla="*/ 2 h 56"/>
                <a:gd name="T12" fmla="*/ 17 w 26"/>
                <a:gd name="T13" fmla="*/ 54 h 56"/>
                <a:gd name="T14" fmla="*/ 13 w 26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6">
                  <a:moveTo>
                    <a:pt x="13" y="56"/>
                  </a:moveTo>
                  <a:cubicBezTo>
                    <a:pt x="12" y="56"/>
                    <a:pt x="12" y="56"/>
                    <a:pt x="11" y="56"/>
                  </a:cubicBezTo>
                  <a:cubicBezTo>
                    <a:pt x="9" y="55"/>
                    <a:pt x="8" y="52"/>
                    <a:pt x="9" y="50"/>
                  </a:cubicBezTo>
                  <a:cubicBezTo>
                    <a:pt x="16" y="36"/>
                    <a:pt x="13" y="20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3" y="16"/>
                    <a:pt x="26" y="37"/>
                    <a:pt x="17" y="54"/>
                  </a:cubicBezTo>
                  <a:cubicBezTo>
                    <a:pt x="16" y="55"/>
                    <a:pt x="15" y="56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159"/>
            <p:cNvSpPr>
              <a:spLocks noEditPoints="1"/>
            </p:cNvSpPr>
            <p:nvPr/>
          </p:nvSpPr>
          <p:spPr bwMode="auto">
            <a:xfrm>
              <a:off x="7913688" y="3387725"/>
              <a:ext cx="939800" cy="142875"/>
            </a:xfrm>
            <a:custGeom>
              <a:avLst/>
              <a:gdLst>
                <a:gd name="T0" fmla="*/ 167 w 335"/>
                <a:gd name="T1" fmla="*/ 51 h 51"/>
                <a:gd name="T2" fmla="*/ 10 w 335"/>
                <a:gd name="T3" fmla="*/ 28 h 51"/>
                <a:gd name="T4" fmla="*/ 3 w 335"/>
                <a:gd name="T5" fmla="*/ 9 h 51"/>
                <a:gd name="T6" fmla="*/ 10 w 335"/>
                <a:gd name="T7" fmla="*/ 2 h 51"/>
                <a:gd name="T8" fmla="*/ 21 w 335"/>
                <a:gd name="T9" fmla="*/ 2 h 51"/>
                <a:gd name="T10" fmla="*/ 167 w 335"/>
                <a:gd name="T11" fmla="*/ 23 h 51"/>
                <a:gd name="T12" fmla="*/ 313 w 335"/>
                <a:gd name="T13" fmla="*/ 2 h 51"/>
                <a:gd name="T14" fmla="*/ 324 w 335"/>
                <a:gd name="T15" fmla="*/ 2 h 51"/>
                <a:gd name="T16" fmla="*/ 332 w 335"/>
                <a:gd name="T17" fmla="*/ 9 h 51"/>
                <a:gd name="T18" fmla="*/ 324 w 335"/>
                <a:gd name="T19" fmla="*/ 28 h 51"/>
                <a:gd name="T20" fmla="*/ 167 w 335"/>
                <a:gd name="T21" fmla="*/ 51 h 51"/>
                <a:gd name="T22" fmla="*/ 16 w 335"/>
                <a:gd name="T23" fmla="*/ 10 h 51"/>
                <a:gd name="T24" fmla="*/ 14 w 335"/>
                <a:gd name="T25" fmla="*/ 10 h 51"/>
                <a:gd name="T26" fmla="*/ 11 w 335"/>
                <a:gd name="T27" fmla="*/ 13 h 51"/>
                <a:gd name="T28" fmla="*/ 14 w 335"/>
                <a:gd name="T29" fmla="*/ 20 h 51"/>
                <a:gd name="T30" fmla="*/ 167 w 335"/>
                <a:gd name="T31" fmla="*/ 42 h 51"/>
                <a:gd name="T32" fmla="*/ 321 w 335"/>
                <a:gd name="T33" fmla="*/ 20 h 51"/>
                <a:gd name="T34" fmla="*/ 323 w 335"/>
                <a:gd name="T35" fmla="*/ 13 h 51"/>
                <a:gd name="T36" fmla="*/ 321 w 335"/>
                <a:gd name="T37" fmla="*/ 10 h 51"/>
                <a:gd name="T38" fmla="*/ 317 w 335"/>
                <a:gd name="T39" fmla="*/ 10 h 51"/>
                <a:gd name="T40" fmla="*/ 167 w 335"/>
                <a:gd name="T41" fmla="*/ 32 h 51"/>
                <a:gd name="T42" fmla="*/ 18 w 335"/>
                <a:gd name="T43" fmla="*/ 10 h 51"/>
                <a:gd name="T44" fmla="*/ 16 w 335"/>
                <a:gd name="T4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5" h="51">
                  <a:moveTo>
                    <a:pt x="167" y="51"/>
                  </a:moveTo>
                  <a:cubicBezTo>
                    <a:pt x="67" y="51"/>
                    <a:pt x="13" y="29"/>
                    <a:pt x="10" y="28"/>
                  </a:cubicBezTo>
                  <a:cubicBezTo>
                    <a:pt x="3" y="25"/>
                    <a:pt x="0" y="17"/>
                    <a:pt x="3" y="9"/>
                  </a:cubicBezTo>
                  <a:cubicBezTo>
                    <a:pt x="4" y="6"/>
                    <a:pt x="7" y="3"/>
                    <a:pt x="10" y="2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2" y="2"/>
                    <a:pt x="73" y="23"/>
                    <a:pt x="167" y="23"/>
                  </a:cubicBezTo>
                  <a:cubicBezTo>
                    <a:pt x="262" y="23"/>
                    <a:pt x="313" y="2"/>
                    <a:pt x="313" y="2"/>
                  </a:cubicBezTo>
                  <a:cubicBezTo>
                    <a:pt x="317" y="0"/>
                    <a:pt x="321" y="0"/>
                    <a:pt x="324" y="2"/>
                  </a:cubicBezTo>
                  <a:cubicBezTo>
                    <a:pt x="328" y="3"/>
                    <a:pt x="330" y="6"/>
                    <a:pt x="332" y="9"/>
                  </a:cubicBezTo>
                  <a:cubicBezTo>
                    <a:pt x="335" y="17"/>
                    <a:pt x="332" y="25"/>
                    <a:pt x="324" y="28"/>
                  </a:cubicBezTo>
                  <a:cubicBezTo>
                    <a:pt x="322" y="29"/>
                    <a:pt x="268" y="51"/>
                    <a:pt x="167" y="51"/>
                  </a:cubicBezTo>
                  <a:close/>
                  <a:moveTo>
                    <a:pt x="16" y="10"/>
                  </a:moveTo>
                  <a:cubicBezTo>
                    <a:pt x="15" y="10"/>
                    <a:pt x="15" y="10"/>
                    <a:pt x="14" y="10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0" y="16"/>
                    <a:pt x="11" y="19"/>
                    <a:pt x="14" y="20"/>
                  </a:cubicBezTo>
                  <a:cubicBezTo>
                    <a:pt x="16" y="21"/>
                    <a:pt x="68" y="42"/>
                    <a:pt x="167" y="42"/>
                  </a:cubicBezTo>
                  <a:cubicBezTo>
                    <a:pt x="266" y="42"/>
                    <a:pt x="319" y="21"/>
                    <a:pt x="321" y="20"/>
                  </a:cubicBezTo>
                  <a:cubicBezTo>
                    <a:pt x="323" y="19"/>
                    <a:pt x="324" y="16"/>
                    <a:pt x="323" y="13"/>
                  </a:cubicBezTo>
                  <a:cubicBezTo>
                    <a:pt x="323" y="12"/>
                    <a:pt x="322" y="11"/>
                    <a:pt x="321" y="10"/>
                  </a:cubicBezTo>
                  <a:cubicBezTo>
                    <a:pt x="319" y="10"/>
                    <a:pt x="318" y="10"/>
                    <a:pt x="317" y="10"/>
                  </a:cubicBezTo>
                  <a:cubicBezTo>
                    <a:pt x="316" y="10"/>
                    <a:pt x="264" y="32"/>
                    <a:pt x="167" y="32"/>
                  </a:cubicBezTo>
                  <a:cubicBezTo>
                    <a:pt x="71" y="32"/>
                    <a:pt x="18" y="10"/>
                    <a:pt x="18" y="10"/>
                  </a:cubicBezTo>
                  <a:cubicBezTo>
                    <a:pt x="17" y="10"/>
                    <a:pt x="16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3" name="Freeform 160"/>
          <p:cNvSpPr>
            <a:spLocks noEditPoints="1"/>
          </p:cNvSpPr>
          <p:nvPr/>
        </p:nvSpPr>
        <p:spPr bwMode="auto">
          <a:xfrm>
            <a:off x="7462985" y="3577940"/>
            <a:ext cx="863360" cy="86443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8764979" y="3687063"/>
            <a:ext cx="567014" cy="617297"/>
            <a:chOff x="9675813" y="2921000"/>
            <a:chExt cx="841375" cy="915987"/>
          </a:xfrm>
          <a:solidFill>
            <a:srgbClr val="FC621E"/>
          </a:solidFill>
        </p:grpSpPr>
        <p:sp>
          <p:nvSpPr>
            <p:cNvPr id="275" name="Freeform 161"/>
            <p:cNvSpPr>
              <a:spLocks noEditPoints="1"/>
            </p:cNvSpPr>
            <p:nvPr/>
          </p:nvSpPr>
          <p:spPr bwMode="auto">
            <a:xfrm>
              <a:off x="9740900" y="3463925"/>
              <a:ext cx="692150" cy="201612"/>
            </a:xfrm>
            <a:custGeom>
              <a:avLst/>
              <a:gdLst>
                <a:gd name="T0" fmla="*/ 243 w 247"/>
                <a:gd name="T1" fmla="*/ 72 h 72"/>
                <a:gd name="T2" fmla="*/ 5 w 247"/>
                <a:gd name="T3" fmla="*/ 72 h 72"/>
                <a:gd name="T4" fmla="*/ 0 w 247"/>
                <a:gd name="T5" fmla="*/ 67 h 72"/>
                <a:gd name="T6" fmla="*/ 0 w 247"/>
                <a:gd name="T7" fmla="*/ 5 h 72"/>
                <a:gd name="T8" fmla="*/ 5 w 247"/>
                <a:gd name="T9" fmla="*/ 0 h 72"/>
                <a:gd name="T10" fmla="*/ 243 w 247"/>
                <a:gd name="T11" fmla="*/ 0 h 72"/>
                <a:gd name="T12" fmla="*/ 247 w 247"/>
                <a:gd name="T13" fmla="*/ 5 h 72"/>
                <a:gd name="T14" fmla="*/ 247 w 247"/>
                <a:gd name="T15" fmla="*/ 67 h 72"/>
                <a:gd name="T16" fmla="*/ 243 w 247"/>
                <a:gd name="T17" fmla="*/ 72 h 72"/>
                <a:gd name="T18" fmla="*/ 10 w 247"/>
                <a:gd name="T19" fmla="*/ 63 h 72"/>
                <a:gd name="T20" fmla="*/ 238 w 247"/>
                <a:gd name="T21" fmla="*/ 63 h 72"/>
                <a:gd name="T22" fmla="*/ 238 w 247"/>
                <a:gd name="T23" fmla="*/ 9 h 72"/>
                <a:gd name="T24" fmla="*/ 10 w 247"/>
                <a:gd name="T25" fmla="*/ 9 h 72"/>
                <a:gd name="T26" fmla="*/ 10 w 247"/>
                <a:gd name="T2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7" h="72">
                  <a:moveTo>
                    <a:pt x="243" y="72"/>
                  </a:move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5" y="0"/>
                    <a:pt x="247" y="2"/>
                    <a:pt x="247" y="5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70"/>
                    <a:pt x="245" y="72"/>
                    <a:pt x="243" y="72"/>
                  </a:cubicBezTo>
                  <a:close/>
                  <a:moveTo>
                    <a:pt x="10" y="63"/>
                  </a:moveTo>
                  <a:cubicBezTo>
                    <a:pt x="238" y="63"/>
                    <a:pt x="238" y="63"/>
                    <a:pt x="238" y="63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162"/>
            <p:cNvSpPr>
              <a:spLocks noEditPoints="1"/>
            </p:cNvSpPr>
            <p:nvPr/>
          </p:nvSpPr>
          <p:spPr bwMode="auto">
            <a:xfrm>
              <a:off x="9804400" y="3138488"/>
              <a:ext cx="87313" cy="349250"/>
            </a:xfrm>
            <a:custGeom>
              <a:avLst/>
              <a:gdLst>
                <a:gd name="T0" fmla="*/ 27 w 31"/>
                <a:gd name="T1" fmla="*/ 125 h 125"/>
                <a:gd name="T2" fmla="*/ 4 w 31"/>
                <a:gd name="T3" fmla="*/ 125 h 125"/>
                <a:gd name="T4" fmla="*/ 0 w 31"/>
                <a:gd name="T5" fmla="*/ 121 h 125"/>
                <a:gd name="T6" fmla="*/ 0 w 31"/>
                <a:gd name="T7" fmla="*/ 5 h 125"/>
                <a:gd name="T8" fmla="*/ 4 w 31"/>
                <a:gd name="T9" fmla="*/ 0 h 125"/>
                <a:gd name="T10" fmla="*/ 27 w 31"/>
                <a:gd name="T11" fmla="*/ 0 h 125"/>
                <a:gd name="T12" fmla="*/ 31 w 31"/>
                <a:gd name="T13" fmla="*/ 5 h 125"/>
                <a:gd name="T14" fmla="*/ 31 w 31"/>
                <a:gd name="T15" fmla="*/ 121 h 125"/>
                <a:gd name="T16" fmla="*/ 27 w 31"/>
                <a:gd name="T17" fmla="*/ 125 h 125"/>
                <a:gd name="T18" fmla="*/ 9 w 31"/>
                <a:gd name="T19" fmla="*/ 116 h 125"/>
                <a:gd name="T20" fmla="*/ 22 w 31"/>
                <a:gd name="T21" fmla="*/ 116 h 125"/>
                <a:gd name="T22" fmla="*/ 22 w 31"/>
                <a:gd name="T23" fmla="*/ 9 h 125"/>
                <a:gd name="T24" fmla="*/ 9 w 31"/>
                <a:gd name="T25" fmla="*/ 9 h 125"/>
                <a:gd name="T26" fmla="*/ 9 w 31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5">
                  <a:moveTo>
                    <a:pt x="27" y="125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5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1" y="123"/>
                    <a:pt x="29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2" y="116"/>
                    <a:pt x="22" y="116"/>
                    <a:pt x="22" y="116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163"/>
            <p:cNvSpPr>
              <a:spLocks noEditPoints="1"/>
            </p:cNvSpPr>
            <p:nvPr/>
          </p:nvSpPr>
          <p:spPr bwMode="auto">
            <a:xfrm>
              <a:off x="9961563" y="3138488"/>
              <a:ext cx="90488" cy="349250"/>
            </a:xfrm>
            <a:custGeom>
              <a:avLst/>
              <a:gdLst>
                <a:gd name="T0" fmla="*/ 28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8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8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8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3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8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164"/>
            <p:cNvSpPr>
              <a:spLocks noEditPoints="1"/>
            </p:cNvSpPr>
            <p:nvPr/>
          </p:nvSpPr>
          <p:spPr bwMode="auto">
            <a:xfrm>
              <a:off x="10121900" y="3138488"/>
              <a:ext cx="90488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65"/>
            <p:cNvSpPr>
              <a:spLocks noEditPoints="1"/>
            </p:cNvSpPr>
            <p:nvPr/>
          </p:nvSpPr>
          <p:spPr bwMode="auto">
            <a:xfrm>
              <a:off x="10282238" y="3138488"/>
              <a:ext cx="88900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9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9 w 32"/>
                <a:gd name="T25" fmla="*/ 9 h 125"/>
                <a:gd name="T26" fmla="*/ 9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66"/>
            <p:cNvSpPr/>
            <p:nvPr/>
          </p:nvSpPr>
          <p:spPr bwMode="auto">
            <a:xfrm>
              <a:off x="9804400" y="3640138"/>
              <a:ext cx="87313" cy="117475"/>
            </a:xfrm>
            <a:custGeom>
              <a:avLst/>
              <a:gdLst>
                <a:gd name="T0" fmla="*/ 27 w 31"/>
                <a:gd name="T1" fmla="*/ 42 h 42"/>
                <a:gd name="T2" fmla="*/ 22 w 31"/>
                <a:gd name="T3" fmla="*/ 38 h 42"/>
                <a:gd name="T4" fmla="*/ 22 w 31"/>
                <a:gd name="T5" fmla="*/ 9 h 42"/>
                <a:gd name="T6" fmla="*/ 9 w 31"/>
                <a:gd name="T7" fmla="*/ 9 h 42"/>
                <a:gd name="T8" fmla="*/ 9 w 31"/>
                <a:gd name="T9" fmla="*/ 34 h 42"/>
                <a:gd name="T10" fmla="*/ 4 w 31"/>
                <a:gd name="T11" fmla="*/ 39 h 42"/>
                <a:gd name="T12" fmla="*/ 0 w 31"/>
                <a:gd name="T13" fmla="*/ 34 h 42"/>
                <a:gd name="T14" fmla="*/ 0 w 31"/>
                <a:gd name="T15" fmla="*/ 4 h 42"/>
                <a:gd name="T16" fmla="*/ 4 w 31"/>
                <a:gd name="T17" fmla="*/ 0 h 42"/>
                <a:gd name="T18" fmla="*/ 27 w 31"/>
                <a:gd name="T19" fmla="*/ 0 h 42"/>
                <a:gd name="T20" fmla="*/ 31 w 31"/>
                <a:gd name="T21" fmla="*/ 4 h 42"/>
                <a:gd name="T22" fmla="*/ 31 w 31"/>
                <a:gd name="T23" fmla="*/ 38 h 42"/>
                <a:gd name="T24" fmla="*/ 27 w 31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2">
                  <a:moveTo>
                    <a:pt x="27" y="42"/>
                  </a:moveTo>
                  <a:cubicBezTo>
                    <a:pt x="24" y="42"/>
                    <a:pt x="22" y="40"/>
                    <a:pt x="22" y="3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7"/>
                    <a:pt x="7" y="39"/>
                    <a:pt x="4" y="39"/>
                  </a:cubicBezTo>
                  <a:cubicBezTo>
                    <a:pt x="2" y="39"/>
                    <a:pt x="0" y="37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2"/>
                    <a:pt x="2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167"/>
            <p:cNvSpPr/>
            <p:nvPr/>
          </p:nvSpPr>
          <p:spPr bwMode="auto">
            <a:xfrm>
              <a:off x="10282238" y="3640138"/>
              <a:ext cx="88900" cy="117475"/>
            </a:xfrm>
            <a:custGeom>
              <a:avLst/>
              <a:gdLst>
                <a:gd name="T0" fmla="*/ 5 w 32"/>
                <a:gd name="T1" fmla="*/ 42 h 42"/>
                <a:gd name="T2" fmla="*/ 0 w 32"/>
                <a:gd name="T3" fmla="*/ 38 h 42"/>
                <a:gd name="T4" fmla="*/ 0 w 32"/>
                <a:gd name="T5" fmla="*/ 4 h 42"/>
                <a:gd name="T6" fmla="*/ 5 w 32"/>
                <a:gd name="T7" fmla="*/ 0 h 42"/>
                <a:gd name="T8" fmla="*/ 27 w 32"/>
                <a:gd name="T9" fmla="*/ 0 h 42"/>
                <a:gd name="T10" fmla="*/ 32 w 32"/>
                <a:gd name="T11" fmla="*/ 4 h 42"/>
                <a:gd name="T12" fmla="*/ 32 w 32"/>
                <a:gd name="T13" fmla="*/ 36 h 42"/>
                <a:gd name="T14" fmla="*/ 27 w 32"/>
                <a:gd name="T15" fmla="*/ 41 h 42"/>
                <a:gd name="T16" fmla="*/ 23 w 32"/>
                <a:gd name="T17" fmla="*/ 36 h 42"/>
                <a:gd name="T18" fmla="*/ 23 w 32"/>
                <a:gd name="T19" fmla="*/ 9 h 42"/>
                <a:gd name="T20" fmla="*/ 9 w 32"/>
                <a:gd name="T21" fmla="*/ 9 h 42"/>
                <a:gd name="T22" fmla="*/ 9 w 32"/>
                <a:gd name="T23" fmla="*/ 38 h 42"/>
                <a:gd name="T24" fmla="*/ 5 w 32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2">
                  <a:moveTo>
                    <a:pt x="5" y="42"/>
                  </a:moveTo>
                  <a:cubicBezTo>
                    <a:pt x="2" y="42"/>
                    <a:pt x="0" y="40"/>
                    <a:pt x="0" y="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9"/>
                    <a:pt x="30" y="41"/>
                    <a:pt x="27" y="41"/>
                  </a:cubicBezTo>
                  <a:cubicBezTo>
                    <a:pt x="25" y="41"/>
                    <a:pt x="23" y="39"/>
                    <a:pt x="23" y="3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168"/>
            <p:cNvSpPr>
              <a:spLocks noEditPoints="1"/>
            </p:cNvSpPr>
            <p:nvPr/>
          </p:nvSpPr>
          <p:spPr bwMode="auto">
            <a:xfrm>
              <a:off x="9675813" y="3679825"/>
              <a:ext cx="841375" cy="157162"/>
            </a:xfrm>
            <a:custGeom>
              <a:avLst/>
              <a:gdLst>
                <a:gd name="T0" fmla="*/ 147 w 300"/>
                <a:gd name="T1" fmla="*/ 56 h 56"/>
                <a:gd name="T2" fmla="*/ 2 w 300"/>
                <a:gd name="T3" fmla="*/ 28 h 56"/>
                <a:gd name="T4" fmla="*/ 0 w 300"/>
                <a:gd name="T5" fmla="*/ 24 h 56"/>
                <a:gd name="T6" fmla="*/ 0 w 300"/>
                <a:gd name="T7" fmla="*/ 5 h 56"/>
                <a:gd name="T8" fmla="*/ 2 w 300"/>
                <a:gd name="T9" fmla="*/ 1 h 56"/>
                <a:gd name="T10" fmla="*/ 7 w 300"/>
                <a:gd name="T11" fmla="*/ 1 h 56"/>
                <a:gd name="T12" fmla="*/ 147 w 300"/>
                <a:gd name="T13" fmla="*/ 28 h 56"/>
                <a:gd name="T14" fmla="*/ 293 w 300"/>
                <a:gd name="T15" fmla="*/ 1 h 56"/>
                <a:gd name="T16" fmla="*/ 298 w 300"/>
                <a:gd name="T17" fmla="*/ 1 h 56"/>
                <a:gd name="T18" fmla="*/ 300 w 300"/>
                <a:gd name="T19" fmla="*/ 5 h 56"/>
                <a:gd name="T20" fmla="*/ 300 w 300"/>
                <a:gd name="T21" fmla="*/ 24 h 56"/>
                <a:gd name="T22" fmla="*/ 298 w 300"/>
                <a:gd name="T23" fmla="*/ 28 h 56"/>
                <a:gd name="T24" fmla="*/ 147 w 300"/>
                <a:gd name="T25" fmla="*/ 56 h 56"/>
                <a:gd name="T26" fmla="*/ 9 w 300"/>
                <a:gd name="T27" fmla="*/ 21 h 56"/>
                <a:gd name="T28" fmla="*/ 147 w 300"/>
                <a:gd name="T29" fmla="*/ 47 h 56"/>
                <a:gd name="T30" fmla="*/ 291 w 300"/>
                <a:gd name="T31" fmla="*/ 21 h 56"/>
                <a:gd name="T32" fmla="*/ 291 w 300"/>
                <a:gd name="T33" fmla="*/ 12 h 56"/>
                <a:gd name="T34" fmla="*/ 147 w 300"/>
                <a:gd name="T35" fmla="*/ 38 h 56"/>
                <a:gd name="T36" fmla="*/ 9 w 300"/>
                <a:gd name="T37" fmla="*/ 13 h 56"/>
                <a:gd name="T38" fmla="*/ 9 w 300"/>
                <a:gd name="T39" fmla="*/ 21 h 56"/>
                <a:gd name="T40" fmla="*/ 296 w 300"/>
                <a:gd name="T41" fmla="*/ 24 h 56"/>
                <a:gd name="T42" fmla="*/ 296 w 300"/>
                <a:gd name="T43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0" h="56">
                  <a:moveTo>
                    <a:pt x="147" y="56"/>
                  </a:moveTo>
                  <a:cubicBezTo>
                    <a:pt x="51" y="56"/>
                    <a:pt x="4" y="29"/>
                    <a:pt x="2" y="28"/>
                  </a:cubicBezTo>
                  <a:cubicBezTo>
                    <a:pt x="1" y="27"/>
                    <a:pt x="0" y="25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7" y="1"/>
                    <a:pt x="53" y="28"/>
                    <a:pt x="147" y="28"/>
                  </a:cubicBezTo>
                  <a:cubicBezTo>
                    <a:pt x="240" y="28"/>
                    <a:pt x="293" y="1"/>
                    <a:pt x="293" y="1"/>
                  </a:cubicBezTo>
                  <a:cubicBezTo>
                    <a:pt x="295" y="0"/>
                    <a:pt x="297" y="0"/>
                    <a:pt x="298" y="1"/>
                  </a:cubicBezTo>
                  <a:cubicBezTo>
                    <a:pt x="299" y="2"/>
                    <a:pt x="300" y="3"/>
                    <a:pt x="300" y="5"/>
                  </a:cubicBezTo>
                  <a:cubicBezTo>
                    <a:pt x="300" y="24"/>
                    <a:pt x="300" y="24"/>
                    <a:pt x="300" y="24"/>
                  </a:cubicBezTo>
                  <a:cubicBezTo>
                    <a:pt x="300" y="25"/>
                    <a:pt x="299" y="27"/>
                    <a:pt x="298" y="28"/>
                  </a:cubicBezTo>
                  <a:cubicBezTo>
                    <a:pt x="296" y="29"/>
                    <a:pt x="243" y="56"/>
                    <a:pt x="147" y="56"/>
                  </a:cubicBezTo>
                  <a:close/>
                  <a:moveTo>
                    <a:pt x="9" y="21"/>
                  </a:moveTo>
                  <a:cubicBezTo>
                    <a:pt x="19" y="26"/>
                    <a:pt x="65" y="47"/>
                    <a:pt x="147" y="47"/>
                  </a:cubicBezTo>
                  <a:cubicBezTo>
                    <a:pt x="229" y="47"/>
                    <a:pt x="280" y="26"/>
                    <a:pt x="291" y="21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74" y="20"/>
                    <a:pt x="224" y="38"/>
                    <a:pt x="147" y="38"/>
                  </a:cubicBezTo>
                  <a:cubicBezTo>
                    <a:pt x="70" y="38"/>
                    <a:pt x="25" y="20"/>
                    <a:pt x="9" y="13"/>
                  </a:cubicBezTo>
                  <a:lnTo>
                    <a:pt x="9" y="21"/>
                  </a:lnTo>
                  <a:close/>
                  <a:moveTo>
                    <a:pt x="296" y="24"/>
                  </a:moveTo>
                  <a:cubicBezTo>
                    <a:pt x="296" y="24"/>
                    <a:pt x="296" y="24"/>
                    <a:pt x="29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169"/>
            <p:cNvSpPr>
              <a:spLocks noEditPoints="1"/>
            </p:cNvSpPr>
            <p:nvPr/>
          </p:nvSpPr>
          <p:spPr bwMode="auto">
            <a:xfrm>
              <a:off x="9740900" y="2921000"/>
              <a:ext cx="692150" cy="241300"/>
            </a:xfrm>
            <a:custGeom>
              <a:avLst/>
              <a:gdLst>
                <a:gd name="T0" fmla="*/ 243 w 247"/>
                <a:gd name="T1" fmla="*/ 86 h 86"/>
                <a:gd name="T2" fmla="*/ 5 w 247"/>
                <a:gd name="T3" fmla="*/ 86 h 86"/>
                <a:gd name="T4" fmla="*/ 0 w 247"/>
                <a:gd name="T5" fmla="*/ 82 h 86"/>
                <a:gd name="T6" fmla="*/ 0 w 247"/>
                <a:gd name="T7" fmla="*/ 33 h 86"/>
                <a:gd name="T8" fmla="*/ 5 w 247"/>
                <a:gd name="T9" fmla="*/ 28 h 86"/>
                <a:gd name="T10" fmla="*/ 30 w 247"/>
                <a:gd name="T11" fmla="*/ 28 h 86"/>
                <a:gd name="T12" fmla="*/ 124 w 247"/>
                <a:gd name="T13" fmla="*/ 0 h 86"/>
                <a:gd name="T14" fmla="*/ 217 w 247"/>
                <a:gd name="T15" fmla="*/ 28 h 86"/>
                <a:gd name="T16" fmla="*/ 243 w 247"/>
                <a:gd name="T17" fmla="*/ 28 h 86"/>
                <a:gd name="T18" fmla="*/ 247 w 247"/>
                <a:gd name="T19" fmla="*/ 33 h 86"/>
                <a:gd name="T20" fmla="*/ 247 w 247"/>
                <a:gd name="T21" fmla="*/ 82 h 86"/>
                <a:gd name="T22" fmla="*/ 243 w 247"/>
                <a:gd name="T23" fmla="*/ 86 h 86"/>
                <a:gd name="T24" fmla="*/ 10 w 247"/>
                <a:gd name="T25" fmla="*/ 77 h 86"/>
                <a:gd name="T26" fmla="*/ 238 w 247"/>
                <a:gd name="T27" fmla="*/ 77 h 86"/>
                <a:gd name="T28" fmla="*/ 238 w 247"/>
                <a:gd name="T29" fmla="*/ 37 h 86"/>
                <a:gd name="T30" fmla="*/ 216 w 247"/>
                <a:gd name="T31" fmla="*/ 37 h 86"/>
                <a:gd name="T32" fmla="*/ 213 w 247"/>
                <a:gd name="T33" fmla="*/ 36 h 86"/>
                <a:gd name="T34" fmla="*/ 124 w 247"/>
                <a:gd name="T35" fmla="*/ 9 h 86"/>
                <a:gd name="T36" fmla="*/ 35 w 247"/>
                <a:gd name="T37" fmla="*/ 36 h 86"/>
                <a:gd name="T38" fmla="*/ 32 w 247"/>
                <a:gd name="T39" fmla="*/ 37 h 86"/>
                <a:gd name="T40" fmla="*/ 10 w 247"/>
                <a:gd name="T41" fmla="*/ 37 h 86"/>
                <a:gd name="T42" fmla="*/ 10 w 247"/>
                <a:gd name="T43" fmla="*/ 77 h 86"/>
                <a:gd name="T44" fmla="*/ 126 w 247"/>
                <a:gd name="T45" fmla="*/ 69 h 86"/>
                <a:gd name="T46" fmla="*/ 124 w 247"/>
                <a:gd name="T47" fmla="*/ 69 h 86"/>
                <a:gd name="T48" fmla="*/ 95 w 247"/>
                <a:gd name="T49" fmla="*/ 39 h 86"/>
                <a:gd name="T50" fmla="*/ 113 w 247"/>
                <a:gd name="T51" fmla="*/ 21 h 86"/>
                <a:gd name="T52" fmla="*/ 126 w 247"/>
                <a:gd name="T53" fmla="*/ 26 h 86"/>
                <a:gd name="T54" fmla="*/ 138 w 247"/>
                <a:gd name="T55" fmla="*/ 21 h 86"/>
                <a:gd name="T56" fmla="*/ 157 w 247"/>
                <a:gd name="T57" fmla="*/ 39 h 86"/>
                <a:gd name="T58" fmla="*/ 128 w 247"/>
                <a:gd name="T59" fmla="*/ 69 h 86"/>
                <a:gd name="T60" fmla="*/ 126 w 247"/>
                <a:gd name="T61" fmla="*/ 69 h 86"/>
                <a:gd name="T62" fmla="*/ 113 w 247"/>
                <a:gd name="T63" fmla="*/ 30 h 86"/>
                <a:gd name="T64" fmla="*/ 104 w 247"/>
                <a:gd name="T65" fmla="*/ 39 h 86"/>
                <a:gd name="T66" fmla="*/ 126 w 247"/>
                <a:gd name="T67" fmla="*/ 59 h 86"/>
                <a:gd name="T68" fmla="*/ 148 w 247"/>
                <a:gd name="T69" fmla="*/ 39 h 86"/>
                <a:gd name="T70" fmla="*/ 138 w 247"/>
                <a:gd name="T71" fmla="*/ 30 h 86"/>
                <a:gd name="T72" fmla="*/ 130 w 247"/>
                <a:gd name="T73" fmla="*/ 36 h 86"/>
                <a:gd name="T74" fmla="*/ 126 w 247"/>
                <a:gd name="T75" fmla="*/ 38 h 86"/>
                <a:gd name="T76" fmla="*/ 126 w 247"/>
                <a:gd name="T77" fmla="*/ 38 h 86"/>
                <a:gd name="T78" fmla="*/ 122 w 247"/>
                <a:gd name="T79" fmla="*/ 36 h 86"/>
                <a:gd name="T80" fmla="*/ 113 w 247"/>
                <a:gd name="T8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" h="86">
                  <a:moveTo>
                    <a:pt x="243" y="86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4"/>
                    <a:pt x="0" y="8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2" y="28"/>
                    <a:pt x="5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54" y="10"/>
                    <a:pt x="88" y="0"/>
                    <a:pt x="124" y="0"/>
                  </a:cubicBezTo>
                  <a:cubicBezTo>
                    <a:pt x="160" y="0"/>
                    <a:pt x="194" y="10"/>
                    <a:pt x="217" y="28"/>
                  </a:cubicBezTo>
                  <a:cubicBezTo>
                    <a:pt x="243" y="28"/>
                    <a:pt x="243" y="28"/>
                    <a:pt x="243" y="28"/>
                  </a:cubicBezTo>
                  <a:cubicBezTo>
                    <a:pt x="245" y="28"/>
                    <a:pt x="247" y="30"/>
                    <a:pt x="247" y="33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84"/>
                    <a:pt x="245" y="86"/>
                    <a:pt x="243" y="86"/>
                  </a:cubicBezTo>
                  <a:close/>
                  <a:moveTo>
                    <a:pt x="10" y="77"/>
                  </a:moveTo>
                  <a:cubicBezTo>
                    <a:pt x="238" y="77"/>
                    <a:pt x="238" y="77"/>
                    <a:pt x="238" y="77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5" y="37"/>
                    <a:pt x="214" y="37"/>
                    <a:pt x="213" y="36"/>
                  </a:cubicBezTo>
                  <a:cubicBezTo>
                    <a:pt x="191" y="19"/>
                    <a:pt x="158" y="9"/>
                    <a:pt x="124" y="9"/>
                  </a:cubicBezTo>
                  <a:cubicBezTo>
                    <a:pt x="89" y="9"/>
                    <a:pt x="57" y="19"/>
                    <a:pt x="35" y="36"/>
                  </a:cubicBezTo>
                  <a:cubicBezTo>
                    <a:pt x="34" y="37"/>
                    <a:pt x="33" y="37"/>
                    <a:pt x="32" y="37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10" y="77"/>
                  </a:lnTo>
                  <a:close/>
                  <a:moveTo>
                    <a:pt x="126" y="69"/>
                  </a:moveTo>
                  <a:cubicBezTo>
                    <a:pt x="125" y="69"/>
                    <a:pt x="124" y="69"/>
                    <a:pt x="124" y="69"/>
                  </a:cubicBezTo>
                  <a:cubicBezTo>
                    <a:pt x="121" y="67"/>
                    <a:pt x="95" y="55"/>
                    <a:pt x="95" y="39"/>
                  </a:cubicBezTo>
                  <a:cubicBezTo>
                    <a:pt x="95" y="29"/>
                    <a:pt x="103" y="21"/>
                    <a:pt x="113" y="21"/>
                  </a:cubicBezTo>
                  <a:cubicBezTo>
                    <a:pt x="118" y="21"/>
                    <a:pt x="122" y="23"/>
                    <a:pt x="126" y="26"/>
                  </a:cubicBezTo>
                  <a:cubicBezTo>
                    <a:pt x="129" y="23"/>
                    <a:pt x="134" y="21"/>
                    <a:pt x="138" y="21"/>
                  </a:cubicBezTo>
                  <a:cubicBezTo>
                    <a:pt x="149" y="21"/>
                    <a:pt x="157" y="29"/>
                    <a:pt x="157" y="39"/>
                  </a:cubicBezTo>
                  <a:cubicBezTo>
                    <a:pt x="157" y="56"/>
                    <a:pt x="131" y="67"/>
                    <a:pt x="128" y="69"/>
                  </a:cubicBezTo>
                  <a:cubicBezTo>
                    <a:pt x="127" y="69"/>
                    <a:pt x="126" y="69"/>
                    <a:pt x="126" y="69"/>
                  </a:cubicBezTo>
                  <a:close/>
                  <a:moveTo>
                    <a:pt x="113" y="30"/>
                  </a:moveTo>
                  <a:cubicBezTo>
                    <a:pt x="108" y="30"/>
                    <a:pt x="104" y="34"/>
                    <a:pt x="104" y="39"/>
                  </a:cubicBezTo>
                  <a:cubicBezTo>
                    <a:pt x="104" y="46"/>
                    <a:pt x="116" y="55"/>
                    <a:pt x="126" y="59"/>
                  </a:cubicBezTo>
                  <a:cubicBezTo>
                    <a:pt x="135" y="55"/>
                    <a:pt x="148" y="47"/>
                    <a:pt x="148" y="39"/>
                  </a:cubicBezTo>
                  <a:cubicBezTo>
                    <a:pt x="148" y="34"/>
                    <a:pt x="144" y="30"/>
                    <a:pt x="138" y="30"/>
                  </a:cubicBezTo>
                  <a:cubicBezTo>
                    <a:pt x="135" y="30"/>
                    <a:pt x="131" y="32"/>
                    <a:pt x="130" y="36"/>
                  </a:cubicBezTo>
                  <a:cubicBezTo>
                    <a:pt x="129" y="37"/>
                    <a:pt x="128" y="38"/>
                    <a:pt x="126" y="38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4" y="38"/>
                    <a:pt x="122" y="37"/>
                    <a:pt x="122" y="36"/>
                  </a:cubicBezTo>
                  <a:cubicBezTo>
                    <a:pt x="120" y="32"/>
                    <a:pt x="117" y="30"/>
                    <a:pt x="11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4" name="Freeform 170"/>
          <p:cNvSpPr>
            <a:spLocks noEditPoints="1"/>
          </p:cNvSpPr>
          <p:nvPr/>
        </p:nvSpPr>
        <p:spPr bwMode="auto">
          <a:xfrm>
            <a:off x="8616271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5" name="组合 284"/>
          <p:cNvGrpSpPr/>
          <p:nvPr/>
        </p:nvGrpSpPr>
        <p:grpSpPr>
          <a:xfrm>
            <a:off x="3022086" y="4980325"/>
            <a:ext cx="298485" cy="602319"/>
            <a:chOff x="1154113" y="4670425"/>
            <a:chExt cx="442913" cy="893762"/>
          </a:xfrm>
          <a:solidFill>
            <a:srgbClr val="FC621E"/>
          </a:solidFill>
        </p:grpSpPr>
        <p:sp>
          <p:nvSpPr>
            <p:cNvPr id="286" name="Freeform 171"/>
            <p:cNvSpPr>
              <a:spLocks noEditPoints="1"/>
            </p:cNvSpPr>
            <p:nvPr/>
          </p:nvSpPr>
          <p:spPr bwMode="auto">
            <a:xfrm>
              <a:off x="1154113" y="4959350"/>
              <a:ext cx="442913" cy="604837"/>
            </a:xfrm>
            <a:custGeom>
              <a:avLst/>
              <a:gdLst>
                <a:gd name="T0" fmla="*/ 129 w 158"/>
                <a:gd name="T1" fmla="*/ 216 h 216"/>
                <a:gd name="T2" fmla="*/ 29 w 158"/>
                <a:gd name="T3" fmla="*/ 216 h 216"/>
                <a:gd name="T4" fmla="*/ 0 w 158"/>
                <a:gd name="T5" fmla="*/ 187 h 216"/>
                <a:gd name="T6" fmla="*/ 0 w 158"/>
                <a:gd name="T7" fmla="*/ 29 h 216"/>
                <a:gd name="T8" fmla="*/ 29 w 158"/>
                <a:gd name="T9" fmla="*/ 0 h 216"/>
                <a:gd name="T10" fmla="*/ 129 w 158"/>
                <a:gd name="T11" fmla="*/ 0 h 216"/>
                <a:gd name="T12" fmla="*/ 158 w 158"/>
                <a:gd name="T13" fmla="*/ 29 h 216"/>
                <a:gd name="T14" fmla="*/ 158 w 158"/>
                <a:gd name="T15" fmla="*/ 187 h 216"/>
                <a:gd name="T16" fmla="*/ 129 w 158"/>
                <a:gd name="T17" fmla="*/ 216 h 216"/>
                <a:gd name="T18" fmla="*/ 29 w 158"/>
                <a:gd name="T19" fmla="*/ 10 h 216"/>
                <a:gd name="T20" fmla="*/ 9 w 158"/>
                <a:gd name="T21" fmla="*/ 29 h 216"/>
                <a:gd name="T22" fmla="*/ 9 w 158"/>
                <a:gd name="T23" fmla="*/ 187 h 216"/>
                <a:gd name="T24" fmla="*/ 29 w 158"/>
                <a:gd name="T25" fmla="*/ 207 h 216"/>
                <a:gd name="T26" fmla="*/ 129 w 158"/>
                <a:gd name="T27" fmla="*/ 207 h 216"/>
                <a:gd name="T28" fmla="*/ 149 w 158"/>
                <a:gd name="T29" fmla="*/ 187 h 216"/>
                <a:gd name="T30" fmla="*/ 149 w 158"/>
                <a:gd name="T31" fmla="*/ 29 h 216"/>
                <a:gd name="T32" fmla="*/ 129 w 158"/>
                <a:gd name="T33" fmla="*/ 10 h 216"/>
                <a:gd name="T34" fmla="*/ 29 w 158"/>
                <a:gd name="T35" fmla="*/ 1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16">
                  <a:moveTo>
                    <a:pt x="129" y="216"/>
                  </a:moveTo>
                  <a:cubicBezTo>
                    <a:pt x="29" y="216"/>
                    <a:pt x="29" y="216"/>
                    <a:pt x="29" y="216"/>
                  </a:cubicBezTo>
                  <a:cubicBezTo>
                    <a:pt x="13" y="216"/>
                    <a:pt x="0" y="203"/>
                    <a:pt x="0" y="18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45" y="0"/>
                    <a:pt x="158" y="13"/>
                    <a:pt x="158" y="29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8" y="203"/>
                    <a:pt x="145" y="216"/>
                    <a:pt x="129" y="216"/>
                  </a:cubicBezTo>
                  <a:close/>
                  <a:moveTo>
                    <a:pt x="29" y="10"/>
                  </a:moveTo>
                  <a:cubicBezTo>
                    <a:pt x="18" y="10"/>
                    <a:pt x="9" y="18"/>
                    <a:pt x="9" y="29"/>
                  </a:cubicBezTo>
                  <a:cubicBezTo>
                    <a:pt x="9" y="187"/>
                    <a:pt x="9" y="187"/>
                    <a:pt x="9" y="187"/>
                  </a:cubicBezTo>
                  <a:cubicBezTo>
                    <a:pt x="9" y="198"/>
                    <a:pt x="18" y="207"/>
                    <a:pt x="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40" y="207"/>
                    <a:pt x="149" y="198"/>
                    <a:pt x="149" y="18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18"/>
                    <a:pt x="140" y="10"/>
                    <a:pt x="129" y="10"/>
                  </a:cubicBez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172"/>
            <p:cNvSpPr>
              <a:spLocks noEditPoints="1"/>
            </p:cNvSpPr>
            <p:nvPr/>
          </p:nvSpPr>
          <p:spPr bwMode="auto">
            <a:xfrm>
              <a:off x="1198563" y="4860925"/>
              <a:ext cx="354013" cy="125412"/>
            </a:xfrm>
            <a:custGeom>
              <a:avLst/>
              <a:gdLst>
                <a:gd name="T0" fmla="*/ 104 w 126"/>
                <a:gd name="T1" fmla="*/ 45 h 45"/>
                <a:gd name="T2" fmla="*/ 22 w 126"/>
                <a:gd name="T3" fmla="*/ 45 h 45"/>
                <a:gd name="T4" fmla="*/ 0 w 126"/>
                <a:gd name="T5" fmla="*/ 22 h 45"/>
                <a:gd name="T6" fmla="*/ 22 w 126"/>
                <a:gd name="T7" fmla="*/ 0 h 45"/>
                <a:gd name="T8" fmla="*/ 104 w 126"/>
                <a:gd name="T9" fmla="*/ 0 h 45"/>
                <a:gd name="T10" fmla="*/ 126 w 126"/>
                <a:gd name="T11" fmla="*/ 22 h 45"/>
                <a:gd name="T12" fmla="*/ 104 w 126"/>
                <a:gd name="T13" fmla="*/ 45 h 45"/>
                <a:gd name="T14" fmla="*/ 22 w 126"/>
                <a:gd name="T15" fmla="*/ 9 h 45"/>
                <a:gd name="T16" fmla="*/ 9 w 126"/>
                <a:gd name="T17" fmla="*/ 22 h 45"/>
                <a:gd name="T18" fmla="*/ 22 w 126"/>
                <a:gd name="T19" fmla="*/ 35 h 45"/>
                <a:gd name="T20" fmla="*/ 104 w 126"/>
                <a:gd name="T21" fmla="*/ 35 h 45"/>
                <a:gd name="T22" fmla="*/ 117 w 126"/>
                <a:gd name="T23" fmla="*/ 22 h 45"/>
                <a:gd name="T24" fmla="*/ 104 w 126"/>
                <a:gd name="T25" fmla="*/ 9 h 45"/>
                <a:gd name="T26" fmla="*/ 22 w 126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45">
                  <a:moveTo>
                    <a:pt x="104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6" y="0"/>
                    <a:pt x="126" y="10"/>
                    <a:pt x="126" y="22"/>
                  </a:cubicBezTo>
                  <a:cubicBezTo>
                    <a:pt x="126" y="35"/>
                    <a:pt x="116" y="45"/>
                    <a:pt x="104" y="45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11" y="35"/>
                    <a:pt x="117" y="29"/>
                    <a:pt x="117" y="22"/>
                  </a:cubicBezTo>
                  <a:cubicBezTo>
                    <a:pt x="117" y="15"/>
                    <a:pt x="111" y="9"/>
                    <a:pt x="104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173"/>
            <p:cNvSpPr>
              <a:spLocks noEditPoints="1"/>
            </p:cNvSpPr>
            <p:nvPr/>
          </p:nvSpPr>
          <p:spPr bwMode="auto">
            <a:xfrm>
              <a:off x="1263650" y="4670425"/>
              <a:ext cx="223838" cy="215900"/>
            </a:xfrm>
            <a:custGeom>
              <a:avLst/>
              <a:gdLst>
                <a:gd name="T0" fmla="*/ 75 w 80"/>
                <a:gd name="T1" fmla="*/ 77 h 77"/>
                <a:gd name="T2" fmla="*/ 5 w 80"/>
                <a:gd name="T3" fmla="*/ 77 h 77"/>
                <a:gd name="T4" fmla="*/ 1 w 80"/>
                <a:gd name="T5" fmla="*/ 73 h 77"/>
                <a:gd name="T6" fmla="*/ 3 w 80"/>
                <a:gd name="T7" fmla="*/ 68 h 77"/>
                <a:gd name="T8" fmla="*/ 14 w 80"/>
                <a:gd name="T9" fmla="*/ 38 h 77"/>
                <a:gd name="T10" fmla="*/ 13 w 80"/>
                <a:gd name="T11" fmla="*/ 37 h 77"/>
                <a:gd name="T12" fmla="*/ 12 w 80"/>
                <a:gd name="T13" fmla="*/ 28 h 77"/>
                <a:gd name="T14" fmla="*/ 40 w 80"/>
                <a:gd name="T15" fmla="*/ 0 h 77"/>
                <a:gd name="T16" fmla="*/ 68 w 80"/>
                <a:gd name="T17" fmla="*/ 28 h 77"/>
                <a:gd name="T18" fmla="*/ 67 w 80"/>
                <a:gd name="T19" fmla="*/ 37 h 77"/>
                <a:gd name="T20" fmla="*/ 67 w 80"/>
                <a:gd name="T21" fmla="*/ 38 h 77"/>
                <a:gd name="T22" fmla="*/ 77 w 80"/>
                <a:gd name="T23" fmla="*/ 68 h 77"/>
                <a:gd name="T24" fmla="*/ 80 w 80"/>
                <a:gd name="T25" fmla="*/ 73 h 77"/>
                <a:gd name="T26" fmla="*/ 75 w 80"/>
                <a:gd name="T27" fmla="*/ 77 h 77"/>
                <a:gd name="T28" fmla="*/ 19 w 80"/>
                <a:gd name="T29" fmla="*/ 68 h 77"/>
                <a:gd name="T30" fmla="*/ 62 w 80"/>
                <a:gd name="T31" fmla="*/ 68 h 77"/>
                <a:gd name="T32" fmla="*/ 58 w 80"/>
                <a:gd name="T33" fmla="*/ 35 h 77"/>
                <a:gd name="T34" fmla="*/ 59 w 80"/>
                <a:gd name="T35" fmla="*/ 28 h 77"/>
                <a:gd name="T36" fmla="*/ 40 w 80"/>
                <a:gd name="T37" fmla="*/ 9 h 77"/>
                <a:gd name="T38" fmla="*/ 22 w 80"/>
                <a:gd name="T39" fmla="*/ 28 h 77"/>
                <a:gd name="T40" fmla="*/ 22 w 80"/>
                <a:gd name="T41" fmla="*/ 35 h 77"/>
                <a:gd name="T42" fmla="*/ 19 w 80"/>
                <a:gd name="T43" fmla="*/ 68 h 77"/>
                <a:gd name="T44" fmla="*/ 63 w 80"/>
                <a:gd name="T45" fmla="*/ 36 h 77"/>
                <a:gd name="T46" fmla="*/ 63 w 80"/>
                <a:gd name="T47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77">
                  <a:moveTo>
                    <a:pt x="75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3" y="77"/>
                    <a:pt x="1" y="76"/>
                    <a:pt x="1" y="73"/>
                  </a:cubicBezTo>
                  <a:cubicBezTo>
                    <a:pt x="0" y="71"/>
                    <a:pt x="1" y="69"/>
                    <a:pt x="3" y="68"/>
                  </a:cubicBezTo>
                  <a:cubicBezTo>
                    <a:pt x="5" y="68"/>
                    <a:pt x="22" y="60"/>
                    <a:pt x="14" y="38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6"/>
                    <a:pt x="12" y="31"/>
                    <a:pt x="12" y="28"/>
                  </a:cubicBezTo>
                  <a:cubicBezTo>
                    <a:pt x="12" y="13"/>
                    <a:pt x="25" y="0"/>
                    <a:pt x="40" y="0"/>
                  </a:cubicBezTo>
                  <a:cubicBezTo>
                    <a:pt x="56" y="0"/>
                    <a:pt x="68" y="13"/>
                    <a:pt x="68" y="28"/>
                  </a:cubicBezTo>
                  <a:cubicBezTo>
                    <a:pt x="68" y="31"/>
                    <a:pt x="67" y="36"/>
                    <a:pt x="67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58" y="61"/>
                    <a:pt x="76" y="68"/>
                    <a:pt x="77" y="68"/>
                  </a:cubicBezTo>
                  <a:cubicBezTo>
                    <a:pt x="79" y="69"/>
                    <a:pt x="80" y="71"/>
                    <a:pt x="80" y="73"/>
                  </a:cubicBezTo>
                  <a:cubicBezTo>
                    <a:pt x="80" y="76"/>
                    <a:pt x="78" y="77"/>
                    <a:pt x="75" y="77"/>
                  </a:cubicBezTo>
                  <a:close/>
                  <a:moveTo>
                    <a:pt x="19" y="68"/>
                  </a:moveTo>
                  <a:cubicBezTo>
                    <a:pt x="62" y="68"/>
                    <a:pt x="62" y="68"/>
                    <a:pt x="62" y="68"/>
                  </a:cubicBezTo>
                  <a:cubicBezTo>
                    <a:pt x="56" y="61"/>
                    <a:pt x="53" y="50"/>
                    <a:pt x="58" y="35"/>
                  </a:cubicBezTo>
                  <a:cubicBezTo>
                    <a:pt x="58" y="33"/>
                    <a:pt x="59" y="30"/>
                    <a:pt x="59" y="28"/>
                  </a:cubicBezTo>
                  <a:cubicBezTo>
                    <a:pt x="59" y="18"/>
                    <a:pt x="51" y="9"/>
                    <a:pt x="40" y="9"/>
                  </a:cubicBezTo>
                  <a:cubicBezTo>
                    <a:pt x="30" y="9"/>
                    <a:pt x="22" y="18"/>
                    <a:pt x="22" y="28"/>
                  </a:cubicBezTo>
                  <a:cubicBezTo>
                    <a:pt x="22" y="30"/>
                    <a:pt x="22" y="33"/>
                    <a:pt x="22" y="35"/>
                  </a:cubicBezTo>
                  <a:cubicBezTo>
                    <a:pt x="28" y="50"/>
                    <a:pt x="25" y="61"/>
                    <a:pt x="19" y="68"/>
                  </a:cubicBezTo>
                  <a:close/>
                  <a:moveTo>
                    <a:pt x="63" y="36"/>
                  </a:moveTo>
                  <a:cubicBezTo>
                    <a:pt x="63" y="36"/>
                    <a:pt x="63" y="36"/>
                    <a:pt x="6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174"/>
            <p:cNvSpPr/>
            <p:nvPr/>
          </p:nvSpPr>
          <p:spPr bwMode="auto">
            <a:xfrm>
              <a:off x="1154113" y="5059363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3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175"/>
            <p:cNvSpPr/>
            <p:nvPr/>
          </p:nvSpPr>
          <p:spPr bwMode="auto">
            <a:xfrm>
              <a:off x="1154113" y="5197475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5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5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176"/>
            <p:cNvSpPr/>
            <p:nvPr/>
          </p:nvSpPr>
          <p:spPr bwMode="auto">
            <a:xfrm>
              <a:off x="1154113" y="5334000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4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4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177"/>
            <p:cNvSpPr/>
            <p:nvPr/>
          </p:nvSpPr>
          <p:spPr bwMode="auto">
            <a:xfrm>
              <a:off x="1154113" y="5468938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178"/>
            <p:cNvSpPr/>
            <p:nvPr/>
          </p:nvSpPr>
          <p:spPr bwMode="auto">
            <a:xfrm>
              <a:off x="1154113" y="512762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179"/>
            <p:cNvSpPr/>
            <p:nvPr/>
          </p:nvSpPr>
          <p:spPr bwMode="auto">
            <a:xfrm>
              <a:off x="1154113" y="5264150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180"/>
            <p:cNvSpPr/>
            <p:nvPr/>
          </p:nvSpPr>
          <p:spPr bwMode="auto">
            <a:xfrm>
              <a:off x="1154113" y="5402263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96" name="Freeform 181"/>
          <p:cNvSpPr>
            <a:spLocks noEditPoints="1"/>
          </p:cNvSpPr>
          <p:nvPr/>
        </p:nvSpPr>
        <p:spPr bwMode="auto">
          <a:xfrm>
            <a:off x="2738579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7" name="组合 296"/>
          <p:cNvGrpSpPr/>
          <p:nvPr/>
        </p:nvGrpSpPr>
        <p:grpSpPr>
          <a:xfrm>
            <a:off x="4079087" y="5010281"/>
            <a:ext cx="500684" cy="603389"/>
            <a:chOff x="2722563" y="4714875"/>
            <a:chExt cx="742950" cy="895350"/>
          </a:xfrm>
          <a:solidFill>
            <a:srgbClr val="FC621E"/>
          </a:solidFill>
        </p:grpSpPr>
        <p:sp>
          <p:nvSpPr>
            <p:cNvPr id="298" name="Freeform 182"/>
            <p:cNvSpPr>
              <a:spLocks noEditPoints="1"/>
            </p:cNvSpPr>
            <p:nvPr/>
          </p:nvSpPr>
          <p:spPr bwMode="auto">
            <a:xfrm>
              <a:off x="2847975" y="4714875"/>
              <a:ext cx="617538" cy="895350"/>
            </a:xfrm>
            <a:custGeom>
              <a:avLst/>
              <a:gdLst>
                <a:gd name="T0" fmla="*/ 191 w 220"/>
                <a:gd name="T1" fmla="*/ 319 h 319"/>
                <a:gd name="T2" fmla="*/ 28 w 220"/>
                <a:gd name="T3" fmla="*/ 319 h 319"/>
                <a:gd name="T4" fmla="*/ 0 w 220"/>
                <a:gd name="T5" fmla="*/ 290 h 319"/>
                <a:gd name="T6" fmla="*/ 0 w 220"/>
                <a:gd name="T7" fmla="*/ 28 h 319"/>
                <a:gd name="T8" fmla="*/ 28 w 220"/>
                <a:gd name="T9" fmla="*/ 0 h 319"/>
                <a:gd name="T10" fmla="*/ 191 w 220"/>
                <a:gd name="T11" fmla="*/ 0 h 319"/>
                <a:gd name="T12" fmla="*/ 220 w 220"/>
                <a:gd name="T13" fmla="*/ 28 h 319"/>
                <a:gd name="T14" fmla="*/ 220 w 220"/>
                <a:gd name="T15" fmla="*/ 290 h 319"/>
                <a:gd name="T16" fmla="*/ 191 w 220"/>
                <a:gd name="T17" fmla="*/ 319 h 319"/>
                <a:gd name="T18" fmla="*/ 28 w 220"/>
                <a:gd name="T19" fmla="*/ 9 h 319"/>
                <a:gd name="T20" fmla="*/ 9 w 220"/>
                <a:gd name="T21" fmla="*/ 28 h 319"/>
                <a:gd name="T22" fmla="*/ 9 w 220"/>
                <a:gd name="T23" fmla="*/ 290 h 319"/>
                <a:gd name="T24" fmla="*/ 28 w 220"/>
                <a:gd name="T25" fmla="*/ 309 h 319"/>
                <a:gd name="T26" fmla="*/ 191 w 220"/>
                <a:gd name="T27" fmla="*/ 309 h 319"/>
                <a:gd name="T28" fmla="*/ 211 w 220"/>
                <a:gd name="T29" fmla="*/ 290 h 319"/>
                <a:gd name="T30" fmla="*/ 211 w 220"/>
                <a:gd name="T31" fmla="*/ 28 h 319"/>
                <a:gd name="T32" fmla="*/ 191 w 220"/>
                <a:gd name="T33" fmla="*/ 9 h 319"/>
                <a:gd name="T34" fmla="*/ 28 w 220"/>
                <a:gd name="T35" fmla="*/ 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319">
                  <a:moveTo>
                    <a:pt x="191" y="319"/>
                  </a:moveTo>
                  <a:cubicBezTo>
                    <a:pt x="28" y="319"/>
                    <a:pt x="28" y="319"/>
                    <a:pt x="28" y="319"/>
                  </a:cubicBezTo>
                  <a:cubicBezTo>
                    <a:pt x="13" y="319"/>
                    <a:pt x="0" y="306"/>
                    <a:pt x="0" y="29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2"/>
                    <a:pt x="220" y="28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20" y="306"/>
                    <a:pt x="207" y="319"/>
                    <a:pt x="191" y="319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9" y="301"/>
                    <a:pt x="18" y="309"/>
                    <a:pt x="28" y="309"/>
                  </a:cubicBezTo>
                  <a:cubicBezTo>
                    <a:pt x="191" y="309"/>
                    <a:pt x="191" y="309"/>
                    <a:pt x="191" y="309"/>
                  </a:cubicBezTo>
                  <a:cubicBezTo>
                    <a:pt x="202" y="309"/>
                    <a:pt x="211" y="301"/>
                    <a:pt x="211" y="290"/>
                  </a:cubicBezTo>
                  <a:cubicBezTo>
                    <a:pt x="211" y="28"/>
                    <a:pt x="211" y="28"/>
                    <a:pt x="211" y="28"/>
                  </a:cubicBezTo>
                  <a:cubicBezTo>
                    <a:pt x="211" y="17"/>
                    <a:pt x="202" y="9"/>
                    <a:pt x="191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183"/>
            <p:cNvSpPr/>
            <p:nvPr/>
          </p:nvSpPr>
          <p:spPr bwMode="auto">
            <a:xfrm>
              <a:off x="2722563" y="4714875"/>
              <a:ext cx="201613" cy="895350"/>
            </a:xfrm>
            <a:custGeom>
              <a:avLst/>
              <a:gdLst>
                <a:gd name="T0" fmla="*/ 68 w 72"/>
                <a:gd name="T1" fmla="*/ 319 h 319"/>
                <a:gd name="T2" fmla="*/ 22 w 72"/>
                <a:gd name="T3" fmla="*/ 319 h 319"/>
                <a:gd name="T4" fmla="*/ 0 w 72"/>
                <a:gd name="T5" fmla="*/ 296 h 319"/>
                <a:gd name="T6" fmla="*/ 0 w 72"/>
                <a:gd name="T7" fmla="*/ 22 h 319"/>
                <a:gd name="T8" fmla="*/ 22 w 72"/>
                <a:gd name="T9" fmla="*/ 0 h 319"/>
                <a:gd name="T10" fmla="*/ 68 w 72"/>
                <a:gd name="T11" fmla="*/ 0 h 319"/>
                <a:gd name="T12" fmla="*/ 72 w 72"/>
                <a:gd name="T13" fmla="*/ 4 h 319"/>
                <a:gd name="T14" fmla="*/ 68 w 72"/>
                <a:gd name="T15" fmla="*/ 9 h 319"/>
                <a:gd name="T16" fmla="*/ 22 w 72"/>
                <a:gd name="T17" fmla="*/ 9 h 319"/>
                <a:gd name="T18" fmla="*/ 9 w 72"/>
                <a:gd name="T19" fmla="*/ 22 h 319"/>
                <a:gd name="T20" fmla="*/ 9 w 72"/>
                <a:gd name="T21" fmla="*/ 296 h 319"/>
                <a:gd name="T22" fmla="*/ 22 w 72"/>
                <a:gd name="T23" fmla="*/ 309 h 319"/>
                <a:gd name="T24" fmla="*/ 68 w 72"/>
                <a:gd name="T25" fmla="*/ 309 h 319"/>
                <a:gd name="T26" fmla="*/ 72 w 72"/>
                <a:gd name="T27" fmla="*/ 314 h 319"/>
                <a:gd name="T28" fmla="*/ 68 w 72"/>
                <a:gd name="T29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319">
                  <a:moveTo>
                    <a:pt x="68" y="319"/>
                  </a:moveTo>
                  <a:cubicBezTo>
                    <a:pt x="22" y="319"/>
                    <a:pt x="22" y="319"/>
                    <a:pt x="22" y="319"/>
                  </a:cubicBezTo>
                  <a:cubicBezTo>
                    <a:pt x="10" y="319"/>
                    <a:pt x="0" y="309"/>
                    <a:pt x="0" y="29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"/>
                    <a:pt x="70" y="9"/>
                    <a:pt x="6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9" y="303"/>
                    <a:pt x="15" y="309"/>
                    <a:pt x="22" y="309"/>
                  </a:cubicBezTo>
                  <a:cubicBezTo>
                    <a:pt x="68" y="309"/>
                    <a:pt x="68" y="309"/>
                    <a:pt x="68" y="309"/>
                  </a:cubicBezTo>
                  <a:cubicBezTo>
                    <a:pt x="70" y="309"/>
                    <a:pt x="72" y="311"/>
                    <a:pt x="72" y="314"/>
                  </a:cubicBezTo>
                  <a:cubicBezTo>
                    <a:pt x="72" y="317"/>
                    <a:pt x="70" y="319"/>
                    <a:pt x="68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184"/>
            <p:cNvSpPr/>
            <p:nvPr/>
          </p:nvSpPr>
          <p:spPr bwMode="auto">
            <a:xfrm>
              <a:off x="2722563" y="4824413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5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5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185"/>
            <p:cNvSpPr/>
            <p:nvPr/>
          </p:nvSpPr>
          <p:spPr bwMode="auto">
            <a:xfrm>
              <a:off x="2722563" y="49022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3"/>
                    <a:pt x="54" y="5"/>
                  </a:cubicBezTo>
                  <a:cubicBezTo>
                    <a:pt x="54" y="8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186"/>
            <p:cNvSpPr/>
            <p:nvPr/>
          </p:nvSpPr>
          <p:spPr bwMode="auto">
            <a:xfrm>
              <a:off x="2722563" y="5407025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4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4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4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87"/>
            <p:cNvSpPr/>
            <p:nvPr/>
          </p:nvSpPr>
          <p:spPr bwMode="auto">
            <a:xfrm>
              <a:off x="2722563" y="54864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188"/>
            <p:cNvSpPr>
              <a:spLocks noEditPoints="1"/>
            </p:cNvSpPr>
            <p:nvPr/>
          </p:nvSpPr>
          <p:spPr bwMode="auto">
            <a:xfrm>
              <a:off x="3084513" y="4919663"/>
              <a:ext cx="128588" cy="153987"/>
            </a:xfrm>
            <a:custGeom>
              <a:avLst/>
              <a:gdLst>
                <a:gd name="T0" fmla="*/ 46 w 46"/>
                <a:gd name="T1" fmla="*/ 49 h 55"/>
                <a:gd name="T2" fmla="*/ 44 w 46"/>
                <a:gd name="T3" fmla="*/ 54 h 55"/>
                <a:gd name="T4" fmla="*/ 39 w 46"/>
                <a:gd name="T5" fmla="*/ 52 h 55"/>
                <a:gd name="T6" fmla="*/ 34 w 46"/>
                <a:gd name="T7" fmla="*/ 40 h 55"/>
                <a:gd name="T8" fmla="*/ 12 w 46"/>
                <a:gd name="T9" fmla="*/ 40 h 55"/>
                <a:gd name="T10" fmla="*/ 7 w 46"/>
                <a:gd name="T11" fmla="*/ 52 h 55"/>
                <a:gd name="T12" fmla="*/ 2 w 46"/>
                <a:gd name="T13" fmla="*/ 54 h 55"/>
                <a:gd name="T14" fmla="*/ 0 w 46"/>
                <a:gd name="T15" fmla="*/ 49 h 55"/>
                <a:gd name="T16" fmla="*/ 18 w 46"/>
                <a:gd name="T17" fmla="*/ 3 h 55"/>
                <a:gd name="T18" fmla="*/ 23 w 46"/>
                <a:gd name="T19" fmla="*/ 0 h 55"/>
                <a:gd name="T20" fmla="*/ 23 w 46"/>
                <a:gd name="T21" fmla="*/ 0 h 55"/>
                <a:gd name="T22" fmla="*/ 28 w 46"/>
                <a:gd name="T23" fmla="*/ 3 h 55"/>
                <a:gd name="T24" fmla="*/ 46 w 46"/>
                <a:gd name="T25" fmla="*/ 49 h 55"/>
                <a:gd name="T26" fmla="*/ 32 w 46"/>
                <a:gd name="T27" fmla="*/ 34 h 55"/>
                <a:gd name="T28" fmla="*/ 23 w 46"/>
                <a:gd name="T29" fmla="*/ 8 h 55"/>
                <a:gd name="T30" fmla="*/ 14 w 46"/>
                <a:gd name="T31" fmla="*/ 34 h 55"/>
                <a:gd name="T32" fmla="*/ 32 w 46"/>
                <a:gd name="T33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5">
                  <a:moveTo>
                    <a:pt x="46" y="49"/>
                  </a:moveTo>
                  <a:cubicBezTo>
                    <a:pt x="46" y="51"/>
                    <a:pt x="46" y="53"/>
                    <a:pt x="44" y="54"/>
                  </a:cubicBezTo>
                  <a:cubicBezTo>
                    <a:pt x="42" y="55"/>
                    <a:pt x="40" y="54"/>
                    <a:pt x="39" y="5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4" y="55"/>
                    <a:pt x="2" y="54"/>
                  </a:cubicBezTo>
                  <a:cubicBezTo>
                    <a:pt x="0" y="53"/>
                    <a:pt x="0" y="51"/>
                    <a:pt x="0" y="4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7" y="1"/>
                    <a:pt x="28" y="3"/>
                  </a:cubicBezTo>
                  <a:lnTo>
                    <a:pt x="46" y="49"/>
                  </a:lnTo>
                  <a:close/>
                  <a:moveTo>
                    <a:pt x="32" y="34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14" y="34"/>
                    <a:pt x="14" y="34"/>
                    <a:pt x="14" y="34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189"/>
            <p:cNvSpPr>
              <a:spLocks noEditPoints="1"/>
            </p:cNvSpPr>
            <p:nvPr/>
          </p:nvSpPr>
          <p:spPr bwMode="auto">
            <a:xfrm>
              <a:off x="3078163" y="4913313"/>
              <a:ext cx="139700" cy="166687"/>
            </a:xfrm>
            <a:custGeom>
              <a:avLst/>
              <a:gdLst>
                <a:gd name="T0" fmla="*/ 6 w 50"/>
                <a:gd name="T1" fmla="*/ 58 h 59"/>
                <a:gd name="T2" fmla="*/ 4 w 50"/>
                <a:gd name="T3" fmla="*/ 58 h 59"/>
                <a:gd name="T4" fmla="*/ 1 w 50"/>
                <a:gd name="T5" fmla="*/ 50 h 59"/>
                <a:gd name="T6" fmla="*/ 18 w 50"/>
                <a:gd name="T7" fmla="*/ 4 h 59"/>
                <a:gd name="T8" fmla="*/ 25 w 50"/>
                <a:gd name="T9" fmla="*/ 0 h 59"/>
                <a:gd name="T10" fmla="*/ 25 w 50"/>
                <a:gd name="T11" fmla="*/ 0 h 59"/>
                <a:gd name="T12" fmla="*/ 32 w 50"/>
                <a:gd name="T13" fmla="*/ 4 h 59"/>
                <a:gd name="T14" fmla="*/ 49 w 50"/>
                <a:gd name="T15" fmla="*/ 50 h 59"/>
                <a:gd name="T16" fmla="*/ 46 w 50"/>
                <a:gd name="T17" fmla="*/ 58 h 59"/>
                <a:gd name="T18" fmla="*/ 39 w 50"/>
                <a:gd name="T19" fmla="*/ 54 h 59"/>
                <a:gd name="T20" fmla="*/ 35 w 50"/>
                <a:gd name="T21" fmla="*/ 44 h 59"/>
                <a:gd name="T22" fmla="*/ 15 w 50"/>
                <a:gd name="T23" fmla="*/ 44 h 59"/>
                <a:gd name="T24" fmla="*/ 11 w 50"/>
                <a:gd name="T25" fmla="*/ 54 h 59"/>
                <a:gd name="T26" fmla="*/ 6 w 50"/>
                <a:gd name="T27" fmla="*/ 58 h 59"/>
                <a:gd name="T28" fmla="*/ 25 w 50"/>
                <a:gd name="T29" fmla="*/ 3 h 59"/>
                <a:gd name="T30" fmla="*/ 21 w 50"/>
                <a:gd name="T31" fmla="*/ 6 h 59"/>
                <a:gd name="T32" fmla="*/ 4 w 50"/>
                <a:gd name="T33" fmla="*/ 52 h 59"/>
                <a:gd name="T34" fmla="*/ 5 w 50"/>
                <a:gd name="T35" fmla="*/ 54 h 59"/>
                <a:gd name="T36" fmla="*/ 7 w 50"/>
                <a:gd name="T37" fmla="*/ 53 h 59"/>
                <a:gd name="T38" fmla="*/ 12 w 50"/>
                <a:gd name="T39" fmla="*/ 40 h 59"/>
                <a:gd name="T40" fmla="*/ 38 w 50"/>
                <a:gd name="T41" fmla="*/ 40 h 59"/>
                <a:gd name="T42" fmla="*/ 43 w 50"/>
                <a:gd name="T43" fmla="*/ 53 h 59"/>
                <a:gd name="T44" fmla="*/ 45 w 50"/>
                <a:gd name="T45" fmla="*/ 54 h 59"/>
                <a:gd name="T46" fmla="*/ 46 w 50"/>
                <a:gd name="T47" fmla="*/ 53 h 59"/>
                <a:gd name="T48" fmla="*/ 46 w 50"/>
                <a:gd name="T49" fmla="*/ 52 h 59"/>
                <a:gd name="T50" fmla="*/ 46 w 50"/>
                <a:gd name="T51" fmla="*/ 52 h 59"/>
                <a:gd name="T52" fmla="*/ 28 w 50"/>
                <a:gd name="T53" fmla="*/ 6 h 59"/>
                <a:gd name="T54" fmla="*/ 25 w 50"/>
                <a:gd name="T55" fmla="*/ 3 h 59"/>
                <a:gd name="T56" fmla="*/ 36 w 50"/>
                <a:gd name="T57" fmla="*/ 37 h 59"/>
                <a:gd name="T58" fmla="*/ 14 w 50"/>
                <a:gd name="T59" fmla="*/ 37 h 59"/>
                <a:gd name="T60" fmla="*/ 25 w 50"/>
                <a:gd name="T61" fmla="*/ 5 h 59"/>
                <a:gd name="T62" fmla="*/ 36 w 50"/>
                <a:gd name="T63" fmla="*/ 37 h 59"/>
                <a:gd name="T64" fmla="*/ 19 w 50"/>
                <a:gd name="T65" fmla="*/ 34 h 59"/>
                <a:gd name="T66" fmla="*/ 31 w 50"/>
                <a:gd name="T67" fmla="*/ 34 h 59"/>
                <a:gd name="T68" fmla="*/ 25 w 50"/>
                <a:gd name="T69" fmla="*/ 16 h 59"/>
                <a:gd name="T70" fmla="*/ 19 w 50"/>
                <a:gd name="T7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6" y="58"/>
                  </a:moveTo>
                  <a:cubicBezTo>
                    <a:pt x="5" y="58"/>
                    <a:pt x="4" y="58"/>
                    <a:pt x="4" y="58"/>
                  </a:cubicBezTo>
                  <a:cubicBezTo>
                    <a:pt x="1" y="56"/>
                    <a:pt x="0" y="53"/>
                    <a:pt x="1" y="5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2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1"/>
                    <a:pt x="32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53"/>
                    <a:pt x="49" y="56"/>
                    <a:pt x="46" y="58"/>
                  </a:cubicBezTo>
                  <a:cubicBezTo>
                    <a:pt x="43" y="59"/>
                    <a:pt x="40" y="57"/>
                    <a:pt x="39" y="5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7"/>
                    <a:pt x="8" y="58"/>
                    <a:pt x="6" y="58"/>
                  </a:cubicBezTo>
                  <a:close/>
                  <a:moveTo>
                    <a:pt x="25" y="3"/>
                  </a:moveTo>
                  <a:cubicBezTo>
                    <a:pt x="23" y="3"/>
                    <a:pt x="22" y="4"/>
                    <a:pt x="21" y="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5" y="54"/>
                  </a:cubicBezTo>
                  <a:cubicBezTo>
                    <a:pt x="6" y="55"/>
                    <a:pt x="7" y="54"/>
                    <a:pt x="7" y="5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4"/>
                    <a:pt x="44" y="55"/>
                    <a:pt x="45" y="54"/>
                  </a:cubicBezTo>
                  <a:cubicBezTo>
                    <a:pt x="45" y="54"/>
                    <a:pt x="46" y="54"/>
                    <a:pt x="46" y="53"/>
                  </a:cubicBezTo>
                  <a:cubicBezTo>
                    <a:pt x="46" y="53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lose/>
                  <a:moveTo>
                    <a:pt x="36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25" y="5"/>
                    <a:pt x="25" y="5"/>
                    <a:pt x="25" y="5"/>
                  </a:cubicBezTo>
                  <a:lnTo>
                    <a:pt x="36" y="37"/>
                  </a:lnTo>
                  <a:close/>
                  <a:moveTo>
                    <a:pt x="19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1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190"/>
            <p:cNvSpPr>
              <a:spLocks noEditPoints="1"/>
            </p:cNvSpPr>
            <p:nvPr/>
          </p:nvSpPr>
          <p:spPr bwMode="auto">
            <a:xfrm>
              <a:off x="3022600" y="5095875"/>
              <a:ext cx="103188" cy="152400"/>
            </a:xfrm>
            <a:custGeom>
              <a:avLst/>
              <a:gdLst>
                <a:gd name="T0" fmla="*/ 3 w 37"/>
                <a:gd name="T1" fmla="*/ 54 h 54"/>
                <a:gd name="T2" fmla="*/ 0 w 37"/>
                <a:gd name="T3" fmla="*/ 51 h 54"/>
                <a:gd name="T4" fmla="*/ 0 w 37"/>
                <a:gd name="T5" fmla="*/ 3 h 54"/>
                <a:gd name="T6" fmla="*/ 3 w 37"/>
                <a:gd name="T7" fmla="*/ 0 h 54"/>
                <a:gd name="T8" fmla="*/ 20 w 37"/>
                <a:gd name="T9" fmla="*/ 0 h 54"/>
                <a:gd name="T10" fmla="*/ 34 w 37"/>
                <a:gd name="T11" fmla="*/ 14 h 54"/>
                <a:gd name="T12" fmla="*/ 28 w 37"/>
                <a:gd name="T13" fmla="*/ 25 h 54"/>
                <a:gd name="T14" fmla="*/ 37 w 37"/>
                <a:gd name="T15" fmla="*/ 38 h 54"/>
                <a:gd name="T16" fmla="*/ 22 w 37"/>
                <a:gd name="T17" fmla="*/ 54 h 54"/>
                <a:gd name="T18" fmla="*/ 3 w 37"/>
                <a:gd name="T19" fmla="*/ 54 h 54"/>
                <a:gd name="T20" fmla="*/ 20 w 37"/>
                <a:gd name="T21" fmla="*/ 22 h 54"/>
                <a:gd name="T22" fmla="*/ 27 w 37"/>
                <a:gd name="T23" fmla="*/ 14 h 54"/>
                <a:gd name="T24" fmla="*/ 19 w 37"/>
                <a:gd name="T25" fmla="*/ 7 h 54"/>
                <a:gd name="T26" fmla="*/ 7 w 37"/>
                <a:gd name="T27" fmla="*/ 7 h 54"/>
                <a:gd name="T28" fmla="*/ 7 w 37"/>
                <a:gd name="T29" fmla="*/ 22 h 54"/>
                <a:gd name="T30" fmla="*/ 20 w 37"/>
                <a:gd name="T31" fmla="*/ 22 h 54"/>
                <a:gd name="T32" fmla="*/ 7 w 37"/>
                <a:gd name="T33" fmla="*/ 29 h 54"/>
                <a:gd name="T34" fmla="*/ 7 w 37"/>
                <a:gd name="T35" fmla="*/ 47 h 54"/>
                <a:gd name="T36" fmla="*/ 21 w 37"/>
                <a:gd name="T37" fmla="*/ 47 h 54"/>
                <a:gd name="T38" fmla="*/ 30 w 37"/>
                <a:gd name="T39" fmla="*/ 38 h 54"/>
                <a:gd name="T40" fmla="*/ 21 w 37"/>
                <a:gd name="T41" fmla="*/ 29 h 54"/>
                <a:gd name="T42" fmla="*/ 7 w 37"/>
                <a:gd name="T4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54">
                  <a:moveTo>
                    <a:pt x="3" y="54"/>
                  </a:moveTo>
                  <a:cubicBezTo>
                    <a:pt x="1" y="54"/>
                    <a:pt x="0" y="52"/>
                    <a:pt x="0" y="5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9" y="0"/>
                    <a:pt x="34" y="5"/>
                    <a:pt x="34" y="14"/>
                  </a:cubicBezTo>
                  <a:cubicBezTo>
                    <a:pt x="34" y="18"/>
                    <a:pt x="33" y="23"/>
                    <a:pt x="28" y="25"/>
                  </a:cubicBezTo>
                  <a:cubicBezTo>
                    <a:pt x="34" y="26"/>
                    <a:pt x="37" y="33"/>
                    <a:pt x="37" y="38"/>
                  </a:cubicBezTo>
                  <a:cubicBezTo>
                    <a:pt x="37" y="46"/>
                    <a:pt x="32" y="54"/>
                    <a:pt x="22" y="54"/>
                  </a:cubicBezTo>
                  <a:lnTo>
                    <a:pt x="3" y="54"/>
                  </a:lnTo>
                  <a:close/>
                  <a:moveTo>
                    <a:pt x="20" y="22"/>
                  </a:moveTo>
                  <a:cubicBezTo>
                    <a:pt x="25" y="22"/>
                    <a:pt x="27" y="18"/>
                    <a:pt x="27" y="14"/>
                  </a:cubicBezTo>
                  <a:cubicBezTo>
                    <a:pt x="27" y="9"/>
                    <a:pt x="24" y="7"/>
                    <a:pt x="1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20" y="22"/>
                  </a:lnTo>
                  <a:close/>
                  <a:moveTo>
                    <a:pt x="7" y="29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7" y="47"/>
                    <a:pt x="30" y="43"/>
                    <a:pt x="30" y="38"/>
                  </a:cubicBezTo>
                  <a:cubicBezTo>
                    <a:pt x="30" y="34"/>
                    <a:pt x="27" y="29"/>
                    <a:pt x="21" y="29"/>
                  </a:cubicBezTo>
                  <a:lnTo>
                    <a:pt x="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191"/>
            <p:cNvSpPr>
              <a:spLocks noEditPoints="1"/>
            </p:cNvSpPr>
            <p:nvPr/>
          </p:nvSpPr>
          <p:spPr bwMode="auto">
            <a:xfrm>
              <a:off x="3016250" y="5091113"/>
              <a:ext cx="115888" cy="158750"/>
            </a:xfrm>
            <a:custGeom>
              <a:avLst/>
              <a:gdLst>
                <a:gd name="T0" fmla="*/ 24 w 41"/>
                <a:gd name="T1" fmla="*/ 57 h 57"/>
                <a:gd name="T2" fmla="*/ 5 w 41"/>
                <a:gd name="T3" fmla="*/ 57 h 57"/>
                <a:gd name="T4" fmla="*/ 0 w 41"/>
                <a:gd name="T5" fmla="*/ 53 h 57"/>
                <a:gd name="T6" fmla="*/ 0 w 41"/>
                <a:gd name="T7" fmla="*/ 5 h 57"/>
                <a:gd name="T8" fmla="*/ 5 w 41"/>
                <a:gd name="T9" fmla="*/ 0 h 57"/>
                <a:gd name="T10" fmla="*/ 22 w 41"/>
                <a:gd name="T11" fmla="*/ 0 h 57"/>
                <a:gd name="T12" fmla="*/ 38 w 41"/>
                <a:gd name="T13" fmla="*/ 16 h 57"/>
                <a:gd name="T14" fmla="*/ 34 w 41"/>
                <a:gd name="T15" fmla="*/ 27 h 57"/>
                <a:gd name="T16" fmla="*/ 41 w 41"/>
                <a:gd name="T17" fmla="*/ 40 h 57"/>
                <a:gd name="T18" fmla="*/ 24 w 41"/>
                <a:gd name="T19" fmla="*/ 57 h 57"/>
                <a:gd name="T20" fmla="*/ 5 w 41"/>
                <a:gd name="T21" fmla="*/ 4 h 57"/>
                <a:gd name="T22" fmla="*/ 3 w 41"/>
                <a:gd name="T23" fmla="*/ 5 h 57"/>
                <a:gd name="T24" fmla="*/ 3 w 41"/>
                <a:gd name="T25" fmla="*/ 53 h 57"/>
                <a:gd name="T26" fmla="*/ 5 w 41"/>
                <a:gd name="T27" fmla="*/ 54 h 57"/>
                <a:gd name="T28" fmla="*/ 24 w 41"/>
                <a:gd name="T29" fmla="*/ 54 h 57"/>
                <a:gd name="T30" fmla="*/ 38 w 41"/>
                <a:gd name="T31" fmla="*/ 40 h 57"/>
                <a:gd name="T32" fmla="*/ 29 w 41"/>
                <a:gd name="T33" fmla="*/ 29 h 57"/>
                <a:gd name="T34" fmla="*/ 24 w 41"/>
                <a:gd name="T35" fmla="*/ 28 h 57"/>
                <a:gd name="T36" fmla="*/ 29 w 41"/>
                <a:gd name="T37" fmla="*/ 25 h 57"/>
                <a:gd name="T38" fmla="*/ 35 w 41"/>
                <a:gd name="T39" fmla="*/ 16 h 57"/>
                <a:gd name="T40" fmla="*/ 22 w 41"/>
                <a:gd name="T41" fmla="*/ 4 h 57"/>
                <a:gd name="T42" fmla="*/ 5 w 41"/>
                <a:gd name="T43" fmla="*/ 4 h 57"/>
                <a:gd name="T44" fmla="*/ 23 w 41"/>
                <a:gd name="T45" fmla="*/ 51 h 57"/>
                <a:gd name="T46" fmla="*/ 7 w 41"/>
                <a:gd name="T47" fmla="*/ 51 h 57"/>
                <a:gd name="T48" fmla="*/ 7 w 41"/>
                <a:gd name="T49" fmla="*/ 29 h 57"/>
                <a:gd name="T50" fmla="*/ 23 w 41"/>
                <a:gd name="T51" fmla="*/ 29 h 57"/>
                <a:gd name="T52" fmla="*/ 34 w 41"/>
                <a:gd name="T53" fmla="*/ 40 h 57"/>
                <a:gd name="T54" fmla="*/ 23 w 41"/>
                <a:gd name="T55" fmla="*/ 51 h 57"/>
                <a:gd name="T56" fmla="*/ 11 w 41"/>
                <a:gd name="T57" fmla="*/ 47 h 57"/>
                <a:gd name="T58" fmla="*/ 23 w 41"/>
                <a:gd name="T59" fmla="*/ 47 h 57"/>
                <a:gd name="T60" fmla="*/ 30 w 41"/>
                <a:gd name="T61" fmla="*/ 40 h 57"/>
                <a:gd name="T62" fmla="*/ 23 w 41"/>
                <a:gd name="T63" fmla="*/ 32 h 57"/>
                <a:gd name="T64" fmla="*/ 11 w 41"/>
                <a:gd name="T65" fmla="*/ 32 h 57"/>
                <a:gd name="T66" fmla="*/ 11 w 41"/>
                <a:gd name="T67" fmla="*/ 47 h 57"/>
                <a:gd name="T68" fmla="*/ 22 w 41"/>
                <a:gd name="T69" fmla="*/ 26 h 57"/>
                <a:gd name="T70" fmla="*/ 7 w 41"/>
                <a:gd name="T71" fmla="*/ 26 h 57"/>
                <a:gd name="T72" fmla="*/ 7 w 41"/>
                <a:gd name="T73" fmla="*/ 7 h 57"/>
                <a:gd name="T74" fmla="*/ 21 w 41"/>
                <a:gd name="T75" fmla="*/ 7 h 57"/>
                <a:gd name="T76" fmla="*/ 31 w 41"/>
                <a:gd name="T77" fmla="*/ 16 h 57"/>
                <a:gd name="T78" fmla="*/ 22 w 41"/>
                <a:gd name="T79" fmla="*/ 26 h 57"/>
                <a:gd name="T80" fmla="*/ 11 w 41"/>
                <a:gd name="T81" fmla="*/ 22 h 57"/>
                <a:gd name="T82" fmla="*/ 22 w 41"/>
                <a:gd name="T83" fmla="*/ 22 h 57"/>
                <a:gd name="T84" fmla="*/ 27 w 41"/>
                <a:gd name="T85" fmla="*/ 16 h 57"/>
                <a:gd name="T86" fmla="*/ 21 w 41"/>
                <a:gd name="T87" fmla="*/ 10 h 57"/>
                <a:gd name="T88" fmla="*/ 11 w 41"/>
                <a:gd name="T89" fmla="*/ 10 h 57"/>
                <a:gd name="T90" fmla="*/ 11 w 41"/>
                <a:gd name="T91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57">
                  <a:moveTo>
                    <a:pt x="24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38" y="6"/>
                    <a:pt x="38" y="16"/>
                  </a:cubicBezTo>
                  <a:cubicBezTo>
                    <a:pt x="38" y="20"/>
                    <a:pt x="37" y="24"/>
                    <a:pt x="34" y="27"/>
                  </a:cubicBezTo>
                  <a:cubicBezTo>
                    <a:pt x="38" y="29"/>
                    <a:pt x="41" y="35"/>
                    <a:pt x="41" y="40"/>
                  </a:cubicBezTo>
                  <a:cubicBezTo>
                    <a:pt x="41" y="50"/>
                    <a:pt x="34" y="57"/>
                    <a:pt x="24" y="57"/>
                  </a:cubicBezTo>
                  <a:close/>
                  <a:moveTo>
                    <a:pt x="5" y="4"/>
                  </a:moveTo>
                  <a:cubicBezTo>
                    <a:pt x="4" y="4"/>
                    <a:pt x="3" y="4"/>
                    <a:pt x="3" y="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3" y="54"/>
                    <a:pt x="38" y="47"/>
                    <a:pt x="38" y="40"/>
                  </a:cubicBezTo>
                  <a:cubicBezTo>
                    <a:pt x="38" y="35"/>
                    <a:pt x="34" y="30"/>
                    <a:pt x="29" y="29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23"/>
                    <a:pt x="35" y="19"/>
                    <a:pt x="35" y="16"/>
                  </a:cubicBezTo>
                  <a:cubicBezTo>
                    <a:pt x="35" y="8"/>
                    <a:pt x="30" y="4"/>
                    <a:pt x="22" y="4"/>
                  </a:cubicBezTo>
                  <a:lnTo>
                    <a:pt x="5" y="4"/>
                  </a:lnTo>
                  <a:close/>
                  <a:moveTo>
                    <a:pt x="23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9" y="29"/>
                    <a:pt x="34" y="35"/>
                    <a:pt x="34" y="40"/>
                  </a:cubicBezTo>
                  <a:cubicBezTo>
                    <a:pt x="34" y="45"/>
                    <a:pt x="30" y="51"/>
                    <a:pt x="23" y="51"/>
                  </a:cubicBezTo>
                  <a:close/>
                  <a:moveTo>
                    <a:pt x="11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8" y="47"/>
                    <a:pt x="30" y="43"/>
                    <a:pt x="30" y="40"/>
                  </a:cubicBezTo>
                  <a:cubicBezTo>
                    <a:pt x="30" y="37"/>
                    <a:pt x="28" y="32"/>
                    <a:pt x="23" y="32"/>
                  </a:cubicBezTo>
                  <a:cubicBezTo>
                    <a:pt x="11" y="32"/>
                    <a:pt x="11" y="32"/>
                    <a:pt x="11" y="32"/>
                  </a:cubicBezTo>
                  <a:lnTo>
                    <a:pt x="11" y="47"/>
                  </a:lnTo>
                  <a:close/>
                  <a:moveTo>
                    <a:pt x="22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7"/>
                    <a:pt x="31" y="10"/>
                    <a:pt x="31" y="16"/>
                  </a:cubicBezTo>
                  <a:cubicBezTo>
                    <a:pt x="31" y="22"/>
                    <a:pt x="27" y="26"/>
                    <a:pt x="22" y="26"/>
                  </a:cubicBezTo>
                  <a:close/>
                  <a:moveTo>
                    <a:pt x="11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6" y="22"/>
                    <a:pt x="27" y="19"/>
                    <a:pt x="27" y="16"/>
                  </a:cubicBezTo>
                  <a:cubicBezTo>
                    <a:pt x="27" y="12"/>
                    <a:pt x="25" y="10"/>
                    <a:pt x="21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192"/>
            <p:cNvSpPr/>
            <p:nvPr/>
          </p:nvSpPr>
          <p:spPr bwMode="auto">
            <a:xfrm>
              <a:off x="3148013" y="5092700"/>
              <a:ext cx="131763" cy="155575"/>
            </a:xfrm>
            <a:custGeom>
              <a:avLst/>
              <a:gdLst>
                <a:gd name="T0" fmla="*/ 27 w 47"/>
                <a:gd name="T1" fmla="*/ 0 h 55"/>
                <a:gd name="T2" fmla="*/ 45 w 47"/>
                <a:gd name="T3" fmla="*/ 7 h 55"/>
                <a:gd name="T4" fmla="*/ 46 w 47"/>
                <a:gd name="T5" fmla="*/ 12 h 55"/>
                <a:gd name="T6" fmla="*/ 40 w 47"/>
                <a:gd name="T7" fmla="*/ 12 h 55"/>
                <a:gd name="T8" fmla="*/ 27 w 47"/>
                <a:gd name="T9" fmla="*/ 7 h 55"/>
                <a:gd name="T10" fmla="*/ 7 w 47"/>
                <a:gd name="T11" fmla="*/ 28 h 55"/>
                <a:gd name="T12" fmla="*/ 27 w 47"/>
                <a:gd name="T13" fmla="*/ 48 h 55"/>
                <a:gd name="T14" fmla="*/ 40 w 47"/>
                <a:gd name="T15" fmla="*/ 43 h 55"/>
                <a:gd name="T16" fmla="*/ 46 w 47"/>
                <a:gd name="T17" fmla="*/ 44 h 55"/>
                <a:gd name="T18" fmla="*/ 45 w 47"/>
                <a:gd name="T19" fmla="*/ 49 h 55"/>
                <a:gd name="T20" fmla="*/ 27 w 47"/>
                <a:gd name="T21" fmla="*/ 55 h 55"/>
                <a:gd name="T22" fmla="*/ 0 w 47"/>
                <a:gd name="T23" fmla="*/ 28 h 55"/>
                <a:gd name="T24" fmla="*/ 27 w 47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27" y="0"/>
                  </a:moveTo>
                  <a:cubicBezTo>
                    <a:pt x="34" y="0"/>
                    <a:pt x="41" y="3"/>
                    <a:pt x="45" y="7"/>
                  </a:cubicBezTo>
                  <a:cubicBezTo>
                    <a:pt x="47" y="8"/>
                    <a:pt x="47" y="10"/>
                    <a:pt x="46" y="12"/>
                  </a:cubicBezTo>
                  <a:cubicBezTo>
                    <a:pt x="44" y="14"/>
                    <a:pt x="42" y="14"/>
                    <a:pt x="40" y="12"/>
                  </a:cubicBezTo>
                  <a:cubicBezTo>
                    <a:pt x="37" y="9"/>
                    <a:pt x="32" y="7"/>
                    <a:pt x="27" y="7"/>
                  </a:cubicBezTo>
                  <a:cubicBezTo>
                    <a:pt x="16" y="7"/>
                    <a:pt x="7" y="17"/>
                    <a:pt x="7" y="28"/>
                  </a:cubicBezTo>
                  <a:cubicBezTo>
                    <a:pt x="7" y="39"/>
                    <a:pt x="16" y="48"/>
                    <a:pt x="27" y="48"/>
                  </a:cubicBezTo>
                  <a:cubicBezTo>
                    <a:pt x="32" y="48"/>
                    <a:pt x="37" y="46"/>
                    <a:pt x="40" y="43"/>
                  </a:cubicBezTo>
                  <a:cubicBezTo>
                    <a:pt x="42" y="42"/>
                    <a:pt x="44" y="42"/>
                    <a:pt x="46" y="44"/>
                  </a:cubicBezTo>
                  <a:cubicBezTo>
                    <a:pt x="47" y="45"/>
                    <a:pt x="47" y="47"/>
                    <a:pt x="45" y="49"/>
                  </a:cubicBezTo>
                  <a:cubicBezTo>
                    <a:pt x="41" y="53"/>
                    <a:pt x="34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193"/>
            <p:cNvSpPr>
              <a:spLocks noEditPoints="1"/>
            </p:cNvSpPr>
            <p:nvPr/>
          </p:nvSpPr>
          <p:spPr bwMode="auto">
            <a:xfrm>
              <a:off x="3143250" y="5091113"/>
              <a:ext cx="142875" cy="161925"/>
            </a:xfrm>
            <a:custGeom>
              <a:avLst/>
              <a:gdLst>
                <a:gd name="T0" fmla="*/ 29 w 51"/>
                <a:gd name="T1" fmla="*/ 58 h 58"/>
                <a:gd name="T2" fmla="*/ 0 w 51"/>
                <a:gd name="T3" fmla="*/ 29 h 58"/>
                <a:gd name="T4" fmla="*/ 29 w 51"/>
                <a:gd name="T5" fmla="*/ 0 h 58"/>
                <a:gd name="T6" fmla="*/ 48 w 51"/>
                <a:gd name="T7" fmla="*/ 7 h 58"/>
                <a:gd name="T8" fmla="*/ 49 w 51"/>
                <a:gd name="T9" fmla="*/ 14 h 58"/>
                <a:gd name="T10" fmla="*/ 41 w 51"/>
                <a:gd name="T11" fmla="*/ 15 h 58"/>
                <a:gd name="T12" fmla="*/ 29 w 51"/>
                <a:gd name="T13" fmla="*/ 10 h 58"/>
                <a:gd name="T14" fmla="*/ 11 w 51"/>
                <a:gd name="T15" fmla="*/ 29 h 58"/>
                <a:gd name="T16" fmla="*/ 29 w 51"/>
                <a:gd name="T17" fmla="*/ 48 h 58"/>
                <a:gd name="T18" fmla="*/ 41 w 51"/>
                <a:gd name="T19" fmla="*/ 43 h 58"/>
                <a:gd name="T20" fmla="*/ 49 w 51"/>
                <a:gd name="T21" fmla="*/ 43 h 58"/>
                <a:gd name="T22" fmla="*/ 48 w 51"/>
                <a:gd name="T23" fmla="*/ 51 h 58"/>
                <a:gd name="T24" fmla="*/ 29 w 51"/>
                <a:gd name="T25" fmla="*/ 58 h 58"/>
                <a:gd name="T26" fmla="*/ 29 w 51"/>
                <a:gd name="T27" fmla="*/ 3 h 58"/>
                <a:gd name="T28" fmla="*/ 4 w 51"/>
                <a:gd name="T29" fmla="*/ 29 h 58"/>
                <a:gd name="T30" fmla="*/ 29 w 51"/>
                <a:gd name="T31" fmla="*/ 55 h 58"/>
                <a:gd name="T32" fmla="*/ 46 w 51"/>
                <a:gd name="T33" fmla="*/ 48 h 58"/>
                <a:gd name="T34" fmla="*/ 46 w 51"/>
                <a:gd name="T35" fmla="*/ 46 h 58"/>
                <a:gd name="T36" fmla="*/ 43 w 51"/>
                <a:gd name="T37" fmla="*/ 46 h 58"/>
                <a:gd name="T38" fmla="*/ 29 w 51"/>
                <a:gd name="T39" fmla="*/ 51 h 58"/>
                <a:gd name="T40" fmla="*/ 8 w 51"/>
                <a:gd name="T41" fmla="*/ 29 h 58"/>
                <a:gd name="T42" fmla="*/ 29 w 51"/>
                <a:gd name="T43" fmla="*/ 7 h 58"/>
                <a:gd name="T44" fmla="*/ 44 w 51"/>
                <a:gd name="T45" fmla="*/ 12 h 58"/>
                <a:gd name="T46" fmla="*/ 46 w 51"/>
                <a:gd name="T47" fmla="*/ 12 h 58"/>
                <a:gd name="T48" fmla="*/ 46 w 51"/>
                <a:gd name="T49" fmla="*/ 9 h 58"/>
                <a:gd name="T50" fmla="*/ 29 w 51"/>
                <a:gd name="T51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0" y="9"/>
                    <a:pt x="51" y="12"/>
                    <a:pt x="49" y="14"/>
                  </a:cubicBezTo>
                  <a:cubicBezTo>
                    <a:pt x="47" y="16"/>
                    <a:pt x="43" y="17"/>
                    <a:pt x="41" y="15"/>
                  </a:cubicBezTo>
                  <a:cubicBezTo>
                    <a:pt x="38" y="12"/>
                    <a:pt x="34" y="10"/>
                    <a:pt x="29" y="10"/>
                  </a:cubicBezTo>
                  <a:cubicBezTo>
                    <a:pt x="19" y="10"/>
                    <a:pt x="11" y="18"/>
                    <a:pt x="11" y="29"/>
                  </a:cubicBezTo>
                  <a:cubicBezTo>
                    <a:pt x="11" y="39"/>
                    <a:pt x="19" y="48"/>
                    <a:pt x="29" y="48"/>
                  </a:cubicBezTo>
                  <a:cubicBezTo>
                    <a:pt x="34" y="48"/>
                    <a:pt x="38" y="46"/>
                    <a:pt x="41" y="43"/>
                  </a:cubicBezTo>
                  <a:cubicBezTo>
                    <a:pt x="43" y="41"/>
                    <a:pt x="47" y="41"/>
                    <a:pt x="49" y="43"/>
                  </a:cubicBezTo>
                  <a:cubicBezTo>
                    <a:pt x="51" y="46"/>
                    <a:pt x="50" y="49"/>
                    <a:pt x="48" y="51"/>
                  </a:cubicBezTo>
                  <a:cubicBezTo>
                    <a:pt x="43" y="56"/>
                    <a:pt x="36" y="58"/>
                    <a:pt x="29" y="58"/>
                  </a:cubicBezTo>
                  <a:close/>
                  <a:moveTo>
                    <a:pt x="29" y="3"/>
                  </a:moveTo>
                  <a:cubicBezTo>
                    <a:pt x="15" y="3"/>
                    <a:pt x="4" y="14"/>
                    <a:pt x="4" y="29"/>
                  </a:cubicBezTo>
                  <a:cubicBezTo>
                    <a:pt x="4" y="43"/>
                    <a:pt x="15" y="55"/>
                    <a:pt x="29" y="55"/>
                  </a:cubicBezTo>
                  <a:cubicBezTo>
                    <a:pt x="36" y="55"/>
                    <a:pt x="42" y="52"/>
                    <a:pt x="46" y="48"/>
                  </a:cubicBezTo>
                  <a:cubicBezTo>
                    <a:pt x="47" y="48"/>
                    <a:pt x="47" y="47"/>
                    <a:pt x="46" y="46"/>
                  </a:cubicBezTo>
                  <a:cubicBezTo>
                    <a:pt x="45" y="45"/>
                    <a:pt x="44" y="45"/>
                    <a:pt x="43" y="46"/>
                  </a:cubicBezTo>
                  <a:cubicBezTo>
                    <a:pt x="39" y="49"/>
                    <a:pt x="34" y="51"/>
                    <a:pt x="29" y="51"/>
                  </a:cubicBezTo>
                  <a:cubicBezTo>
                    <a:pt x="17" y="51"/>
                    <a:pt x="8" y="41"/>
                    <a:pt x="8" y="29"/>
                  </a:cubicBezTo>
                  <a:cubicBezTo>
                    <a:pt x="8" y="16"/>
                    <a:pt x="17" y="7"/>
                    <a:pt x="29" y="7"/>
                  </a:cubicBezTo>
                  <a:cubicBezTo>
                    <a:pt x="34" y="7"/>
                    <a:pt x="39" y="8"/>
                    <a:pt x="44" y="12"/>
                  </a:cubicBezTo>
                  <a:cubicBezTo>
                    <a:pt x="44" y="13"/>
                    <a:pt x="45" y="13"/>
                    <a:pt x="46" y="12"/>
                  </a:cubicBezTo>
                  <a:cubicBezTo>
                    <a:pt x="47" y="11"/>
                    <a:pt x="47" y="10"/>
                    <a:pt x="46" y="9"/>
                  </a:cubicBezTo>
                  <a:cubicBezTo>
                    <a:pt x="42" y="5"/>
                    <a:pt x="36" y="3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194"/>
            <p:cNvSpPr>
              <a:spLocks noEditPoints="1"/>
            </p:cNvSpPr>
            <p:nvPr/>
          </p:nvSpPr>
          <p:spPr bwMode="auto">
            <a:xfrm>
              <a:off x="2916238" y="4854575"/>
              <a:ext cx="473075" cy="460375"/>
            </a:xfrm>
            <a:custGeom>
              <a:avLst/>
              <a:gdLst>
                <a:gd name="T0" fmla="*/ 140 w 169"/>
                <a:gd name="T1" fmla="*/ 164 h 164"/>
                <a:gd name="T2" fmla="*/ 28 w 169"/>
                <a:gd name="T3" fmla="*/ 164 h 164"/>
                <a:gd name="T4" fmla="*/ 0 w 169"/>
                <a:gd name="T5" fmla="*/ 136 h 164"/>
                <a:gd name="T6" fmla="*/ 0 w 169"/>
                <a:gd name="T7" fmla="*/ 28 h 164"/>
                <a:gd name="T8" fmla="*/ 28 w 169"/>
                <a:gd name="T9" fmla="*/ 0 h 164"/>
                <a:gd name="T10" fmla="*/ 140 w 169"/>
                <a:gd name="T11" fmla="*/ 0 h 164"/>
                <a:gd name="T12" fmla="*/ 169 w 169"/>
                <a:gd name="T13" fmla="*/ 28 h 164"/>
                <a:gd name="T14" fmla="*/ 169 w 169"/>
                <a:gd name="T15" fmla="*/ 136 h 164"/>
                <a:gd name="T16" fmla="*/ 140 w 169"/>
                <a:gd name="T17" fmla="*/ 164 h 164"/>
                <a:gd name="T18" fmla="*/ 28 w 169"/>
                <a:gd name="T19" fmla="*/ 9 h 164"/>
                <a:gd name="T20" fmla="*/ 9 w 169"/>
                <a:gd name="T21" fmla="*/ 28 h 164"/>
                <a:gd name="T22" fmla="*/ 9 w 169"/>
                <a:gd name="T23" fmla="*/ 136 h 164"/>
                <a:gd name="T24" fmla="*/ 28 w 169"/>
                <a:gd name="T25" fmla="*/ 155 h 164"/>
                <a:gd name="T26" fmla="*/ 140 w 169"/>
                <a:gd name="T27" fmla="*/ 155 h 164"/>
                <a:gd name="T28" fmla="*/ 160 w 169"/>
                <a:gd name="T29" fmla="*/ 136 h 164"/>
                <a:gd name="T30" fmla="*/ 160 w 169"/>
                <a:gd name="T31" fmla="*/ 28 h 164"/>
                <a:gd name="T32" fmla="*/ 140 w 169"/>
                <a:gd name="T33" fmla="*/ 9 h 164"/>
                <a:gd name="T34" fmla="*/ 28 w 169"/>
                <a:gd name="T35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164">
                  <a:moveTo>
                    <a:pt x="140" y="164"/>
                  </a:moveTo>
                  <a:cubicBezTo>
                    <a:pt x="28" y="164"/>
                    <a:pt x="28" y="164"/>
                    <a:pt x="28" y="164"/>
                  </a:cubicBezTo>
                  <a:cubicBezTo>
                    <a:pt x="12" y="164"/>
                    <a:pt x="0" y="151"/>
                    <a:pt x="0" y="1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6" y="0"/>
                    <a:pt x="169" y="13"/>
                    <a:pt x="169" y="28"/>
                  </a:cubicBezTo>
                  <a:cubicBezTo>
                    <a:pt x="169" y="136"/>
                    <a:pt x="169" y="136"/>
                    <a:pt x="169" y="136"/>
                  </a:cubicBezTo>
                  <a:cubicBezTo>
                    <a:pt x="169" y="151"/>
                    <a:pt x="156" y="164"/>
                    <a:pt x="140" y="164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46"/>
                    <a:pt x="18" y="155"/>
                    <a:pt x="28" y="155"/>
                  </a:cubicBezTo>
                  <a:cubicBezTo>
                    <a:pt x="140" y="155"/>
                    <a:pt x="140" y="155"/>
                    <a:pt x="140" y="155"/>
                  </a:cubicBezTo>
                  <a:cubicBezTo>
                    <a:pt x="151" y="155"/>
                    <a:pt x="160" y="146"/>
                    <a:pt x="160" y="136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8"/>
                    <a:pt x="151" y="9"/>
                    <a:pt x="140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1" name="Freeform 195"/>
          <p:cNvSpPr>
            <a:spLocks noEditPoints="1"/>
          </p:cNvSpPr>
          <p:nvPr/>
        </p:nvSpPr>
        <p:spPr bwMode="auto">
          <a:xfrm>
            <a:off x="3897214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12" name="组合 311"/>
          <p:cNvGrpSpPr/>
          <p:nvPr/>
        </p:nvGrpSpPr>
        <p:grpSpPr>
          <a:xfrm>
            <a:off x="5343636" y="5010281"/>
            <a:ext cx="368024" cy="603389"/>
            <a:chOff x="4598988" y="4714875"/>
            <a:chExt cx="546100" cy="895350"/>
          </a:xfrm>
          <a:solidFill>
            <a:srgbClr val="FC621E"/>
          </a:solidFill>
        </p:grpSpPr>
        <p:sp>
          <p:nvSpPr>
            <p:cNvPr id="313" name="Freeform 196"/>
            <p:cNvSpPr>
              <a:spLocks noEditPoints="1"/>
            </p:cNvSpPr>
            <p:nvPr/>
          </p:nvSpPr>
          <p:spPr bwMode="auto">
            <a:xfrm>
              <a:off x="4702175" y="4714875"/>
              <a:ext cx="339725" cy="336550"/>
            </a:xfrm>
            <a:custGeom>
              <a:avLst/>
              <a:gdLst>
                <a:gd name="T0" fmla="*/ 61 w 121"/>
                <a:gd name="T1" fmla="*/ 120 h 120"/>
                <a:gd name="T2" fmla="*/ 0 w 121"/>
                <a:gd name="T3" fmla="*/ 60 h 120"/>
                <a:gd name="T4" fmla="*/ 61 w 121"/>
                <a:gd name="T5" fmla="*/ 0 h 120"/>
                <a:gd name="T6" fmla="*/ 121 w 121"/>
                <a:gd name="T7" fmla="*/ 60 h 120"/>
                <a:gd name="T8" fmla="*/ 61 w 121"/>
                <a:gd name="T9" fmla="*/ 120 h 120"/>
                <a:gd name="T10" fmla="*/ 61 w 121"/>
                <a:gd name="T11" fmla="*/ 9 h 120"/>
                <a:gd name="T12" fmla="*/ 9 w 121"/>
                <a:gd name="T13" fmla="*/ 60 h 120"/>
                <a:gd name="T14" fmla="*/ 61 w 121"/>
                <a:gd name="T15" fmla="*/ 111 h 120"/>
                <a:gd name="T16" fmla="*/ 112 w 121"/>
                <a:gd name="T17" fmla="*/ 60 h 120"/>
                <a:gd name="T18" fmla="*/ 61 w 121"/>
                <a:gd name="T19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0">
                  <a:moveTo>
                    <a:pt x="61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93"/>
                    <a:pt x="94" y="120"/>
                    <a:pt x="61" y="120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0"/>
                  </a:cubicBezTo>
                  <a:cubicBezTo>
                    <a:pt x="9" y="88"/>
                    <a:pt x="32" y="111"/>
                    <a:pt x="61" y="111"/>
                  </a:cubicBezTo>
                  <a:cubicBezTo>
                    <a:pt x="89" y="111"/>
                    <a:pt x="112" y="88"/>
                    <a:pt x="112" y="60"/>
                  </a:cubicBezTo>
                  <a:cubicBezTo>
                    <a:pt x="112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Freeform 197"/>
            <p:cNvSpPr>
              <a:spLocks noEditPoints="1"/>
            </p:cNvSpPr>
            <p:nvPr/>
          </p:nvSpPr>
          <p:spPr bwMode="auto">
            <a:xfrm>
              <a:off x="4702175" y="4714875"/>
              <a:ext cx="339725" cy="182562"/>
            </a:xfrm>
            <a:custGeom>
              <a:avLst/>
              <a:gdLst>
                <a:gd name="T0" fmla="*/ 116 w 121"/>
                <a:gd name="T1" fmla="*/ 65 h 65"/>
                <a:gd name="T2" fmla="*/ 61 w 121"/>
                <a:gd name="T3" fmla="*/ 33 h 65"/>
                <a:gd name="T4" fmla="*/ 5 w 121"/>
                <a:gd name="T5" fmla="*/ 65 h 65"/>
                <a:gd name="T6" fmla="*/ 0 w 121"/>
                <a:gd name="T7" fmla="*/ 60 h 65"/>
                <a:gd name="T8" fmla="*/ 61 w 121"/>
                <a:gd name="T9" fmla="*/ 0 h 65"/>
                <a:gd name="T10" fmla="*/ 121 w 121"/>
                <a:gd name="T11" fmla="*/ 60 h 65"/>
                <a:gd name="T12" fmla="*/ 116 w 121"/>
                <a:gd name="T13" fmla="*/ 65 h 65"/>
                <a:gd name="T14" fmla="*/ 61 w 121"/>
                <a:gd name="T15" fmla="*/ 9 h 65"/>
                <a:gd name="T16" fmla="*/ 10 w 121"/>
                <a:gd name="T17" fmla="*/ 55 h 65"/>
                <a:gd name="T18" fmla="*/ 57 w 121"/>
                <a:gd name="T19" fmla="*/ 23 h 65"/>
                <a:gd name="T20" fmla="*/ 61 w 121"/>
                <a:gd name="T21" fmla="*/ 21 h 65"/>
                <a:gd name="T22" fmla="*/ 64 w 121"/>
                <a:gd name="T23" fmla="*/ 23 h 65"/>
                <a:gd name="T24" fmla="*/ 112 w 121"/>
                <a:gd name="T25" fmla="*/ 55 h 65"/>
                <a:gd name="T26" fmla="*/ 61 w 121"/>
                <a:gd name="T27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65">
                  <a:moveTo>
                    <a:pt x="116" y="65"/>
                  </a:moveTo>
                  <a:cubicBezTo>
                    <a:pt x="90" y="65"/>
                    <a:pt x="69" y="43"/>
                    <a:pt x="61" y="33"/>
                  </a:cubicBezTo>
                  <a:cubicBezTo>
                    <a:pt x="53" y="43"/>
                    <a:pt x="32" y="65"/>
                    <a:pt x="5" y="65"/>
                  </a:cubicBezTo>
                  <a:cubicBezTo>
                    <a:pt x="2" y="65"/>
                    <a:pt x="0" y="6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63"/>
                    <a:pt x="119" y="65"/>
                    <a:pt x="116" y="65"/>
                  </a:cubicBezTo>
                  <a:close/>
                  <a:moveTo>
                    <a:pt x="61" y="9"/>
                  </a:moveTo>
                  <a:cubicBezTo>
                    <a:pt x="34" y="9"/>
                    <a:pt x="12" y="29"/>
                    <a:pt x="10" y="55"/>
                  </a:cubicBezTo>
                  <a:cubicBezTo>
                    <a:pt x="37" y="52"/>
                    <a:pt x="57" y="23"/>
                    <a:pt x="57" y="23"/>
                  </a:cubicBezTo>
                  <a:cubicBezTo>
                    <a:pt x="58" y="22"/>
                    <a:pt x="59" y="21"/>
                    <a:pt x="61" y="21"/>
                  </a:cubicBezTo>
                  <a:cubicBezTo>
                    <a:pt x="62" y="21"/>
                    <a:pt x="64" y="22"/>
                    <a:pt x="64" y="23"/>
                  </a:cubicBezTo>
                  <a:cubicBezTo>
                    <a:pt x="65" y="23"/>
                    <a:pt x="85" y="52"/>
                    <a:pt x="112" y="55"/>
                  </a:cubicBezTo>
                  <a:cubicBezTo>
                    <a:pt x="109" y="29"/>
                    <a:pt x="87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198"/>
            <p:cNvSpPr/>
            <p:nvPr/>
          </p:nvSpPr>
          <p:spPr bwMode="auto">
            <a:xfrm>
              <a:off x="4702175" y="5006975"/>
              <a:ext cx="339725" cy="355600"/>
            </a:xfrm>
            <a:custGeom>
              <a:avLst/>
              <a:gdLst>
                <a:gd name="T0" fmla="*/ 57 w 121"/>
                <a:gd name="T1" fmla="*/ 127 h 127"/>
                <a:gd name="T2" fmla="*/ 45 w 121"/>
                <a:gd name="T3" fmla="*/ 127 h 127"/>
                <a:gd name="T4" fmla="*/ 0 w 121"/>
                <a:gd name="T5" fmla="*/ 106 h 127"/>
                <a:gd name="T6" fmla="*/ 0 w 121"/>
                <a:gd name="T7" fmla="*/ 105 h 127"/>
                <a:gd name="T8" fmla="*/ 30 w 121"/>
                <a:gd name="T9" fmla="*/ 2 h 127"/>
                <a:gd name="T10" fmla="*/ 37 w 121"/>
                <a:gd name="T11" fmla="*/ 1 h 127"/>
                <a:gd name="T12" fmla="*/ 37 w 121"/>
                <a:gd name="T13" fmla="*/ 8 h 127"/>
                <a:gd name="T14" fmla="*/ 9 w 121"/>
                <a:gd name="T15" fmla="*/ 104 h 127"/>
                <a:gd name="T16" fmla="*/ 45 w 121"/>
                <a:gd name="T17" fmla="*/ 118 h 127"/>
                <a:gd name="T18" fmla="*/ 112 w 121"/>
                <a:gd name="T19" fmla="*/ 104 h 127"/>
                <a:gd name="T20" fmla="*/ 84 w 121"/>
                <a:gd name="T21" fmla="*/ 8 h 127"/>
                <a:gd name="T22" fmla="*/ 85 w 121"/>
                <a:gd name="T23" fmla="*/ 1 h 127"/>
                <a:gd name="T24" fmla="*/ 91 w 121"/>
                <a:gd name="T25" fmla="*/ 2 h 127"/>
                <a:gd name="T26" fmla="*/ 121 w 121"/>
                <a:gd name="T27" fmla="*/ 105 h 127"/>
                <a:gd name="T28" fmla="*/ 121 w 121"/>
                <a:gd name="T29" fmla="*/ 106 h 127"/>
                <a:gd name="T30" fmla="*/ 57 w 121"/>
                <a:gd name="T3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27">
                  <a:moveTo>
                    <a:pt x="57" y="127"/>
                  </a:moveTo>
                  <a:cubicBezTo>
                    <a:pt x="53" y="127"/>
                    <a:pt x="49" y="127"/>
                    <a:pt x="45" y="127"/>
                  </a:cubicBezTo>
                  <a:cubicBezTo>
                    <a:pt x="29" y="126"/>
                    <a:pt x="3" y="122"/>
                    <a:pt x="0" y="10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62"/>
                    <a:pt x="12" y="23"/>
                    <a:pt x="30" y="2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38" y="3"/>
                    <a:pt x="39" y="6"/>
                    <a:pt x="37" y="8"/>
                  </a:cubicBezTo>
                  <a:cubicBezTo>
                    <a:pt x="20" y="27"/>
                    <a:pt x="9" y="64"/>
                    <a:pt x="9" y="104"/>
                  </a:cubicBezTo>
                  <a:cubicBezTo>
                    <a:pt x="11" y="111"/>
                    <a:pt x="25" y="116"/>
                    <a:pt x="45" y="118"/>
                  </a:cubicBezTo>
                  <a:cubicBezTo>
                    <a:pt x="75" y="120"/>
                    <a:pt x="108" y="113"/>
                    <a:pt x="112" y="104"/>
                  </a:cubicBezTo>
                  <a:cubicBezTo>
                    <a:pt x="112" y="64"/>
                    <a:pt x="101" y="27"/>
                    <a:pt x="84" y="8"/>
                  </a:cubicBezTo>
                  <a:cubicBezTo>
                    <a:pt x="83" y="6"/>
                    <a:pt x="83" y="3"/>
                    <a:pt x="85" y="1"/>
                  </a:cubicBezTo>
                  <a:cubicBezTo>
                    <a:pt x="87" y="0"/>
                    <a:pt x="89" y="0"/>
                    <a:pt x="91" y="2"/>
                  </a:cubicBezTo>
                  <a:cubicBezTo>
                    <a:pt x="110" y="23"/>
                    <a:pt x="121" y="62"/>
                    <a:pt x="121" y="105"/>
                  </a:cubicBezTo>
                  <a:cubicBezTo>
                    <a:pt x="121" y="105"/>
                    <a:pt x="121" y="106"/>
                    <a:pt x="121" y="106"/>
                  </a:cubicBezTo>
                  <a:cubicBezTo>
                    <a:pt x="116" y="122"/>
                    <a:pt x="84" y="127"/>
                    <a:pt x="57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199"/>
            <p:cNvSpPr/>
            <p:nvPr/>
          </p:nvSpPr>
          <p:spPr bwMode="auto">
            <a:xfrm>
              <a:off x="4829175" y="5337175"/>
              <a:ext cx="25400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200"/>
            <p:cNvSpPr>
              <a:spLocks noEditPoints="1"/>
            </p:cNvSpPr>
            <p:nvPr/>
          </p:nvSpPr>
          <p:spPr bwMode="auto">
            <a:xfrm>
              <a:off x="4598988" y="4868863"/>
              <a:ext cx="131763" cy="182562"/>
            </a:xfrm>
            <a:custGeom>
              <a:avLst/>
              <a:gdLst>
                <a:gd name="T0" fmla="*/ 23 w 47"/>
                <a:gd name="T1" fmla="*/ 65 h 65"/>
                <a:gd name="T2" fmla="*/ 21 w 47"/>
                <a:gd name="T3" fmla="*/ 65 h 65"/>
                <a:gd name="T4" fmla="*/ 1 w 47"/>
                <a:gd name="T5" fmla="*/ 58 h 65"/>
                <a:gd name="T6" fmla="*/ 0 w 47"/>
                <a:gd name="T7" fmla="*/ 55 h 65"/>
                <a:gd name="T8" fmla="*/ 40 w 47"/>
                <a:gd name="T9" fmla="*/ 1 h 65"/>
                <a:gd name="T10" fmla="*/ 45 w 47"/>
                <a:gd name="T11" fmla="*/ 2 h 65"/>
                <a:gd name="T12" fmla="*/ 46 w 47"/>
                <a:gd name="T13" fmla="*/ 7 h 65"/>
                <a:gd name="T14" fmla="*/ 46 w 47"/>
                <a:gd name="T15" fmla="*/ 53 h 65"/>
                <a:gd name="T16" fmla="*/ 45 w 47"/>
                <a:gd name="T17" fmla="*/ 58 h 65"/>
                <a:gd name="T18" fmla="*/ 23 w 47"/>
                <a:gd name="T19" fmla="*/ 65 h 65"/>
                <a:gd name="T20" fmla="*/ 9 w 47"/>
                <a:gd name="T21" fmla="*/ 54 h 65"/>
                <a:gd name="T22" fmla="*/ 21 w 47"/>
                <a:gd name="T23" fmla="*/ 56 h 65"/>
                <a:gd name="T24" fmla="*/ 36 w 47"/>
                <a:gd name="T25" fmla="*/ 54 h 65"/>
                <a:gd name="T26" fmla="*/ 34 w 47"/>
                <a:gd name="T27" fmla="*/ 16 h 65"/>
                <a:gd name="T28" fmla="*/ 9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3" y="65"/>
                  </a:moveTo>
                  <a:cubicBezTo>
                    <a:pt x="22" y="65"/>
                    <a:pt x="21" y="65"/>
                    <a:pt x="21" y="65"/>
                  </a:cubicBezTo>
                  <a:cubicBezTo>
                    <a:pt x="15" y="65"/>
                    <a:pt x="5" y="64"/>
                    <a:pt x="1" y="58"/>
                  </a:cubicBezTo>
                  <a:cubicBezTo>
                    <a:pt x="0" y="57"/>
                    <a:pt x="0" y="56"/>
                    <a:pt x="0" y="55"/>
                  </a:cubicBezTo>
                  <a:cubicBezTo>
                    <a:pt x="0" y="22"/>
                    <a:pt x="38" y="2"/>
                    <a:pt x="40" y="1"/>
                  </a:cubicBezTo>
                  <a:cubicBezTo>
                    <a:pt x="41" y="0"/>
                    <a:pt x="43" y="0"/>
                    <a:pt x="45" y="2"/>
                  </a:cubicBezTo>
                  <a:cubicBezTo>
                    <a:pt x="46" y="3"/>
                    <a:pt x="47" y="5"/>
                    <a:pt x="46" y="7"/>
                  </a:cubicBezTo>
                  <a:cubicBezTo>
                    <a:pt x="46" y="7"/>
                    <a:pt x="34" y="35"/>
                    <a:pt x="46" y="53"/>
                  </a:cubicBezTo>
                  <a:cubicBezTo>
                    <a:pt x="47" y="55"/>
                    <a:pt x="46" y="57"/>
                    <a:pt x="45" y="58"/>
                  </a:cubicBezTo>
                  <a:cubicBezTo>
                    <a:pt x="41" y="64"/>
                    <a:pt x="31" y="65"/>
                    <a:pt x="23" y="65"/>
                  </a:cubicBezTo>
                  <a:close/>
                  <a:moveTo>
                    <a:pt x="9" y="54"/>
                  </a:moveTo>
                  <a:cubicBezTo>
                    <a:pt x="11" y="55"/>
                    <a:pt x="15" y="56"/>
                    <a:pt x="21" y="56"/>
                  </a:cubicBezTo>
                  <a:cubicBezTo>
                    <a:pt x="27" y="56"/>
                    <a:pt x="33" y="55"/>
                    <a:pt x="36" y="54"/>
                  </a:cubicBezTo>
                  <a:cubicBezTo>
                    <a:pt x="30" y="41"/>
                    <a:pt x="31" y="26"/>
                    <a:pt x="34" y="16"/>
                  </a:cubicBezTo>
                  <a:cubicBezTo>
                    <a:pt x="24" y="23"/>
                    <a:pt x="10" y="37"/>
                    <a:pt x="9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201"/>
            <p:cNvSpPr>
              <a:spLocks noEditPoints="1"/>
            </p:cNvSpPr>
            <p:nvPr/>
          </p:nvSpPr>
          <p:spPr bwMode="auto">
            <a:xfrm>
              <a:off x="5013325" y="4868863"/>
              <a:ext cx="131763" cy="182562"/>
            </a:xfrm>
            <a:custGeom>
              <a:avLst/>
              <a:gdLst>
                <a:gd name="T0" fmla="*/ 24 w 47"/>
                <a:gd name="T1" fmla="*/ 65 h 65"/>
                <a:gd name="T2" fmla="*/ 2 w 47"/>
                <a:gd name="T3" fmla="*/ 58 h 65"/>
                <a:gd name="T4" fmla="*/ 2 w 47"/>
                <a:gd name="T5" fmla="*/ 53 h 65"/>
                <a:gd name="T6" fmla="*/ 1 w 47"/>
                <a:gd name="T7" fmla="*/ 7 h 65"/>
                <a:gd name="T8" fmla="*/ 2 w 47"/>
                <a:gd name="T9" fmla="*/ 2 h 65"/>
                <a:gd name="T10" fmla="*/ 8 w 47"/>
                <a:gd name="T11" fmla="*/ 1 h 65"/>
                <a:gd name="T12" fmla="*/ 47 w 47"/>
                <a:gd name="T13" fmla="*/ 55 h 65"/>
                <a:gd name="T14" fmla="*/ 46 w 47"/>
                <a:gd name="T15" fmla="*/ 58 h 65"/>
                <a:gd name="T16" fmla="*/ 27 w 47"/>
                <a:gd name="T17" fmla="*/ 65 h 65"/>
                <a:gd name="T18" fmla="*/ 24 w 47"/>
                <a:gd name="T19" fmla="*/ 65 h 65"/>
                <a:gd name="T20" fmla="*/ 12 w 47"/>
                <a:gd name="T21" fmla="*/ 54 h 65"/>
                <a:gd name="T22" fmla="*/ 26 w 47"/>
                <a:gd name="T23" fmla="*/ 56 h 65"/>
                <a:gd name="T24" fmla="*/ 38 w 47"/>
                <a:gd name="T25" fmla="*/ 54 h 65"/>
                <a:gd name="T26" fmla="*/ 14 w 47"/>
                <a:gd name="T27" fmla="*/ 16 h 65"/>
                <a:gd name="T28" fmla="*/ 12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4" y="65"/>
                  </a:moveTo>
                  <a:cubicBezTo>
                    <a:pt x="16" y="65"/>
                    <a:pt x="6" y="64"/>
                    <a:pt x="2" y="58"/>
                  </a:cubicBezTo>
                  <a:cubicBezTo>
                    <a:pt x="1" y="57"/>
                    <a:pt x="1" y="55"/>
                    <a:pt x="2" y="53"/>
                  </a:cubicBezTo>
                  <a:cubicBezTo>
                    <a:pt x="13" y="35"/>
                    <a:pt x="1" y="7"/>
                    <a:pt x="1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9" y="2"/>
                    <a:pt x="47" y="22"/>
                    <a:pt x="47" y="55"/>
                  </a:cubicBezTo>
                  <a:cubicBezTo>
                    <a:pt x="47" y="56"/>
                    <a:pt x="47" y="57"/>
                    <a:pt x="46" y="58"/>
                  </a:cubicBezTo>
                  <a:cubicBezTo>
                    <a:pt x="42" y="64"/>
                    <a:pt x="32" y="65"/>
                    <a:pt x="27" y="65"/>
                  </a:cubicBezTo>
                  <a:cubicBezTo>
                    <a:pt x="26" y="65"/>
                    <a:pt x="25" y="65"/>
                    <a:pt x="24" y="65"/>
                  </a:cubicBezTo>
                  <a:close/>
                  <a:moveTo>
                    <a:pt x="12" y="54"/>
                  </a:moveTo>
                  <a:cubicBezTo>
                    <a:pt x="14" y="55"/>
                    <a:pt x="20" y="56"/>
                    <a:pt x="26" y="56"/>
                  </a:cubicBezTo>
                  <a:cubicBezTo>
                    <a:pt x="32" y="56"/>
                    <a:pt x="36" y="55"/>
                    <a:pt x="38" y="54"/>
                  </a:cubicBezTo>
                  <a:cubicBezTo>
                    <a:pt x="37" y="37"/>
                    <a:pt x="23" y="23"/>
                    <a:pt x="14" y="16"/>
                  </a:cubicBezTo>
                  <a:cubicBezTo>
                    <a:pt x="16" y="26"/>
                    <a:pt x="18" y="41"/>
                    <a:pt x="1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202"/>
            <p:cNvSpPr/>
            <p:nvPr/>
          </p:nvSpPr>
          <p:spPr bwMode="auto">
            <a:xfrm>
              <a:off x="4843463" y="4956175"/>
              <a:ext cx="58738" cy="36512"/>
            </a:xfrm>
            <a:custGeom>
              <a:avLst/>
              <a:gdLst>
                <a:gd name="T0" fmla="*/ 11 w 21"/>
                <a:gd name="T1" fmla="*/ 13 h 13"/>
                <a:gd name="T2" fmla="*/ 1 w 21"/>
                <a:gd name="T3" fmla="*/ 8 h 13"/>
                <a:gd name="T4" fmla="*/ 3 w 21"/>
                <a:gd name="T5" fmla="*/ 2 h 13"/>
                <a:gd name="T6" fmla="*/ 9 w 21"/>
                <a:gd name="T7" fmla="*/ 4 h 13"/>
                <a:gd name="T8" fmla="*/ 11 w 21"/>
                <a:gd name="T9" fmla="*/ 4 h 13"/>
                <a:gd name="T10" fmla="*/ 12 w 21"/>
                <a:gd name="T11" fmla="*/ 4 h 13"/>
                <a:gd name="T12" fmla="*/ 18 w 21"/>
                <a:gd name="T13" fmla="*/ 2 h 13"/>
                <a:gd name="T14" fmla="*/ 20 w 21"/>
                <a:gd name="T15" fmla="*/ 8 h 13"/>
                <a:gd name="T16" fmla="*/ 11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1" y="13"/>
                  </a:moveTo>
                  <a:cubicBezTo>
                    <a:pt x="7" y="13"/>
                    <a:pt x="3" y="11"/>
                    <a:pt x="1" y="8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1"/>
                    <a:pt x="16" y="0"/>
                    <a:pt x="18" y="2"/>
                  </a:cubicBezTo>
                  <a:cubicBezTo>
                    <a:pt x="20" y="3"/>
                    <a:pt x="21" y="5"/>
                    <a:pt x="20" y="8"/>
                  </a:cubicBezTo>
                  <a:cubicBezTo>
                    <a:pt x="18" y="11"/>
                    <a:pt x="15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203"/>
            <p:cNvSpPr>
              <a:spLocks noEditPoints="1"/>
            </p:cNvSpPr>
            <p:nvPr/>
          </p:nvSpPr>
          <p:spPr bwMode="auto">
            <a:xfrm>
              <a:off x="4716463" y="5527675"/>
              <a:ext cx="146050" cy="82550"/>
            </a:xfrm>
            <a:custGeom>
              <a:avLst/>
              <a:gdLst>
                <a:gd name="T0" fmla="*/ 26 w 52"/>
                <a:gd name="T1" fmla="*/ 29 h 29"/>
                <a:gd name="T2" fmla="*/ 10 w 52"/>
                <a:gd name="T3" fmla="*/ 27 h 29"/>
                <a:gd name="T4" fmla="*/ 0 w 52"/>
                <a:gd name="T5" fmla="*/ 18 h 29"/>
                <a:gd name="T6" fmla="*/ 26 w 52"/>
                <a:gd name="T7" fmla="*/ 0 h 29"/>
                <a:gd name="T8" fmla="*/ 52 w 52"/>
                <a:gd name="T9" fmla="*/ 18 h 29"/>
                <a:gd name="T10" fmla="*/ 26 w 52"/>
                <a:gd name="T11" fmla="*/ 29 h 29"/>
                <a:gd name="T12" fmla="*/ 9 w 52"/>
                <a:gd name="T13" fmla="*/ 17 h 29"/>
                <a:gd name="T14" fmla="*/ 43 w 52"/>
                <a:gd name="T15" fmla="*/ 17 h 29"/>
                <a:gd name="T16" fmla="*/ 26 w 52"/>
                <a:gd name="T17" fmla="*/ 9 h 29"/>
                <a:gd name="T18" fmla="*/ 9 w 52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2" y="8"/>
                    <a:pt x="52" y="18"/>
                  </a:cubicBezTo>
                  <a:cubicBezTo>
                    <a:pt x="52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4" y="20"/>
                    <a:pt x="38" y="20"/>
                    <a:pt x="43" y="17"/>
                  </a:cubicBezTo>
                  <a:cubicBezTo>
                    <a:pt x="42" y="13"/>
                    <a:pt x="35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204"/>
            <p:cNvSpPr/>
            <p:nvPr/>
          </p:nvSpPr>
          <p:spPr bwMode="auto">
            <a:xfrm>
              <a:off x="4891088" y="5337175"/>
              <a:ext cx="23813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205"/>
            <p:cNvSpPr>
              <a:spLocks noEditPoints="1"/>
            </p:cNvSpPr>
            <p:nvPr/>
          </p:nvSpPr>
          <p:spPr bwMode="auto">
            <a:xfrm>
              <a:off x="4881563" y="5527675"/>
              <a:ext cx="149225" cy="82550"/>
            </a:xfrm>
            <a:custGeom>
              <a:avLst/>
              <a:gdLst>
                <a:gd name="T0" fmla="*/ 26 w 53"/>
                <a:gd name="T1" fmla="*/ 29 h 29"/>
                <a:gd name="T2" fmla="*/ 10 w 53"/>
                <a:gd name="T3" fmla="*/ 27 h 29"/>
                <a:gd name="T4" fmla="*/ 0 w 53"/>
                <a:gd name="T5" fmla="*/ 18 h 29"/>
                <a:gd name="T6" fmla="*/ 26 w 53"/>
                <a:gd name="T7" fmla="*/ 0 h 29"/>
                <a:gd name="T8" fmla="*/ 53 w 53"/>
                <a:gd name="T9" fmla="*/ 18 h 29"/>
                <a:gd name="T10" fmla="*/ 26 w 53"/>
                <a:gd name="T11" fmla="*/ 29 h 29"/>
                <a:gd name="T12" fmla="*/ 9 w 53"/>
                <a:gd name="T13" fmla="*/ 17 h 29"/>
                <a:gd name="T14" fmla="*/ 43 w 53"/>
                <a:gd name="T15" fmla="*/ 17 h 29"/>
                <a:gd name="T16" fmla="*/ 26 w 53"/>
                <a:gd name="T17" fmla="*/ 9 h 29"/>
                <a:gd name="T18" fmla="*/ 9 w 53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3" y="8"/>
                    <a:pt x="53" y="18"/>
                  </a:cubicBezTo>
                  <a:cubicBezTo>
                    <a:pt x="53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5" y="20"/>
                    <a:pt x="38" y="20"/>
                    <a:pt x="43" y="17"/>
                  </a:cubicBezTo>
                  <a:cubicBezTo>
                    <a:pt x="42" y="13"/>
                    <a:pt x="36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206"/>
            <p:cNvSpPr/>
            <p:nvPr/>
          </p:nvSpPr>
          <p:spPr bwMode="auto">
            <a:xfrm>
              <a:off x="4943475" y="5014913"/>
              <a:ext cx="171450" cy="342900"/>
            </a:xfrm>
            <a:custGeom>
              <a:avLst/>
              <a:gdLst>
                <a:gd name="T0" fmla="*/ 44 w 61"/>
                <a:gd name="T1" fmla="*/ 122 h 122"/>
                <a:gd name="T2" fmla="*/ 43 w 61"/>
                <a:gd name="T3" fmla="*/ 122 h 122"/>
                <a:gd name="T4" fmla="*/ 40 w 61"/>
                <a:gd name="T5" fmla="*/ 116 h 122"/>
                <a:gd name="T6" fmla="*/ 1 w 61"/>
                <a:gd name="T7" fmla="*/ 8 h 122"/>
                <a:gd name="T8" fmla="*/ 2 w 61"/>
                <a:gd name="T9" fmla="*/ 2 h 122"/>
                <a:gd name="T10" fmla="*/ 9 w 61"/>
                <a:gd name="T11" fmla="*/ 2 h 122"/>
                <a:gd name="T12" fmla="*/ 49 w 61"/>
                <a:gd name="T13" fmla="*/ 118 h 122"/>
                <a:gd name="T14" fmla="*/ 44 w 6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2">
                  <a:moveTo>
                    <a:pt x="44" y="122"/>
                  </a:moveTo>
                  <a:cubicBezTo>
                    <a:pt x="44" y="122"/>
                    <a:pt x="44" y="122"/>
                    <a:pt x="43" y="122"/>
                  </a:cubicBezTo>
                  <a:cubicBezTo>
                    <a:pt x="41" y="121"/>
                    <a:pt x="39" y="118"/>
                    <a:pt x="40" y="116"/>
                  </a:cubicBezTo>
                  <a:cubicBezTo>
                    <a:pt x="40" y="116"/>
                    <a:pt x="51" y="72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61" y="70"/>
                    <a:pt x="49" y="116"/>
                    <a:pt x="49" y="118"/>
                  </a:cubicBezTo>
                  <a:cubicBezTo>
                    <a:pt x="48" y="120"/>
                    <a:pt x="46" y="122"/>
                    <a:pt x="4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207"/>
            <p:cNvSpPr/>
            <p:nvPr/>
          </p:nvSpPr>
          <p:spPr bwMode="auto">
            <a:xfrm>
              <a:off x="4625975" y="5014913"/>
              <a:ext cx="174625" cy="342900"/>
            </a:xfrm>
            <a:custGeom>
              <a:avLst/>
              <a:gdLst>
                <a:gd name="T0" fmla="*/ 17 w 62"/>
                <a:gd name="T1" fmla="*/ 122 h 122"/>
                <a:gd name="T2" fmla="*/ 13 w 62"/>
                <a:gd name="T3" fmla="*/ 118 h 122"/>
                <a:gd name="T4" fmla="*/ 53 w 62"/>
                <a:gd name="T5" fmla="*/ 2 h 122"/>
                <a:gd name="T6" fmla="*/ 59 w 62"/>
                <a:gd name="T7" fmla="*/ 2 h 122"/>
                <a:gd name="T8" fmla="*/ 60 w 62"/>
                <a:gd name="T9" fmla="*/ 8 h 122"/>
                <a:gd name="T10" fmla="*/ 22 w 62"/>
                <a:gd name="T11" fmla="*/ 116 h 122"/>
                <a:gd name="T12" fmla="*/ 18 w 62"/>
                <a:gd name="T13" fmla="*/ 122 h 122"/>
                <a:gd name="T14" fmla="*/ 17 w 62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22">
                  <a:moveTo>
                    <a:pt x="17" y="122"/>
                  </a:moveTo>
                  <a:cubicBezTo>
                    <a:pt x="15" y="122"/>
                    <a:pt x="13" y="120"/>
                    <a:pt x="13" y="118"/>
                  </a:cubicBezTo>
                  <a:cubicBezTo>
                    <a:pt x="12" y="116"/>
                    <a:pt x="0" y="70"/>
                    <a:pt x="53" y="2"/>
                  </a:cubicBezTo>
                  <a:cubicBezTo>
                    <a:pt x="54" y="0"/>
                    <a:pt x="57" y="0"/>
                    <a:pt x="59" y="2"/>
                  </a:cubicBezTo>
                  <a:cubicBezTo>
                    <a:pt x="61" y="3"/>
                    <a:pt x="62" y="6"/>
                    <a:pt x="60" y="8"/>
                  </a:cubicBezTo>
                  <a:cubicBezTo>
                    <a:pt x="11" y="72"/>
                    <a:pt x="21" y="116"/>
                    <a:pt x="22" y="116"/>
                  </a:cubicBezTo>
                  <a:cubicBezTo>
                    <a:pt x="22" y="118"/>
                    <a:pt x="21" y="121"/>
                    <a:pt x="18" y="122"/>
                  </a:cubicBezTo>
                  <a:cubicBezTo>
                    <a:pt x="18" y="122"/>
                    <a:pt x="18" y="122"/>
                    <a:pt x="1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208"/>
            <p:cNvSpPr>
              <a:spLocks noEditPoints="1"/>
            </p:cNvSpPr>
            <p:nvPr/>
          </p:nvSpPr>
          <p:spPr bwMode="auto">
            <a:xfrm>
              <a:off x="4649788" y="5326063"/>
              <a:ext cx="80963" cy="76200"/>
            </a:xfrm>
            <a:custGeom>
              <a:avLst/>
              <a:gdLst>
                <a:gd name="T0" fmla="*/ 10 w 29"/>
                <a:gd name="T1" fmla="*/ 27 h 27"/>
                <a:gd name="T2" fmla="*/ 3 w 29"/>
                <a:gd name="T3" fmla="*/ 23 h 27"/>
                <a:gd name="T4" fmla="*/ 1 w 29"/>
                <a:gd name="T5" fmla="*/ 12 h 27"/>
                <a:gd name="T6" fmla="*/ 7 w 29"/>
                <a:gd name="T7" fmla="*/ 3 h 27"/>
                <a:gd name="T8" fmla="*/ 26 w 29"/>
                <a:gd name="T9" fmla="*/ 10 h 27"/>
                <a:gd name="T10" fmla="*/ 26 w 29"/>
                <a:gd name="T11" fmla="*/ 10 h 27"/>
                <a:gd name="T12" fmla="*/ 19 w 29"/>
                <a:gd name="T13" fmla="*/ 24 h 27"/>
                <a:gd name="T14" fmla="*/ 10 w 29"/>
                <a:gd name="T15" fmla="*/ 27 h 27"/>
                <a:gd name="T16" fmla="*/ 13 w 29"/>
                <a:gd name="T17" fmla="*/ 11 h 27"/>
                <a:gd name="T18" fmla="*/ 12 w 29"/>
                <a:gd name="T19" fmla="*/ 11 h 27"/>
                <a:gd name="T20" fmla="*/ 10 w 29"/>
                <a:gd name="T21" fmla="*/ 14 h 27"/>
                <a:gd name="T22" fmla="*/ 11 w 29"/>
                <a:gd name="T23" fmla="*/ 18 h 27"/>
                <a:gd name="T24" fmla="*/ 18 w 29"/>
                <a:gd name="T25" fmla="*/ 14 h 27"/>
                <a:gd name="T26" fmla="*/ 13 w 29"/>
                <a:gd name="T27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0" y="27"/>
                  </a:moveTo>
                  <a:cubicBezTo>
                    <a:pt x="7" y="27"/>
                    <a:pt x="4" y="25"/>
                    <a:pt x="3" y="23"/>
                  </a:cubicBezTo>
                  <a:cubicBezTo>
                    <a:pt x="1" y="19"/>
                    <a:pt x="0" y="16"/>
                    <a:pt x="1" y="12"/>
                  </a:cubicBezTo>
                  <a:cubicBezTo>
                    <a:pt x="2" y="8"/>
                    <a:pt x="4" y="5"/>
                    <a:pt x="7" y="3"/>
                  </a:cubicBezTo>
                  <a:cubicBezTo>
                    <a:pt x="14" y="0"/>
                    <a:pt x="22" y="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5"/>
                    <a:pt x="26" y="21"/>
                    <a:pt x="19" y="24"/>
                  </a:cubicBezTo>
                  <a:cubicBezTo>
                    <a:pt x="16" y="26"/>
                    <a:pt x="13" y="27"/>
                    <a:pt x="10" y="27"/>
                  </a:cubicBezTo>
                  <a:close/>
                  <a:moveTo>
                    <a:pt x="13" y="11"/>
                  </a:moveTo>
                  <a:cubicBezTo>
                    <a:pt x="13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cubicBezTo>
                    <a:pt x="10" y="15"/>
                    <a:pt x="10" y="16"/>
                    <a:pt x="11" y="18"/>
                  </a:cubicBezTo>
                  <a:cubicBezTo>
                    <a:pt x="13" y="18"/>
                    <a:pt x="17" y="15"/>
                    <a:pt x="18" y="14"/>
                  </a:cubicBezTo>
                  <a:cubicBezTo>
                    <a:pt x="16" y="12"/>
                    <a:pt x="15" y="11"/>
                    <a:pt x="1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209"/>
            <p:cNvSpPr>
              <a:spLocks noEditPoints="1"/>
            </p:cNvSpPr>
            <p:nvPr/>
          </p:nvSpPr>
          <p:spPr bwMode="auto">
            <a:xfrm>
              <a:off x="5011738" y="5326063"/>
              <a:ext cx="84138" cy="76200"/>
            </a:xfrm>
            <a:custGeom>
              <a:avLst/>
              <a:gdLst>
                <a:gd name="T0" fmla="*/ 19 w 30"/>
                <a:gd name="T1" fmla="*/ 27 h 27"/>
                <a:gd name="T2" fmla="*/ 10 w 30"/>
                <a:gd name="T3" fmla="*/ 24 h 27"/>
                <a:gd name="T4" fmla="*/ 3 w 30"/>
                <a:gd name="T5" fmla="*/ 10 h 27"/>
                <a:gd name="T6" fmla="*/ 3 w 30"/>
                <a:gd name="T7" fmla="*/ 10 h 27"/>
                <a:gd name="T8" fmla="*/ 22 w 30"/>
                <a:gd name="T9" fmla="*/ 3 h 27"/>
                <a:gd name="T10" fmla="*/ 26 w 30"/>
                <a:gd name="T11" fmla="*/ 23 h 27"/>
                <a:gd name="T12" fmla="*/ 19 w 30"/>
                <a:gd name="T13" fmla="*/ 27 h 27"/>
                <a:gd name="T14" fmla="*/ 11 w 30"/>
                <a:gd name="T15" fmla="*/ 14 h 27"/>
                <a:gd name="T16" fmla="*/ 18 w 30"/>
                <a:gd name="T17" fmla="*/ 18 h 27"/>
                <a:gd name="T18" fmla="*/ 17 w 30"/>
                <a:gd name="T19" fmla="*/ 11 h 27"/>
                <a:gd name="T20" fmla="*/ 11 w 30"/>
                <a:gd name="T21" fmla="*/ 14 h 27"/>
                <a:gd name="T22" fmla="*/ 11 w 30"/>
                <a:gd name="T23" fmla="*/ 15 h 27"/>
                <a:gd name="T24" fmla="*/ 11 w 30"/>
                <a:gd name="T25" fmla="*/ 15 h 27"/>
                <a:gd name="T26" fmla="*/ 11 w 30"/>
                <a:gd name="T2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7">
                  <a:moveTo>
                    <a:pt x="19" y="27"/>
                  </a:moveTo>
                  <a:cubicBezTo>
                    <a:pt x="16" y="27"/>
                    <a:pt x="13" y="26"/>
                    <a:pt x="10" y="24"/>
                  </a:cubicBezTo>
                  <a:cubicBezTo>
                    <a:pt x="3" y="21"/>
                    <a:pt x="0" y="15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3"/>
                    <a:pt x="15" y="0"/>
                    <a:pt x="22" y="3"/>
                  </a:cubicBezTo>
                  <a:cubicBezTo>
                    <a:pt x="28" y="7"/>
                    <a:pt x="30" y="15"/>
                    <a:pt x="26" y="23"/>
                  </a:cubicBezTo>
                  <a:cubicBezTo>
                    <a:pt x="25" y="25"/>
                    <a:pt x="22" y="27"/>
                    <a:pt x="19" y="27"/>
                  </a:cubicBezTo>
                  <a:close/>
                  <a:moveTo>
                    <a:pt x="11" y="14"/>
                  </a:moveTo>
                  <a:cubicBezTo>
                    <a:pt x="12" y="15"/>
                    <a:pt x="16" y="18"/>
                    <a:pt x="18" y="18"/>
                  </a:cubicBezTo>
                  <a:cubicBezTo>
                    <a:pt x="20" y="15"/>
                    <a:pt x="19" y="12"/>
                    <a:pt x="17" y="11"/>
                  </a:cubicBezTo>
                  <a:cubicBezTo>
                    <a:pt x="16" y="10"/>
                    <a:pt x="13" y="11"/>
                    <a:pt x="11" y="14"/>
                  </a:cubicBezTo>
                  <a:close/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10"/>
            <p:cNvSpPr>
              <a:spLocks noEditPoints="1"/>
            </p:cNvSpPr>
            <p:nvPr/>
          </p:nvSpPr>
          <p:spPr bwMode="auto">
            <a:xfrm>
              <a:off x="4783138" y="5113338"/>
              <a:ext cx="177800" cy="134937"/>
            </a:xfrm>
            <a:custGeom>
              <a:avLst/>
              <a:gdLst>
                <a:gd name="T0" fmla="*/ 32 w 63"/>
                <a:gd name="T1" fmla="*/ 48 h 48"/>
                <a:gd name="T2" fmla="*/ 30 w 63"/>
                <a:gd name="T3" fmla="*/ 47 h 48"/>
                <a:gd name="T4" fmla="*/ 0 w 63"/>
                <a:gd name="T5" fmla="*/ 18 h 48"/>
                <a:gd name="T6" fmla="*/ 19 w 63"/>
                <a:gd name="T7" fmla="*/ 0 h 48"/>
                <a:gd name="T8" fmla="*/ 32 w 63"/>
                <a:gd name="T9" fmla="*/ 5 h 48"/>
                <a:gd name="T10" fmla="*/ 44 w 63"/>
                <a:gd name="T11" fmla="*/ 0 h 48"/>
                <a:gd name="T12" fmla="*/ 63 w 63"/>
                <a:gd name="T13" fmla="*/ 18 h 48"/>
                <a:gd name="T14" fmla="*/ 33 w 63"/>
                <a:gd name="T15" fmla="*/ 47 h 48"/>
                <a:gd name="T16" fmla="*/ 32 w 63"/>
                <a:gd name="T17" fmla="*/ 48 h 48"/>
                <a:gd name="T18" fmla="*/ 19 w 63"/>
                <a:gd name="T19" fmla="*/ 9 h 48"/>
                <a:gd name="T20" fmla="*/ 10 w 63"/>
                <a:gd name="T21" fmla="*/ 18 h 48"/>
                <a:gd name="T22" fmla="*/ 32 w 63"/>
                <a:gd name="T23" fmla="*/ 38 h 48"/>
                <a:gd name="T24" fmla="*/ 54 w 63"/>
                <a:gd name="T25" fmla="*/ 18 h 48"/>
                <a:gd name="T26" fmla="*/ 44 w 63"/>
                <a:gd name="T27" fmla="*/ 9 h 48"/>
                <a:gd name="T28" fmla="*/ 36 w 63"/>
                <a:gd name="T29" fmla="*/ 14 h 48"/>
                <a:gd name="T30" fmla="*/ 32 w 63"/>
                <a:gd name="T31" fmla="*/ 17 h 48"/>
                <a:gd name="T32" fmla="*/ 27 w 63"/>
                <a:gd name="T33" fmla="*/ 14 h 48"/>
                <a:gd name="T34" fmla="*/ 19 w 63"/>
                <a:gd name="T35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8">
                  <a:moveTo>
                    <a:pt x="32" y="48"/>
                  </a:moveTo>
                  <a:cubicBezTo>
                    <a:pt x="31" y="48"/>
                    <a:pt x="30" y="47"/>
                    <a:pt x="30" y="47"/>
                  </a:cubicBezTo>
                  <a:cubicBezTo>
                    <a:pt x="27" y="46"/>
                    <a:pt x="0" y="34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4" y="0"/>
                    <a:pt x="28" y="1"/>
                    <a:pt x="32" y="5"/>
                  </a:cubicBezTo>
                  <a:cubicBezTo>
                    <a:pt x="35" y="1"/>
                    <a:pt x="39" y="0"/>
                    <a:pt x="44" y="0"/>
                  </a:cubicBezTo>
                  <a:cubicBezTo>
                    <a:pt x="54" y="0"/>
                    <a:pt x="63" y="8"/>
                    <a:pt x="63" y="18"/>
                  </a:cubicBezTo>
                  <a:cubicBezTo>
                    <a:pt x="63" y="35"/>
                    <a:pt x="36" y="46"/>
                    <a:pt x="33" y="47"/>
                  </a:cubicBezTo>
                  <a:cubicBezTo>
                    <a:pt x="33" y="47"/>
                    <a:pt x="32" y="48"/>
                    <a:pt x="32" y="48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5"/>
                    <a:pt x="22" y="33"/>
                    <a:pt x="32" y="38"/>
                  </a:cubicBezTo>
                  <a:cubicBezTo>
                    <a:pt x="41" y="34"/>
                    <a:pt x="54" y="25"/>
                    <a:pt x="54" y="18"/>
                  </a:cubicBezTo>
                  <a:cubicBezTo>
                    <a:pt x="54" y="13"/>
                    <a:pt x="49" y="9"/>
                    <a:pt x="44" y="9"/>
                  </a:cubicBezTo>
                  <a:cubicBezTo>
                    <a:pt x="41" y="9"/>
                    <a:pt x="37" y="11"/>
                    <a:pt x="36" y="14"/>
                  </a:cubicBezTo>
                  <a:cubicBezTo>
                    <a:pt x="35" y="16"/>
                    <a:pt x="33" y="17"/>
                    <a:pt x="32" y="17"/>
                  </a:cubicBezTo>
                  <a:cubicBezTo>
                    <a:pt x="30" y="17"/>
                    <a:pt x="28" y="16"/>
                    <a:pt x="27" y="14"/>
                  </a:cubicBezTo>
                  <a:cubicBezTo>
                    <a:pt x="26" y="11"/>
                    <a:pt x="23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Oval 211"/>
            <p:cNvSpPr>
              <a:spLocks noChangeArrowheads="1"/>
            </p:cNvSpPr>
            <p:nvPr/>
          </p:nvSpPr>
          <p:spPr bwMode="auto">
            <a:xfrm>
              <a:off x="4786313" y="4899025"/>
              <a:ext cx="28575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Oval 212"/>
            <p:cNvSpPr>
              <a:spLocks noChangeArrowheads="1"/>
            </p:cNvSpPr>
            <p:nvPr/>
          </p:nvSpPr>
          <p:spPr bwMode="auto">
            <a:xfrm>
              <a:off x="4929188" y="489902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0" name="Freeform 213"/>
          <p:cNvSpPr>
            <a:spLocks noEditPoints="1"/>
          </p:cNvSpPr>
          <p:nvPr/>
        </p:nvSpPr>
        <p:spPr bwMode="auto">
          <a:xfrm>
            <a:off x="5095433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1" name="组合 330"/>
          <p:cNvGrpSpPr/>
          <p:nvPr/>
        </p:nvGrpSpPr>
        <p:grpSpPr>
          <a:xfrm>
            <a:off x="6356772" y="5030608"/>
            <a:ext cx="684697" cy="559525"/>
            <a:chOff x="6102350" y="4745038"/>
            <a:chExt cx="1016001" cy="830262"/>
          </a:xfrm>
          <a:solidFill>
            <a:srgbClr val="FC621E"/>
          </a:solidFill>
        </p:grpSpPr>
        <p:sp>
          <p:nvSpPr>
            <p:cNvPr id="332" name="Freeform 214"/>
            <p:cNvSpPr>
              <a:spLocks noEditPoints="1"/>
            </p:cNvSpPr>
            <p:nvPr/>
          </p:nvSpPr>
          <p:spPr bwMode="auto">
            <a:xfrm>
              <a:off x="6973888" y="5211763"/>
              <a:ext cx="144463" cy="125412"/>
            </a:xfrm>
            <a:custGeom>
              <a:avLst/>
              <a:gdLst>
                <a:gd name="T0" fmla="*/ 37 w 51"/>
                <a:gd name="T1" fmla="*/ 45 h 45"/>
                <a:gd name="T2" fmla="*/ 14 w 51"/>
                <a:gd name="T3" fmla="*/ 45 h 45"/>
                <a:gd name="T4" fmla="*/ 0 w 51"/>
                <a:gd name="T5" fmla="*/ 32 h 45"/>
                <a:gd name="T6" fmla="*/ 0 w 51"/>
                <a:gd name="T7" fmla="*/ 13 h 45"/>
                <a:gd name="T8" fmla="*/ 14 w 51"/>
                <a:gd name="T9" fmla="*/ 0 h 45"/>
                <a:gd name="T10" fmla="*/ 37 w 51"/>
                <a:gd name="T11" fmla="*/ 0 h 45"/>
                <a:gd name="T12" fmla="*/ 51 w 51"/>
                <a:gd name="T13" fmla="*/ 13 h 45"/>
                <a:gd name="T14" fmla="*/ 51 w 51"/>
                <a:gd name="T15" fmla="*/ 32 h 45"/>
                <a:gd name="T16" fmla="*/ 37 w 51"/>
                <a:gd name="T17" fmla="*/ 45 h 45"/>
                <a:gd name="T18" fmla="*/ 14 w 51"/>
                <a:gd name="T19" fmla="*/ 9 h 45"/>
                <a:gd name="T20" fmla="*/ 10 w 51"/>
                <a:gd name="T21" fmla="*/ 13 h 45"/>
                <a:gd name="T22" fmla="*/ 10 w 51"/>
                <a:gd name="T23" fmla="*/ 32 h 45"/>
                <a:gd name="T24" fmla="*/ 14 w 51"/>
                <a:gd name="T25" fmla="*/ 36 h 45"/>
                <a:gd name="T26" fmla="*/ 37 w 51"/>
                <a:gd name="T27" fmla="*/ 36 h 45"/>
                <a:gd name="T28" fmla="*/ 41 w 51"/>
                <a:gd name="T29" fmla="*/ 32 h 45"/>
                <a:gd name="T30" fmla="*/ 41 w 51"/>
                <a:gd name="T31" fmla="*/ 13 h 45"/>
                <a:gd name="T32" fmla="*/ 37 w 51"/>
                <a:gd name="T33" fmla="*/ 9 h 45"/>
                <a:gd name="T34" fmla="*/ 14 w 51"/>
                <a:gd name="T3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5">
                  <a:moveTo>
                    <a:pt x="37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9"/>
                    <a:pt x="0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0"/>
                    <a:pt x="51" y="6"/>
                    <a:pt x="51" y="13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9"/>
                    <a:pt x="45" y="45"/>
                    <a:pt x="37" y="45"/>
                  </a:cubicBezTo>
                  <a:close/>
                  <a:moveTo>
                    <a:pt x="14" y="9"/>
                  </a:moveTo>
                  <a:cubicBezTo>
                    <a:pt x="11" y="9"/>
                    <a:pt x="10" y="11"/>
                    <a:pt x="10" y="1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4"/>
                    <a:pt x="11" y="36"/>
                    <a:pt x="1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4"/>
                    <a:pt x="41" y="3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39" y="9"/>
                    <a:pt x="37" y="9"/>
                  </a:cubicBezTo>
                  <a:lnTo>
                    <a:pt x="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215"/>
            <p:cNvSpPr/>
            <p:nvPr/>
          </p:nvSpPr>
          <p:spPr bwMode="auto">
            <a:xfrm>
              <a:off x="6918325" y="531177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216"/>
            <p:cNvSpPr/>
            <p:nvPr/>
          </p:nvSpPr>
          <p:spPr bwMode="auto">
            <a:xfrm>
              <a:off x="6600825" y="5311775"/>
              <a:ext cx="119063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217"/>
            <p:cNvSpPr/>
            <p:nvPr/>
          </p:nvSpPr>
          <p:spPr bwMode="auto">
            <a:xfrm>
              <a:off x="6208713" y="4857750"/>
              <a:ext cx="858838" cy="479425"/>
            </a:xfrm>
            <a:custGeom>
              <a:avLst/>
              <a:gdLst>
                <a:gd name="T0" fmla="*/ 34 w 306"/>
                <a:gd name="T1" fmla="*/ 171 h 171"/>
                <a:gd name="T2" fmla="*/ 5 w 306"/>
                <a:gd name="T3" fmla="*/ 171 h 171"/>
                <a:gd name="T4" fmla="*/ 0 w 306"/>
                <a:gd name="T5" fmla="*/ 166 h 171"/>
                <a:gd name="T6" fmla="*/ 0 w 306"/>
                <a:gd name="T7" fmla="*/ 114 h 171"/>
                <a:gd name="T8" fmla="*/ 5 w 306"/>
                <a:gd name="T9" fmla="*/ 110 h 171"/>
                <a:gd name="T10" fmla="*/ 140 w 306"/>
                <a:gd name="T11" fmla="*/ 110 h 171"/>
                <a:gd name="T12" fmla="*/ 145 w 306"/>
                <a:gd name="T13" fmla="*/ 94 h 171"/>
                <a:gd name="T14" fmla="*/ 144 w 306"/>
                <a:gd name="T15" fmla="*/ 4 h 171"/>
                <a:gd name="T16" fmla="*/ 146 w 306"/>
                <a:gd name="T17" fmla="*/ 1 h 171"/>
                <a:gd name="T18" fmla="*/ 149 w 306"/>
                <a:gd name="T19" fmla="*/ 0 h 171"/>
                <a:gd name="T20" fmla="*/ 149 w 306"/>
                <a:gd name="T21" fmla="*/ 0 h 171"/>
                <a:gd name="T22" fmla="*/ 224 w 306"/>
                <a:gd name="T23" fmla="*/ 0 h 171"/>
                <a:gd name="T24" fmla="*/ 229 w 306"/>
                <a:gd name="T25" fmla="*/ 3 h 171"/>
                <a:gd name="T26" fmla="*/ 257 w 306"/>
                <a:gd name="T27" fmla="*/ 68 h 171"/>
                <a:gd name="T28" fmla="*/ 303 w 306"/>
                <a:gd name="T29" fmla="*/ 86 h 171"/>
                <a:gd name="T30" fmla="*/ 306 w 306"/>
                <a:gd name="T31" fmla="*/ 90 h 171"/>
                <a:gd name="T32" fmla="*/ 306 w 306"/>
                <a:gd name="T33" fmla="*/ 131 h 171"/>
                <a:gd name="T34" fmla="*/ 302 w 306"/>
                <a:gd name="T35" fmla="*/ 135 h 171"/>
                <a:gd name="T36" fmla="*/ 297 w 306"/>
                <a:gd name="T37" fmla="*/ 131 h 171"/>
                <a:gd name="T38" fmla="*/ 297 w 306"/>
                <a:gd name="T39" fmla="*/ 93 h 171"/>
                <a:gd name="T40" fmla="*/ 252 w 306"/>
                <a:gd name="T41" fmla="*/ 76 h 171"/>
                <a:gd name="T42" fmla="*/ 249 w 306"/>
                <a:gd name="T43" fmla="*/ 74 h 171"/>
                <a:gd name="T44" fmla="*/ 221 w 306"/>
                <a:gd name="T45" fmla="*/ 9 h 171"/>
                <a:gd name="T46" fmla="*/ 154 w 306"/>
                <a:gd name="T47" fmla="*/ 9 h 171"/>
                <a:gd name="T48" fmla="*/ 154 w 306"/>
                <a:gd name="T49" fmla="*/ 94 h 171"/>
                <a:gd name="T50" fmla="*/ 154 w 306"/>
                <a:gd name="T51" fmla="*/ 96 h 171"/>
                <a:gd name="T52" fmla="*/ 147 w 306"/>
                <a:gd name="T53" fmla="*/ 116 h 171"/>
                <a:gd name="T54" fmla="*/ 143 w 306"/>
                <a:gd name="T55" fmla="*/ 119 h 171"/>
                <a:gd name="T56" fmla="*/ 9 w 306"/>
                <a:gd name="T57" fmla="*/ 119 h 171"/>
                <a:gd name="T58" fmla="*/ 9 w 306"/>
                <a:gd name="T59" fmla="*/ 162 h 171"/>
                <a:gd name="T60" fmla="*/ 34 w 306"/>
                <a:gd name="T61" fmla="*/ 162 h 171"/>
                <a:gd name="T62" fmla="*/ 38 w 306"/>
                <a:gd name="T63" fmla="*/ 166 h 171"/>
                <a:gd name="T64" fmla="*/ 34 w 306"/>
                <a:gd name="T6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171">
                  <a:moveTo>
                    <a:pt x="34" y="171"/>
                  </a:moveTo>
                  <a:cubicBezTo>
                    <a:pt x="5" y="171"/>
                    <a:pt x="5" y="171"/>
                    <a:pt x="5" y="171"/>
                  </a:cubicBezTo>
                  <a:cubicBezTo>
                    <a:pt x="2" y="171"/>
                    <a:pt x="0" y="169"/>
                    <a:pt x="0" y="166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2"/>
                    <a:pt x="2" y="110"/>
                    <a:pt x="5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3"/>
                    <a:pt x="145" y="2"/>
                    <a:pt x="146" y="1"/>
                  </a:cubicBezTo>
                  <a:cubicBezTo>
                    <a:pt x="147" y="0"/>
                    <a:pt x="148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6" y="0"/>
                    <a:pt x="228" y="1"/>
                    <a:pt x="229" y="3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303" y="86"/>
                    <a:pt x="303" y="86"/>
                    <a:pt x="303" y="86"/>
                  </a:cubicBezTo>
                  <a:cubicBezTo>
                    <a:pt x="305" y="86"/>
                    <a:pt x="306" y="88"/>
                    <a:pt x="306" y="90"/>
                  </a:cubicBezTo>
                  <a:cubicBezTo>
                    <a:pt x="306" y="131"/>
                    <a:pt x="306" y="131"/>
                    <a:pt x="306" y="131"/>
                  </a:cubicBezTo>
                  <a:cubicBezTo>
                    <a:pt x="306" y="133"/>
                    <a:pt x="304" y="135"/>
                    <a:pt x="302" y="135"/>
                  </a:cubicBezTo>
                  <a:cubicBezTo>
                    <a:pt x="299" y="135"/>
                    <a:pt x="297" y="133"/>
                    <a:pt x="297" y="131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51" y="76"/>
                    <a:pt x="250" y="75"/>
                    <a:pt x="249" y="74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4" y="95"/>
                    <a:pt x="154" y="95"/>
                    <a:pt x="154" y="9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7"/>
                    <a:pt x="145" y="119"/>
                    <a:pt x="143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34" y="162"/>
                    <a:pt x="34" y="162"/>
                    <a:pt x="34" y="162"/>
                  </a:cubicBezTo>
                  <a:cubicBezTo>
                    <a:pt x="36" y="162"/>
                    <a:pt x="38" y="164"/>
                    <a:pt x="38" y="166"/>
                  </a:cubicBezTo>
                  <a:cubicBezTo>
                    <a:pt x="38" y="169"/>
                    <a:pt x="36" y="171"/>
                    <a:pt x="3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218"/>
            <p:cNvSpPr>
              <a:spLocks noEditPoints="1"/>
            </p:cNvSpPr>
            <p:nvPr/>
          </p:nvSpPr>
          <p:spPr bwMode="auto">
            <a:xfrm>
              <a:off x="6665913" y="5264150"/>
              <a:ext cx="307975" cy="311150"/>
            </a:xfrm>
            <a:custGeom>
              <a:avLst/>
              <a:gdLst>
                <a:gd name="T0" fmla="*/ 55 w 110"/>
                <a:gd name="T1" fmla="*/ 111 h 111"/>
                <a:gd name="T2" fmla="*/ 0 w 110"/>
                <a:gd name="T3" fmla="*/ 55 h 111"/>
                <a:gd name="T4" fmla="*/ 55 w 110"/>
                <a:gd name="T5" fmla="*/ 0 h 111"/>
                <a:gd name="T6" fmla="*/ 110 w 110"/>
                <a:gd name="T7" fmla="*/ 55 h 111"/>
                <a:gd name="T8" fmla="*/ 55 w 110"/>
                <a:gd name="T9" fmla="*/ 111 h 111"/>
                <a:gd name="T10" fmla="*/ 55 w 110"/>
                <a:gd name="T11" fmla="*/ 9 h 111"/>
                <a:gd name="T12" fmla="*/ 9 w 110"/>
                <a:gd name="T13" fmla="*/ 55 h 111"/>
                <a:gd name="T14" fmla="*/ 55 w 110"/>
                <a:gd name="T15" fmla="*/ 102 h 111"/>
                <a:gd name="T16" fmla="*/ 100 w 110"/>
                <a:gd name="T17" fmla="*/ 55 h 111"/>
                <a:gd name="T18" fmla="*/ 55 w 110"/>
                <a:gd name="T19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111"/>
                  </a:moveTo>
                  <a:cubicBezTo>
                    <a:pt x="24" y="111"/>
                    <a:pt x="0" y="86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ubicBezTo>
                    <a:pt x="85" y="0"/>
                    <a:pt x="110" y="25"/>
                    <a:pt x="110" y="55"/>
                  </a:cubicBezTo>
                  <a:cubicBezTo>
                    <a:pt x="110" y="86"/>
                    <a:pt x="85" y="111"/>
                    <a:pt x="55" y="111"/>
                  </a:cubicBezTo>
                  <a:close/>
                  <a:moveTo>
                    <a:pt x="55" y="9"/>
                  </a:moveTo>
                  <a:cubicBezTo>
                    <a:pt x="30" y="9"/>
                    <a:pt x="9" y="30"/>
                    <a:pt x="9" y="55"/>
                  </a:cubicBezTo>
                  <a:cubicBezTo>
                    <a:pt x="9" y="81"/>
                    <a:pt x="30" y="102"/>
                    <a:pt x="55" y="102"/>
                  </a:cubicBezTo>
                  <a:cubicBezTo>
                    <a:pt x="80" y="102"/>
                    <a:pt x="100" y="81"/>
                    <a:pt x="100" y="55"/>
                  </a:cubicBezTo>
                  <a:cubicBezTo>
                    <a:pt x="100" y="30"/>
                    <a:pt x="80" y="9"/>
                    <a:pt x="5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219"/>
            <p:cNvSpPr>
              <a:spLocks noEditPoints="1"/>
            </p:cNvSpPr>
            <p:nvPr/>
          </p:nvSpPr>
          <p:spPr bwMode="auto">
            <a:xfrm>
              <a:off x="6713538" y="5311775"/>
              <a:ext cx="212725" cy="215900"/>
            </a:xfrm>
            <a:custGeom>
              <a:avLst/>
              <a:gdLst>
                <a:gd name="T0" fmla="*/ 38 w 76"/>
                <a:gd name="T1" fmla="*/ 77 h 77"/>
                <a:gd name="T2" fmla="*/ 0 w 76"/>
                <a:gd name="T3" fmla="*/ 38 h 77"/>
                <a:gd name="T4" fmla="*/ 38 w 76"/>
                <a:gd name="T5" fmla="*/ 0 h 77"/>
                <a:gd name="T6" fmla="*/ 76 w 76"/>
                <a:gd name="T7" fmla="*/ 38 h 77"/>
                <a:gd name="T8" fmla="*/ 38 w 76"/>
                <a:gd name="T9" fmla="*/ 77 h 77"/>
                <a:gd name="T10" fmla="*/ 38 w 76"/>
                <a:gd name="T11" fmla="*/ 9 h 77"/>
                <a:gd name="T12" fmla="*/ 9 w 76"/>
                <a:gd name="T13" fmla="*/ 38 h 77"/>
                <a:gd name="T14" fmla="*/ 38 w 76"/>
                <a:gd name="T15" fmla="*/ 68 h 77"/>
                <a:gd name="T16" fmla="*/ 67 w 76"/>
                <a:gd name="T17" fmla="*/ 38 h 77"/>
                <a:gd name="T18" fmla="*/ 38 w 76"/>
                <a:gd name="T1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7">
                  <a:moveTo>
                    <a:pt x="38" y="77"/>
                  </a:moveTo>
                  <a:cubicBezTo>
                    <a:pt x="17" y="77"/>
                    <a:pt x="0" y="60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60"/>
                    <a:pt x="59" y="77"/>
                    <a:pt x="38" y="77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8"/>
                    <a:pt x="38" y="68"/>
                  </a:cubicBezTo>
                  <a:cubicBezTo>
                    <a:pt x="54" y="68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220"/>
            <p:cNvSpPr>
              <a:spLocks noEditPoints="1"/>
            </p:cNvSpPr>
            <p:nvPr/>
          </p:nvSpPr>
          <p:spPr bwMode="auto">
            <a:xfrm>
              <a:off x="6278563" y="5211763"/>
              <a:ext cx="358775" cy="363537"/>
            </a:xfrm>
            <a:custGeom>
              <a:avLst/>
              <a:gdLst>
                <a:gd name="T0" fmla="*/ 64 w 128"/>
                <a:gd name="T1" fmla="*/ 130 h 130"/>
                <a:gd name="T2" fmla="*/ 0 w 128"/>
                <a:gd name="T3" fmla="*/ 65 h 130"/>
                <a:gd name="T4" fmla="*/ 64 w 128"/>
                <a:gd name="T5" fmla="*/ 0 h 130"/>
                <a:gd name="T6" fmla="*/ 128 w 128"/>
                <a:gd name="T7" fmla="*/ 65 h 130"/>
                <a:gd name="T8" fmla="*/ 64 w 128"/>
                <a:gd name="T9" fmla="*/ 130 h 130"/>
                <a:gd name="T10" fmla="*/ 64 w 128"/>
                <a:gd name="T11" fmla="*/ 9 h 130"/>
                <a:gd name="T12" fmla="*/ 9 w 128"/>
                <a:gd name="T13" fmla="*/ 65 h 130"/>
                <a:gd name="T14" fmla="*/ 64 w 128"/>
                <a:gd name="T15" fmla="*/ 121 h 130"/>
                <a:gd name="T16" fmla="*/ 119 w 128"/>
                <a:gd name="T17" fmla="*/ 65 h 130"/>
                <a:gd name="T18" fmla="*/ 64 w 128"/>
                <a:gd name="T19" fmla="*/ 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30">
                  <a:moveTo>
                    <a:pt x="64" y="130"/>
                  </a:move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8" y="29"/>
                    <a:pt x="128" y="65"/>
                  </a:cubicBezTo>
                  <a:cubicBezTo>
                    <a:pt x="128" y="101"/>
                    <a:pt x="100" y="130"/>
                    <a:pt x="64" y="130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5"/>
                  </a:cubicBezTo>
                  <a:cubicBezTo>
                    <a:pt x="9" y="96"/>
                    <a:pt x="34" y="121"/>
                    <a:pt x="64" y="121"/>
                  </a:cubicBezTo>
                  <a:cubicBezTo>
                    <a:pt x="95" y="121"/>
                    <a:pt x="119" y="96"/>
                    <a:pt x="119" y="65"/>
                  </a:cubicBezTo>
                  <a:cubicBezTo>
                    <a:pt x="119" y="34"/>
                    <a:pt x="95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221"/>
            <p:cNvSpPr>
              <a:spLocks noEditPoints="1"/>
            </p:cNvSpPr>
            <p:nvPr/>
          </p:nvSpPr>
          <p:spPr bwMode="auto">
            <a:xfrm>
              <a:off x="6329363" y="5260975"/>
              <a:ext cx="258763" cy="261937"/>
            </a:xfrm>
            <a:custGeom>
              <a:avLst/>
              <a:gdLst>
                <a:gd name="T0" fmla="*/ 46 w 92"/>
                <a:gd name="T1" fmla="*/ 93 h 93"/>
                <a:gd name="T2" fmla="*/ 0 w 92"/>
                <a:gd name="T3" fmla="*/ 47 h 93"/>
                <a:gd name="T4" fmla="*/ 46 w 92"/>
                <a:gd name="T5" fmla="*/ 0 h 93"/>
                <a:gd name="T6" fmla="*/ 92 w 92"/>
                <a:gd name="T7" fmla="*/ 47 h 93"/>
                <a:gd name="T8" fmla="*/ 46 w 92"/>
                <a:gd name="T9" fmla="*/ 93 h 93"/>
                <a:gd name="T10" fmla="*/ 46 w 92"/>
                <a:gd name="T11" fmla="*/ 10 h 93"/>
                <a:gd name="T12" fmla="*/ 10 w 92"/>
                <a:gd name="T13" fmla="*/ 47 h 93"/>
                <a:gd name="T14" fmla="*/ 46 w 92"/>
                <a:gd name="T15" fmla="*/ 84 h 93"/>
                <a:gd name="T16" fmla="*/ 83 w 92"/>
                <a:gd name="T17" fmla="*/ 47 h 93"/>
                <a:gd name="T18" fmla="*/ 46 w 92"/>
                <a:gd name="T19" fmla="*/ 1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3">
                  <a:moveTo>
                    <a:pt x="46" y="93"/>
                  </a:moveTo>
                  <a:cubicBezTo>
                    <a:pt x="21" y="93"/>
                    <a:pt x="0" y="72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  <a:cubicBezTo>
                    <a:pt x="92" y="72"/>
                    <a:pt x="72" y="93"/>
                    <a:pt x="46" y="93"/>
                  </a:cubicBezTo>
                  <a:close/>
                  <a:moveTo>
                    <a:pt x="46" y="10"/>
                  </a:moveTo>
                  <a:cubicBezTo>
                    <a:pt x="26" y="10"/>
                    <a:pt x="10" y="26"/>
                    <a:pt x="10" y="47"/>
                  </a:cubicBezTo>
                  <a:cubicBezTo>
                    <a:pt x="10" y="67"/>
                    <a:pt x="26" y="84"/>
                    <a:pt x="46" y="84"/>
                  </a:cubicBezTo>
                  <a:cubicBezTo>
                    <a:pt x="67" y="84"/>
                    <a:pt x="83" y="67"/>
                    <a:pt x="83" y="47"/>
                  </a:cubicBezTo>
                  <a:cubicBezTo>
                    <a:pt x="83" y="26"/>
                    <a:pt x="67" y="10"/>
                    <a:pt x="4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222"/>
            <p:cNvSpPr>
              <a:spLocks noEditPoints="1"/>
            </p:cNvSpPr>
            <p:nvPr/>
          </p:nvSpPr>
          <p:spPr bwMode="auto">
            <a:xfrm>
              <a:off x="6413500" y="5337175"/>
              <a:ext cx="92075" cy="98425"/>
            </a:xfrm>
            <a:custGeom>
              <a:avLst/>
              <a:gdLst>
                <a:gd name="T0" fmla="*/ 16 w 33"/>
                <a:gd name="T1" fmla="*/ 35 h 35"/>
                <a:gd name="T2" fmla="*/ 0 w 33"/>
                <a:gd name="T3" fmla="*/ 18 h 35"/>
                <a:gd name="T4" fmla="*/ 16 w 33"/>
                <a:gd name="T5" fmla="*/ 0 h 35"/>
                <a:gd name="T6" fmla="*/ 33 w 33"/>
                <a:gd name="T7" fmla="*/ 18 h 35"/>
                <a:gd name="T8" fmla="*/ 16 w 33"/>
                <a:gd name="T9" fmla="*/ 35 h 35"/>
                <a:gd name="T10" fmla="*/ 16 w 33"/>
                <a:gd name="T11" fmla="*/ 10 h 35"/>
                <a:gd name="T12" fmla="*/ 9 w 33"/>
                <a:gd name="T13" fmla="*/ 18 h 35"/>
                <a:gd name="T14" fmla="*/ 16 w 33"/>
                <a:gd name="T15" fmla="*/ 25 h 35"/>
                <a:gd name="T16" fmla="*/ 24 w 33"/>
                <a:gd name="T17" fmla="*/ 18 h 35"/>
                <a:gd name="T18" fmla="*/ 16 w 33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5">
                  <a:moveTo>
                    <a:pt x="16" y="35"/>
                  </a:moveTo>
                  <a:cubicBezTo>
                    <a:pt x="7" y="35"/>
                    <a:pt x="0" y="27"/>
                    <a:pt x="0" y="18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8"/>
                    <a:pt x="33" y="18"/>
                  </a:cubicBezTo>
                  <a:cubicBezTo>
                    <a:pt x="33" y="27"/>
                    <a:pt x="25" y="35"/>
                    <a:pt x="16" y="35"/>
                  </a:cubicBezTo>
                  <a:close/>
                  <a:moveTo>
                    <a:pt x="16" y="10"/>
                  </a:moveTo>
                  <a:cubicBezTo>
                    <a:pt x="12" y="10"/>
                    <a:pt x="9" y="13"/>
                    <a:pt x="9" y="18"/>
                  </a:cubicBezTo>
                  <a:cubicBezTo>
                    <a:pt x="9" y="22"/>
                    <a:pt x="12" y="25"/>
                    <a:pt x="16" y="25"/>
                  </a:cubicBezTo>
                  <a:cubicBezTo>
                    <a:pt x="20" y="25"/>
                    <a:pt x="24" y="22"/>
                    <a:pt x="24" y="18"/>
                  </a:cubicBezTo>
                  <a:cubicBezTo>
                    <a:pt x="24" y="13"/>
                    <a:pt x="20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223"/>
            <p:cNvSpPr>
              <a:spLocks noEditPoints="1"/>
            </p:cNvSpPr>
            <p:nvPr/>
          </p:nvSpPr>
          <p:spPr bwMode="auto">
            <a:xfrm>
              <a:off x="6772275" y="5373688"/>
              <a:ext cx="93663" cy="92075"/>
            </a:xfrm>
            <a:custGeom>
              <a:avLst/>
              <a:gdLst>
                <a:gd name="T0" fmla="*/ 17 w 33"/>
                <a:gd name="T1" fmla="*/ 33 h 33"/>
                <a:gd name="T2" fmla="*/ 0 w 33"/>
                <a:gd name="T3" fmla="*/ 16 h 33"/>
                <a:gd name="T4" fmla="*/ 17 w 33"/>
                <a:gd name="T5" fmla="*/ 0 h 33"/>
                <a:gd name="T6" fmla="*/ 33 w 33"/>
                <a:gd name="T7" fmla="*/ 16 h 33"/>
                <a:gd name="T8" fmla="*/ 17 w 33"/>
                <a:gd name="T9" fmla="*/ 33 h 33"/>
                <a:gd name="T10" fmla="*/ 17 w 33"/>
                <a:gd name="T11" fmla="*/ 9 h 33"/>
                <a:gd name="T12" fmla="*/ 9 w 33"/>
                <a:gd name="T13" fmla="*/ 16 h 33"/>
                <a:gd name="T14" fmla="*/ 17 w 33"/>
                <a:gd name="T15" fmla="*/ 24 h 33"/>
                <a:gd name="T16" fmla="*/ 24 w 33"/>
                <a:gd name="T17" fmla="*/ 16 h 33"/>
                <a:gd name="T18" fmla="*/ 17 w 33"/>
                <a:gd name="T19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6"/>
                  </a:cubicBezTo>
                  <a:cubicBezTo>
                    <a:pt x="9" y="20"/>
                    <a:pt x="13" y="24"/>
                    <a:pt x="17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9"/>
                    <a:pt x="1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224"/>
            <p:cNvSpPr>
              <a:spLocks noEditPoints="1"/>
            </p:cNvSpPr>
            <p:nvPr/>
          </p:nvSpPr>
          <p:spPr bwMode="auto">
            <a:xfrm>
              <a:off x="6665913" y="4899025"/>
              <a:ext cx="201613" cy="177800"/>
            </a:xfrm>
            <a:custGeom>
              <a:avLst/>
              <a:gdLst>
                <a:gd name="T0" fmla="*/ 68 w 72"/>
                <a:gd name="T1" fmla="*/ 63 h 63"/>
                <a:gd name="T2" fmla="*/ 4 w 72"/>
                <a:gd name="T3" fmla="*/ 63 h 63"/>
                <a:gd name="T4" fmla="*/ 0 w 72"/>
                <a:gd name="T5" fmla="*/ 59 h 63"/>
                <a:gd name="T6" fmla="*/ 0 w 72"/>
                <a:gd name="T7" fmla="*/ 5 h 63"/>
                <a:gd name="T8" fmla="*/ 4 w 72"/>
                <a:gd name="T9" fmla="*/ 0 h 63"/>
                <a:gd name="T10" fmla="*/ 49 w 72"/>
                <a:gd name="T11" fmla="*/ 0 h 63"/>
                <a:gd name="T12" fmla="*/ 53 w 72"/>
                <a:gd name="T13" fmla="*/ 3 h 63"/>
                <a:gd name="T14" fmla="*/ 72 w 72"/>
                <a:gd name="T15" fmla="*/ 57 h 63"/>
                <a:gd name="T16" fmla="*/ 71 w 72"/>
                <a:gd name="T17" fmla="*/ 62 h 63"/>
                <a:gd name="T18" fmla="*/ 68 w 72"/>
                <a:gd name="T19" fmla="*/ 63 h 63"/>
                <a:gd name="T20" fmla="*/ 9 w 72"/>
                <a:gd name="T21" fmla="*/ 54 h 63"/>
                <a:gd name="T22" fmla="*/ 61 w 72"/>
                <a:gd name="T23" fmla="*/ 54 h 63"/>
                <a:gd name="T24" fmla="*/ 45 w 72"/>
                <a:gd name="T25" fmla="*/ 10 h 63"/>
                <a:gd name="T26" fmla="*/ 9 w 72"/>
                <a:gd name="T27" fmla="*/ 10 h 63"/>
                <a:gd name="T28" fmla="*/ 9 w 72"/>
                <a:gd name="T2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63">
                  <a:moveTo>
                    <a:pt x="68" y="63"/>
                  </a:moveTo>
                  <a:cubicBezTo>
                    <a:pt x="4" y="63"/>
                    <a:pt x="4" y="63"/>
                    <a:pt x="4" y="63"/>
                  </a:cubicBezTo>
                  <a:cubicBezTo>
                    <a:pt x="2" y="63"/>
                    <a:pt x="0" y="61"/>
                    <a:pt x="0" y="5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2"/>
                    <a:pt x="53" y="3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60"/>
                    <a:pt x="71" y="62"/>
                  </a:cubicBezTo>
                  <a:cubicBezTo>
                    <a:pt x="71" y="63"/>
                    <a:pt x="69" y="63"/>
                    <a:pt x="68" y="63"/>
                  </a:cubicBezTo>
                  <a:close/>
                  <a:moveTo>
                    <a:pt x="9" y="54"/>
                  </a:moveTo>
                  <a:cubicBezTo>
                    <a:pt x="61" y="54"/>
                    <a:pt x="61" y="54"/>
                    <a:pt x="61" y="5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225"/>
            <p:cNvSpPr>
              <a:spLocks noEditPoints="1"/>
            </p:cNvSpPr>
            <p:nvPr/>
          </p:nvSpPr>
          <p:spPr bwMode="auto">
            <a:xfrm>
              <a:off x="6102350" y="4745038"/>
              <a:ext cx="617538" cy="404812"/>
            </a:xfrm>
            <a:custGeom>
              <a:avLst/>
              <a:gdLst>
                <a:gd name="T0" fmla="*/ 168 w 220"/>
                <a:gd name="T1" fmla="*/ 144 h 144"/>
                <a:gd name="T2" fmla="*/ 32 w 220"/>
                <a:gd name="T3" fmla="*/ 144 h 144"/>
                <a:gd name="T4" fmla="*/ 28 w 220"/>
                <a:gd name="T5" fmla="*/ 141 h 144"/>
                <a:gd name="T6" fmla="*/ 15 w 220"/>
                <a:gd name="T7" fmla="*/ 108 h 144"/>
                <a:gd name="T8" fmla="*/ 1 w 220"/>
                <a:gd name="T9" fmla="*/ 90 h 144"/>
                <a:gd name="T10" fmla="*/ 1 w 220"/>
                <a:gd name="T11" fmla="*/ 85 h 144"/>
                <a:gd name="T12" fmla="*/ 12 w 220"/>
                <a:gd name="T13" fmla="*/ 57 h 144"/>
                <a:gd name="T14" fmla="*/ 14 w 220"/>
                <a:gd name="T15" fmla="*/ 54 h 144"/>
                <a:gd name="T16" fmla="*/ 157 w 220"/>
                <a:gd name="T17" fmla="*/ 1 h 144"/>
                <a:gd name="T18" fmla="*/ 158 w 220"/>
                <a:gd name="T19" fmla="*/ 0 h 144"/>
                <a:gd name="T20" fmla="*/ 215 w 220"/>
                <a:gd name="T21" fmla="*/ 0 h 144"/>
                <a:gd name="T22" fmla="*/ 220 w 220"/>
                <a:gd name="T23" fmla="*/ 5 h 144"/>
                <a:gd name="T24" fmla="*/ 220 w 220"/>
                <a:gd name="T25" fmla="*/ 24 h 144"/>
                <a:gd name="T26" fmla="*/ 215 w 220"/>
                <a:gd name="T27" fmla="*/ 28 h 144"/>
                <a:gd name="T28" fmla="*/ 173 w 220"/>
                <a:gd name="T29" fmla="*/ 28 h 144"/>
                <a:gd name="T30" fmla="*/ 173 w 220"/>
                <a:gd name="T31" fmla="*/ 139 h 144"/>
                <a:gd name="T32" fmla="*/ 168 w 220"/>
                <a:gd name="T33" fmla="*/ 144 h 144"/>
                <a:gd name="T34" fmla="*/ 35 w 220"/>
                <a:gd name="T35" fmla="*/ 135 h 144"/>
                <a:gd name="T36" fmla="*/ 164 w 220"/>
                <a:gd name="T37" fmla="*/ 135 h 144"/>
                <a:gd name="T38" fmla="*/ 164 w 220"/>
                <a:gd name="T39" fmla="*/ 24 h 144"/>
                <a:gd name="T40" fmla="*/ 169 w 220"/>
                <a:gd name="T41" fmla="*/ 19 h 144"/>
                <a:gd name="T42" fmla="*/ 211 w 220"/>
                <a:gd name="T43" fmla="*/ 19 h 144"/>
                <a:gd name="T44" fmla="*/ 211 w 220"/>
                <a:gd name="T45" fmla="*/ 10 h 144"/>
                <a:gd name="T46" fmla="*/ 159 w 220"/>
                <a:gd name="T47" fmla="*/ 10 h 144"/>
                <a:gd name="T48" fmla="*/ 19 w 220"/>
                <a:gd name="T49" fmla="*/ 62 h 144"/>
                <a:gd name="T50" fmla="*/ 10 w 220"/>
                <a:gd name="T51" fmla="*/ 86 h 144"/>
                <a:gd name="T52" fmla="*/ 23 w 220"/>
                <a:gd name="T53" fmla="*/ 103 h 144"/>
                <a:gd name="T54" fmla="*/ 23 w 220"/>
                <a:gd name="T55" fmla="*/ 104 h 144"/>
                <a:gd name="T56" fmla="*/ 35 w 220"/>
                <a:gd name="T57" fmla="*/ 1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144">
                  <a:moveTo>
                    <a:pt x="168" y="144"/>
                  </a:moveTo>
                  <a:cubicBezTo>
                    <a:pt x="32" y="144"/>
                    <a:pt x="32" y="144"/>
                    <a:pt x="32" y="144"/>
                  </a:cubicBezTo>
                  <a:cubicBezTo>
                    <a:pt x="30" y="144"/>
                    <a:pt x="29" y="143"/>
                    <a:pt x="28" y="14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88"/>
                    <a:pt x="0" y="87"/>
                    <a:pt x="1" y="8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3" y="55"/>
                    <a:pt x="14" y="54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57" y="0"/>
                    <a:pt x="158" y="0"/>
                    <a:pt x="158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0" y="2"/>
                    <a:pt x="220" y="5"/>
                  </a:cubicBezTo>
                  <a:cubicBezTo>
                    <a:pt x="220" y="24"/>
                    <a:pt x="220" y="24"/>
                    <a:pt x="220" y="24"/>
                  </a:cubicBezTo>
                  <a:cubicBezTo>
                    <a:pt x="220" y="26"/>
                    <a:pt x="218" y="28"/>
                    <a:pt x="215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2"/>
                    <a:pt x="171" y="144"/>
                    <a:pt x="168" y="144"/>
                  </a:cubicBezTo>
                  <a:close/>
                  <a:moveTo>
                    <a:pt x="35" y="135"/>
                  </a:moveTo>
                  <a:cubicBezTo>
                    <a:pt x="164" y="135"/>
                    <a:pt x="164" y="135"/>
                    <a:pt x="164" y="135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4" y="21"/>
                    <a:pt x="166" y="19"/>
                    <a:pt x="169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4"/>
                    <a:pt x="23" y="104"/>
                    <a:pt x="23" y="104"/>
                  </a:cubicBezTo>
                  <a:lnTo>
                    <a:pt x="35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227"/>
            <p:cNvSpPr/>
            <p:nvPr/>
          </p:nvSpPr>
          <p:spPr bwMode="auto">
            <a:xfrm>
              <a:off x="6665913" y="5099050"/>
              <a:ext cx="80963" cy="25400"/>
            </a:xfrm>
            <a:custGeom>
              <a:avLst/>
              <a:gdLst>
                <a:gd name="T0" fmla="*/ 25 w 29"/>
                <a:gd name="T1" fmla="*/ 9 h 9"/>
                <a:gd name="T2" fmla="*/ 4 w 29"/>
                <a:gd name="T3" fmla="*/ 9 h 9"/>
                <a:gd name="T4" fmla="*/ 0 w 29"/>
                <a:gd name="T5" fmla="*/ 5 h 9"/>
                <a:gd name="T6" fmla="*/ 4 w 29"/>
                <a:gd name="T7" fmla="*/ 0 h 9"/>
                <a:gd name="T8" fmla="*/ 25 w 29"/>
                <a:gd name="T9" fmla="*/ 0 h 9"/>
                <a:gd name="T10" fmla="*/ 29 w 29"/>
                <a:gd name="T11" fmla="*/ 5 h 9"/>
                <a:gd name="T12" fmla="*/ 25 w 2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9">
                  <a:moveTo>
                    <a:pt x="2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7"/>
                    <a:pt x="27" y="9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228"/>
            <p:cNvSpPr/>
            <p:nvPr/>
          </p:nvSpPr>
          <p:spPr bwMode="auto">
            <a:xfrm>
              <a:off x="6142038" y="4795838"/>
              <a:ext cx="447675" cy="260350"/>
            </a:xfrm>
            <a:custGeom>
              <a:avLst/>
              <a:gdLst>
                <a:gd name="T0" fmla="*/ 5 w 160"/>
                <a:gd name="T1" fmla="*/ 93 h 93"/>
                <a:gd name="T2" fmla="*/ 3 w 160"/>
                <a:gd name="T3" fmla="*/ 92 h 93"/>
                <a:gd name="T4" fmla="*/ 0 w 160"/>
                <a:gd name="T5" fmla="*/ 87 h 93"/>
                <a:gd name="T6" fmla="*/ 11 w 160"/>
                <a:gd name="T7" fmla="*/ 53 h 93"/>
                <a:gd name="T8" fmla="*/ 14 w 160"/>
                <a:gd name="T9" fmla="*/ 50 h 93"/>
                <a:gd name="T10" fmla="*/ 153 w 160"/>
                <a:gd name="T11" fmla="*/ 1 h 93"/>
                <a:gd name="T12" fmla="*/ 159 w 160"/>
                <a:gd name="T13" fmla="*/ 4 h 93"/>
                <a:gd name="T14" fmla="*/ 156 w 160"/>
                <a:gd name="T15" fmla="*/ 10 h 93"/>
                <a:gd name="T16" fmla="*/ 19 w 160"/>
                <a:gd name="T17" fmla="*/ 58 h 93"/>
                <a:gd name="T18" fmla="*/ 9 w 160"/>
                <a:gd name="T19" fmla="*/ 89 h 93"/>
                <a:gd name="T20" fmla="*/ 5 w 160"/>
                <a:gd name="T2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93">
                  <a:moveTo>
                    <a:pt x="5" y="93"/>
                  </a:moveTo>
                  <a:cubicBezTo>
                    <a:pt x="4" y="93"/>
                    <a:pt x="4" y="93"/>
                    <a:pt x="3" y="92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1"/>
                    <a:pt x="13" y="50"/>
                    <a:pt x="14" y="5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6" y="0"/>
                    <a:pt x="158" y="2"/>
                    <a:pt x="159" y="4"/>
                  </a:cubicBezTo>
                  <a:cubicBezTo>
                    <a:pt x="160" y="6"/>
                    <a:pt x="159" y="9"/>
                    <a:pt x="156" y="10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91"/>
                    <a:pt x="7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229"/>
            <p:cNvSpPr>
              <a:spLocks noEditPoints="1"/>
            </p:cNvSpPr>
            <p:nvPr/>
          </p:nvSpPr>
          <p:spPr bwMode="auto">
            <a:xfrm>
              <a:off x="6200775" y="4949825"/>
              <a:ext cx="98425" cy="152400"/>
            </a:xfrm>
            <a:custGeom>
              <a:avLst/>
              <a:gdLst>
                <a:gd name="T0" fmla="*/ 30 w 35"/>
                <a:gd name="T1" fmla="*/ 54 h 54"/>
                <a:gd name="T2" fmla="*/ 12 w 35"/>
                <a:gd name="T3" fmla="*/ 54 h 54"/>
                <a:gd name="T4" fmla="*/ 7 w 35"/>
                <a:gd name="T5" fmla="*/ 50 h 54"/>
                <a:gd name="T6" fmla="*/ 1 w 35"/>
                <a:gd name="T7" fmla="*/ 14 h 54"/>
                <a:gd name="T8" fmla="*/ 4 w 35"/>
                <a:gd name="T9" fmla="*/ 8 h 54"/>
                <a:gd name="T10" fmla="*/ 29 w 35"/>
                <a:gd name="T11" fmla="*/ 1 h 54"/>
                <a:gd name="T12" fmla="*/ 33 w 35"/>
                <a:gd name="T13" fmla="*/ 1 h 54"/>
                <a:gd name="T14" fmla="*/ 35 w 35"/>
                <a:gd name="T15" fmla="*/ 5 h 54"/>
                <a:gd name="T16" fmla="*/ 35 w 35"/>
                <a:gd name="T17" fmla="*/ 49 h 54"/>
                <a:gd name="T18" fmla="*/ 30 w 35"/>
                <a:gd name="T19" fmla="*/ 54 h 54"/>
                <a:gd name="T20" fmla="*/ 16 w 35"/>
                <a:gd name="T21" fmla="*/ 44 h 54"/>
                <a:gd name="T22" fmla="*/ 26 w 35"/>
                <a:gd name="T23" fmla="*/ 44 h 54"/>
                <a:gd name="T24" fmla="*/ 26 w 35"/>
                <a:gd name="T25" fmla="*/ 11 h 54"/>
                <a:gd name="T26" fmla="*/ 11 w 35"/>
                <a:gd name="T27" fmla="*/ 16 h 54"/>
                <a:gd name="T28" fmla="*/ 16 w 35"/>
                <a:gd name="T2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4">
                  <a:moveTo>
                    <a:pt x="30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8" y="52"/>
                    <a:pt x="7" y="50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1"/>
                    <a:pt x="2" y="9"/>
                    <a:pt x="4" y="8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2" y="0"/>
                    <a:pt x="33" y="1"/>
                  </a:cubicBezTo>
                  <a:cubicBezTo>
                    <a:pt x="34" y="2"/>
                    <a:pt x="35" y="4"/>
                    <a:pt x="35" y="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2"/>
                    <a:pt x="33" y="54"/>
                    <a:pt x="30" y="54"/>
                  </a:cubicBezTo>
                  <a:close/>
                  <a:moveTo>
                    <a:pt x="16" y="44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1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230"/>
            <p:cNvSpPr>
              <a:spLocks noEditPoints="1"/>
            </p:cNvSpPr>
            <p:nvPr/>
          </p:nvSpPr>
          <p:spPr bwMode="auto">
            <a:xfrm>
              <a:off x="6326188" y="4913313"/>
              <a:ext cx="95250" cy="188913"/>
            </a:xfrm>
            <a:custGeom>
              <a:avLst/>
              <a:gdLst>
                <a:gd name="T0" fmla="*/ 28 w 34"/>
                <a:gd name="T1" fmla="*/ 67 h 67"/>
                <a:gd name="T2" fmla="*/ 6 w 34"/>
                <a:gd name="T3" fmla="*/ 67 h 67"/>
                <a:gd name="T4" fmla="*/ 2 w 34"/>
                <a:gd name="T5" fmla="*/ 62 h 67"/>
                <a:gd name="T6" fmla="*/ 0 w 34"/>
                <a:gd name="T7" fmla="*/ 13 h 67"/>
                <a:gd name="T8" fmla="*/ 3 w 34"/>
                <a:gd name="T9" fmla="*/ 8 h 67"/>
                <a:gd name="T10" fmla="*/ 28 w 34"/>
                <a:gd name="T11" fmla="*/ 0 h 67"/>
                <a:gd name="T12" fmla="*/ 32 w 34"/>
                <a:gd name="T13" fmla="*/ 1 h 67"/>
                <a:gd name="T14" fmla="*/ 34 w 34"/>
                <a:gd name="T15" fmla="*/ 5 h 67"/>
                <a:gd name="T16" fmla="*/ 32 w 34"/>
                <a:gd name="T17" fmla="*/ 62 h 67"/>
                <a:gd name="T18" fmla="*/ 28 w 34"/>
                <a:gd name="T19" fmla="*/ 67 h 67"/>
                <a:gd name="T20" fmla="*/ 11 w 34"/>
                <a:gd name="T21" fmla="*/ 57 h 67"/>
                <a:gd name="T22" fmla="*/ 23 w 34"/>
                <a:gd name="T23" fmla="*/ 57 h 67"/>
                <a:gd name="T24" fmla="*/ 25 w 34"/>
                <a:gd name="T25" fmla="*/ 11 h 67"/>
                <a:gd name="T26" fmla="*/ 9 w 34"/>
                <a:gd name="T27" fmla="*/ 16 h 67"/>
                <a:gd name="T28" fmla="*/ 11 w 34"/>
                <a:gd name="T2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67">
                  <a:moveTo>
                    <a:pt x="28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5"/>
                    <a:pt x="2" y="6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0"/>
                    <a:pt x="32" y="1"/>
                  </a:cubicBezTo>
                  <a:cubicBezTo>
                    <a:pt x="33" y="2"/>
                    <a:pt x="34" y="3"/>
                    <a:pt x="34" y="5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5"/>
                    <a:pt x="30" y="67"/>
                    <a:pt x="28" y="67"/>
                  </a:cubicBezTo>
                  <a:close/>
                  <a:moveTo>
                    <a:pt x="11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31"/>
            <p:cNvSpPr>
              <a:spLocks noEditPoints="1"/>
            </p:cNvSpPr>
            <p:nvPr/>
          </p:nvSpPr>
          <p:spPr bwMode="auto">
            <a:xfrm>
              <a:off x="6446838" y="4879975"/>
              <a:ext cx="90488" cy="222250"/>
            </a:xfrm>
            <a:custGeom>
              <a:avLst/>
              <a:gdLst>
                <a:gd name="T0" fmla="*/ 27 w 32"/>
                <a:gd name="T1" fmla="*/ 79 h 79"/>
                <a:gd name="T2" fmla="*/ 9 w 32"/>
                <a:gd name="T3" fmla="*/ 79 h 79"/>
                <a:gd name="T4" fmla="*/ 4 w 32"/>
                <a:gd name="T5" fmla="*/ 74 h 79"/>
                <a:gd name="T6" fmla="*/ 0 w 32"/>
                <a:gd name="T7" fmla="*/ 13 h 79"/>
                <a:gd name="T8" fmla="*/ 3 w 32"/>
                <a:gd name="T9" fmla="*/ 8 h 79"/>
                <a:gd name="T10" fmla="*/ 26 w 32"/>
                <a:gd name="T11" fmla="*/ 0 h 79"/>
                <a:gd name="T12" fmla="*/ 30 w 32"/>
                <a:gd name="T13" fmla="*/ 1 h 79"/>
                <a:gd name="T14" fmla="*/ 32 w 32"/>
                <a:gd name="T15" fmla="*/ 4 h 79"/>
                <a:gd name="T16" fmla="*/ 32 w 32"/>
                <a:gd name="T17" fmla="*/ 74 h 79"/>
                <a:gd name="T18" fmla="*/ 27 w 32"/>
                <a:gd name="T19" fmla="*/ 79 h 79"/>
                <a:gd name="T20" fmla="*/ 13 w 32"/>
                <a:gd name="T21" fmla="*/ 69 h 79"/>
                <a:gd name="T22" fmla="*/ 23 w 32"/>
                <a:gd name="T23" fmla="*/ 69 h 79"/>
                <a:gd name="T24" fmla="*/ 23 w 32"/>
                <a:gd name="T25" fmla="*/ 11 h 79"/>
                <a:gd name="T26" fmla="*/ 9 w 32"/>
                <a:gd name="T27" fmla="*/ 15 h 79"/>
                <a:gd name="T28" fmla="*/ 13 w 32"/>
                <a:gd name="T2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79">
                  <a:moveTo>
                    <a:pt x="27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7" y="79"/>
                    <a:pt x="5" y="77"/>
                    <a:pt x="4" y="7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1" y="2"/>
                    <a:pt x="32" y="3"/>
                    <a:pt x="32" y="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77"/>
                    <a:pt x="30" y="79"/>
                    <a:pt x="27" y="79"/>
                  </a:cubicBezTo>
                  <a:close/>
                  <a:moveTo>
                    <a:pt x="13" y="69"/>
                  </a:moveTo>
                  <a:cubicBezTo>
                    <a:pt x="23" y="69"/>
                    <a:pt x="23" y="69"/>
                    <a:pt x="23" y="6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1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9" name="Freeform 232"/>
          <p:cNvSpPr>
            <a:spLocks noEditPoints="1"/>
          </p:cNvSpPr>
          <p:nvPr/>
        </p:nvSpPr>
        <p:spPr bwMode="auto">
          <a:xfrm>
            <a:off x="6265836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50" name="组合 349"/>
          <p:cNvGrpSpPr/>
          <p:nvPr/>
        </p:nvGrpSpPr>
        <p:grpSpPr>
          <a:xfrm>
            <a:off x="7577458" y="4983535"/>
            <a:ext cx="637624" cy="614087"/>
            <a:chOff x="7913688" y="4675188"/>
            <a:chExt cx="946150" cy="911225"/>
          </a:xfrm>
          <a:solidFill>
            <a:srgbClr val="FC621E"/>
          </a:solidFill>
        </p:grpSpPr>
        <p:sp>
          <p:nvSpPr>
            <p:cNvPr id="351" name="Freeform 233"/>
            <p:cNvSpPr>
              <a:spLocks noEditPoints="1"/>
            </p:cNvSpPr>
            <p:nvPr/>
          </p:nvSpPr>
          <p:spPr bwMode="auto">
            <a:xfrm>
              <a:off x="7913688" y="5073650"/>
              <a:ext cx="511175" cy="512763"/>
            </a:xfrm>
            <a:custGeom>
              <a:avLst/>
              <a:gdLst>
                <a:gd name="T0" fmla="*/ 91 w 182"/>
                <a:gd name="T1" fmla="*/ 183 h 183"/>
                <a:gd name="T2" fmla="*/ 0 w 182"/>
                <a:gd name="T3" fmla="*/ 92 h 183"/>
                <a:gd name="T4" fmla="*/ 91 w 182"/>
                <a:gd name="T5" fmla="*/ 0 h 183"/>
                <a:gd name="T6" fmla="*/ 182 w 182"/>
                <a:gd name="T7" fmla="*/ 92 h 183"/>
                <a:gd name="T8" fmla="*/ 91 w 182"/>
                <a:gd name="T9" fmla="*/ 183 h 183"/>
                <a:gd name="T10" fmla="*/ 91 w 182"/>
                <a:gd name="T11" fmla="*/ 10 h 183"/>
                <a:gd name="T12" fmla="*/ 9 w 182"/>
                <a:gd name="T13" fmla="*/ 92 h 183"/>
                <a:gd name="T14" fmla="*/ 91 w 182"/>
                <a:gd name="T15" fmla="*/ 173 h 183"/>
                <a:gd name="T16" fmla="*/ 172 w 182"/>
                <a:gd name="T17" fmla="*/ 92 h 183"/>
                <a:gd name="T18" fmla="*/ 91 w 182"/>
                <a:gd name="T19" fmla="*/ 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3">
                  <a:moveTo>
                    <a:pt x="91" y="183"/>
                  </a:moveTo>
                  <a:cubicBezTo>
                    <a:pt x="40" y="183"/>
                    <a:pt x="0" y="142"/>
                    <a:pt x="0" y="92"/>
                  </a:cubicBezTo>
                  <a:cubicBezTo>
                    <a:pt x="0" y="41"/>
                    <a:pt x="40" y="0"/>
                    <a:pt x="91" y="0"/>
                  </a:cubicBezTo>
                  <a:cubicBezTo>
                    <a:pt x="141" y="0"/>
                    <a:pt x="182" y="41"/>
                    <a:pt x="182" y="92"/>
                  </a:cubicBezTo>
                  <a:cubicBezTo>
                    <a:pt x="182" y="142"/>
                    <a:pt x="141" y="183"/>
                    <a:pt x="91" y="183"/>
                  </a:cubicBezTo>
                  <a:close/>
                  <a:moveTo>
                    <a:pt x="91" y="10"/>
                  </a:moveTo>
                  <a:cubicBezTo>
                    <a:pt x="46" y="10"/>
                    <a:pt x="9" y="46"/>
                    <a:pt x="9" y="92"/>
                  </a:cubicBezTo>
                  <a:cubicBezTo>
                    <a:pt x="9" y="137"/>
                    <a:pt x="46" y="173"/>
                    <a:pt x="91" y="173"/>
                  </a:cubicBezTo>
                  <a:cubicBezTo>
                    <a:pt x="136" y="173"/>
                    <a:pt x="172" y="137"/>
                    <a:pt x="172" y="92"/>
                  </a:cubicBezTo>
                  <a:cubicBezTo>
                    <a:pt x="172" y="46"/>
                    <a:pt x="136" y="10"/>
                    <a:pt x="9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34"/>
            <p:cNvSpPr>
              <a:spLocks noEditPoints="1"/>
            </p:cNvSpPr>
            <p:nvPr/>
          </p:nvSpPr>
          <p:spPr bwMode="auto">
            <a:xfrm>
              <a:off x="8045450" y="5172075"/>
              <a:ext cx="101600" cy="9842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9 h 35"/>
                <a:gd name="T12" fmla="*/ 10 w 36"/>
                <a:gd name="T13" fmla="*/ 18 h 35"/>
                <a:gd name="T14" fmla="*/ 18 w 36"/>
                <a:gd name="T15" fmla="*/ 26 h 35"/>
                <a:gd name="T16" fmla="*/ 26 w 36"/>
                <a:gd name="T17" fmla="*/ 18 h 35"/>
                <a:gd name="T18" fmla="*/ 18 w 36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9"/>
                  </a:moveTo>
                  <a:cubicBezTo>
                    <a:pt x="13" y="9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3" y="26"/>
                    <a:pt x="26" y="22"/>
                    <a:pt x="26" y="18"/>
                  </a:cubicBezTo>
                  <a:cubicBezTo>
                    <a:pt x="26" y="13"/>
                    <a:pt x="2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35"/>
            <p:cNvSpPr/>
            <p:nvPr/>
          </p:nvSpPr>
          <p:spPr bwMode="auto">
            <a:xfrm>
              <a:off x="8118475" y="5208588"/>
              <a:ext cx="306388" cy="125413"/>
            </a:xfrm>
            <a:custGeom>
              <a:avLst/>
              <a:gdLst>
                <a:gd name="T0" fmla="*/ 104 w 109"/>
                <a:gd name="T1" fmla="*/ 45 h 45"/>
                <a:gd name="T2" fmla="*/ 101 w 109"/>
                <a:gd name="T3" fmla="*/ 44 h 45"/>
                <a:gd name="T4" fmla="*/ 5 w 109"/>
                <a:gd name="T5" fmla="*/ 9 h 45"/>
                <a:gd name="T6" fmla="*/ 0 w 109"/>
                <a:gd name="T7" fmla="*/ 5 h 45"/>
                <a:gd name="T8" fmla="*/ 5 w 109"/>
                <a:gd name="T9" fmla="*/ 0 h 45"/>
                <a:gd name="T10" fmla="*/ 107 w 109"/>
                <a:gd name="T11" fmla="*/ 37 h 45"/>
                <a:gd name="T12" fmla="*/ 108 w 109"/>
                <a:gd name="T13" fmla="*/ 43 h 45"/>
                <a:gd name="T14" fmla="*/ 104 w 10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5">
                  <a:moveTo>
                    <a:pt x="104" y="45"/>
                  </a:moveTo>
                  <a:cubicBezTo>
                    <a:pt x="103" y="45"/>
                    <a:pt x="102" y="44"/>
                    <a:pt x="101" y="44"/>
                  </a:cubicBezTo>
                  <a:cubicBezTo>
                    <a:pt x="60" y="10"/>
                    <a:pt x="6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64" y="0"/>
                    <a:pt x="107" y="37"/>
                  </a:cubicBezTo>
                  <a:cubicBezTo>
                    <a:pt x="109" y="38"/>
                    <a:pt x="109" y="41"/>
                    <a:pt x="108" y="43"/>
                  </a:cubicBezTo>
                  <a:cubicBezTo>
                    <a:pt x="107" y="44"/>
                    <a:pt x="105" y="45"/>
                    <a:pt x="10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36"/>
            <p:cNvSpPr/>
            <p:nvPr/>
          </p:nvSpPr>
          <p:spPr bwMode="auto">
            <a:xfrm>
              <a:off x="8099425" y="5084763"/>
              <a:ext cx="157163" cy="117475"/>
            </a:xfrm>
            <a:custGeom>
              <a:avLst/>
              <a:gdLst>
                <a:gd name="T0" fmla="*/ 5 w 56"/>
                <a:gd name="T1" fmla="*/ 42 h 42"/>
                <a:gd name="T2" fmla="*/ 3 w 56"/>
                <a:gd name="T3" fmla="*/ 41 h 42"/>
                <a:gd name="T4" fmla="*/ 1 w 56"/>
                <a:gd name="T5" fmla="*/ 35 h 42"/>
                <a:gd name="T6" fmla="*/ 50 w 56"/>
                <a:gd name="T7" fmla="*/ 1 h 42"/>
                <a:gd name="T8" fmla="*/ 56 w 56"/>
                <a:gd name="T9" fmla="*/ 4 h 42"/>
                <a:gd name="T10" fmla="*/ 52 w 56"/>
                <a:gd name="T11" fmla="*/ 10 h 42"/>
                <a:gd name="T12" fmla="*/ 9 w 56"/>
                <a:gd name="T13" fmla="*/ 40 h 42"/>
                <a:gd name="T14" fmla="*/ 5 w 5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2">
                  <a:moveTo>
                    <a:pt x="5" y="42"/>
                  </a:moveTo>
                  <a:cubicBezTo>
                    <a:pt x="4" y="42"/>
                    <a:pt x="3" y="42"/>
                    <a:pt x="3" y="41"/>
                  </a:cubicBezTo>
                  <a:cubicBezTo>
                    <a:pt x="1" y="40"/>
                    <a:pt x="0" y="37"/>
                    <a:pt x="1" y="35"/>
                  </a:cubicBezTo>
                  <a:cubicBezTo>
                    <a:pt x="2" y="33"/>
                    <a:pt x="22" y="5"/>
                    <a:pt x="50" y="1"/>
                  </a:cubicBezTo>
                  <a:cubicBezTo>
                    <a:pt x="53" y="0"/>
                    <a:pt x="55" y="2"/>
                    <a:pt x="56" y="4"/>
                  </a:cubicBezTo>
                  <a:cubicBezTo>
                    <a:pt x="56" y="7"/>
                    <a:pt x="54" y="9"/>
                    <a:pt x="52" y="10"/>
                  </a:cubicBezTo>
                  <a:cubicBezTo>
                    <a:pt x="27" y="14"/>
                    <a:pt x="9" y="40"/>
                    <a:pt x="9" y="40"/>
                  </a:cubicBezTo>
                  <a:cubicBezTo>
                    <a:pt x="8" y="41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37"/>
            <p:cNvSpPr/>
            <p:nvPr/>
          </p:nvSpPr>
          <p:spPr bwMode="auto">
            <a:xfrm>
              <a:off x="8037513" y="5095875"/>
              <a:ext cx="58738" cy="104775"/>
            </a:xfrm>
            <a:custGeom>
              <a:avLst/>
              <a:gdLst>
                <a:gd name="T0" fmla="*/ 16 w 21"/>
                <a:gd name="T1" fmla="*/ 37 h 37"/>
                <a:gd name="T2" fmla="*/ 12 w 21"/>
                <a:gd name="T3" fmla="*/ 35 h 37"/>
                <a:gd name="T4" fmla="*/ 7 w 21"/>
                <a:gd name="T5" fmla="*/ 2 h 37"/>
                <a:gd name="T6" fmla="*/ 13 w 21"/>
                <a:gd name="T7" fmla="*/ 3 h 37"/>
                <a:gd name="T8" fmla="*/ 13 w 21"/>
                <a:gd name="T9" fmla="*/ 9 h 37"/>
                <a:gd name="T10" fmla="*/ 20 w 21"/>
                <a:gd name="T11" fmla="*/ 31 h 37"/>
                <a:gd name="T12" fmla="*/ 18 w 21"/>
                <a:gd name="T13" fmla="*/ 37 h 37"/>
                <a:gd name="T14" fmla="*/ 16 w 21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7">
                  <a:moveTo>
                    <a:pt x="16" y="37"/>
                  </a:moveTo>
                  <a:cubicBezTo>
                    <a:pt x="14" y="37"/>
                    <a:pt x="13" y="36"/>
                    <a:pt x="12" y="35"/>
                  </a:cubicBezTo>
                  <a:cubicBezTo>
                    <a:pt x="6" y="23"/>
                    <a:pt x="0" y="7"/>
                    <a:pt x="7" y="2"/>
                  </a:cubicBezTo>
                  <a:cubicBezTo>
                    <a:pt x="9" y="0"/>
                    <a:pt x="12" y="1"/>
                    <a:pt x="13" y="3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5" y="22"/>
                    <a:pt x="20" y="31"/>
                  </a:cubicBezTo>
                  <a:cubicBezTo>
                    <a:pt x="21" y="33"/>
                    <a:pt x="20" y="36"/>
                    <a:pt x="18" y="37"/>
                  </a:cubicBezTo>
                  <a:cubicBezTo>
                    <a:pt x="17" y="37"/>
                    <a:pt x="17" y="37"/>
                    <a:pt x="1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38"/>
            <p:cNvSpPr/>
            <p:nvPr/>
          </p:nvSpPr>
          <p:spPr bwMode="auto">
            <a:xfrm>
              <a:off x="7920038" y="5208588"/>
              <a:ext cx="153988" cy="66675"/>
            </a:xfrm>
            <a:custGeom>
              <a:avLst/>
              <a:gdLst>
                <a:gd name="T0" fmla="*/ 6 w 55"/>
                <a:gd name="T1" fmla="*/ 24 h 24"/>
                <a:gd name="T2" fmla="*/ 2 w 55"/>
                <a:gd name="T3" fmla="*/ 22 h 24"/>
                <a:gd name="T4" fmla="*/ 3 w 55"/>
                <a:gd name="T5" fmla="*/ 16 h 24"/>
                <a:gd name="T6" fmla="*/ 50 w 55"/>
                <a:gd name="T7" fmla="*/ 0 h 24"/>
                <a:gd name="T8" fmla="*/ 55 w 55"/>
                <a:gd name="T9" fmla="*/ 5 h 24"/>
                <a:gd name="T10" fmla="*/ 50 w 55"/>
                <a:gd name="T11" fmla="*/ 9 h 24"/>
                <a:gd name="T12" fmla="*/ 8 w 55"/>
                <a:gd name="T13" fmla="*/ 23 h 24"/>
                <a:gd name="T14" fmla="*/ 6 w 5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6" y="24"/>
                  </a:moveTo>
                  <a:cubicBezTo>
                    <a:pt x="4" y="24"/>
                    <a:pt x="3" y="23"/>
                    <a:pt x="2" y="22"/>
                  </a:cubicBezTo>
                  <a:cubicBezTo>
                    <a:pt x="0" y="20"/>
                    <a:pt x="1" y="17"/>
                    <a:pt x="3" y="16"/>
                  </a:cubicBezTo>
                  <a:cubicBezTo>
                    <a:pt x="23" y="0"/>
                    <a:pt x="49" y="0"/>
                    <a:pt x="50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7"/>
                    <a:pt x="52" y="9"/>
                    <a:pt x="50" y="9"/>
                  </a:cubicBezTo>
                  <a:cubicBezTo>
                    <a:pt x="50" y="9"/>
                    <a:pt x="26" y="9"/>
                    <a:pt x="8" y="23"/>
                  </a:cubicBezTo>
                  <a:cubicBezTo>
                    <a:pt x="8" y="23"/>
                    <a:pt x="7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39"/>
            <p:cNvSpPr/>
            <p:nvPr/>
          </p:nvSpPr>
          <p:spPr bwMode="auto">
            <a:xfrm>
              <a:off x="7953375" y="5233988"/>
              <a:ext cx="134938" cy="311150"/>
            </a:xfrm>
            <a:custGeom>
              <a:avLst/>
              <a:gdLst>
                <a:gd name="T0" fmla="*/ 28 w 48"/>
                <a:gd name="T1" fmla="*/ 111 h 111"/>
                <a:gd name="T2" fmla="*/ 24 w 48"/>
                <a:gd name="T3" fmla="*/ 109 h 111"/>
                <a:gd name="T4" fmla="*/ 39 w 48"/>
                <a:gd name="T5" fmla="*/ 3 h 111"/>
                <a:gd name="T6" fmla="*/ 45 w 48"/>
                <a:gd name="T7" fmla="*/ 2 h 111"/>
                <a:gd name="T8" fmla="*/ 47 w 48"/>
                <a:gd name="T9" fmla="*/ 8 h 111"/>
                <a:gd name="T10" fmla="*/ 32 w 48"/>
                <a:gd name="T11" fmla="*/ 104 h 111"/>
                <a:gd name="T12" fmla="*/ 31 w 48"/>
                <a:gd name="T13" fmla="*/ 110 h 111"/>
                <a:gd name="T14" fmla="*/ 28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28" y="111"/>
                  </a:moveTo>
                  <a:cubicBezTo>
                    <a:pt x="27" y="111"/>
                    <a:pt x="25" y="110"/>
                    <a:pt x="24" y="109"/>
                  </a:cubicBezTo>
                  <a:cubicBezTo>
                    <a:pt x="0" y="65"/>
                    <a:pt x="37" y="6"/>
                    <a:pt x="39" y="3"/>
                  </a:cubicBezTo>
                  <a:cubicBezTo>
                    <a:pt x="40" y="1"/>
                    <a:pt x="43" y="0"/>
                    <a:pt x="45" y="2"/>
                  </a:cubicBezTo>
                  <a:cubicBezTo>
                    <a:pt x="47" y="3"/>
                    <a:pt x="48" y="6"/>
                    <a:pt x="47" y="8"/>
                  </a:cubicBezTo>
                  <a:cubicBezTo>
                    <a:pt x="46" y="9"/>
                    <a:pt x="11" y="65"/>
                    <a:pt x="32" y="104"/>
                  </a:cubicBezTo>
                  <a:cubicBezTo>
                    <a:pt x="34" y="106"/>
                    <a:pt x="33" y="109"/>
                    <a:pt x="31" y="110"/>
                  </a:cubicBezTo>
                  <a:cubicBezTo>
                    <a:pt x="30" y="111"/>
                    <a:pt x="29" y="111"/>
                    <a:pt x="28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240"/>
            <p:cNvSpPr/>
            <p:nvPr/>
          </p:nvSpPr>
          <p:spPr bwMode="auto">
            <a:xfrm>
              <a:off x="8094663" y="5241925"/>
              <a:ext cx="198438" cy="317500"/>
            </a:xfrm>
            <a:custGeom>
              <a:avLst/>
              <a:gdLst>
                <a:gd name="T0" fmla="*/ 66 w 71"/>
                <a:gd name="T1" fmla="*/ 113 h 113"/>
                <a:gd name="T2" fmla="*/ 62 w 71"/>
                <a:gd name="T3" fmla="*/ 112 h 113"/>
                <a:gd name="T4" fmla="*/ 1 w 71"/>
                <a:gd name="T5" fmla="*/ 6 h 113"/>
                <a:gd name="T6" fmla="*/ 4 w 71"/>
                <a:gd name="T7" fmla="*/ 0 h 113"/>
                <a:gd name="T8" fmla="*/ 10 w 71"/>
                <a:gd name="T9" fmla="*/ 4 h 113"/>
                <a:gd name="T10" fmla="*/ 69 w 71"/>
                <a:gd name="T11" fmla="*/ 105 h 113"/>
                <a:gd name="T12" fmla="*/ 69 w 71"/>
                <a:gd name="T13" fmla="*/ 112 h 113"/>
                <a:gd name="T14" fmla="*/ 66 w 71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3">
                  <a:moveTo>
                    <a:pt x="66" y="113"/>
                  </a:moveTo>
                  <a:cubicBezTo>
                    <a:pt x="65" y="113"/>
                    <a:pt x="63" y="113"/>
                    <a:pt x="62" y="112"/>
                  </a:cubicBezTo>
                  <a:cubicBezTo>
                    <a:pt x="18" y="68"/>
                    <a:pt x="2" y="9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4"/>
                    <a:pt x="27" y="63"/>
                    <a:pt x="69" y="105"/>
                  </a:cubicBezTo>
                  <a:cubicBezTo>
                    <a:pt x="71" y="107"/>
                    <a:pt x="71" y="110"/>
                    <a:pt x="69" y="112"/>
                  </a:cubicBezTo>
                  <a:cubicBezTo>
                    <a:pt x="68" y="113"/>
                    <a:pt x="67" y="113"/>
                    <a:pt x="66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41"/>
            <p:cNvSpPr/>
            <p:nvPr/>
          </p:nvSpPr>
          <p:spPr bwMode="auto">
            <a:xfrm>
              <a:off x="8321675" y="4675188"/>
              <a:ext cx="428625" cy="549275"/>
            </a:xfrm>
            <a:custGeom>
              <a:avLst/>
              <a:gdLst>
                <a:gd name="T0" fmla="*/ 80 w 153"/>
                <a:gd name="T1" fmla="*/ 196 h 196"/>
                <a:gd name="T2" fmla="*/ 74 w 153"/>
                <a:gd name="T3" fmla="*/ 195 h 196"/>
                <a:gd name="T4" fmla="*/ 53 w 153"/>
                <a:gd name="T5" fmla="*/ 168 h 196"/>
                <a:gd name="T6" fmla="*/ 56 w 153"/>
                <a:gd name="T7" fmla="*/ 102 h 196"/>
                <a:gd name="T8" fmla="*/ 57 w 153"/>
                <a:gd name="T9" fmla="*/ 97 h 196"/>
                <a:gd name="T10" fmla="*/ 63 w 153"/>
                <a:gd name="T11" fmla="*/ 36 h 196"/>
                <a:gd name="T12" fmla="*/ 46 w 153"/>
                <a:gd name="T13" fmla="*/ 13 h 196"/>
                <a:gd name="T14" fmla="*/ 23 w 153"/>
                <a:gd name="T15" fmla="*/ 14 h 196"/>
                <a:gd name="T16" fmla="*/ 13 w 153"/>
                <a:gd name="T17" fmla="*/ 37 h 196"/>
                <a:gd name="T18" fmla="*/ 20 w 153"/>
                <a:gd name="T19" fmla="*/ 71 h 196"/>
                <a:gd name="T20" fmla="*/ 28 w 153"/>
                <a:gd name="T21" fmla="*/ 85 h 196"/>
                <a:gd name="T22" fmla="*/ 37 w 153"/>
                <a:gd name="T23" fmla="*/ 100 h 196"/>
                <a:gd name="T24" fmla="*/ 44 w 153"/>
                <a:gd name="T25" fmla="*/ 132 h 196"/>
                <a:gd name="T26" fmla="*/ 29 w 153"/>
                <a:gd name="T27" fmla="*/ 159 h 196"/>
                <a:gd name="T28" fmla="*/ 12 w 153"/>
                <a:gd name="T29" fmla="*/ 157 h 196"/>
                <a:gd name="T30" fmla="*/ 1 w 153"/>
                <a:gd name="T31" fmla="*/ 139 h 196"/>
                <a:gd name="T32" fmla="*/ 5 w 153"/>
                <a:gd name="T33" fmla="*/ 134 h 196"/>
                <a:gd name="T34" fmla="*/ 10 w 153"/>
                <a:gd name="T35" fmla="*/ 138 h 196"/>
                <a:gd name="T36" fmla="*/ 17 w 153"/>
                <a:gd name="T37" fmla="*/ 149 h 196"/>
                <a:gd name="T38" fmla="*/ 26 w 153"/>
                <a:gd name="T39" fmla="*/ 151 h 196"/>
                <a:gd name="T40" fmla="*/ 35 w 153"/>
                <a:gd name="T41" fmla="*/ 132 h 196"/>
                <a:gd name="T42" fmla="*/ 28 w 153"/>
                <a:gd name="T43" fmla="*/ 104 h 196"/>
                <a:gd name="T44" fmla="*/ 20 w 153"/>
                <a:gd name="T45" fmla="*/ 90 h 196"/>
                <a:gd name="T46" fmla="*/ 12 w 153"/>
                <a:gd name="T47" fmla="*/ 75 h 196"/>
                <a:gd name="T48" fmla="*/ 4 w 153"/>
                <a:gd name="T49" fmla="*/ 37 h 196"/>
                <a:gd name="T50" fmla="*/ 19 w 153"/>
                <a:gd name="T51" fmla="*/ 6 h 196"/>
                <a:gd name="T52" fmla="*/ 50 w 153"/>
                <a:gd name="T53" fmla="*/ 5 h 196"/>
                <a:gd name="T54" fmla="*/ 72 w 153"/>
                <a:gd name="T55" fmla="*/ 35 h 196"/>
                <a:gd name="T56" fmla="*/ 66 w 153"/>
                <a:gd name="T57" fmla="*/ 99 h 196"/>
                <a:gd name="T58" fmla="*/ 65 w 153"/>
                <a:gd name="T59" fmla="*/ 104 h 196"/>
                <a:gd name="T60" fmla="*/ 62 w 153"/>
                <a:gd name="T61" fmla="*/ 166 h 196"/>
                <a:gd name="T62" fmla="*/ 77 w 153"/>
                <a:gd name="T63" fmla="*/ 187 h 196"/>
                <a:gd name="T64" fmla="*/ 94 w 153"/>
                <a:gd name="T65" fmla="*/ 180 h 196"/>
                <a:gd name="T66" fmla="*/ 92 w 153"/>
                <a:gd name="T67" fmla="*/ 114 h 196"/>
                <a:gd name="T68" fmla="*/ 83 w 153"/>
                <a:gd name="T69" fmla="*/ 75 h 196"/>
                <a:gd name="T70" fmla="*/ 106 w 153"/>
                <a:gd name="T71" fmla="*/ 44 h 196"/>
                <a:gd name="T72" fmla="*/ 132 w 153"/>
                <a:gd name="T73" fmla="*/ 67 h 196"/>
                <a:gd name="T74" fmla="*/ 133 w 153"/>
                <a:gd name="T75" fmla="*/ 98 h 196"/>
                <a:gd name="T76" fmla="*/ 131 w 153"/>
                <a:gd name="T77" fmla="*/ 104 h 196"/>
                <a:gd name="T78" fmla="*/ 129 w 153"/>
                <a:gd name="T79" fmla="*/ 115 h 196"/>
                <a:gd name="T80" fmla="*/ 133 w 153"/>
                <a:gd name="T81" fmla="*/ 127 h 196"/>
                <a:gd name="T82" fmla="*/ 145 w 153"/>
                <a:gd name="T83" fmla="*/ 127 h 196"/>
                <a:gd name="T84" fmla="*/ 152 w 153"/>
                <a:gd name="T85" fmla="*/ 127 h 196"/>
                <a:gd name="T86" fmla="*/ 151 w 153"/>
                <a:gd name="T87" fmla="*/ 134 h 196"/>
                <a:gd name="T88" fmla="*/ 128 w 153"/>
                <a:gd name="T89" fmla="*/ 135 h 196"/>
                <a:gd name="T90" fmla="*/ 119 w 153"/>
                <a:gd name="T91" fmla="*/ 114 h 196"/>
                <a:gd name="T92" fmla="*/ 122 w 153"/>
                <a:gd name="T93" fmla="*/ 102 h 196"/>
                <a:gd name="T94" fmla="*/ 124 w 153"/>
                <a:gd name="T95" fmla="*/ 96 h 196"/>
                <a:gd name="T96" fmla="*/ 124 w 153"/>
                <a:gd name="T97" fmla="*/ 69 h 196"/>
                <a:gd name="T98" fmla="*/ 107 w 153"/>
                <a:gd name="T99" fmla="*/ 53 h 196"/>
                <a:gd name="T100" fmla="*/ 92 w 153"/>
                <a:gd name="T101" fmla="*/ 75 h 196"/>
                <a:gd name="T102" fmla="*/ 100 w 153"/>
                <a:gd name="T103" fmla="*/ 112 h 196"/>
                <a:gd name="T104" fmla="*/ 101 w 153"/>
                <a:gd name="T105" fmla="*/ 185 h 196"/>
                <a:gd name="T106" fmla="*/ 80 w 153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196">
                  <a:moveTo>
                    <a:pt x="80" y="196"/>
                  </a:moveTo>
                  <a:cubicBezTo>
                    <a:pt x="78" y="196"/>
                    <a:pt x="76" y="196"/>
                    <a:pt x="74" y="195"/>
                  </a:cubicBezTo>
                  <a:cubicBezTo>
                    <a:pt x="67" y="193"/>
                    <a:pt x="57" y="187"/>
                    <a:pt x="53" y="168"/>
                  </a:cubicBezTo>
                  <a:cubicBezTo>
                    <a:pt x="48" y="145"/>
                    <a:pt x="52" y="123"/>
                    <a:pt x="56" y="102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2" y="77"/>
                    <a:pt x="66" y="56"/>
                    <a:pt x="63" y="36"/>
                  </a:cubicBezTo>
                  <a:cubicBezTo>
                    <a:pt x="61" y="26"/>
                    <a:pt x="55" y="17"/>
                    <a:pt x="46" y="13"/>
                  </a:cubicBezTo>
                  <a:cubicBezTo>
                    <a:pt x="39" y="10"/>
                    <a:pt x="31" y="10"/>
                    <a:pt x="23" y="14"/>
                  </a:cubicBezTo>
                  <a:cubicBezTo>
                    <a:pt x="15" y="19"/>
                    <a:pt x="13" y="29"/>
                    <a:pt x="13" y="37"/>
                  </a:cubicBezTo>
                  <a:cubicBezTo>
                    <a:pt x="13" y="49"/>
                    <a:pt x="15" y="60"/>
                    <a:pt x="20" y="71"/>
                  </a:cubicBezTo>
                  <a:cubicBezTo>
                    <a:pt x="22" y="76"/>
                    <a:pt x="25" y="80"/>
                    <a:pt x="28" y="85"/>
                  </a:cubicBezTo>
                  <a:cubicBezTo>
                    <a:pt x="31" y="90"/>
                    <a:pt x="34" y="95"/>
                    <a:pt x="37" y="100"/>
                  </a:cubicBezTo>
                  <a:cubicBezTo>
                    <a:pt x="41" y="110"/>
                    <a:pt x="44" y="121"/>
                    <a:pt x="44" y="132"/>
                  </a:cubicBezTo>
                  <a:cubicBezTo>
                    <a:pt x="44" y="143"/>
                    <a:pt x="41" y="156"/>
                    <a:pt x="29" y="159"/>
                  </a:cubicBezTo>
                  <a:cubicBezTo>
                    <a:pt x="23" y="161"/>
                    <a:pt x="17" y="160"/>
                    <a:pt x="12" y="157"/>
                  </a:cubicBezTo>
                  <a:cubicBezTo>
                    <a:pt x="5" y="153"/>
                    <a:pt x="1" y="146"/>
                    <a:pt x="1" y="139"/>
                  </a:cubicBezTo>
                  <a:cubicBezTo>
                    <a:pt x="0" y="137"/>
                    <a:pt x="2" y="134"/>
                    <a:pt x="5" y="134"/>
                  </a:cubicBezTo>
                  <a:cubicBezTo>
                    <a:pt x="7" y="134"/>
                    <a:pt x="9" y="136"/>
                    <a:pt x="10" y="138"/>
                  </a:cubicBezTo>
                  <a:cubicBezTo>
                    <a:pt x="10" y="142"/>
                    <a:pt x="13" y="146"/>
                    <a:pt x="17" y="149"/>
                  </a:cubicBezTo>
                  <a:cubicBezTo>
                    <a:pt x="18" y="150"/>
                    <a:pt x="22" y="152"/>
                    <a:pt x="26" y="151"/>
                  </a:cubicBezTo>
                  <a:cubicBezTo>
                    <a:pt x="33" y="148"/>
                    <a:pt x="35" y="140"/>
                    <a:pt x="35" y="132"/>
                  </a:cubicBezTo>
                  <a:cubicBezTo>
                    <a:pt x="35" y="123"/>
                    <a:pt x="32" y="113"/>
                    <a:pt x="28" y="104"/>
                  </a:cubicBezTo>
                  <a:cubicBezTo>
                    <a:pt x="26" y="99"/>
                    <a:pt x="23" y="95"/>
                    <a:pt x="20" y="90"/>
                  </a:cubicBezTo>
                  <a:cubicBezTo>
                    <a:pt x="17" y="85"/>
                    <a:pt x="14" y="80"/>
                    <a:pt x="12" y="75"/>
                  </a:cubicBezTo>
                  <a:cubicBezTo>
                    <a:pt x="6" y="63"/>
                    <a:pt x="3" y="50"/>
                    <a:pt x="4" y="37"/>
                  </a:cubicBezTo>
                  <a:cubicBezTo>
                    <a:pt x="4" y="22"/>
                    <a:pt x="9" y="11"/>
                    <a:pt x="19" y="6"/>
                  </a:cubicBezTo>
                  <a:cubicBezTo>
                    <a:pt x="29" y="1"/>
                    <a:pt x="40" y="0"/>
                    <a:pt x="50" y="5"/>
                  </a:cubicBezTo>
                  <a:cubicBezTo>
                    <a:pt x="62" y="10"/>
                    <a:pt x="69" y="21"/>
                    <a:pt x="72" y="35"/>
                  </a:cubicBezTo>
                  <a:cubicBezTo>
                    <a:pt x="76" y="57"/>
                    <a:pt x="71" y="78"/>
                    <a:pt x="66" y="9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1" y="124"/>
                    <a:pt x="57" y="144"/>
                    <a:pt x="62" y="166"/>
                  </a:cubicBezTo>
                  <a:cubicBezTo>
                    <a:pt x="65" y="178"/>
                    <a:pt x="70" y="185"/>
                    <a:pt x="77" y="187"/>
                  </a:cubicBezTo>
                  <a:cubicBezTo>
                    <a:pt x="83" y="188"/>
                    <a:pt x="89" y="185"/>
                    <a:pt x="94" y="180"/>
                  </a:cubicBezTo>
                  <a:cubicBezTo>
                    <a:pt x="106" y="163"/>
                    <a:pt x="99" y="138"/>
                    <a:pt x="92" y="114"/>
                  </a:cubicBezTo>
                  <a:cubicBezTo>
                    <a:pt x="87" y="100"/>
                    <a:pt x="83" y="87"/>
                    <a:pt x="83" y="75"/>
                  </a:cubicBezTo>
                  <a:cubicBezTo>
                    <a:pt x="83" y="60"/>
                    <a:pt x="91" y="44"/>
                    <a:pt x="106" y="44"/>
                  </a:cubicBezTo>
                  <a:cubicBezTo>
                    <a:pt x="120" y="43"/>
                    <a:pt x="129" y="55"/>
                    <a:pt x="132" y="67"/>
                  </a:cubicBezTo>
                  <a:cubicBezTo>
                    <a:pt x="135" y="77"/>
                    <a:pt x="135" y="88"/>
                    <a:pt x="133" y="98"/>
                  </a:cubicBezTo>
                  <a:cubicBezTo>
                    <a:pt x="132" y="100"/>
                    <a:pt x="132" y="102"/>
                    <a:pt x="131" y="104"/>
                  </a:cubicBezTo>
                  <a:cubicBezTo>
                    <a:pt x="130" y="108"/>
                    <a:pt x="129" y="112"/>
                    <a:pt x="129" y="115"/>
                  </a:cubicBezTo>
                  <a:cubicBezTo>
                    <a:pt x="128" y="117"/>
                    <a:pt x="128" y="124"/>
                    <a:pt x="133" y="127"/>
                  </a:cubicBezTo>
                  <a:cubicBezTo>
                    <a:pt x="136" y="129"/>
                    <a:pt x="142" y="129"/>
                    <a:pt x="145" y="127"/>
                  </a:cubicBezTo>
                  <a:cubicBezTo>
                    <a:pt x="147" y="125"/>
                    <a:pt x="150" y="125"/>
                    <a:pt x="152" y="127"/>
                  </a:cubicBezTo>
                  <a:cubicBezTo>
                    <a:pt x="153" y="129"/>
                    <a:pt x="153" y="132"/>
                    <a:pt x="151" y="134"/>
                  </a:cubicBezTo>
                  <a:cubicBezTo>
                    <a:pt x="144" y="139"/>
                    <a:pt x="135" y="139"/>
                    <a:pt x="128" y="135"/>
                  </a:cubicBezTo>
                  <a:cubicBezTo>
                    <a:pt x="122" y="130"/>
                    <a:pt x="119" y="123"/>
                    <a:pt x="119" y="114"/>
                  </a:cubicBezTo>
                  <a:cubicBezTo>
                    <a:pt x="120" y="110"/>
                    <a:pt x="121" y="106"/>
                    <a:pt x="122" y="102"/>
                  </a:cubicBezTo>
                  <a:cubicBezTo>
                    <a:pt x="123" y="100"/>
                    <a:pt x="123" y="98"/>
                    <a:pt x="124" y="96"/>
                  </a:cubicBezTo>
                  <a:cubicBezTo>
                    <a:pt x="126" y="87"/>
                    <a:pt x="126" y="78"/>
                    <a:pt x="124" y="69"/>
                  </a:cubicBezTo>
                  <a:cubicBezTo>
                    <a:pt x="121" y="61"/>
                    <a:pt x="115" y="52"/>
                    <a:pt x="107" y="53"/>
                  </a:cubicBezTo>
                  <a:cubicBezTo>
                    <a:pt x="97" y="53"/>
                    <a:pt x="92" y="66"/>
                    <a:pt x="92" y="75"/>
                  </a:cubicBezTo>
                  <a:cubicBezTo>
                    <a:pt x="92" y="86"/>
                    <a:pt x="96" y="98"/>
                    <a:pt x="100" y="112"/>
                  </a:cubicBezTo>
                  <a:cubicBezTo>
                    <a:pt x="108" y="137"/>
                    <a:pt x="116" y="165"/>
                    <a:pt x="101" y="185"/>
                  </a:cubicBezTo>
                  <a:cubicBezTo>
                    <a:pt x="96" y="192"/>
                    <a:pt x="88" y="196"/>
                    <a:pt x="80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242"/>
            <p:cNvSpPr>
              <a:spLocks noEditPoints="1"/>
            </p:cNvSpPr>
            <p:nvPr/>
          </p:nvSpPr>
          <p:spPr bwMode="auto">
            <a:xfrm>
              <a:off x="8253413" y="4919663"/>
              <a:ext cx="112713" cy="161925"/>
            </a:xfrm>
            <a:custGeom>
              <a:avLst/>
              <a:gdLst>
                <a:gd name="T0" fmla="*/ 24 w 40"/>
                <a:gd name="T1" fmla="*/ 58 h 58"/>
                <a:gd name="T2" fmla="*/ 16 w 40"/>
                <a:gd name="T3" fmla="*/ 56 h 58"/>
                <a:gd name="T4" fmla="*/ 8 w 40"/>
                <a:gd name="T5" fmla="*/ 46 h 58"/>
                <a:gd name="T6" fmla="*/ 1 w 40"/>
                <a:gd name="T7" fmla="*/ 21 h 58"/>
                <a:gd name="T8" fmla="*/ 2 w 40"/>
                <a:gd name="T9" fmla="*/ 9 h 58"/>
                <a:gd name="T10" fmla="*/ 12 w 40"/>
                <a:gd name="T11" fmla="*/ 2 h 58"/>
                <a:gd name="T12" fmla="*/ 24 w 40"/>
                <a:gd name="T13" fmla="*/ 3 h 58"/>
                <a:gd name="T14" fmla="*/ 32 w 40"/>
                <a:gd name="T15" fmla="*/ 12 h 58"/>
                <a:gd name="T16" fmla="*/ 39 w 40"/>
                <a:gd name="T17" fmla="*/ 37 h 58"/>
                <a:gd name="T18" fmla="*/ 38 w 40"/>
                <a:gd name="T19" fmla="*/ 49 h 58"/>
                <a:gd name="T20" fmla="*/ 28 w 40"/>
                <a:gd name="T21" fmla="*/ 57 h 58"/>
                <a:gd name="T22" fmla="*/ 24 w 40"/>
                <a:gd name="T23" fmla="*/ 58 h 58"/>
                <a:gd name="T24" fmla="*/ 16 w 40"/>
                <a:gd name="T25" fmla="*/ 10 h 58"/>
                <a:gd name="T26" fmla="*/ 14 w 40"/>
                <a:gd name="T27" fmla="*/ 10 h 58"/>
                <a:gd name="T28" fmla="*/ 10 w 40"/>
                <a:gd name="T29" fmla="*/ 14 h 58"/>
                <a:gd name="T30" fmla="*/ 10 w 40"/>
                <a:gd name="T31" fmla="*/ 19 h 58"/>
                <a:gd name="T32" fmla="*/ 17 w 40"/>
                <a:gd name="T33" fmla="*/ 44 h 58"/>
                <a:gd name="T34" fmla="*/ 20 w 40"/>
                <a:gd name="T35" fmla="*/ 48 h 58"/>
                <a:gd name="T36" fmla="*/ 26 w 40"/>
                <a:gd name="T37" fmla="*/ 48 h 58"/>
                <a:gd name="T38" fmla="*/ 26 w 40"/>
                <a:gd name="T39" fmla="*/ 48 h 58"/>
                <a:gd name="T40" fmla="*/ 30 w 40"/>
                <a:gd name="T41" fmla="*/ 45 h 58"/>
                <a:gd name="T42" fmla="*/ 30 w 40"/>
                <a:gd name="T43" fmla="*/ 40 h 58"/>
                <a:gd name="T44" fmla="*/ 23 w 40"/>
                <a:gd name="T45" fmla="*/ 15 h 58"/>
                <a:gd name="T46" fmla="*/ 20 w 40"/>
                <a:gd name="T47" fmla="*/ 11 h 58"/>
                <a:gd name="T48" fmla="*/ 16 w 40"/>
                <a:gd name="T49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58">
                  <a:moveTo>
                    <a:pt x="24" y="58"/>
                  </a:moveTo>
                  <a:cubicBezTo>
                    <a:pt x="21" y="58"/>
                    <a:pt x="18" y="57"/>
                    <a:pt x="16" y="56"/>
                  </a:cubicBezTo>
                  <a:cubicBezTo>
                    <a:pt x="12" y="54"/>
                    <a:pt x="10" y="50"/>
                    <a:pt x="8" y="4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0" y="13"/>
                    <a:pt x="2" y="9"/>
                  </a:cubicBezTo>
                  <a:cubicBezTo>
                    <a:pt x="4" y="6"/>
                    <a:pt x="8" y="3"/>
                    <a:pt x="12" y="2"/>
                  </a:cubicBezTo>
                  <a:cubicBezTo>
                    <a:pt x="16" y="0"/>
                    <a:pt x="20" y="1"/>
                    <a:pt x="24" y="3"/>
                  </a:cubicBezTo>
                  <a:cubicBezTo>
                    <a:pt x="28" y="5"/>
                    <a:pt x="31" y="8"/>
                    <a:pt x="32" y="12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41"/>
                    <a:pt x="40" y="46"/>
                    <a:pt x="38" y="49"/>
                  </a:cubicBezTo>
                  <a:cubicBezTo>
                    <a:pt x="36" y="53"/>
                    <a:pt x="32" y="56"/>
                    <a:pt x="28" y="57"/>
                  </a:cubicBezTo>
                  <a:cubicBezTo>
                    <a:pt x="27" y="58"/>
                    <a:pt x="25" y="58"/>
                    <a:pt x="24" y="58"/>
                  </a:cubicBezTo>
                  <a:close/>
                  <a:moveTo>
                    <a:pt x="16" y="10"/>
                  </a:moveTo>
                  <a:cubicBezTo>
                    <a:pt x="16" y="10"/>
                    <a:pt x="15" y="10"/>
                    <a:pt x="14" y="10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10" y="15"/>
                    <a:pt x="9" y="17"/>
                    <a:pt x="10" y="1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8" y="45"/>
                    <a:pt x="19" y="47"/>
                    <a:pt x="20" y="48"/>
                  </a:cubicBezTo>
                  <a:cubicBezTo>
                    <a:pt x="22" y="49"/>
                    <a:pt x="24" y="49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8"/>
                    <a:pt x="29" y="47"/>
                    <a:pt x="30" y="45"/>
                  </a:cubicBezTo>
                  <a:cubicBezTo>
                    <a:pt x="30" y="43"/>
                    <a:pt x="31" y="42"/>
                    <a:pt x="30" y="4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3"/>
                    <a:pt x="21" y="12"/>
                    <a:pt x="20" y="11"/>
                  </a:cubicBezTo>
                  <a:cubicBezTo>
                    <a:pt x="19" y="10"/>
                    <a:pt x="17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243"/>
            <p:cNvSpPr>
              <a:spLocks noEditPoints="1"/>
            </p:cNvSpPr>
            <p:nvPr/>
          </p:nvSpPr>
          <p:spPr bwMode="auto">
            <a:xfrm>
              <a:off x="8713788" y="4916488"/>
              <a:ext cx="146050" cy="142875"/>
            </a:xfrm>
            <a:custGeom>
              <a:avLst/>
              <a:gdLst>
                <a:gd name="T0" fmla="*/ 17 w 52"/>
                <a:gd name="T1" fmla="*/ 51 h 51"/>
                <a:gd name="T2" fmla="*/ 6 w 52"/>
                <a:gd name="T3" fmla="*/ 47 h 51"/>
                <a:gd name="T4" fmla="*/ 1 w 52"/>
                <a:gd name="T5" fmla="*/ 36 h 51"/>
                <a:gd name="T6" fmla="*/ 5 w 52"/>
                <a:gd name="T7" fmla="*/ 24 h 51"/>
                <a:gd name="T8" fmla="*/ 22 w 52"/>
                <a:gd name="T9" fmla="*/ 5 h 51"/>
                <a:gd name="T10" fmla="*/ 33 w 52"/>
                <a:gd name="T11" fmla="*/ 0 h 51"/>
                <a:gd name="T12" fmla="*/ 45 w 52"/>
                <a:gd name="T13" fmla="*/ 4 h 51"/>
                <a:gd name="T14" fmla="*/ 46 w 52"/>
                <a:gd name="T15" fmla="*/ 26 h 51"/>
                <a:gd name="T16" fmla="*/ 28 w 52"/>
                <a:gd name="T17" fmla="*/ 46 h 51"/>
                <a:gd name="T18" fmla="*/ 17 w 52"/>
                <a:gd name="T19" fmla="*/ 51 h 51"/>
                <a:gd name="T20" fmla="*/ 17 w 52"/>
                <a:gd name="T21" fmla="*/ 51 h 51"/>
                <a:gd name="T22" fmla="*/ 34 w 52"/>
                <a:gd name="T23" fmla="*/ 9 h 51"/>
                <a:gd name="T24" fmla="*/ 29 w 52"/>
                <a:gd name="T25" fmla="*/ 11 h 51"/>
                <a:gd name="T26" fmla="*/ 12 w 52"/>
                <a:gd name="T27" fmla="*/ 30 h 51"/>
                <a:gd name="T28" fmla="*/ 10 w 52"/>
                <a:gd name="T29" fmla="*/ 35 h 51"/>
                <a:gd name="T30" fmla="*/ 12 w 52"/>
                <a:gd name="T31" fmla="*/ 40 h 51"/>
                <a:gd name="T32" fmla="*/ 12 w 52"/>
                <a:gd name="T33" fmla="*/ 40 h 51"/>
                <a:gd name="T34" fmla="*/ 22 w 52"/>
                <a:gd name="T35" fmla="*/ 39 h 51"/>
                <a:gd name="T36" fmla="*/ 39 w 52"/>
                <a:gd name="T37" fmla="*/ 20 h 51"/>
                <a:gd name="T38" fmla="*/ 39 w 52"/>
                <a:gd name="T39" fmla="*/ 11 h 51"/>
                <a:gd name="T40" fmla="*/ 34 w 52"/>
                <a:gd name="T4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51">
                  <a:moveTo>
                    <a:pt x="17" y="51"/>
                  </a:moveTo>
                  <a:cubicBezTo>
                    <a:pt x="13" y="51"/>
                    <a:pt x="9" y="49"/>
                    <a:pt x="6" y="47"/>
                  </a:cubicBezTo>
                  <a:cubicBezTo>
                    <a:pt x="3" y="44"/>
                    <a:pt x="1" y="40"/>
                    <a:pt x="1" y="36"/>
                  </a:cubicBezTo>
                  <a:cubicBezTo>
                    <a:pt x="0" y="31"/>
                    <a:pt x="2" y="27"/>
                    <a:pt x="5" y="2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5" y="2"/>
                    <a:pt x="29" y="0"/>
                    <a:pt x="33" y="0"/>
                  </a:cubicBezTo>
                  <a:cubicBezTo>
                    <a:pt x="38" y="0"/>
                    <a:pt x="42" y="1"/>
                    <a:pt x="45" y="4"/>
                  </a:cubicBezTo>
                  <a:cubicBezTo>
                    <a:pt x="51" y="10"/>
                    <a:pt x="52" y="20"/>
                    <a:pt x="46" y="2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9"/>
                    <a:pt x="22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34" y="9"/>
                  </a:moveTo>
                  <a:cubicBezTo>
                    <a:pt x="32" y="9"/>
                    <a:pt x="30" y="10"/>
                    <a:pt x="29" y="1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10" y="33"/>
                    <a:pt x="10" y="35"/>
                  </a:cubicBezTo>
                  <a:cubicBezTo>
                    <a:pt x="10" y="37"/>
                    <a:pt x="11" y="39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5" y="42"/>
                    <a:pt x="19" y="42"/>
                    <a:pt x="22" y="3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2" y="17"/>
                    <a:pt x="41" y="13"/>
                    <a:pt x="39" y="11"/>
                  </a:cubicBezTo>
                  <a:cubicBezTo>
                    <a:pt x="37" y="10"/>
                    <a:pt x="36" y="9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2" name="Freeform 244"/>
          <p:cNvSpPr>
            <a:spLocks noEditPoints="1"/>
          </p:cNvSpPr>
          <p:nvPr/>
        </p:nvSpPr>
        <p:spPr bwMode="auto">
          <a:xfrm>
            <a:off x="7462985" y="4877621"/>
            <a:ext cx="863360" cy="866569"/>
          </a:xfrm>
          <a:custGeom>
            <a:avLst/>
            <a:gdLst>
              <a:gd name="T0" fmla="*/ 228 w 457"/>
              <a:gd name="T1" fmla="*/ 458 h 458"/>
              <a:gd name="T2" fmla="*/ 0 w 457"/>
              <a:gd name="T3" fmla="*/ 229 h 458"/>
              <a:gd name="T4" fmla="*/ 228 w 457"/>
              <a:gd name="T5" fmla="*/ 0 h 458"/>
              <a:gd name="T6" fmla="*/ 457 w 457"/>
              <a:gd name="T7" fmla="*/ 229 h 458"/>
              <a:gd name="T8" fmla="*/ 228 w 457"/>
              <a:gd name="T9" fmla="*/ 458 h 458"/>
              <a:gd name="T10" fmla="*/ 228 w 457"/>
              <a:gd name="T11" fmla="*/ 10 h 458"/>
              <a:gd name="T12" fmla="*/ 9 w 457"/>
              <a:gd name="T13" fmla="*/ 229 h 458"/>
              <a:gd name="T14" fmla="*/ 228 w 457"/>
              <a:gd name="T15" fmla="*/ 448 h 458"/>
              <a:gd name="T16" fmla="*/ 448 w 457"/>
              <a:gd name="T17" fmla="*/ 229 h 458"/>
              <a:gd name="T18" fmla="*/ 228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8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8" y="0"/>
                </a:cubicBezTo>
                <a:cubicBezTo>
                  <a:pt x="354" y="0"/>
                  <a:pt x="457" y="103"/>
                  <a:pt x="457" y="229"/>
                </a:cubicBezTo>
                <a:cubicBezTo>
                  <a:pt x="457" y="355"/>
                  <a:pt x="354" y="458"/>
                  <a:pt x="228" y="458"/>
                </a:cubicBezTo>
                <a:close/>
                <a:moveTo>
                  <a:pt x="228" y="10"/>
                </a:moveTo>
                <a:cubicBezTo>
                  <a:pt x="107" y="10"/>
                  <a:pt x="9" y="108"/>
                  <a:pt x="9" y="229"/>
                </a:cubicBezTo>
                <a:cubicBezTo>
                  <a:pt x="9" y="350"/>
                  <a:pt x="107" y="448"/>
                  <a:pt x="228" y="448"/>
                </a:cubicBezTo>
                <a:cubicBezTo>
                  <a:pt x="349" y="448"/>
                  <a:pt x="448" y="350"/>
                  <a:pt x="448" y="229"/>
                </a:cubicBezTo>
                <a:cubicBezTo>
                  <a:pt x="448" y="108"/>
                  <a:pt x="349" y="10"/>
                  <a:pt x="228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63" name="组合 362"/>
          <p:cNvGrpSpPr/>
          <p:nvPr/>
        </p:nvGrpSpPr>
        <p:grpSpPr>
          <a:xfrm>
            <a:off x="8767119" y="4985675"/>
            <a:ext cx="562735" cy="604459"/>
            <a:chOff x="9678988" y="4678363"/>
            <a:chExt cx="835025" cy="896938"/>
          </a:xfrm>
          <a:solidFill>
            <a:srgbClr val="FC621E"/>
          </a:solidFill>
        </p:grpSpPr>
        <p:sp>
          <p:nvSpPr>
            <p:cNvPr id="364" name="Freeform 245"/>
            <p:cNvSpPr>
              <a:spLocks noEditPoints="1"/>
            </p:cNvSpPr>
            <p:nvPr/>
          </p:nvSpPr>
          <p:spPr bwMode="auto">
            <a:xfrm>
              <a:off x="9734550" y="4927600"/>
              <a:ext cx="712788" cy="595313"/>
            </a:xfrm>
            <a:custGeom>
              <a:avLst/>
              <a:gdLst>
                <a:gd name="T0" fmla="*/ 127 w 254"/>
                <a:gd name="T1" fmla="*/ 212 h 212"/>
                <a:gd name="T2" fmla="*/ 0 w 254"/>
                <a:gd name="T3" fmla="*/ 87 h 212"/>
                <a:gd name="T4" fmla="*/ 43 w 254"/>
                <a:gd name="T5" fmla="*/ 1 h 212"/>
                <a:gd name="T6" fmla="*/ 48 w 254"/>
                <a:gd name="T7" fmla="*/ 1 h 212"/>
                <a:gd name="T8" fmla="*/ 50 w 254"/>
                <a:gd name="T9" fmla="*/ 5 h 212"/>
                <a:gd name="T10" fmla="*/ 50 w 254"/>
                <a:gd name="T11" fmla="*/ 11 h 212"/>
                <a:gd name="T12" fmla="*/ 127 w 254"/>
                <a:gd name="T13" fmla="*/ 82 h 212"/>
                <a:gd name="T14" fmla="*/ 205 w 254"/>
                <a:gd name="T15" fmla="*/ 11 h 212"/>
                <a:gd name="T16" fmla="*/ 204 w 254"/>
                <a:gd name="T17" fmla="*/ 5 h 212"/>
                <a:gd name="T18" fmla="*/ 207 w 254"/>
                <a:gd name="T19" fmla="*/ 1 h 212"/>
                <a:gd name="T20" fmla="*/ 212 w 254"/>
                <a:gd name="T21" fmla="*/ 1 h 212"/>
                <a:gd name="T22" fmla="*/ 254 w 254"/>
                <a:gd name="T23" fmla="*/ 87 h 212"/>
                <a:gd name="T24" fmla="*/ 127 w 254"/>
                <a:gd name="T25" fmla="*/ 212 h 212"/>
                <a:gd name="T26" fmla="*/ 41 w 254"/>
                <a:gd name="T27" fmla="*/ 15 h 212"/>
                <a:gd name="T28" fmla="*/ 10 w 254"/>
                <a:gd name="T29" fmla="*/ 87 h 212"/>
                <a:gd name="T30" fmla="*/ 127 w 254"/>
                <a:gd name="T31" fmla="*/ 203 h 212"/>
                <a:gd name="T32" fmla="*/ 245 w 254"/>
                <a:gd name="T33" fmla="*/ 87 h 212"/>
                <a:gd name="T34" fmla="*/ 214 w 254"/>
                <a:gd name="T35" fmla="*/ 15 h 212"/>
                <a:gd name="T36" fmla="*/ 127 w 254"/>
                <a:gd name="T37" fmla="*/ 91 h 212"/>
                <a:gd name="T38" fmla="*/ 41 w 254"/>
                <a:gd name="T39" fmla="*/ 1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12">
                  <a:moveTo>
                    <a:pt x="127" y="212"/>
                  </a:moveTo>
                  <a:cubicBezTo>
                    <a:pt x="57" y="212"/>
                    <a:pt x="0" y="156"/>
                    <a:pt x="0" y="87"/>
                  </a:cubicBezTo>
                  <a:cubicBezTo>
                    <a:pt x="0" y="52"/>
                    <a:pt x="15" y="21"/>
                    <a:pt x="43" y="1"/>
                  </a:cubicBezTo>
                  <a:cubicBezTo>
                    <a:pt x="44" y="0"/>
                    <a:pt x="46" y="0"/>
                    <a:pt x="48" y="1"/>
                  </a:cubicBezTo>
                  <a:cubicBezTo>
                    <a:pt x="49" y="2"/>
                    <a:pt x="50" y="3"/>
                    <a:pt x="50" y="5"/>
                  </a:cubicBezTo>
                  <a:cubicBezTo>
                    <a:pt x="50" y="7"/>
                    <a:pt x="50" y="9"/>
                    <a:pt x="50" y="11"/>
                  </a:cubicBezTo>
                  <a:cubicBezTo>
                    <a:pt x="50" y="50"/>
                    <a:pt x="84" y="82"/>
                    <a:pt x="127" y="82"/>
                  </a:cubicBezTo>
                  <a:cubicBezTo>
                    <a:pt x="170" y="82"/>
                    <a:pt x="205" y="50"/>
                    <a:pt x="205" y="11"/>
                  </a:cubicBezTo>
                  <a:cubicBezTo>
                    <a:pt x="205" y="9"/>
                    <a:pt x="204" y="7"/>
                    <a:pt x="204" y="5"/>
                  </a:cubicBezTo>
                  <a:cubicBezTo>
                    <a:pt x="204" y="3"/>
                    <a:pt x="205" y="2"/>
                    <a:pt x="207" y="1"/>
                  </a:cubicBezTo>
                  <a:cubicBezTo>
                    <a:pt x="208" y="0"/>
                    <a:pt x="210" y="0"/>
                    <a:pt x="212" y="1"/>
                  </a:cubicBezTo>
                  <a:cubicBezTo>
                    <a:pt x="239" y="21"/>
                    <a:pt x="254" y="52"/>
                    <a:pt x="254" y="87"/>
                  </a:cubicBezTo>
                  <a:cubicBezTo>
                    <a:pt x="254" y="156"/>
                    <a:pt x="197" y="212"/>
                    <a:pt x="127" y="212"/>
                  </a:cubicBezTo>
                  <a:close/>
                  <a:moveTo>
                    <a:pt x="41" y="15"/>
                  </a:moveTo>
                  <a:cubicBezTo>
                    <a:pt x="20" y="33"/>
                    <a:pt x="10" y="58"/>
                    <a:pt x="10" y="87"/>
                  </a:cubicBezTo>
                  <a:cubicBezTo>
                    <a:pt x="10" y="151"/>
                    <a:pt x="62" y="203"/>
                    <a:pt x="127" y="203"/>
                  </a:cubicBezTo>
                  <a:cubicBezTo>
                    <a:pt x="192" y="203"/>
                    <a:pt x="245" y="151"/>
                    <a:pt x="245" y="87"/>
                  </a:cubicBezTo>
                  <a:cubicBezTo>
                    <a:pt x="245" y="58"/>
                    <a:pt x="234" y="33"/>
                    <a:pt x="214" y="15"/>
                  </a:cubicBezTo>
                  <a:cubicBezTo>
                    <a:pt x="212" y="57"/>
                    <a:pt x="174" y="91"/>
                    <a:pt x="127" y="91"/>
                  </a:cubicBezTo>
                  <a:cubicBezTo>
                    <a:pt x="81" y="91"/>
                    <a:pt x="43" y="57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246"/>
            <p:cNvSpPr/>
            <p:nvPr/>
          </p:nvSpPr>
          <p:spPr bwMode="auto">
            <a:xfrm>
              <a:off x="9847263" y="4787900"/>
              <a:ext cx="487363" cy="171450"/>
            </a:xfrm>
            <a:custGeom>
              <a:avLst/>
              <a:gdLst>
                <a:gd name="T0" fmla="*/ 169 w 174"/>
                <a:gd name="T1" fmla="*/ 60 h 61"/>
                <a:gd name="T2" fmla="*/ 165 w 174"/>
                <a:gd name="T3" fmla="*/ 58 h 61"/>
                <a:gd name="T4" fmla="*/ 87 w 174"/>
                <a:gd name="T5" fmla="*/ 9 h 61"/>
                <a:gd name="T6" fmla="*/ 9 w 174"/>
                <a:gd name="T7" fmla="*/ 58 h 61"/>
                <a:gd name="T8" fmla="*/ 3 w 174"/>
                <a:gd name="T9" fmla="*/ 59 h 61"/>
                <a:gd name="T10" fmla="*/ 2 w 174"/>
                <a:gd name="T11" fmla="*/ 53 h 61"/>
                <a:gd name="T12" fmla="*/ 87 w 174"/>
                <a:gd name="T13" fmla="*/ 0 h 61"/>
                <a:gd name="T14" fmla="*/ 173 w 174"/>
                <a:gd name="T15" fmla="*/ 53 h 61"/>
                <a:gd name="T16" fmla="*/ 172 w 174"/>
                <a:gd name="T17" fmla="*/ 59 h 61"/>
                <a:gd name="T18" fmla="*/ 169 w 174"/>
                <a:gd name="T1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61">
                  <a:moveTo>
                    <a:pt x="169" y="60"/>
                  </a:moveTo>
                  <a:cubicBezTo>
                    <a:pt x="167" y="60"/>
                    <a:pt x="166" y="59"/>
                    <a:pt x="165" y="58"/>
                  </a:cubicBezTo>
                  <a:cubicBezTo>
                    <a:pt x="165" y="58"/>
                    <a:pt x="128" y="9"/>
                    <a:pt x="87" y="9"/>
                  </a:cubicBezTo>
                  <a:cubicBezTo>
                    <a:pt x="47" y="9"/>
                    <a:pt x="10" y="58"/>
                    <a:pt x="9" y="58"/>
                  </a:cubicBezTo>
                  <a:cubicBezTo>
                    <a:pt x="8" y="60"/>
                    <a:pt x="5" y="61"/>
                    <a:pt x="3" y="59"/>
                  </a:cubicBezTo>
                  <a:cubicBezTo>
                    <a:pt x="1" y="58"/>
                    <a:pt x="0" y="55"/>
                    <a:pt x="2" y="53"/>
                  </a:cubicBezTo>
                  <a:cubicBezTo>
                    <a:pt x="3" y="51"/>
                    <a:pt x="42" y="0"/>
                    <a:pt x="87" y="0"/>
                  </a:cubicBezTo>
                  <a:cubicBezTo>
                    <a:pt x="132" y="0"/>
                    <a:pt x="171" y="51"/>
                    <a:pt x="173" y="53"/>
                  </a:cubicBezTo>
                  <a:cubicBezTo>
                    <a:pt x="174" y="55"/>
                    <a:pt x="174" y="58"/>
                    <a:pt x="172" y="59"/>
                  </a:cubicBezTo>
                  <a:cubicBezTo>
                    <a:pt x="171" y="60"/>
                    <a:pt x="170" y="60"/>
                    <a:pt x="16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47"/>
            <p:cNvSpPr>
              <a:spLocks noEditPoints="1"/>
            </p:cNvSpPr>
            <p:nvPr/>
          </p:nvSpPr>
          <p:spPr bwMode="auto">
            <a:xfrm>
              <a:off x="10012363" y="4678363"/>
              <a:ext cx="149225" cy="131763"/>
            </a:xfrm>
            <a:custGeom>
              <a:avLst/>
              <a:gdLst>
                <a:gd name="T0" fmla="*/ 29 w 53"/>
                <a:gd name="T1" fmla="*/ 47 h 47"/>
                <a:gd name="T2" fmla="*/ 26 w 53"/>
                <a:gd name="T3" fmla="*/ 47 h 47"/>
                <a:gd name="T4" fmla="*/ 24 w 53"/>
                <a:gd name="T5" fmla="*/ 47 h 47"/>
                <a:gd name="T6" fmla="*/ 22 w 53"/>
                <a:gd name="T7" fmla="*/ 46 h 47"/>
                <a:gd name="T8" fmla="*/ 21 w 53"/>
                <a:gd name="T9" fmla="*/ 47 h 47"/>
                <a:gd name="T10" fmla="*/ 11 w 53"/>
                <a:gd name="T11" fmla="*/ 37 h 47"/>
                <a:gd name="T12" fmla="*/ 10 w 53"/>
                <a:gd name="T13" fmla="*/ 36 h 47"/>
                <a:gd name="T14" fmla="*/ 1 w 53"/>
                <a:gd name="T15" fmla="*/ 17 h 47"/>
                <a:gd name="T16" fmla="*/ 6 w 53"/>
                <a:gd name="T17" fmla="*/ 4 h 47"/>
                <a:gd name="T18" fmla="*/ 19 w 53"/>
                <a:gd name="T19" fmla="*/ 4 h 47"/>
                <a:gd name="T20" fmla="*/ 26 w 53"/>
                <a:gd name="T21" fmla="*/ 14 h 47"/>
                <a:gd name="T22" fmla="*/ 28 w 53"/>
                <a:gd name="T23" fmla="*/ 11 h 47"/>
                <a:gd name="T24" fmla="*/ 37 w 53"/>
                <a:gd name="T25" fmla="*/ 1 h 47"/>
                <a:gd name="T26" fmla="*/ 46 w 53"/>
                <a:gd name="T27" fmla="*/ 2 h 47"/>
                <a:gd name="T28" fmla="*/ 52 w 53"/>
                <a:gd name="T29" fmla="*/ 10 h 47"/>
                <a:gd name="T30" fmla="*/ 50 w 53"/>
                <a:gd name="T31" fmla="*/ 24 h 47"/>
                <a:gd name="T32" fmla="*/ 32 w 53"/>
                <a:gd name="T33" fmla="*/ 46 h 47"/>
                <a:gd name="T34" fmla="*/ 29 w 53"/>
                <a:gd name="T35" fmla="*/ 47 h 47"/>
                <a:gd name="T36" fmla="*/ 19 w 53"/>
                <a:gd name="T37" fmla="*/ 38 h 47"/>
                <a:gd name="T38" fmla="*/ 19 w 53"/>
                <a:gd name="T39" fmla="*/ 38 h 47"/>
                <a:gd name="T40" fmla="*/ 19 w 53"/>
                <a:gd name="T41" fmla="*/ 38 h 47"/>
                <a:gd name="T42" fmla="*/ 19 w 53"/>
                <a:gd name="T43" fmla="*/ 38 h 47"/>
                <a:gd name="T44" fmla="*/ 19 w 53"/>
                <a:gd name="T45" fmla="*/ 38 h 47"/>
                <a:gd name="T46" fmla="*/ 19 w 53"/>
                <a:gd name="T47" fmla="*/ 38 h 47"/>
                <a:gd name="T48" fmla="*/ 19 w 53"/>
                <a:gd name="T49" fmla="*/ 38 h 47"/>
                <a:gd name="T50" fmla="*/ 19 w 53"/>
                <a:gd name="T51" fmla="*/ 38 h 47"/>
                <a:gd name="T52" fmla="*/ 19 w 53"/>
                <a:gd name="T53" fmla="*/ 38 h 47"/>
                <a:gd name="T54" fmla="*/ 40 w 53"/>
                <a:gd name="T55" fmla="*/ 10 h 47"/>
                <a:gd name="T56" fmla="*/ 40 w 53"/>
                <a:gd name="T57" fmla="*/ 10 h 47"/>
                <a:gd name="T58" fmla="*/ 36 w 53"/>
                <a:gd name="T59" fmla="*/ 15 h 47"/>
                <a:gd name="T60" fmla="*/ 30 w 53"/>
                <a:gd name="T61" fmla="*/ 36 h 47"/>
                <a:gd name="T62" fmla="*/ 42 w 53"/>
                <a:gd name="T63" fmla="*/ 20 h 47"/>
                <a:gd name="T64" fmla="*/ 43 w 53"/>
                <a:gd name="T65" fmla="*/ 12 h 47"/>
                <a:gd name="T66" fmla="*/ 41 w 53"/>
                <a:gd name="T67" fmla="*/ 10 h 47"/>
                <a:gd name="T68" fmla="*/ 40 w 53"/>
                <a:gd name="T69" fmla="*/ 10 h 47"/>
                <a:gd name="T70" fmla="*/ 12 w 53"/>
                <a:gd name="T71" fmla="*/ 12 h 47"/>
                <a:gd name="T72" fmla="*/ 11 w 53"/>
                <a:gd name="T73" fmla="*/ 12 h 47"/>
                <a:gd name="T74" fmla="*/ 10 w 53"/>
                <a:gd name="T75" fmla="*/ 16 h 47"/>
                <a:gd name="T76" fmla="*/ 17 w 53"/>
                <a:gd name="T77" fmla="*/ 30 h 47"/>
                <a:gd name="T78" fmla="*/ 18 w 53"/>
                <a:gd name="T79" fmla="*/ 31 h 47"/>
                <a:gd name="T80" fmla="*/ 20 w 53"/>
                <a:gd name="T81" fmla="*/ 34 h 47"/>
                <a:gd name="T82" fmla="*/ 20 w 53"/>
                <a:gd name="T83" fmla="*/ 26 h 47"/>
                <a:gd name="T84" fmla="*/ 14 w 53"/>
                <a:gd name="T85" fmla="*/ 12 h 47"/>
                <a:gd name="T86" fmla="*/ 12 w 53"/>
                <a:gd name="T8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" h="47">
                  <a:moveTo>
                    <a:pt x="29" y="47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6" y="47"/>
                    <a:pt x="25" y="47"/>
                    <a:pt x="24" y="47"/>
                  </a:cubicBezTo>
                  <a:cubicBezTo>
                    <a:pt x="23" y="47"/>
                    <a:pt x="23" y="47"/>
                    <a:pt x="22" y="46"/>
                  </a:cubicBezTo>
                  <a:cubicBezTo>
                    <a:pt x="22" y="47"/>
                    <a:pt x="21" y="47"/>
                    <a:pt x="21" y="47"/>
                  </a:cubicBezTo>
                  <a:cubicBezTo>
                    <a:pt x="18" y="46"/>
                    <a:pt x="16" y="44"/>
                    <a:pt x="11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32"/>
                    <a:pt x="2" y="25"/>
                    <a:pt x="1" y="17"/>
                  </a:cubicBezTo>
                  <a:cubicBezTo>
                    <a:pt x="0" y="12"/>
                    <a:pt x="2" y="7"/>
                    <a:pt x="6" y="4"/>
                  </a:cubicBezTo>
                  <a:cubicBezTo>
                    <a:pt x="10" y="2"/>
                    <a:pt x="15" y="2"/>
                    <a:pt x="19" y="4"/>
                  </a:cubicBezTo>
                  <a:cubicBezTo>
                    <a:pt x="23" y="7"/>
                    <a:pt x="25" y="10"/>
                    <a:pt x="26" y="14"/>
                  </a:cubicBezTo>
                  <a:cubicBezTo>
                    <a:pt x="27" y="13"/>
                    <a:pt x="27" y="12"/>
                    <a:pt x="28" y="11"/>
                  </a:cubicBezTo>
                  <a:cubicBezTo>
                    <a:pt x="30" y="6"/>
                    <a:pt x="33" y="2"/>
                    <a:pt x="37" y="1"/>
                  </a:cubicBezTo>
                  <a:cubicBezTo>
                    <a:pt x="40" y="0"/>
                    <a:pt x="43" y="0"/>
                    <a:pt x="46" y="2"/>
                  </a:cubicBezTo>
                  <a:cubicBezTo>
                    <a:pt x="49" y="3"/>
                    <a:pt x="51" y="6"/>
                    <a:pt x="52" y="10"/>
                  </a:cubicBezTo>
                  <a:cubicBezTo>
                    <a:pt x="53" y="14"/>
                    <a:pt x="53" y="20"/>
                    <a:pt x="50" y="24"/>
                  </a:cubicBezTo>
                  <a:cubicBezTo>
                    <a:pt x="45" y="33"/>
                    <a:pt x="39" y="41"/>
                    <a:pt x="32" y="46"/>
                  </a:cubicBezTo>
                  <a:cubicBezTo>
                    <a:pt x="31" y="47"/>
                    <a:pt x="30" y="47"/>
                    <a:pt x="29" y="4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4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9" y="10"/>
                    <a:pt x="37" y="12"/>
                    <a:pt x="36" y="15"/>
                  </a:cubicBezTo>
                  <a:cubicBezTo>
                    <a:pt x="33" y="21"/>
                    <a:pt x="31" y="28"/>
                    <a:pt x="30" y="36"/>
                  </a:cubicBezTo>
                  <a:cubicBezTo>
                    <a:pt x="34" y="31"/>
                    <a:pt x="39" y="26"/>
                    <a:pt x="42" y="20"/>
                  </a:cubicBezTo>
                  <a:cubicBezTo>
                    <a:pt x="43" y="17"/>
                    <a:pt x="44" y="15"/>
                    <a:pt x="43" y="12"/>
                  </a:cubicBezTo>
                  <a:cubicBezTo>
                    <a:pt x="43" y="11"/>
                    <a:pt x="42" y="10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1" y="12"/>
                  </a:cubicBezTo>
                  <a:cubicBezTo>
                    <a:pt x="10" y="13"/>
                    <a:pt x="10" y="14"/>
                    <a:pt x="10" y="16"/>
                  </a:cubicBezTo>
                  <a:cubicBezTo>
                    <a:pt x="11" y="21"/>
                    <a:pt x="14" y="26"/>
                    <a:pt x="17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20" y="33"/>
                    <a:pt x="20" y="34"/>
                  </a:cubicBezTo>
                  <a:cubicBezTo>
                    <a:pt x="20" y="31"/>
                    <a:pt x="20" y="29"/>
                    <a:pt x="20" y="26"/>
                  </a:cubicBezTo>
                  <a:cubicBezTo>
                    <a:pt x="18" y="17"/>
                    <a:pt x="16" y="13"/>
                    <a:pt x="14" y="12"/>
                  </a:cubicBezTo>
                  <a:cubicBezTo>
                    <a:pt x="14" y="12"/>
                    <a:pt x="13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248"/>
            <p:cNvSpPr/>
            <p:nvPr/>
          </p:nvSpPr>
          <p:spPr bwMode="auto">
            <a:xfrm>
              <a:off x="10023475" y="4781550"/>
              <a:ext cx="79375" cy="134938"/>
            </a:xfrm>
            <a:custGeom>
              <a:avLst/>
              <a:gdLst>
                <a:gd name="T0" fmla="*/ 5 w 28"/>
                <a:gd name="T1" fmla="*/ 48 h 48"/>
                <a:gd name="T2" fmla="*/ 1 w 28"/>
                <a:gd name="T3" fmla="*/ 45 h 48"/>
                <a:gd name="T4" fmla="*/ 3 w 28"/>
                <a:gd name="T5" fmla="*/ 39 h 48"/>
                <a:gd name="T6" fmla="*/ 9 w 28"/>
                <a:gd name="T7" fmla="*/ 33 h 48"/>
                <a:gd name="T8" fmla="*/ 11 w 28"/>
                <a:gd name="T9" fmla="*/ 21 h 48"/>
                <a:gd name="T10" fmla="*/ 11 w 28"/>
                <a:gd name="T11" fmla="*/ 20 h 48"/>
                <a:gd name="T12" fmla="*/ 12 w 28"/>
                <a:gd name="T13" fmla="*/ 11 h 48"/>
                <a:gd name="T14" fmla="*/ 21 w 28"/>
                <a:gd name="T15" fmla="*/ 1 h 48"/>
                <a:gd name="T16" fmla="*/ 27 w 28"/>
                <a:gd name="T17" fmla="*/ 4 h 48"/>
                <a:gd name="T18" fmla="*/ 24 w 28"/>
                <a:gd name="T19" fmla="*/ 10 h 48"/>
                <a:gd name="T20" fmla="*/ 20 w 28"/>
                <a:gd name="T21" fmla="*/ 14 h 48"/>
                <a:gd name="T22" fmla="*/ 20 w 28"/>
                <a:gd name="T23" fmla="*/ 20 h 48"/>
                <a:gd name="T24" fmla="*/ 20 w 28"/>
                <a:gd name="T25" fmla="*/ 22 h 48"/>
                <a:gd name="T26" fmla="*/ 17 w 28"/>
                <a:gd name="T27" fmla="*/ 36 h 48"/>
                <a:gd name="T28" fmla="*/ 6 w 28"/>
                <a:gd name="T29" fmla="*/ 48 h 48"/>
                <a:gd name="T30" fmla="*/ 5 w 28"/>
                <a:gd name="T3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3" y="48"/>
                    <a:pt x="1" y="47"/>
                    <a:pt x="1" y="45"/>
                  </a:cubicBezTo>
                  <a:cubicBezTo>
                    <a:pt x="0" y="43"/>
                    <a:pt x="1" y="40"/>
                    <a:pt x="3" y="39"/>
                  </a:cubicBezTo>
                  <a:cubicBezTo>
                    <a:pt x="5" y="39"/>
                    <a:pt x="7" y="36"/>
                    <a:pt x="9" y="33"/>
                  </a:cubicBezTo>
                  <a:cubicBezTo>
                    <a:pt x="10" y="29"/>
                    <a:pt x="10" y="25"/>
                    <a:pt x="11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1" y="14"/>
                    <a:pt x="12" y="11"/>
                  </a:cubicBezTo>
                  <a:cubicBezTo>
                    <a:pt x="13" y="6"/>
                    <a:pt x="17" y="2"/>
                    <a:pt x="21" y="1"/>
                  </a:cubicBezTo>
                  <a:cubicBezTo>
                    <a:pt x="24" y="0"/>
                    <a:pt x="26" y="1"/>
                    <a:pt x="27" y="4"/>
                  </a:cubicBezTo>
                  <a:cubicBezTo>
                    <a:pt x="28" y="6"/>
                    <a:pt x="27" y="9"/>
                    <a:pt x="24" y="10"/>
                  </a:cubicBezTo>
                  <a:cubicBezTo>
                    <a:pt x="23" y="10"/>
                    <a:pt x="21" y="12"/>
                    <a:pt x="20" y="14"/>
                  </a:cubicBezTo>
                  <a:cubicBezTo>
                    <a:pt x="20" y="16"/>
                    <a:pt x="20" y="18"/>
                    <a:pt x="20" y="2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6"/>
                    <a:pt x="19" y="31"/>
                    <a:pt x="17" y="36"/>
                  </a:cubicBezTo>
                  <a:cubicBezTo>
                    <a:pt x="15" y="42"/>
                    <a:pt x="11" y="47"/>
                    <a:pt x="6" y="48"/>
                  </a:cubicBezTo>
                  <a:cubicBezTo>
                    <a:pt x="6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49"/>
            <p:cNvSpPr/>
            <p:nvPr/>
          </p:nvSpPr>
          <p:spPr bwMode="auto">
            <a:xfrm>
              <a:off x="10071100" y="4781550"/>
              <a:ext cx="82550" cy="177800"/>
            </a:xfrm>
            <a:custGeom>
              <a:avLst/>
              <a:gdLst>
                <a:gd name="T0" fmla="*/ 23 w 29"/>
                <a:gd name="T1" fmla="*/ 63 h 63"/>
                <a:gd name="T2" fmla="*/ 21 w 29"/>
                <a:gd name="T3" fmla="*/ 63 h 63"/>
                <a:gd name="T4" fmla="*/ 11 w 29"/>
                <a:gd name="T5" fmla="*/ 48 h 63"/>
                <a:gd name="T6" fmla="*/ 9 w 29"/>
                <a:gd name="T7" fmla="*/ 28 h 63"/>
                <a:gd name="T8" fmla="*/ 9 w 29"/>
                <a:gd name="T9" fmla="*/ 26 h 63"/>
                <a:gd name="T10" fmla="*/ 8 w 29"/>
                <a:gd name="T11" fmla="*/ 17 h 63"/>
                <a:gd name="T12" fmla="*/ 4 w 29"/>
                <a:gd name="T13" fmla="*/ 9 h 63"/>
                <a:gd name="T14" fmla="*/ 1 w 29"/>
                <a:gd name="T15" fmla="*/ 3 h 63"/>
                <a:gd name="T16" fmla="*/ 8 w 29"/>
                <a:gd name="T17" fmla="*/ 1 h 63"/>
                <a:gd name="T18" fmla="*/ 17 w 29"/>
                <a:gd name="T19" fmla="*/ 15 h 63"/>
                <a:gd name="T20" fmla="*/ 18 w 29"/>
                <a:gd name="T21" fmla="*/ 26 h 63"/>
                <a:gd name="T22" fmla="*/ 18 w 29"/>
                <a:gd name="T23" fmla="*/ 28 h 63"/>
                <a:gd name="T24" fmla="*/ 20 w 29"/>
                <a:gd name="T25" fmla="*/ 45 h 63"/>
                <a:gd name="T26" fmla="*/ 25 w 29"/>
                <a:gd name="T27" fmla="*/ 54 h 63"/>
                <a:gd name="T28" fmla="*/ 28 w 29"/>
                <a:gd name="T29" fmla="*/ 61 h 63"/>
                <a:gd name="T30" fmla="*/ 23 w 29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3">
                  <a:moveTo>
                    <a:pt x="23" y="63"/>
                  </a:moveTo>
                  <a:cubicBezTo>
                    <a:pt x="23" y="63"/>
                    <a:pt x="22" y="63"/>
                    <a:pt x="21" y="63"/>
                  </a:cubicBezTo>
                  <a:cubicBezTo>
                    <a:pt x="15" y="60"/>
                    <a:pt x="12" y="52"/>
                    <a:pt x="11" y="48"/>
                  </a:cubicBezTo>
                  <a:cubicBezTo>
                    <a:pt x="9" y="41"/>
                    <a:pt x="9" y="33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3"/>
                    <a:pt x="8" y="20"/>
                    <a:pt x="8" y="17"/>
                  </a:cubicBezTo>
                  <a:cubicBezTo>
                    <a:pt x="7" y="13"/>
                    <a:pt x="5" y="10"/>
                    <a:pt x="4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3" y="1"/>
                    <a:pt x="5" y="0"/>
                    <a:pt x="8" y="1"/>
                  </a:cubicBezTo>
                  <a:cubicBezTo>
                    <a:pt x="12" y="3"/>
                    <a:pt x="15" y="8"/>
                    <a:pt x="17" y="15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32"/>
                    <a:pt x="18" y="39"/>
                    <a:pt x="20" y="45"/>
                  </a:cubicBezTo>
                  <a:cubicBezTo>
                    <a:pt x="21" y="50"/>
                    <a:pt x="24" y="54"/>
                    <a:pt x="25" y="54"/>
                  </a:cubicBezTo>
                  <a:cubicBezTo>
                    <a:pt x="28" y="56"/>
                    <a:pt x="29" y="58"/>
                    <a:pt x="28" y="61"/>
                  </a:cubicBezTo>
                  <a:cubicBezTo>
                    <a:pt x="27" y="62"/>
                    <a:pt x="25" y="63"/>
                    <a:pt x="2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50"/>
            <p:cNvSpPr>
              <a:spLocks noEditPoints="1"/>
            </p:cNvSpPr>
            <p:nvPr/>
          </p:nvSpPr>
          <p:spPr bwMode="auto">
            <a:xfrm>
              <a:off x="9726613" y="4933950"/>
              <a:ext cx="128588" cy="139700"/>
            </a:xfrm>
            <a:custGeom>
              <a:avLst/>
              <a:gdLst>
                <a:gd name="T0" fmla="*/ 15 w 46"/>
                <a:gd name="T1" fmla="*/ 50 h 50"/>
                <a:gd name="T2" fmla="*/ 13 w 46"/>
                <a:gd name="T3" fmla="*/ 50 h 50"/>
                <a:gd name="T4" fmla="*/ 0 w 46"/>
                <a:gd name="T5" fmla="*/ 27 h 50"/>
                <a:gd name="T6" fmla="*/ 28 w 46"/>
                <a:gd name="T7" fmla="*/ 0 h 50"/>
                <a:gd name="T8" fmla="*/ 44 w 46"/>
                <a:gd name="T9" fmla="*/ 5 h 50"/>
                <a:gd name="T10" fmla="*/ 46 w 46"/>
                <a:gd name="T11" fmla="*/ 8 h 50"/>
                <a:gd name="T12" fmla="*/ 44 w 46"/>
                <a:gd name="T13" fmla="*/ 12 h 50"/>
                <a:gd name="T14" fmla="*/ 20 w 46"/>
                <a:gd name="T15" fmla="*/ 47 h 50"/>
                <a:gd name="T16" fmla="*/ 17 w 46"/>
                <a:gd name="T17" fmla="*/ 50 h 50"/>
                <a:gd name="T18" fmla="*/ 15 w 46"/>
                <a:gd name="T19" fmla="*/ 50 h 50"/>
                <a:gd name="T20" fmla="*/ 28 w 46"/>
                <a:gd name="T21" fmla="*/ 9 h 50"/>
                <a:gd name="T22" fmla="*/ 9 w 46"/>
                <a:gd name="T23" fmla="*/ 27 h 50"/>
                <a:gd name="T24" fmla="*/ 13 w 46"/>
                <a:gd name="T25" fmla="*/ 38 h 50"/>
                <a:gd name="T26" fmla="*/ 33 w 46"/>
                <a:gd name="T27" fmla="*/ 10 h 50"/>
                <a:gd name="T28" fmla="*/ 28 w 46"/>
                <a:gd name="T2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15" y="50"/>
                  </a:moveTo>
                  <a:cubicBezTo>
                    <a:pt x="14" y="50"/>
                    <a:pt x="14" y="50"/>
                    <a:pt x="13" y="50"/>
                  </a:cubicBezTo>
                  <a:cubicBezTo>
                    <a:pt x="5" y="45"/>
                    <a:pt x="0" y="36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34" y="0"/>
                    <a:pt x="39" y="2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6" y="10"/>
                    <a:pt x="45" y="11"/>
                    <a:pt x="44" y="12"/>
                  </a:cubicBezTo>
                  <a:cubicBezTo>
                    <a:pt x="33" y="22"/>
                    <a:pt x="25" y="34"/>
                    <a:pt x="20" y="47"/>
                  </a:cubicBezTo>
                  <a:cubicBezTo>
                    <a:pt x="19" y="49"/>
                    <a:pt x="18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7"/>
                  </a:cubicBezTo>
                  <a:cubicBezTo>
                    <a:pt x="9" y="31"/>
                    <a:pt x="11" y="35"/>
                    <a:pt x="13" y="38"/>
                  </a:cubicBezTo>
                  <a:cubicBezTo>
                    <a:pt x="18" y="28"/>
                    <a:pt x="25" y="18"/>
                    <a:pt x="33" y="10"/>
                  </a:cubicBezTo>
                  <a:cubicBezTo>
                    <a:pt x="31" y="9"/>
                    <a:pt x="30" y="9"/>
                    <a:pt x="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51"/>
            <p:cNvSpPr>
              <a:spLocks noEditPoints="1"/>
            </p:cNvSpPr>
            <p:nvPr/>
          </p:nvSpPr>
          <p:spPr bwMode="auto">
            <a:xfrm>
              <a:off x="9678988" y="5048250"/>
              <a:ext cx="103188" cy="152400"/>
            </a:xfrm>
            <a:custGeom>
              <a:avLst/>
              <a:gdLst>
                <a:gd name="T0" fmla="*/ 25 w 37"/>
                <a:gd name="T1" fmla="*/ 54 h 54"/>
                <a:gd name="T2" fmla="*/ 25 w 37"/>
                <a:gd name="T3" fmla="*/ 54 h 54"/>
                <a:gd name="T4" fmla="*/ 0 w 37"/>
                <a:gd name="T5" fmla="*/ 27 h 54"/>
                <a:gd name="T6" fmla="*/ 27 w 37"/>
                <a:gd name="T7" fmla="*/ 0 h 54"/>
                <a:gd name="T8" fmla="*/ 33 w 37"/>
                <a:gd name="T9" fmla="*/ 0 h 54"/>
                <a:gd name="T10" fmla="*/ 36 w 37"/>
                <a:gd name="T11" fmla="*/ 3 h 54"/>
                <a:gd name="T12" fmla="*/ 36 w 37"/>
                <a:gd name="T13" fmla="*/ 7 h 54"/>
                <a:gd name="T14" fmla="*/ 30 w 37"/>
                <a:gd name="T15" fmla="*/ 44 h 54"/>
                <a:gd name="T16" fmla="*/ 30 w 37"/>
                <a:gd name="T17" fmla="*/ 49 h 54"/>
                <a:gd name="T18" fmla="*/ 28 w 37"/>
                <a:gd name="T19" fmla="*/ 52 h 54"/>
                <a:gd name="T20" fmla="*/ 25 w 37"/>
                <a:gd name="T21" fmla="*/ 54 h 54"/>
                <a:gd name="T22" fmla="*/ 26 w 37"/>
                <a:gd name="T23" fmla="*/ 9 h 54"/>
                <a:gd name="T24" fmla="*/ 9 w 37"/>
                <a:gd name="T25" fmla="*/ 27 h 54"/>
                <a:gd name="T26" fmla="*/ 20 w 37"/>
                <a:gd name="T27" fmla="*/ 43 h 54"/>
                <a:gd name="T28" fmla="*/ 26 w 37"/>
                <a:gd name="T2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4">
                  <a:moveTo>
                    <a:pt x="25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10" y="52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4" y="1"/>
                    <a:pt x="35" y="2"/>
                    <a:pt x="36" y="3"/>
                  </a:cubicBezTo>
                  <a:cubicBezTo>
                    <a:pt x="37" y="4"/>
                    <a:pt x="37" y="5"/>
                    <a:pt x="36" y="7"/>
                  </a:cubicBezTo>
                  <a:cubicBezTo>
                    <a:pt x="32" y="18"/>
                    <a:pt x="30" y="31"/>
                    <a:pt x="30" y="44"/>
                  </a:cubicBezTo>
                  <a:cubicBezTo>
                    <a:pt x="30" y="45"/>
                    <a:pt x="30" y="47"/>
                    <a:pt x="30" y="49"/>
                  </a:cubicBezTo>
                  <a:cubicBezTo>
                    <a:pt x="30" y="50"/>
                    <a:pt x="29" y="52"/>
                    <a:pt x="28" y="52"/>
                  </a:cubicBezTo>
                  <a:cubicBezTo>
                    <a:pt x="27" y="53"/>
                    <a:pt x="26" y="54"/>
                    <a:pt x="25" y="54"/>
                  </a:cubicBezTo>
                  <a:close/>
                  <a:moveTo>
                    <a:pt x="26" y="9"/>
                  </a:moveTo>
                  <a:cubicBezTo>
                    <a:pt x="16" y="10"/>
                    <a:pt x="9" y="18"/>
                    <a:pt x="9" y="27"/>
                  </a:cubicBezTo>
                  <a:cubicBezTo>
                    <a:pt x="9" y="34"/>
                    <a:pt x="14" y="41"/>
                    <a:pt x="20" y="43"/>
                  </a:cubicBezTo>
                  <a:cubicBezTo>
                    <a:pt x="20" y="31"/>
                    <a:pt x="22" y="2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52"/>
            <p:cNvSpPr>
              <a:spLocks noEditPoints="1"/>
            </p:cNvSpPr>
            <p:nvPr/>
          </p:nvSpPr>
          <p:spPr bwMode="auto">
            <a:xfrm>
              <a:off x="9682163" y="5175250"/>
              <a:ext cx="111125" cy="147638"/>
            </a:xfrm>
            <a:custGeom>
              <a:avLst/>
              <a:gdLst>
                <a:gd name="T0" fmla="*/ 28 w 40"/>
                <a:gd name="T1" fmla="*/ 53 h 53"/>
                <a:gd name="T2" fmla="*/ 0 w 40"/>
                <a:gd name="T3" fmla="*/ 27 h 53"/>
                <a:gd name="T4" fmla="*/ 23 w 40"/>
                <a:gd name="T5" fmla="*/ 0 h 53"/>
                <a:gd name="T6" fmla="*/ 27 w 40"/>
                <a:gd name="T7" fmla="*/ 1 h 53"/>
                <a:gd name="T8" fmla="*/ 29 w 40"/>
                <a:gd name="T9" fmla="*/ 4 h 53"/>
                <a:gd name="T10" fmla="*/ 39 w 40"/>
                <a:gd name="T11" fmla="*/ 46 h 53"/>
                <a:gd name="T12" fmla="*/ 37 w 40"/>
                <a:gd name="T13" fmla="*/ 52 h 53"/>
                <a:gd name="T14" fmla="*/ 36 w 40"/>
                <a:gd name="T15" fmla="*/ 52 h 53"/>
                <a:gd name="T16" fmla="*/ 36 w 40"/>
                <a:gd name="T17" fmla="*/ 52 h 53"/>
                <a:gd name="T18" fmla="*/ 28 w 40"/>
                <a:gd name="T19" fmla="*/ 53 h 53"/>
                <a:gd name="T20" fmla="*/ 20 w 40"/>
                <a:gd name="T21" fmla="*/ 11 h 53"/>
                <a:gd name="T22" fmla="*/ 10 w 40"/>
                <a:gd name="T23" fmla="*/ 27 h 53"/>
                <a:gd name="T24" fmla="*/ 28 w 40"/>
                <a:gd name="T25" fmla="*/ 44 h 53"/>
                <a:gd name="T26" fmla="*/ 20 w 40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3">
                  <a:moveTo>
                    <a:pt x="28" y="53"/>
                  </a:moveTo>
                  <a:cubicBezTo>
                    <a:pt x="13" y="53"/>
                    <a:pt x="0" y="41"/>
                    <a:pt x="0" y="27"/>
                  </a:cubicBezTo>
                  <a:cubicBezTo>
                    <a:pt x="0" y="13"/>
                    <a:pt x="10" y="2"/>
                    <a:pt x="23" y="0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28" y="2"/>
                    <a:pt x="29" y="3"/>
                    <a:pt x="29" y="4"/>
                  </a:cubicBezTo>
                  <a:cubicBezTo>
                    <a:pt x="29" y="19"/>
                    <a:pt x="33" y="33"/>
                    <a:pt x="39" y="46"/>
                  </a:cubicBezTo>
                  <a:cubicBezTo>
                    <a:pt x="40" y="48"/>
                    <a:pt x="39" y="51"/>
                    <a:pt x="37" y="52"/>
                  </a:cubicBezTo>
                  <a:cubicBezTo>
                    <a:pt x="37" y="52"/>
                    <a:pt x="37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3" y="53"/>
                    <a:pt x="31" y="53"/>
                    <a:pt x="28" y="53"/>
                  </a:cubicBezTo>
                  <a:close/>
                  <a:moveTo>
                    <a:pt x="20" y="11"/>
                  </a:moveTo>
                  <a:cubicBezTo>
                    <a:pt x="14" y="14"/>
                    <a:pt x="10" y="20"/>
                    <a:pt x="10" y="27"/>
                  </a:cubicBezTo>
                  <a:cubicBezTo>
                    <a:pt x="10" y="36"/>
                    <a:pt x="18" y="44"/>
                    <a:pt x="28" y="44"/>
                  </a:cubicBezTo>
                  <a:cubicBezTo>
                    <a:pt x="24" y="33"/>
                    <a:pt x="21" y="22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53"/>
            <p:cNvSpPr>
              <a:spLocks noEditPoints="1"/>
            </p:cNvSpPr>
            <p:nvPr/>
          </p:nvSpPr>
          <p:spPr bwMode="auto">
            <a:xfrm>
              <a:off x="9731375" y="5295900"/>
              <a:ext cx="133350" cy="146050"/>
            </a:xfrm>
            <a:custGeom>
              <a:avLst/>
              <a:gdLst>
                <a:gd name="T0" fmla="*/ 28 w 47"/>
                <a:gd name="T1" fmla="*/ 52 h 52"/>
                <a:gd name="T2" fmla="*/ 0 w 47"/>
                <a:gd name="T3" fmla="*/ 25 h 52"/>
                <a:gd name="T4" fmla="*/ 15 w 47"/>
                <a:gd name="T5" fmla="*/ 1 h 52"/>
                <a:gd name="T6" fmla="*/ 16 w 47"/>
                <a:gd name="T7" fmla="*/ 1 h 52"/>
                <a:gd name="T8" fmla="*/ 21 w 47"/>
                <a:gd name="T9" fmla="*/ 3 h 52"/>
                <a:gd name="T10" fmla="*/ 46 w 47"/>
                <a:gd name="T11" fmla="*/ 38 h 52"/>
                <a:gd name="T12" fmla="*/ 47 w 47"/>
                <a:gd name="T13" fmla="*/ 42 h 52"/>
                <a:gd name="T14" fmla="*/ 46 w 47"/>
                <a:gd name="T15" fmla="*/ 45 h 52"/>
                <a:gd name="T16" fmla="*/ 28 w 47"/>
                <a:gd name="T17" fmla="*/ 52 h 52"/>
                <a:gd name="T18" fmla="*/ 15 w 47"/>
                <a:gd name="T19" fmla="*/ 12 h 52"/>
                <a:gd name="T20" fmla="*/ 9 w 47"/>
                <a:gd name="T21" fmla="*/ 25 h 52"/>
                <a:gd name="T22" fmla="*/ 28 w 47"/>
                <a:gd name="T23" fmla="*/ 42 h 52"/>
                <a:gd name="T24" fmla="*/ 35 w 47"/>
                <a:gd name="T25" fmla="*/ 41 h 52"/>
                <a:gd name="T26" fmla="*/ 15 w 47"/>
                <a:gd name="T27" fmla="*/ 12 h 52"/>
                <a:gd name="T28" fmla="*/ 17 w 47"/>
                <a:gd name="T29" fmla="*/ 5 h 52"/>
                <a:gd name="T30" fmla="*/ 17 w 47"/>
                <a:gd name="T31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2">
                  <a:moveTo>
                    <a:pt x="28" y="52"/>
                  </a:moveTo>
                  <a:cubicBezTo>
                    <a:pt x="12" y="52"/>
                    <a:pt x="0" y="39"/>
                    <a:pt x="0" y="25"/>
                  </a:cubicBezTo>
                  <a:cubicBezTo>
                    <a:pt x="0" y="15"/>
                    <a:pt x="6" y="6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8" y="0"/>
                    <a:pt x="20" y="1"/>
                    <a:pt x="21" y="3"/>
                  </a:cubicBezTo>
                  <a:cubicBezTo>
                    <a:pt x="27" y="16"/>
                    <a:pt x="35" y="28"/>
                    <a:pt x="46" y="38"/>
                  </a:cubicBezTo>
                  <a:cubicBezTo>
                    <a:pt x="47" y="39"/>
                    <a:pt x="47" y="41"/>
                    <a:pt x="47" y="42"/>
                  </a:cubicBezTo>
                  <a:cubicBezTo>
                    <a:pt x="47" y="43"/>
                    <a:pt x="47" y="44"/>
                    <a:pt x="46" y="45"/>
                  </a:cubicBezTo>
                  <a:cubicBezTo>
                    <a:pt x="41" y="49"/>
                    <a:pt x="34" y="52"/>
                    <a:pt x="28" y="52"/>
                  </a:cubicBezTo>
                  <a:close/>
                  <a:moveTo>
                    <a:pt x="15" y="12"/>
                  </a:moveTo>
                  <a:cubicBezTo>
                    <a:pt x="11" y="15"/>
                    <a:pt x="9" y="20"/>
                    <a:pt x="9" y="25"/>
                  </a:cubicBezTo>
                  <a:cubicBezTo>
                    <a:pt x="9" y="34"/>
                    <a:pt x="17" y="42"/>
                    <a:pt x="28" y="42"/>
                  </a:cubicBezTo>
                  <a:cubicBezTo>
                    <a:pt x="30" y="42"/>
                    <a:pt x="33" y="42"/>
                    <a:pt x="35" y="41"/>
                  </a:cubicBezTo>
                  <a:cubicBezTo>
                    <a:pt x="27" y="32"/>
                    <a:pt x="20" y="22"/>
                    <a:pt x="15" y="12"/>
                  </a:cubicBezTo>
                  <a:close/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54"/>
            <p:cNvSpPr>
              <a:spLocks noEditPoints="1"/>
            </p:cNvSpPr>
            <p:nvPr/>
          </p:nvSpPr>
          <p:spPr bwMode="auto">
            <a:xfrm>
              <a:off x="9766300" y="5295900"/>
              <a:ext cx="25400" cy="26988"/>
            </a:xfrm>
            <a:custGeom>
              <a:avLst/>
              <a:gdLst>
                <a:gd name="T0" fmla="*/ 5 w 9"/>
                <a:gd name="T1" fmla="*/ 10 h 10"/>
                <a:gd name="T2" fmla="*/ 0 w 9"/>
                <a:gd name="T3" fmla="*/ 6 h 10"/>
                <a:gd name="T4" fmla="*/ 3 w 9"/>
                <a:gd name="T5" fmla="*/ 1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5 h 10"/>
                <a:gd name="T12" fmla="*/ 6 w 9"/>
                <a:gd name="T13" fmla="*/ 9 h 10"/>
                <a:gd name="T14" fmla="*/ 5 w 9"/>
                <a:gd name="T15" fmla="*/ 10 h 10"/>
                <a:gd name="T16" fmla="*/ 5 w 9"/>
                <a:gd name="T17" fmla="*/ 10 h 10"/>
                <a:gd name="T18" fmla="*/ 5 w 9"/>
                <a:gd name="T19" fmla="*/ 5 h 10"/>
                <a:gd name="T20" fmla="*/ 5 w 9"/>
                <a:gd name="T21" fmla="*/ 5 h 10"/>
                <a:gd name="T22" fmla="*/ 5 w 9"/>
                <a:gd name="T23" fmla="*/ 5 h 10"/>
                <a:gd name="T24" fmla="*/ 5 w 9"/>
                <a:gd name="T25" fmla="*/ 5 h 10"/>
                <a:gd name="T26" fmla="*/ 0 w 9"/>
                <a:gd name="T27" fmla="*/ 5 h 10"/>
                <a:gd name="T28" fmla="*/ 5 w 9"/>
                <a:gd name="T29" fmla="*/ 5 h 10"/>
                <a:gd name="T30" fmla="*/ 0 w 9"/>
                <a:gd name="T31" fmla="*/ 5 h 10"/>
                <a:gd name="T32" fmla="*/ 5 w 9"/>
                <a:gd name="T33" fmla="*/ 5 h 10"/>
                <a:gd name="T34" fmla="*/ 4 w 9"/>
                <a:gd name="T35" fmla="*/ 0 h 10"/>
                <a:gd name="T36" fmla="*/ 5 w 9"/>
                <a:gd name="T3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0">
                  <a:moveTo>
                    <a:pt x="5" y="10"/>
                  </a:move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4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0" y="5"/>
                  </a:lnTo>
                  <a:close/>
                  <a:moveTo>
                    <a:pt x="5" y="5"/>
                  </a:moveTo>
                  <a:cubicBezTo>
                    <a:pt x="4" y="0"/>
                    <a:pt x="4" y="0"/>
                    <a:pt x="4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55"/>
            <p:cNvSpPr>
              <a:spLocks noEditPoints="1"/>
            </p:cNvSpPr>
            <p:nvPr/>
          </p:nvSpPr>
          <p:spPr bwMode="auto">
            <a:xfrm>
              <a:off x="9829800" y="5402263"/>
              <a:ext cx="149225" cy="125413"/>
            </a:xfrm>
            <a:custGeom>
              <a:avLst/>
              <a:gdLst>
                <a:gd name="T0" fmla="*/ 28 w 53"/>
                <a:gd name="T1" fmla="*/ 45 h 45"/>
                <a:gd name="T2" fmla="*/ 0 w 53"/>
                <a:gd name="T3" fmla="*/ 18 h 45"/>
                <a:gd name="T4" fmla="*/ 5 w 53"/>
                <a:gd name="T5" fmla="*/ 2 h 45"/>
                <a:gd name="T6" fmla="*/ 9 w 53"/>
                <a:gd name="T7" fmla="*/ 1 h 45"/>
                <a:gd name="T8" fmla="*/ 12 w 53"/>
                <a:gd name="T9" fmla="*/ 2 h 45"/>
                <a:gd name="T10" fmla="*/ 50 w 53"/>
                <a:gd name="T11" fmla="*/ 25 h 45"/>
                <a:gd name="T12" fmla="*/ 52 w 53"/>
                <a:gd name="T13" fmla="*/ 28 h 45"/>
                <a:gd name="T14" fmla="*/ 52 w 53"/>
                <a:gd name="T15" fmla="*/ 32 h 45"/>
                <a:gd name="T16" fmla="*/ 28 w 53"/>
                <a:gd name="T17" fmla="*/ 45 h 45"/>
                <a:gd name="T18" fmla="*/ 11 w 53"/>
                <a:gd name="T19" fmla="*/ 12 h 45"/>
                <a:gd name="T20" fmla="*/ 10 w 53"/>
                <a:gd name="T21" fmla="*/ 18 h 45"/>
                <a:gd name="T22" fmla="*/ 28 w 53"/>
                <a:gd name="T23" fmla="*/ 36 h 45"/>
                <a:gd name="T24" fmla="*/ 40 w 53"/>
                <a:gd name="T25" fmla="*/ 31 h 45"/>
                <a:gd name="T26" fmla="*/ 11 w 53"/>
                <a:gd name="T2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5">
                  <a:moveTo>
                    <a:pt x="28" y="45"/>
                  </a:moveTo>
                  <a:cubicBezTo>
                    <a:pt x="13" y="45"/>
                    <a:pt x="0" y="33"/>
                    <a:pt x="0" y="18"/>
                  </a:cubicBezTo>
                  <a:cubicBezTo>
                    <a:pt x="0" y="12"/>
                    <a:pt x="2" y="7"/>
                    <a:pt x="5" y="2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23" y="12"/>
                    <a:pt x="36" y="20"/>
                    <a:pt x="50" y="25"/>
                  </a:cubicBezTo>
                  <a:cubicBezTo>
                    <a:pt x="51" y="26"/>
                    <a:pt x="52" y="27"/>
                    <a:pt x="52" y="28"/>
                  </a:cubicBezTo>
                  <a:cubicBezTo>
                    <a:pt x="53" y="30"/>
                    <a:pt x="53" y="31"/>
                    <a:pt x="52" y="32"/>
                  </a:cubicBezTo>
                  <a:cubicBezTo>
                    <a:pt x="47" y="40"/>
                    <a:pt x="38" y="45"/>
                    <a:pt x="28" y="45"/>
                  </a:cubicBezTo>
                  <a:close/>
                  <a:moveTo>
                    <a:pt x="11" y="12"/>
                  </a:moveTo>
                  <a:cubicBezTo>
                    <a:pt x="10" y="14"/>
                    <a:pt x="10" y="16"/>
                    <a:pt x="10" y="18"/>
                  </a:cubicBezTo>
                  <a:cubicBezTo>
                    <a:pt x="10" y="28"/>
                    <a:pt x="18" y="36"/>
                    <a:pt x="28" y="36"/>
                  </a:cubicBezTo>
                  <a:cubicBezTo>
                    <a:pt x="33" y="36"/>
                    <a:pt x="37" y="34"/>
                    <a:pt x="40" y="31"/>
                  </a:cubicBezTo>
                  <a:cubicBezTo>
                    <a:pt x="30" y="26"/>
                    <a:pt x="20" y="20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256"/>
            <p:cNvSpPr>
              <a:spLocks noEditPoints="1"/>
            </p:cNvSpPr>
            <p:nvPr/>
          </p:nvSpPr>
          <p:spPr bwMode="auto">
            <a:xfrm>
              <a:off x="9953625" y="5472113"/>
              <a:ext cx="157163" cy="103188"/>
            </a:xfrm>
            <a:custGeom>
              <a:avLst/>
              <a:gdLst>
                <a:gd name="T0" fmla="*/ 28 w 56"/>
                <a:gd name="T1" fmla="*/ 37 h 37"/>
                <a:gd name="T2" fmla="*/ 0 w 56"/>
                <a:gd name="T3" fmla="*/ 10 h 37"/>
                <a:gd name="T4" fmla="*/ 1 w 56"/>
                <a:gd name="T5" fmla="*/ 4 h 37"/>
                <a:gd name="T6" fmla="*/ 3 w 56"/>
                <a:gd name="T7" fmla="*/ 1 h 37"/>
                <a:gd name="T8" fmla="*/ 7 w 56"/>
                <a:gd name="T9" fmla="*/ 1 h 37"/>
                <a:gd name="T10" fmla="*/ 49 w 56"/>
                <a:gd name="T11" fmla="*/ 9 h 37"/>
                <a:gd name="T12" fmla="*/ 51 w 56"/>
                <a:gd name="T13" fmla="*/ 9 h 37"/>
                <a:gd name="T14" fmla="*/ 51 w 56"/>
                <a:gd name="T15" fmla="*/ 9 h 37"/>
                <a:gd name="T16" fmla="*/ 54 w 56"/>
                <a:gd name="T17" fmla="*/ 10 h 37"/>
                <a:gd name="T18" fmla="*/ 55 w 56"/>
                <a:gd name="T19" fmla="*/ 14 h 37"/>
                <a:gd name="T20" fmla="*/ 28 w 56"/>
                <a:gd name="T21" fmla="*/ 37 h 37"/>
                <a:gd name="T22" fmla="*/ 9 w 56"/>
                <a:gd name="T23" fmla="*/ 11 h 37"/>
                <a:gd name="T24" fmla="*/ 28 w 56"/>
                <a:gd name="T25" fmla="*/ 28 h 37"/>
                <a:gd name="T26" fmla="*/ 44 w 56"/>
                <a:gd name="T27" fmla="*/ 18 h 37"/>
                <a:gd name="T28" fmla="*/ 9 w 56"/>
                <a:gd name="T2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37">
                  <a:moveTo>
                    <a:pt x="28" y="37"/>
                  </a:moveTo>
                  <a:cubicBezTo>
                    <a:pt x="12" y="37"/>
                    <a:pt x="0" y="25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20" y="6"/>
                    <a:pt x="35" y="9"/>
                    <a:pt x="49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3" y="9"/>
                    <a:pt x="54" y="10"/>
                  </a:cubicBezTo>
                  <a:cubicBezTo>
                    <a:pt x="55" y="11"/>
                    <a:pt x="56" y="12"/>
                    <a:pt x="55" y="14"/>
                  </a:cubicBezTo>
                  <a:cubicBezTo>
                    <a:pt x="53" y="27"/>
                    <a:pt x="41" y="37"/>
                    <a:pt x="28" y="37"/>
                  </a:cubicBezTo>
                  <a:close/>
                  <a:moveTo>
                    <a:pt x="9" y="11"/>
                  </a:moveTo>
                  <a:cubicBezTo>
                    <a:pt x="10" y="20"/>
                    <a:pt x="18" y="28"/>
                    <a:pt x="28" y="28"/>
                  </a:cubicBezTo>
                  <a:cubicBezTo>
                    <a:pt x="35" y="28"/>
                    <a:pt x="41" y="24"/>
                    <a:pt x="44" y="18"/>
                  </a:cubicBezTo>
                  <a:cubicBezTo>
                    <a:pt x="32" y="17"/>
                    <a:pt x="21" y="15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257"/>
            <p:cNvSpPr>
              <a:spLocks noEditPoints="1"/>
            </p:cNvSpPr>
            <p:nvPr/>
          </p:nvSpPr>
          <p:spPr bwMode="auto">
            <a:xfrm>
              <a:off x="10333038" y="4933950"/>
              <a:ext cx="133350" cy="146050"/>
            </a:xfrm>
            <a:custGeom>
              <a:avLst/>
              <a:gdLst>
                <a:gd name="T0" fmla="*/ 30 w 48"/>
                <a:gd name="T1" fmla="*/ 52 h 52"/>
                <a:gd name="T2" fmla="*/ 25 w 48"/>
                <a:gd name="T3" fmla="*/ 49 h 52"/>
                <a:gd name="T4" fmla="*/ 2 w 48"/>
                <a:gd name="T5" fmla="*/ 14 h 52"/>
                <a:gd name="T6" fmla="*/ 0 w 48"/>
                <a:gd name="T7" fmla="*/ 10 h 52"/>
                <a:gd name="T8" fmla="*/ 2 w 48"/>
                <a:gd name="T9" fmla="*/ 7 h 52"/>
                <a:gd name="T10" fmla="*/ 20 w 48"/>
                <a:gd name="T11" fmla="*/ 0 h 52"/>
                <a:gd name="T12" fmla="*/ 48 w 48"/>
                <a:gd name="T13" fmla="*/ 27 h 52"/>
                <a:gd name="T14" fmla="*/ 34 w 48"/>
                <a:gd name="T15" fmla="*/ 50 h 52"/>
                <a:gd name="T16" fmla="*/ 33 w 48"/>
                <a:gd name="T17" fmla="*/ 51 h 52"/>
                <a:gd name="T18" fmla="*/ 31 w 48"/>
                <a:gd name="T19" fmla="*/ 51 h 52"/>
                <a:gd name="T20" fmla="*/ 30 w 48"/>
                <a:gd name="T21" fmla="*/ 52 h 52"/>
                <a:gd name="T22" fmla="*/ 12 w 48"/>
                <a:gd name="T23" fmla="*/ 11 h 52"/>
                <a:gd name="T24" fmla="*/ 32 w 48"/>
                <a:gd name="T25" fmla="*/ 41 h 52"/>
                <a:gd name="T26" fmla="*/ 39 w 48"/>
                <a:gd name="T27" fmla="*/ 27 h 52"/>
                <a:gd name="T28" fmla="*/ 20 w 48"/>
                <a:gd name="T29" fmla="*/ 9 h 52"/>
                <a:gd name="T30" fmla="*/ 12 w 48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2">
                  <a:moveTo>
                    <a:pt x="30" y="52"/>
                  </a:moveTo>
                  <a:cubicBezTo>
                    <a:pt x="28" y="52"/>
                    <a:pt x="26" y="50"/>
                    <a:pt x="25" y="49"/>
                  </a:cubicBezTo>
                  <a:cubicBezTo>
                    <a:pt x="20" y="35"/>
                    <a:pt x="12" y="23"/>
                    <a:pt x="2" y="14"/>
                  </a:cubicBezTo>
                  <a:cubicBezTo>
                    <a:pt x="1" y="13"/>
                    <a:pt x="0" y="11"/>
                    <a:pt x="0" y="10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7" y="2"/>
                    <a:pt x="14" y="0"/>
                    <a:pt x="20" y="0"/>
                  </a:cubicBezTo>
                  <a:cubicBezTo>
                    <a:pt x="36" y="0"/>
                    <a:pt x="48" y="12"/>
                    <a:pt x="48" y="27"/>
                  </a:cubicBezTo>
                  <a:cubicBezTo>
                    <a:pt x="48" y="37"/>
                    <a:pt x="43" y="45"/>
                    <a:pt x="34" y="50"/>
                  </a:cubicBezTo>
                  <a:cubicBezTo>
                    <a:pt x="34" y="50"/>
                    <a:pt x="33" y="51"/>
                    <a:pt x="33" y="51"/>
                  </a:cubicBezTo>
                  <a:cubicBezTo>
                    <a:pt x="32" y="51"/>
                    <a:pt x="32" y="51"/>
                    <a:pt x="31" y="51"/>
                  </a:cubicBezTo>
                  <a:cubicBezTo>
                    <a:pt x="31" y="51"/>
                    <a:pt x="30" y="52"/>
                    <a:pt x="30" y="52"/>
                  </a:cubicBezTo>
                  <a:close/>
                  <a:moveTo>
                    <a:pt x="12" y="11"/>
                  </a:moveTo>
                  <a:cubicBezTo>
                    <a:pt x="21" y="20"/>
                    <a:pt x="27" y="30"/>
                    <a:pt x="32" y="41"/>
                  </a:cubicBezTo>
                  <a:cubicBezTo>
                    <a:pt x="36" y="37"/>
                    <a:pt x="39" y="32"/>
                    <a:pt x="39" y="27"/>
                  </a:cubicBezTo>
                  <a:cubicBezTo>
                    <a:pt x="39" y="17"/>
                    <a:pt x="30" y="9"/>
                    <a:pt x="20" y="9"/>
                  </a:cubicBezTo>
                  <a:cubicBezTo>
                    <a:pt x="17" y="9"/>
                    <a:pt x="15" y="10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258"/>
            <p:cNvSpPr>
              <a:spLocks noEditPoints="1"/>
            </p:cNvSpPr>
            <p:nvPr/>
          </p:nvSpPr>
          <p:spPr bwMode="auto">
            <a:xfrm>
              <a:off x="10402888" y="5048250"/>
              <a:ext cx="111125" cy="152400"/>
            </a:xfrm>
            <a:custGeom>
              <a:avLst/>
              <a:gdLst>
                <a:gd name="T0" fmla="*/ 13 w 40"/>
                <a:gd name="T1" fmla="*/ 54 h 54"/>
                <a:gd name="T2" fmla="*/ 11 w 40"/>
                <a:gd name="T3" fmla="*/ 54 h 54"/>
                <a:gd name="T4" fmla="*/ 7 w 40"/>
                <a:gd name="T5" fmla="*/ 49 h 54"/>
                <a:gd name="T6" fmla="*/ 7 w 40"/>
                <a:gd name="T7" fmla="*/ 44 h 54"/>
                <a:gd name="T8" fmla="*/ 0 w 40"/>
                <a:gd name="T9" fmla="*/ 8 h 54"/>
                <a:gd name="T10" fmla="*/ 3 w 40"/>
                <a:gd name="T11" fmla="*/ 2 h 54"/>
                <a:gd name="T12" fmla="*/ 5 w 40"/>
                <a:gd name="T13" fmla="*/ 1 h 54"/>
                <a:gd name="T14" fmla="*/ 6 w 40"/>
                <a:gd name="T15" fmla="*/ 1 h 54"/>
                <a:gd name="T16" fmla="*/ 13 w 40"/>
                <a:gd name="T17" fmla="*/ 0 h 54"/>
                <a:gd name="T18" fmla="*/ 40 w 40"/>
                <a:gd name="T19" fmla="*/ 27 h 54"/>
                <a:gd name="T20" fmla="*/ 13 w 40"/>
                <a:gd name="T21" fmla="*/ 54 h 54"/>
                <a:gd name="T22" fmla="*/ 11 w 40"/>
                <a:gd name="T23" fmla="*/ 9 h 54"/>
                <a:gd name="T24" fmla="*/ 16 w 40"/>
                <a:gd name="T25" fmla="*/ 44 h 54"/>
                <a:gd name="T26" fmla="*/ 16 w 40"/>
                <a:gd name="T27" fmla="*/ 44 h 54"/>
                <a:gd name="T28" fmla="*/ 31 w 40"/>
                <a:gd name="T29" fmla="*/ 27 h 54"/>
                <a:gd name="T30" fmla="*/ 11 w 40"/>
                <a:gd name="T3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13" y="54"/>
                  </a:moveTo>
                  <a:cubicBezTo>
                    <a:pt x="12" y="54"/>
                    <a:pt x="12" y="54"/>
                    <a:pt x="11" y="54"/>
                  </a:cubicBezTo>
                  <a:cubicBezTo>
                    <a:pt x="9" y="54"/>
                    <a:pt x="6" y="51"/>
                    <a:pt x="7" y="49"/>
                  </a:cubicBezTo>
                  <a:cubicBezTo>
                    <a:pt x="7" y="47"/>
                    <a:pt x="7" y="45"/>
                    <a:pt x="7" y="44"/>
                  </a:cubicBezTo>
                  <a:cubicBezTo>
                    <a:pt x="7" y="31"/>
                    <a:pt x="5" y="19"/>
                    <a:pt x="0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28" y="0"/>
                    <a:pt x="40" y="12"/>
                    <a:pt x="40" y="27"/>
                  </a:cubicBezTo>
                  <a:cubicBezTo>
                    <a:pt x="40" y="42"/>
                    <a:pt x="28" y="54"/>
                    <a:pt x="13" y="54"/>
                  </a:cubicBezTo>
                  <a:close/>
                  <a:moveTo>
                    <a:pt x="11" y="9"/>
                  </a:moveTo>
                  <a:cubicBezTo>
                    <a:pt x="14" y="20"/>
                    <a:pt x="16" y="32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3"/>
                    <a:pt x="31" y="36"/>
                    <a:pt x="31" y="27"/>
                  </a:cubicBezTo>
                  <a:cubicBezTo>
                    <a:pt x="31" y="17"/>
                    <a:pt x="22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259"/>
            <p:cNvSpPr/>
            <p:nvPr/>
          </p:nvSpPr>
          <p:spPr bwMode="auto">
            <a:xfrm>
              <a:off x="10402888" y="5048250"/>
              <a:ext cx="33338" cy="31750"/>
            </a:xfrm>
            <a:custGeom>
              <a:avLst/>
              <a:gdLst>
                <a:gd name="T0" fmla="*/ 5 w 12"/>
                <a:gd name="T1" fmla="*/ 11 h 11"/>
                <a:gd name="T2" fmla="*/ 3 w 12"/>
                <a:gd name="T3" fmla="*/ 11 h 11"/>
                <a:gd name="T4" fmla="*/ 0 w 12"/>
                <a:gd name="T5" fmla="*/ 8 h 11"/>
                <a:gd name="T6" fmla="*/ 0 w 12"/>
                <a:gd name="T7" fmla="*/ 8 h 11"/>
                <a:gd name="T8" fmla="*/ 0 w 12"/>
                <a:gd name="T9" fmla="*/ 4 h 11"/>
                <a:gd name="T10" fmla="*/ 3 w 12"/>
                <a:gd name="T11" fmla="*/ 2 h 11"/>
                <a:gd name="T12" fmla="*/ 6 w 12"/>
                <a:gd name="T13" fmla="*/ 1 h 11"/>
                <a:gd name="T14" fmla="*/ 11 w 12"/>
                <a:gd name="T15" fmla="*/ 4 h 11"/>
                <a:gd name="T16" fmla="*/ 9 w 12"/>
                <a:gd name="T17" fmla="*/ 9 h 11"/>
                <a:gd name="T18" fmla="*/ 7 w 12"/>
                <a:gd name="T19" fmla="*/ 11 h 11"/>
                <a:gd name="T20" fmla="*/ 5 w 12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1"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8" y="0"/>
                    <a:pt x="10" y="1"/>
                    <a:pt x="11" y="4"/>
                  </a:cubicBezTo>
                  <a:cubicBezTo>
                    <a:pt x="12" y="6"/>
                    <a:pt x="11" y="8"/>
                    <a:pt x="9" y="9"/>
                  </a:cubicBezTo>
                  <a:cubicBezTo>
                    <a:pt x="8" y="10"/>
                    <a:pt x="7" y="10"/>
                    <a:pt x="7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260"/>
            <p:cNvSpPr>
              <a:spLocks noEditPoints="1"/>
            </p:cNvSpPr>
            <p:nvPr/>
          </p:nvSpPr>
          <p:spPr bwMode="auto">
            <a:xfrm>
              <a:off x="10391775" y="5175250"/>
              <a:ext cx="120650" cy="147638"/>
            </a:xfrm>
            <a:custGeom>
              <a:avLst/>
              <a:gdLst>
                <a:gd name="T0" fmla="*/ 15 w 43"/>
                <a:gd name="T1" fmla="*/ 53 h 53"/>
                <a:gd name="T2" fmla="*/ 7 w 43"/>
                <a:gd name="T3" fmla="*/ 52 h 53"/>
                <a:gd name="T4" fmla="*/ 6 w 43"/>
                <a:gd name="T5" fmla="*/ 52 h 53"/>
                <a:gd name="T6" fmla="*/ 4 w 43"/>
                <a:gd name="T7" fmla="*/ 51 h 53"/>
                <a:gd name="T8" fmla="*/ 1 w 43"/>
                <a:gd name="T9" fmla="*/ 48 h 53"/>
                <a:gd name="T10" fmla="*/ 1 w 43"/>
                <a:gd name="T11" fmla="*/ 45 h 53"/>
                <a:gd name="T12" fmla="*/ 11 w 43"/>
                <a:gd name="T13" fmla="*/ 4 h 53"/>
                <a:gd name="T14" fmla="*/ 15 w 43"/>
                <a:gd name="T15" fmla="*/ 0 h 53"/>
                <a:gd name="T16" fmla="*/ 15 w 43"/>
                <a:gd name="T17" fmla="*/ 0 h 53"/>
                <a:gd name="T18" fmla="*/ 43 w 43"/>
                <a:gd name="T19" fmla="*/ 27 h 53"/>
                <a:gd name="T20" fmla="*/ 15 w 43"/>
                <a:gd name="T21" fmla="*/ 53 h 53"/>
                <a:gd name="T22" fmla="*/ 11 w 43"/>
                <a:gd name="T23" fmla="*/ 44 h 53"/>
                <a:gd name="T24" fmla="*/ 33 w 43"/>
                <a:gd name="T25" fmla="*/ 27 h 53"/>
                <a:gd name="T26" fmla="*/ 19 w 43"/>
                <a:gd name="T27" fmla="*/ 9 h 53"/>
                <a:gd name="T28" fmla="*/ 11 w 43"/>
                <a:gd name="T2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3">
                  <a:moveTo>
                    <a:pt x="15" y="53"/>
                  </a:moveTo>
                  <a:cubicBezTo>
                    <a:pt x="12" y="53"/>
                    <a:pt x="10" y="53"/>
                    <a:pt x="7" y="52"/>
                  </a:cubicBezTo>
                  <a:cubicBezTo>
                    <a:pt x="7" y="52"/>
                    <a:pt x="7" y="52"/>
                    <a:pt x="6" y="52"/>
                  </a:cubicBezTo>
                  <a:cubicBezTo>
                    <a:pt x="5" y="52"/>
                    <a:pt x="5" y="51"/>
                    <a:pt x="4" y="51"/>
                  </a:cubicBezTo>
                  <a:cubicBezTo>
                    <a:pt x="2" y="51"/>
                    <a:pt x="2" y="50"/>
                    <a:pt x="1" y="48"/>
                  </a:cubicBezTo>
                  <a:cubicBezTo>
                    <a:pt x="0" y="47"/>
                    <a:pt x="0" y="46"/>
                    <a:pt x="1" y="45"/>
                  </a:cubicBezTo>
                  <a:cubicBezTo>
                    <a:pt x="7" y="32"/>
                    <a:pt x="10" y="18"/>
                    <a:pt x="11" y="4"/>
                  </a:cubicBezTo>
                  <a:cubicBezTo>
                    <a:pt x="11" y="2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0" y="0"/>
                    <a:pt x="43" y="12"/>
                    <a:pt x="43" y="27"/>
                  </a:cubicBezTo>
                  <a:cubicBezTo>
                    <a:pt x="43" y="41"/>
                    <a:pt x="30" y="53"/>
                    <a:pt x="15" y="53"/>
                  </a:cubicBezTo>
                  <a:close/>
                  <a:moveTo>
                    <a:pt x="11" y="44"/>
                  </a:moveTo>
                  <a:cubicBezTo>
                    <a:pt x="23" y="46"/>
                    <a:pt x="33" y="37"/>
                    <a:pt x="33" y="27"/>
                  </a:cubicBezTo>
                  <a:cubicBezTo>
                    <a:pt x="33" y="18"/>
                    <a:pt x="27" y="11"/>
                    <a:pt x="19" y="9"/>
                  </a:cubicBezTo>
                  <a:cubicBezTo>
                    <a:pt x="18" y="21"/>
                    <a:pt x="16" y="33"/>
                    <a:pt x="1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261"/>
            <p:cNvSpPr>
              <a:spLocks noEditPoints="1"/>
            </p:cNvSpPr>
            <p:nvPr/>
          </p:nvSpPr>
          <p:spPr bwMode="auto">
            <a:xfrm>
              <a:off x="10321925" y="5292725"/>
              <a:ext cx="139700" cy="149225"/>
            </a:xfrm>
            <a:custGeom>
              <a:avLst/>
              <a:gdLst>
                <a:gd name="T0" fmla="*/ 22 w 50"/>
                <a:gd name="T1" fmla="*/ 53 h 53"/>
                <a:gd name="T2" fmla="*/ 2 w 50"/>
                <a:gd name="T3" fmla="*/ 44 h 53"/>
                <a:gd name="T4" fmla="*/ 2 w 50"/>
                <a:gd name="T5" fmla="*/ 38 h 53"/>
                <a:gd name="T6" fmla="*/ 26 w 50"/>
                <a:gd name="T7" fmla="*/ 3 h 53"/>
                <a:gd name="T8" fmla="*/ 32 w 50"/>
                <a:gd name="T9" fmla="*/ 1 h 53"/>
                <a:gd name="T10" fmla="*/ 35 w 50"/>
                <a:gd name="T11" fmla="*/ 2 h 53"/>
                <a:gd name="T12" fmla="*/ 36 w 50"/>
                <a:gd name="T13" fmla="*/ 2 h 53"/>
                <a:gd name="T14" fmla="*/ 50 w 50"/>
                <a:gd name="T15" fmla="*/ 26 h 53"/>
                <a:gd name="T16" fmla="*/ 22 w 50"/>
                <a:gd name="T17" fmla="*/ 53 h 53"/>
                <a:gd name="T18" fmla="*/ 12 w 50"/>
                <a:gd name="T19" fmla="*/ 41 h 53"/>
                <a:gd name="T20" fmla="*/ 22 w 50"/>
                <a:gd name="T21" fmla="*/ 43 h 53"/>
                <a:gd name="T22" fmla="*/ 41 w 50"/>
                <a:gd name="T23" fmla="*/ 26 h 53"/>
                <a:gd name="T24" fmla="*/ 32 w 50"/>
                <a:gd name="T25" fmla="*/ 11 h 53"/>
                <a:gd name="T26" fmla="*/ 12 w 50"/>
                <a:gd name="T27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3">
                  <a:moveTo>
                    <a:pt x="22" y="53"/>
                  </a:moveTo>
                  <a:cubicBezTo>
                    <a:pt x="15" y="53"/>
                    <a:pt x="7" y="50"/>
                    <a:pt x="2" y="44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12" y="28"/>
                    <a:pt x="20" y="16"/>
                    <a:pt x="26" y="3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33" y="1"/>
                    <a:pt x="34" y="1"/>
                    <a:pt x="35" y="2"/>
                  </a:cubicBezTo>
                  <a:cubicBezTo>
                    <a:pt x="35" y="2"/>
                    <a:pt x="35" y="2"/>
                    <a:pt x="36" y="2"/>
                  </a:cubicBezTo>
                  <a:cubicBezTo>
                    <a:pt x="45" y="7"/>
                    <a:pt x="50" y="16"/>
                    <a:pt x="50" y="26"/>
                  </a:cubicBezTo>
                  <a:cubicBezTo>
                    <a:pt x="50" y="40"/>
                    <a:pt x="38" y="53"/>
                    <a:pt x="22" y="53"/>
                  </a:cubicBezTo>
                  <a:close/>
                  <a:moveTo>
                    <a:pt x="12" y="41"/>
                  </a:moveTo>
                  <a:cubicBezTo>
                    <a:pt x="15" y="42"/>
                    <a:pt x="19" y="43"/>
                    <a:pt x="22" y="43"/>
                  </a:cubicBezTo>
                  <a:cubicBezTo>
                    <a:pt x="33" y="43"/>
                    <a:pt x="41" y="35"/>
                    <a:pt x="41" y="26"/>
                  </a:cubicBezTo>
                  <a:cubicBezTo>
                    <a:pt x="41" y="20"/>
                    <a:pt x="38" y="14"/>
                    <a:pt x="32" y="11"/>
                  </a:cubicBezTo>
                  <a:cubicBezTo>
                    <a:pt x="27" y="22"/>
                    <a:pt x="20" y="32"/>
                    <a:pt x="1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262"/>
            <p:cNvSpPr>
              <a:spLocks noEditPoints="1"/>
            </p:cNvSpPr>
            <p:nvPr/>
          </p:nvSpPr>
          <p:spPr bwMode="auto">
            <a:xfrm>
              <a:off x="10391775" y="5292725"/>
              <a:ext cx="38100" cy="30163"/>
            </a:xfrm>
            <a:custGeom>
              <a:avLst/>
              <a:gdLst>
                <a:gd name="T0" fmla="*/ 8 w 14"/>
                <a:gd name="T1" fmla="*/ 11 h 11"/>
                <a:gd name="T2" fmla="*/ 7 w 14"/>
                <a:gd name="T3" fmla="*/ 10 h 11"/>
                <a:gd name="T4" fmla="*/ 3 w 14"/>
                <a:gd name="T5" fmla="*/ 9 h 11"/>
                <a:gd name="T6" fmla="*/ 1 w 14"/>
                <a:gd name="T7" fmla="*/ 7 h 11"/>
                <a:gd name="T8" fmla="*/ 1 w 14"/>
                <a:gd name="T9" fmla="*/ 3 h 11"/>
                <a:gd name="T10" fmla="*/ 1 w 14"/>
                <a:gd name="T11" fmla="*/ 3 h 11"/>
                <a:gd name="T12" fmla="*/ 7 w 14"/>
                <a:gd name="T13" fmla="*/ 0 h 11"/>
                <a:gd name="T14" fmla="*/ 11 w 14"/>
                <a:gd name="T15" fmla="*/ 2 h 11"/>
                <a:gd name="T16" fmla="*/ 13 w 14"/>
                <a:gd name="T17" fmla="*/ 8 h 11"/>
                <a:gd name="T18" fmla="*/ 8 w 14"/>
                <a:gd name="T19" fmla="*/ 11 h 11"/>
                <a:gd name="T20" fmla="*/ 9 w 14"/>
                <a:gd name="T21" fmla="*/ 7 h 11"/>
                <a:gd name="T22" fmla="*/ 9 w 14"/>
                <a:gd name="T2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1">
                  <a:moveTo>
                    <a:pt x="8" y="11"/>
                  </a:moveTo>
                  <a:cubicBezTo>
                    <a:pt x="8" y="11"/>
                    <a:pt x="8" y="11"/>
                    <a:pt x="7" y="10"/>
                  </a:cubicBezTo>
                  <a:cubicBezTo>
                    <a:pt x="6" y="10"/>
                    <a:pt x="5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8" y="1"/>
                    <a:pt x="9" y="1"/>
                    <a:pt x="11" y="2"/>
                  </a:cubicBezTo>
                  <a:cubicBezTo>
                    <a:pt x="13" y="3"/>
                    <a:pt x="14" y="6"/>
                    <a:pt x="13" y="8"/>
                  </a:cubicBezTo>
                  <a:cubicBezTo>
                    <a:pt x="12" y="9"/>
                    <a:pt x="10" y="11"/>
                    <a:pt x="8" y="11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263"/>
            <p:cNvSpPr>
              <a:spLocks noEditPoints="1"/>
            </p:cNvSpPr>
            <p:nvPr/>
          </p:nvSpPr>
          <p:spPr bwMode="auto">
            <a:xfrm>
              <a:off x="10213975" y="5399088"/>
              <a:ext cx="149225" cy="128588"/>
            </a:xfrm>
            <a:custGeom>
              <a:avLst/>
              <a:gdLst>
                <a:gd name="T0" fmla="*/ 25 w 53"/>
                <a:gd name="T1" fmla="*/ 46 h 46"/>
                <a:gd name="T2" fmla="*/ 0 w 53"/>
                <a:gd name="T3" fmla="*/ 32 h 46"/>
                <a:gd name="T4" fmla="*/ 0 w 53"/>
                <a:gd name="T5" fmla="*/ 28 h 46"/>
                <a:gd name="T6" fmla="*/ 2 w 53"/>
                <a:gd name="T7" fmla="*/ 25 h 46"/>
                <a:gd name="T8" fmla="*/ 39 w 53"/>
                <a:gd name="T9" fmla="*/ 1 h 46"/>
                <a:gd name="T10" fmla="*/ 42 w 53"/>
                <a:gd name="T11" fmla="*/ 0 h 46"/>
                <a:gd name="T12" fmla="*/ 46 w 53"/>
                <a:gd name="T13" fmla="*/ 1 h 46"/>
                <a:gd name="T14" fmla="*/ 53 w 53"/>
                <a:gd name="T15" fmla="*/ 19 h 46"/>
                <a:gd name="T16" fmla="*/ 25 w 53"/>
                <a:gd name="T17" fmla="*/ 46 h 46"/>
                <a:gd name="T18" fmla="*/ 11 w 53"/>
                <a:gd name="T19" fmla="*/ 31 h 46"/>
                <a:gd name="T20" fmla="*/ 25 w 53"/>
                <a:gd name="T21" fmla="*/ 37 h 46"/>
                <a:gd name="T22" fmla="*/ 43 w 53"/>
                <a:gd name="T23" fmla="*/ 19 h 46"/>
                <a:gd name="T24" fmla="*/ 42 w 53"/>
                <a:gd name="T25" fmla="*/ 11 h 46"/>
                <a:gd name="T26" fmla="*/ 11 w 53"/>
                <a:gd name="T27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6">
                  <a:moveTo>
                    <a:pt x="25" y="46"/>
                  </a:moveTo>
                  <a:cubicBezTo>
                    <a:pt x="15" y="46"/>
                    <a:pt x="5" y="40"/>
                    <a:pt x="0" y="32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0" y="27"/>
                    <a:pt x="1" y="26"/>
                    <a:pt x="2" y="25"/>
                  </a:cubicBezTo>
                  <a:cubicBezTo>
                    <a:pt x="16" y="19"/>
                    <a:pt x="28" y="11"/>
                    <a:pt x="39" y="1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50" y="6"/>
                    <a:pt x="53" y="12"/>
                    <a:pt x="53" y="19"/>
                  </a:cubicBezTo>
                  <a:cubicBezTo>
                    <a:pt x="53" y="34"/>
                    <a:pt x="40" y="46"/>
                    <a:pt x="25" y="46"/>
                  </a:cubicBezTo>
                  <a:close/>
                  <a:moveTo>
                    <a:pt x="11" y="31"/>
                  </a:moveTo>
                  <a:cubicBezTo>
                    <a:pt x="15" y="35"/>
                    <a:pt x="20" y="37"/>
                    <a:pt x="25" y="37"/>
                  </a:cubicBezTo>
                  <a:cubicBezTo>
                    <a:pt x="35" y="37"/>
                    <a:pt x="43" y="29"/>
                    <a:pt x="43" y="19"/>
                  </a:cubicBezTo>
                  <a:cubicBezTo>
                    <a:pt x="43" y="16"/>
                    <a:pt x="43" y="14"/>
                    <a:pt x="42" y="11"/>
                  </a:cubicBezTo>
                  <a:cubicBezTo>
                    <a:pt x="33" y="19"/>
                    <a:pt x="22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64"/>
            <p:cNvSpPr>
              <a:spLocks noEditPoints="1"/>
            </p:cNvSpPr>
            <p:nvPr/>
          </p:nvSpPr>
          <p:spPr bwMode="auto">
            <a:xfrm>
              <a:off x="10085388" y="5468938"/>
              <a:ext cx="153988" cy="106363"/>
            </a:xfrm>
            <a:custGeom>
              <a:avLst/>
              <a:gdLst>
                <a:gd name="T0" fmla="*/ 27 w 55"/>
                <a:gd name="T1" fmla="*/ 38 h 38"/>
                <a:gd name="T2" fmla="*/ 0 w 55"/>
                <a:gd name="T3" fmla="*/ 15 h 38"/>
                <a:gd name="T4" fmla="*/ 1 w 55"/>
                <a:gd name="T5" fmla="*/ 11 h 38"/>
                <a:gd name="T6" fmla="*/ 4 w 55"/>
                <a:gd name="T7" fmla="*/ 10 h 38"/>
                <a:gd name="T8" fmla="*/ 48 w 55"/>
                <a:gd name="T9" fmla="*/ 0 h 38"/>
                <a:gd name="T10" fmla="*/ 52 w 55"/>
                <a:gd name="T11" fmla="*/ 1 h 38"/>
                <a:gd name="T12" fmla="*/ 54 w 55"/>
                <a:gd name="T13" fmla="*/ 3 h 38"/>
                <a:gd name="T14" fmla="*/ 55 w 55"/>
                <a:gd name="T15" fmla="*/ 11 h 38"/>
                <a:gd name="T16" fmla="*/ 27 w 55"/>
                <a:gd name="T17" fmla="*/ 38 h 38"/>
                <a:gd name="T18" fmla="*/ 10 w 55"/>
                <a:gd name="T19" fmla="*/ 18 h 38"/>
                <a:gd name="T20" fmla="*/ 27 w 55"/>
                <a:gd name="T21" fmla="*/ 29 h 38"/>
                <a:gd name="T22" fmla="*/ 46 w 55"/>
                <a:gd name="T23" fmla="*/ 11 h 38"/>
                <a:gd name="T24" fmla="*/ 10 w 55"/>
                <a:gd name="T25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38">
                  <a:moveTo>
                    <a:pt x="27" y="38"/>
                  </a:moveTo>
                  <a:cubicBezTo>
                    <a:pt x="14" y="38"/>
                    <a:pt x="2" y="28"/>
                    <a:pt x="0" y="15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19" y="9"/>
                    <a:pt x="34" y="6"/>
                    <a:pt x="48" y="0"/>
                  </a:cubicBezTo>
                  <a:cubicBezTo>
                    <a:pt x="49" y="0"/>
                    <a:pt x="50" y="0"/>
                    <a:pt x="52" y="1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55" y="6"/>
                    <a:pt x="55" y="8"/>
                    <a:pt x="55" y="11"/>
                  </a:cubicBezTo>
                  <a:cubicBezTo>
                    <a:pt x="55" y="26"/>
                    <a:pt x="43" y="38"/>
                    <a:pt x="27" y="38"/>
                  </a:cubicBezTo>
                  <a:close/>
                  <a:moveTo>
                    <a:pt x="10" y="18"/>
                  </a:moveTo>
                  <a:cubicBezTo>
                    <a:pt x="14" y="24"/>
                    <a:pt x="20" y="29"/>
                    <a:pt x="27" y="29"/>
                  </a:cubicBezTo>
                  <a:cubicBezTo>
                    <a:pt x="37" y="29"/>
                    <a:pt x="46" y="21"/>
                    <a:pt x="46" y="11"/>
                  </a:cubicBezTo>
                  <a:cubicBezTo>
                    <a:pt x="35" y="15"/>
                    <a:pt x="23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265"/>
            <p:cNvSpPr>
              <a:spLocks noEditPoints="1"/>
            </p:cNvSpPr>
            <p:nvPr/>
          </p:nvSpPr>
          <p:spPr bwMode="auto">
            <a:xfrm>
              <a:off x="9998075" y="5264150"/>
              <a:ext cx="192088" cy="134938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8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48 w 68"/>
                <a:gd name="T13" fmla="*/ 0 h 48"/>
                <a:gd name="T14" fmla="*/ 68 w 68"/>
                <a:gd name="T15" fmla="*/ 18 h 48"/>
                <a:gd name="T16" fmla="*/ 36 w 68"/>
                <a:gd name="T17" fmla="*/ 48 h 48"/>
                <a:gd name="T18" fmla="*/ 34 w 68"/>
                <a:gd name="T19" fmla="*/ 48 h 48"/>
                <a:gd name="T20" fmla="*/ 20 w 68"/>
                <a:gd name="T21" fmla="*/ 9 h 48"/>
                <a:gd name="T22" fmla="*/ 9 w 68"/>
                <a:gd name="T23" fmla="*/ 18 h 48"/>
                <a:gd name="T24" fmla="*/ 34 w 68"/>
                <a:gd name="T25" fmla="*/ 38 h 48"/>
                <a:gd name="T26" fmla="*/ 59 w 68"/>
                <a:gd name="T27" fmla="*/ 18 h 48"/>
                <a:gd name="T28" fmla="*/ 48 w 68"/>
                <a:gd name="T29" fmla="*/ 9 h 48"/>
                <a:gd name="T30" fmla="*/ 38 w 68"/>
                <a:gd name="T31" fmla="*/ 15 h 48"/>
                <a:gd name="T32" fmla="*/ 34 w 68"/>
                <a:gd name="T33" fmla="*/ 17 h 48"/>
                <a:gd name="T34" fmla="*/ 34 w 68"/>
                <a:gd name="T35" fmla="*/ 17 h 48"/>
                <a:gd name="T36" fmla="*/ 30 w 68"/>
                <a:gd name="T37" fmla="*/ 15 h 48"/>
                <a:gd name="T38" fmla="*/ 20 w 68"/>
                <a:gd name="T3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5"/>
                    <a:pt x="0" y="34"/>
                    <a:pt x="0" y="18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9" y="0"/>
                    <a:pt x="68" y="8"/>
                    <a:pt x="68" y="18"/>
                  </a:cubicBezTo>
                  <a:cubicBezTo>
                    <a:pt x="68" y="35"/>
                    <a:pt x="39" y="46"/>
                    <a:pt x="36" y="48"/>
                  </a:cubicBezTo>
                  <a:cubicBezTo>
                    <a:pt x="35" y="48"/>
                    <a:pt x="35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8"/>
                  </a:cubicBezTo>
                  <a:cubicBezTo>
                    <a:pt x="9" y="25"/>
                    <a:pt x="24" y="34"/>
                    <a:pt x="34" y="38"/>
                  </a:cubicBezTo>
                  <a:cubicBezTo>
                    <a:pt x="43" y="35"/>
                    <a:pt x="59" y="26"/>
                    <a:pt x="59" y="18"/>
                  </a:cubicBezTo>
                  <a:cubicBezTo>
                    <a:pt x="59" y="13"/>
                    <a:pt x="54" y="9"/>
                    <a:pt x="48" y="9"/>
                  </a:cubicBezTo>
                  <a:cubicBezTo>
                    <a:pt x="44" y="9"/>
                    <a:pt x="40" y="11"/>
                    <a:pt x="38" y="15"/>
                  </a:cubicBezTo>
                  <a:cubicBezTo>
                    <a:pt x="37" y="16"/>
                    <a:pt x="36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1" y="16"/>
                    <a:pt x="30" y="15"/>
                  </a:cubicBezTo>
                  <a:cubicBezTo>
                    <a:pt x="28" y="11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5" name="Freeform 266"/>
          <p:cNvSpPr>
            <a:spLocks noEditPoints="1"/>
          </p:cNvSpPr>
          <p:nvPr/>
        </p:nvSpPr>
        <p:spPr bwMode="auto">
          <a:xfrm>
            <a:off x="8616271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6" name="组合 385"/>
          <p:cNvGrpSpPr/>
          <p:nvPr/>
        </p:nvGrpSpPr>
        <p:grpSpPr>
          <a:xfrm>
            <a:off x="9935382" y="4994768"/>
            <a:ext cx="512453" cy="609808"/>
            <a:chOff x="996950" y="6443663"/>
            <a:chExt cx="760413" cy="904875"/>
          </a:xfrm>
          <a:solidFill>
            <a:srgbClr val="FC621E"/>
          </a:solidFill>
        </p:grpSpPr>
        <p:sp>
          <p:nvSpPr>
            <p:cNvPr id="387" name="Freeform 267"/>
            <p:cNvSpPr>
              <a:spLocks noEditPoints="1"/>
            </p:cNvSpPr>
            <p:nvPr/>
          </p:nvSpPr>
          <p:spPr bwMode="auto">
            <a:xfrm>
              <a:off x="996950" y="7054850"/>
              <a:ext cx="757238" cy="293688"/>
            </a:xfrm>
            <a:custGeom>
              <a:avLst/>
              <a:gdLst>
                <a:gd name="T0" fmla="*/ 242 w 270"/>
                <a:gd name="T1" fmla="*/ 105 h 105"/>
                <a:gd name="T2" fmla="*/ 29 w 270"/>
                <a:gd name="T3" fmla="*/ 105 h 105"/>
                <a:gd name="T4" fmla="*/ 0 w 270"/>
                <a:gd name="T5" fmla="*/ 76 h 105"/>
                <a:gd name="T6" fmla="*/ 0 w 270"/>
                <a:gd name="T7" fmla="*/ 28 h 105"/>
                <a:gd name="T8" fmla="*/ 29 w 270"/>
                <a:gd name="T9" fmla="*/ 0 h 105"/>
                <a:gd name="T10" fmla="*/ 242 w 270"/>
                <a:gd name="T11" fmla="*/ 0 h 105"/>
                <a:gd name="T12" fmla="*/ 270 w 270"/>
                <a:gd name="T13" fmla="*/ 28 h 105"/>
                <a:gd name="T14" fmla="*/ 270 w 270"/>
                <a:gd name="T15" fmla="*/ 76 h 105"/>
                <a:gd name="T16" fmla="*/ 242 w 270"/>
                <a:gd name="T17" fmla="*/ 105 h 105"/>
                <a:gd name="T18" fmla="*/ 29 w 270"/>
                <a:gd name="T19" fmla="*/ 9 h 105"/>
                <a:gd name="T20" fmla="*/ 9 w 270"/>
                <a:gd name="T21" fmla="*/ 28 h 105"/>
                <a:gd name="T22" fmla="*/ 9 w 270"/>
                <a:gd name="T23" fmla="*/ 76 h 105"/>
                <a:gd name="T24" fmla="*/ 29 w 270"/>
                <a:gd name="T25" fmla="*/ 96 h 105"/>
                <a:gd name="T26" fmla="*/ 242 w 270"/>
                <a:gd name="T27" fmla="*/ 96 h 105"/>
                <a:gd name="T28" fmla="*/ 261 w 270"/>
                <a:gd name="T29" fmla="*/ 76 h 105"/>
                <a:gd name="T30" fmla="*/ 261 w 270"/>
                <a:gd name="T31" fmla="*/ 28 h 105"/>
                <a:gd name="T32" fmla="*/ 242 w 270"/>
                <a:gd name="T33" fmla="*/ 9 h 105"/>
                <a:gd name="T34" fmla="*/ 29 w 270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05">
                  <a:moveTo>
                    <a:pt x="242" y="105"/>
                  </a:moveTo>
                  <a:cubicBezTo>
                    <a:pt x="29" y="105"/>
                    <a:pt x="29" y="105"/>
                    <a:pt x="29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57" y="0"/>
                    <a:pt x="270" y="12"/>
                    <a:pt x="270" y="28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70" y="92"/>
                    <a:pt x="257" y="105"/>
                    <a:pt x="242" y="105"/>
                  </a:cubicBezTo>
                  <a:close/>
                  <a:moveTo>
                    <a:pt x="29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9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2" y="96"/>
                    <a:pt x="261" y="87"/>
                    <a:pt x="261" y="76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61" y="17"/>
                    <a:pt x="252" y="9"/>
                    <a:pt x="242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268"/>
            <p:cNvSpPr>
              <a:spLocks noEditPoints="1"/>
            </p:cNvSpPr>
            <p:nvPr/>
          </p:nvSpPr>
          <p:spPr bwMode="auto">
            <a:xfrm>
              <a:off x="1081088" y="6824663"/>
              <a:ext cx="588963" cy="255588"/>
            </a:xfrm>
            <a:custGeom>
              <a:avLst/>
              <a:gdLst>
                <a:gd name="T0" fmla="*/ 181 w 210"/>
                <a:gd name="T1" fmla="*/ 91 h 91"/>
                <a:gd name="T2" fmla="*/ 29 w 210"/>
                <a:gd name="T3" fmla="*/ 91 h 91"/>
                <a:gd name="T4" fmla="*/ 0 w 210"/>
                <a:gd name="T5" fmla="*/ 62 h 91"/>
                <a:gd name="T6" fmla="*/ 0 w 210"/>
                <a:gd name="T7" fmla="*/ 28 h 91"/>
                <a:gd name="T8" fmla="*/ 29 w 210"/>
                <a:gd name="T9" fmla="*/ 0 h 91"/>
                <a:gd name="T10" fmla="*/ 181 w 210"/>
                <a:gd name="T11" fmla="*/ 0 h 91"/>
                <a:gd name="T12" fmla="*/ 210 w 210"/>
                <a:gd name="T13" fmla="*/ 28 h 91"/>
                <a:gd name="T14" fmla="*/ 210 w 210"/>
                <a:gd name="T15" fmla="*/ 62 h 91"/>
                <a:gd name="T16" fmla="*/ 181 w 210"/>
                <a:gd name="T17" fmla="*/ 91 h 91"/>
                <a:gd name="T18" fmla="*/ 29 w 210"/>
                <a:gd name="T19" fmla="*/ 9 h 91"/>
                <a:gd name="T20" fmla="*/ 9 w 210"/>
                <a:gd name="T21" fmla="*/ 28 h 91"/>
                <a:gd name="T22" fmla="*/ 9 w 210"/>
                <a:gd name="T23" fmla="*/ 62 h 91"/>
                <a:gd name="T24" fmla="*/ 29 w 210"/>
                <a:gd name="T25" fmla="*/ 82 h 91"/>
                <a:gd name="T26" fmla="*/ 181 w 210"/>
                <a:gd name="T27" fmla="*/ 82 h 91"/>
                <a:gd name="T28" fmla="*/ 201 w 210"/>
                <a:gd name="T29" fmla="*/ 62 h 91"/>
                <a:gd name="T30" fmla="*/ 201 w 210"/>
                <a:gd name="T31" fmla="*/ 28 h 91"/>
                <a:gd name="T32" fmla="*/ 181 w 210"/>
                <a:gd name="T33" fmla="*/ 9 h 91"/>
                <a:gd name="T34" fmla="*/ 29 w 210"/>
                <a:gd name="T35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91">
                  <a:moveTo>
                    <a:pt x="181" y="91"/>
                  </a:moveTo>
                  <a:cubicBezTo>
                    <a:pt x="29" y="91"/>
                    <a:pt x="29" y="91"/>
                    <a:pt x="29" y="91"/>
                  </a:cubicBezTo>
                  <a:cubicBezTo>
                    <a:pt x="13" y="91"/>
                    <a:pt x="0" y="78"/>
                    <a:pt x="0" y="6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0" y="78"/>
                    <a:pt x="197" y="91"/>
                    <a:pt x="181" y="91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73"/>
                    <a:pt x="18" y="82"/>
                    <a:pt x="29" y="82"/>
                  </a:cubicBezTo>
                  <a:cubicBezTo>
                    <a:pt x="181" y="82"/>
                    <a:pt x="181" y="82"/>
                    <a:pt x="181" y="82"/>
                  </a:cubicBezTo>
                  <a:cubicBezTo>
                    <a:pt x="192" y="82"/>
                    <a:pt x="201" y="73"/>
                    <a:pt x="201" y="62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18"/>
                    <a:pt x="192" y="9"/>
                    <a:pt x="18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269"/>
            <p:cNvSpPr>
              <a:spLocks noEditPoints="1"/>
            </p:cNvSpPr>
            <p:nvPr/>
          </p:nvSpPr>
          <p:spPr bwMode="auto">
            <a:xfrm>
              <a:off x="1223963" y="6635750"/>
              <a:ext cx="303213" cy="214313"/>
            </a:xfrm>
            <a:custGeom>
              <a:avLst/>
              <a:gdLst>
                <a:gd name="T0" fmla="*/ 79 w 108"/>
                <a:gd name="T1" fmla="*/ 76 h 76"/>
                <a:gd name="T2" fmla="*/ 29 w 108"/>
                <a:gd name="T3" fmla="*/ 76 h 76"/>
                <a:gd name="T4" fmla="*/ 0 w 108"/>
                <a:gd name="T5" fmla="*/ 47 h 76"/>
                <a:gd name="T6" fmla="*/ 0 w 108"/>
                <a:gd name="T7" fmla="*/ 28 h 76"/>
                <a:gd name="T8" fmla="*/ 29 w 108"/>
                <a:gd name="T9" fmla="*/ 0 h 76"/>
                <a:gd name="T10" fmla="*/ 79 w 108"/>
                <a:gd name="T11" fmla="*/ 0 h 76"/>
                <a:gd name="T12" fmla="*/ 108 w 108"/>
                <a:gd name="T13" fmla="*/ 28 h 76"/>
                <a:gd name="T14" fmla="*/ 108 w 108"/>
                <a:gd name="T15" fmla="*/ 47 h 76"/>
                <a:gd name="T16" fmla="*/ 79 w 108"/>
                <a:gd name="T17" fmla="*/ 76 h 76"/>
                <a:gd name="T18" fmla="*/ 29 w 108"/>
                <a:gd name="T19" fmla="*/ 9 h 76"/>
                <a:gd name="T20" fmla="*/ 9 w 108"/>
                <a:gd name="T21" fmla="*/ 28 h 76"/>
                <a:gd name="T22" fmla="*/ 9 w 108"/>
                <a:gd name="T23" fmla="*/ 47 h 76"/>
                <a:gd name="T24" fmla="*/ 29 w 108"/>
                <a:gd name="T25" fmla="*/ 67 h 76"/>
                <a:gd name="T26" fmla="*/ 79 w 108"/>
                <a:gd name="T27" fmla="*/ 67 h 76"/>
                <a:gd name="T28" fmla="*/ 99 w 108"/>
                <a:gd name="T29" fmla="*/ 47 h 76"/>
                <a:gd name="T30" fmla="*/ 99 w 108"/>
                <a:gd name="T31" fmla="*/ 28 h 76"/>
                <a:gd name="T32" fmla="*/ 79 w 108"/>
                <a:gd name="T33" fmla="*/ 9 h 76"/>
                <a:gd name="T34" fmla="*/ 29 w 108"/>
                <a:gd name="T35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76">
                  <a:moveTo>
                    <a:pt x="79" y="76"/>
                  </a:moveTo>
                  <a:cubicBezTo>
                    <a:pt x="29" y="76"/>
                    <a:pt x="29" y="76"/>
                    <a:pt x="29" y="76"/>
                  </a:cubicBezTo>
                  <a:cubicBezTo>
                    <a:pt x="13" y="76"/>
                    <a:pt x="0" y="63"/>
                    <a:pt x="0" y="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5" y="0"/>
                    <a:pt x="108" y="12"/>
                    <a:pt x="108" y="2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63"/>
                    <a:pt x="95" y="76"/>
                    <a:pt x="79" y="76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8"/>
                    <a:pt x="18" y="67"/>
                    <a:pt x="2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90" y="67"/>
                    <a:pt x="99" y="58"/>
                    <a:pt x="99" y="47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99" y="18"/>
                    <a:pt x="90" y="9"/>
                    <a:pt x="79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270"/>
            <p:cNvSpPr>
              <a:spLocks noEditPoints="1"/>
            </p:cNvSpPr>
            <p:nvPr/>
          </p:nvSpPr>
          <p:spPr bwMode="auto">
            <a:xfrm>
              <a:off x="1300163" y="6443663"/>
              <a:ext cx="109538" cy="217488"/>
            </a:xfrm>
            <a:custGeom>
              <a:avLst/>
              <a:gdLst>
                <a:gd name="T0" fmla="*/ 35 w 39"/>
                <a:gd name="T1" fmla="*/ 78 h 78"/>
                <a:gd name="T2" fmla="*/ 19 w 39"/>
                <a:gd name="T3" fmla="*/ 78 h 78"/>
                <a:gd name="T4" fmla="*/ 14 w 39"/>
                <a:gd name="T5" fmla="*/ 74 h 78"/>
                <a:gd name="T6" fmla="*/ 14 w 39"/>
                <a:gd name="T7" fmla="*/ 73 h 78"/>
                <a:gd name="T8" fmla="*/ 14 w 39"/>
                <a:gd name="T9" fmla="*/ 31 h 78"/>
                <a:gd name="T10" fmla="*/ 2 w 39"/>
                <a:gd name="T11" fmla="*/ 25 h 78"/>
                <a:gd name="T12" fmla="*/ 1 w 39"/>
                <a:gd name="T13" fmla="*/ 16 h 78"/>
                <a:gd name="T14" fmla="*/ 6 w 39"/>
                <a:gd name="T15" fmla="*/ 10 h 78"/>
                <a:gd name="T16" fmla="*/ 25 w 39"/>
                <a:gd name="T17" fmla="*/ 1 h 78"/>
                <a:gd name="T18" fmla="*/ 31 w 39"/>
                <a:gd name="T19" fmla="*/ 0 h 78"/>
                <a:gd name="T20" fmla="*/ 39 w 39"/>
                <a:gd name="T21" fmla="*/ 8 h 78"/>
                <a:gd name="T22" fmla="*/ 39 w 39"/>
                <a:gd name="T23" fmla="*/ 73 h 78"/>
                <a:gd name="T24" fmla="*/ 39 w 39"/>
                <a:gd name="T25" fmla="*/ 74 h 78"/>
                <a:gd name="T26" fmla="*/ 35 w 39"/>
                <a:gd name="T27" fmla="*/ 78 h 78"/>
                <a:gd name="T28" fmla="*/ 23 w 39"/>
                <a:gd name="T29" fmla="*/ 69 h 78"/>
                <a:gd name="T30" fmla="*/ 30 w 39"/>
                <a:gd name="T31" fmla="*/ 69 h 78"/>
                <a:gd name="T32" fmla="*/ 30 w 39"/>
                <a:gd name="T33" fmla="*/ 9 h 78"/>
                <a:gd name="T34" fmla="*/ 29 w 39"/>
                <a:gd name="T35" fmla="*/ 10 h 78"/>
                <a:gd name="T36" fmla="*/ 10 w 39"/>
                <a:gd name="T37" fmla="*/ 19 h 78"/>
                <a:gd name="T38" fmla="*/ 10 w 39"/>
                <a:gd name="T39" fmla="*/ 19 h 78"/>
                <a:gd name="T40" fmla="*/ 10 w 39"/>
                <a:gd name="T41" fmla="*/ 21 h 78"/>
                <a:gd name="T42" fmla="*/ 12 w 39"/>
                <a:gd name="T43" fmla="*/ 22 h 78"/>
                <a:gd name="T44" fmla="*/ 12 w 39"/>
                <a:gd name="T45" fmla="*/ 22 h 78"/>
                <a:gd name="T46" fmla="*/ 17 w 39"/>
                <a:gd name="T47" fmla="*/ 19 h 78"/>
                <a:gd name="T48" fmla="*/ 21 w 39"/>
                <a:gd name="T49" fmla="*/ 20 h 78"/>
                <a:gd name="T50" fmla="*/ 23 w 39"/>
                <a:gd name="T51" fmla="*/ 24 h 78"/>
                <a:gd name="T52" fmla="*/ 23 w 39"/>
                <a:gd name="T53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78">
                  <a:moveTo>
                    <a:pt x="35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17" y="78"/>
                    <a:pt x="15" y="76"/>
                    <a:pt x="14" y="74"/>
                  </a:cubicBezTo>
                  <a:cubicBezTo>
                    <a:pt x="14" y="74"/>
                    <a:pt x="14" y="73"/>
                    <a:pt x="14" y="7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9" y="32"/>
                    <a:pt x="4" y="29"/>
                    <a:pt x="2" y="25"/>
                  </a:cubicBezTo>
                  <a:cubicBezTo>
                    <a:pt x="0" y="22"/>
                    <a:pt x="0" y="19"/>
                    <a:pt x="1" y="16"/>
                  </a:cubicBezTo>
                  <a:cubicBezTo>
                    <a:pt x="2" y="13"/>
                    <a:pt x="4" y="11"/>
                    <a:pt x="6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6" y="0"/>
                    <a:pt x="39" y="3"/>
                    <a:pt x="39" y="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4"/>
                    <a:pt x="39" y="74"/>
                  </a:cubicBezTo>
                  <a:cubicBezTo>
                    <a:pt x="39" y="76"/>
                    <a:pt x="37" y="78"/>
                    <a:pt x="35" y="78"/>
                  </a:cubicBezTo>
                  <a:close/>
                  <a:moveTo>
                    <a:pt x="23" y="69"/>
                  </a:moveTo>
                  <a:cubicBezTo>
                    <a:pt x="30" y="69"/>
                    <a:pt x="30" y="69"/>
                    <a:pt x="30" y="6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9" y="9"/>
                    <a:pt x="29" y="1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19"/>
                    <a:pt x="20" y="19"/>
                    <a:pt x="21" y="20"/>
                  </a:cubicBezTo>
                  <a:cubicBezTo>
                    <a:pt x="23" y="21"/>
                    <a:pt x="23" y="22"/>
                    <a:pt x="23" y="24"/>
                  </a:cubicBezTo>
                  <a:lnTo>
                    <a:pt x="2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271"/>
            <p:cNvSpPr/>
            <p:nvPr/>
          </p:nvSpPr>
          <p:spPr bwMode="auto">
            <a:xfrm>
              <a:off x="996950" y="7099300"/>
              <a:ext cx="760413" cy="160338"/>
            </a:xfrm>
            <a:custGeom>
              <a:avLst/>
              <a:gdLst>
                <a:gd name="T0" fmla="*/ 108 w 271"/>
                <a:gd name="T1" fmla="*/ 52 h 57"/>
                <a:gd name="T2" fmla="*/ 100 w 271"/>
                <a:gd name="T3" fmla="*/ 13 h 57"/>
                <a:gd name="T4" fmla="*/ 89 w 271"/>
                <a:gd name="T5" fmla="*/ 12 h 57"/>
                <a:gd name="T6" fmla="*/ 88 w 271"/>
                <a:gd name="T7" fmla="*/ 29 h 57"/>
                <a:gd name="T8" fmla="*/ 52 w 271"/>
                <a:gd name="T9" fmla="*/ 20 h 57"/>
                <a:gd name="T10" fmla="*/ 52 w 271"/>
                <a:gd name="T11" fmla="*/ 13 h 57"/>
                <a:gd name="T12" fmla="*/ 43 w 271"/>
                <a:gd name="T13" fmla="*/ 22 h 57"/>
                <a:gd name="T14" fmla="*/ 16 w 271"/>
                <a:gd name="T15" fmla="*/ 40 h 57"/>
                <a:gd name="T16" fmla="*/ 4 w 271"/>
                <a:gd name="T17" fmla="*/ 9 h 57"/>
                <a:gd name="T18" fmla="*/ 19 w 271"/>
                <a:gd name="T19" fmla="*/ 32 h 57"/>
                <a:gd name="T20" fmla="*/ 33 w 271"/>
                <a:gd name="T21" fmla="*/ 22 h 57"/>
                <a:gd name="T22" fmla="*/ 58 w 271"/>
                <a:gd name="T23" fmla="*/ 6 h 57"/>
                <a:gd name="T24" fmla="*/ 61 w 271"/>
                <a:gd name="T25" fmla="*/ 21 h 57"/>
                <a:gd name="T26" fmla="*/ 80 w 271"/>
                <a:gd name="T27" fmla="*/ 25 h 57"/>
                <a:gd name="T28" fmla="*/ 80 w 271"/>
                <a:gd name="T29" fmla="*/ 9 h 57"/>
                <a:gd name="T30" fmla="*/ 107 w 271"/>
                <a:gd name="T31" fmla="*/ 7 h 57"/>
                <a:gd name="T32" fmla="*/ 113 w 271"/>
                <a:gd name="T33" fmla="*/ 45 h 57"/>
                <a:gd name="T34" fmla="*/ 135 w 271"/>
                <a:gd name="T35" fmla="*/ 34 h 57"/>
                <a:gd name="T36" fmla="*/ 136 w 271"/>
                <a:gd name="T37" fmla="*/ 12 h 57"/>
                <a:gd name="T38" fmla="*/ 154 w 271"/>
                <a:gd name="T39" fmla="*/ 8 h 57"/>
                <a:gd name="T40" fmla="*/ 166 w 271"/>
                <a:gd name="T41" fmla="*/ 20 h 57"/>
                <a:gd name="T42" fmla="*/ 170 w 271"/>
                <a:gd name="T43" fmla="*/ 14 h 57"/>
                <a:gd name="T44" fmla="*/ 193 w 271"/>
                <a:gd name="T45" fmla="*/ 4 h 57"/>
                <a:gd name="T46" fmla="*/ 203 w 271"/>
                <a:gd name="T47" fmla="*/ 27 h 57"/>
                <a:gd name="T48" fmla="*/ 222 w 271"/>
                <a:gd name="T49" fmla="*/ 35 h 57"/>
                <a:gd name="T50" fmla="*/ 223 w 271"/>
                <a:gd name="T51" fmla="*/ 22 h 57"/>
                <a:gd name="T52" fmla="*/ 241 w 271"/>
                <a:gd name="T53" fmla="*/ 4 h 57"/>
                <a:gd name="T54" fmla="*/ 254 w 271"/>
                <a:gd name="T55" fmla="*/ 20 h 57"/>
                <a:gd name="T56" fmla="*/ 257 w 271"/>
                <a:gd name="T57" fmla="*/ 26 h 57"/>
                <a:gd name="T58" fmla="*/ 270 w 271"/>
                <a:gd name="T59" fmla="*/ 28 h 57"/>
                <a:gd name="T60" fmla="*/ 253 w 271"/>
                <a:gd name="T61" fmla="*/ 34 h 57"/>
                <a:gd name="T62" fmla="*/ 245 w 271"/>
                <a:gd name="T63" fmla="*/ 21 h 57"/>
                <a:gd name="T64" fmla="*/ 238 w 271"/>
                <a:gd name="T65" fmla="*/ 13 h 57"/>
                <a:gd name="T66" fmla="*/ 231 w 271"/>
                <a:gd name="T67" fmla="*/ 18 h 57"/>
                <a:gd name="T68" fmla="*/ 229 w 271"/>
                <a:gd name="T69" fmla="*/ 40 h 57"/>
                <a:gd name="T70" fmla="*/ 193 w 271"/>
                <a:gd name="T71" fmla="*/ 26 h 57"/>
                <a:gd name="T72" fmla="*/ 188 w 271"/>
                <a:gd name="T73" fmla="*/ 12 h 57"/>
                <a:gd name="T74" fmla="*/ 179 w 271"/>
                <a:gd name="T75" fmla="*/ 15 h 57"/>
                <a:gd name="T76" fmla="*/ 168 w 271"/>
                <a:gd name="T77" fmla="*/ 29 h 57"/>
                <a:gd name="T78" fmla="*/ 149 w 271"/>
                <a:gd name="T79" fmla="*/ 15 h 57"/>
                <a:gd name="T80" fmla="*/ 144 w 271"/>
                <a:gd name="T81" fmla="*/ 17 h 57"/>
                <a:gd name="T82" fmla="*/ 145 w 271"/>
                <a:gd name="T83" fmla="*/ 33 h 57"/>
                <a:gd name="T84" fmla="*/ 123 w 271"/>
                <a:gd name="T8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1" h="57">
                  <a:moveTo>
                    <a:pt x="123" y="57"/>
                  </a:moveTo>
                  <a:cubicBezTo>
                    <a:pt x="117" y="57"/>
                    <a:pt x="112" y="55"/>
                    <a:pt x="108" y="52"/>
                  </a:cubicBezTo>
                  <a:cubicBezTo>
                    <a:pt x="101" y="47"/>
                    <a:pt x="98" y="38"/>
                    <a:pt x="101" y="28"/>
                  </a:cubicBezTo>
                  <a:cubicBezTo>
                    <a:pt x="103" y="19"/>
                    <a:pt x="101" y="15"/>
                    <a:pt x="100" y="13"/>
                  </a:cubicBezTo>
                  <a:cubicBezTo>
                    <a:pt x="98" y="12"/>
                    <a:pt x="95" y="11"/>
                    <a:pt x="91" y="11"/>
                  </a:cubicBezTo>
                  <a:cubicBezTo>
                    <a:pt x="89" y="11"/>
                    <a:pt x="89" y="12"/>
                    <a:pt x="89" y="12"/>
                  </a:cubicBezTo>
                  <a:cubicBezTo>
                    <a:pt x="88" y="14"/>
                    <a:pt x="89" y="16"/>
                    <a:pt x="89" y="19"/>
                  </a:cubicBezTo>
                  <a:cubicBezTo>
                    <a:pt x="89" y="22"/>
                    <a:pt x="89" y="26"/>
                    <a:pt x="88" y="29"/>
                  </a:cubicBezTo>
                  <a:cubicBezTo>
                    <a:pt x="84" y="36"/>
                    <a:pt x="75" y="37"/>
                    <a:pt x="68" y="36"/>
                  </a:cubicBezTo>
                  <a:cubicBezTo>
                    <a:pt x="58" y="34"/>
                    <a:pt x="52" y="28"/>
                    <a:pt x="52" y="20"/>
                  </a:cubicBezTo>
                  <a:cubicBezTo>
                    <a:pt x="52" y="20"/>
                    <a:pt x="52" y="19"/>
                    <a:pt x="52" y="18"/>
                  </a:cubicBezTo>
                  <a:cubicBezTo>
                    <a:pt x="53" y="15"/>
                    <a:pt x="53" y="14"/>
                    <a:pt x="52" y="13"/>
                  </a:cubicBezTo>
                  <a:cubicBezTo>
                    <a:pt x="50" y="12"/>
                    <a:pt x="47" y="12"/>
                    <a:pt x="45" y="13"/>
                  </a:cubicBezTo>
                  <a:cubicBezTo>
                    <a:pt x="43" y="15"/>
                    <a:pt x="42" y="17"/>
                    <a:pt x="43" y="22"/>
                  </a:cubicBezTo>
                  <a:cubicBezTo>
                    <a:pt x="43" y="26"/>
                    <a:pt x="43" y="32"/>
                    <a:pt x="38" y="37"/>
                  </a:cubicBezTo>
                  <a:cubicBezTo>
                    <a:pt x="32" y="42"/>
                    <a:pt x="23" y="43"/>
                    <a:pt x="16" y="40"/>
                  </a:cubicBezTo>
                  <a:cubicBezTo>
                    <a:pt x="3" y="36"/>
                    <a:pt x="1" y="21"/>
                    <a:pt x="0" y="15"/>
                  </a:cubicBezTo>
                  <a:cubicBezTo>
                    <a:pt x="0" y="12"/>
                    <a:pt x="1" y="10"/>
                    <a:pt x="4" y="9"/>
                  </a:cubicBezTo>
                  <a:cubicBezTo>
                    <a:pt x="6" y="9"/>
                    <a:pt x="9" y="11"/>
                    <a:pt x="9" y="13"/>
                  </a:cubicBezTo>
                  <a:cubicBezTo>
                    <a:pt x="10" y="21"/>
                    <a:pt x="12" y="29"/>
                    <a:pt x="19" y="32"/>
                  </a:cubicBezTo>
                  <a:cubicBezTo>
                    <a:pt x="23" y="33"/>
                    <a:pt x="29" y="32"/>
                    <a:pt x="31" y="30"/>
                  </a:cubicBezTo>
                  <a:cubicBezTo>
                    <a:pt x="33" y="28"/>
                    <a:pt x="33" y="26"/>
                    <a:pt x="33" y="22"/>
                  </a:cubicBezTo>
                  <a:cubicBezTo>
                    <a:pt x="33" y="17"/>
                    <a:pt x="33" y="10"/>
                    <a:pt x="40" y="5"/>
                  </a:cubicBezTo>
                  <a:cubicBezTo>
                    <a:pt x="45" y="2"/>
                    <a:pt x="53" y="2"/>
                    <a:pt x="58" y="6"/>
                  </a:cubicBezTo>
                  <a:cubicBezTo>
                    <a:pt x="62" y="10"/>
                    <a:pt x="62" y="15"/>
                    <a:pt x="62" y="19"/>
                  </a:cubicBezTo>
                  <a:cubicBezTo>
                    <a:pt x="61" y="19"/>
                    <a:pt x="61" y="20"/>
                    <a:pt x="61" y="21"/>
                  </a:cubicBezTo>
                  <a:cubicBezTo>
                    <a:pt x="61" y="25"/>
                    <a:pt x="68" y="26"/>
                    <a:pt x="70" y="27"/>
                  </a:cubicBezTo>
                  <a:cubicBezTo>
                    <a:pt x="74" y="27"/>
                    <a:pt x="78" y="27"/>
                    <a:pt x="80" y="25"/>
                  </a:cubicBezTo>
                  <a:cubicBezTo>
                    <a:pt x="80" y="24"/>
                    <a:pt x="80" y="21"/>
                    <a:pt x="80" y="19"/>
                  </a:cubicBezTo>
                  <a:cubicBezTo>
                    <a:pt x="79" y="16"/>
                    <a:pt x="79" y="13"/>
                    <a:pt x="80" y="9"/>
                  </a:cubicBezTo>
                  <a:cubicBezTo>
                    <a:pt x="81" y="7"/>
                    <a:pt x="83" y="2"/>
                    <a:pt x="90" y="2"/>
                  </a:cubicBezTo>
                  <a:cubicBezTo>
                    <a:pt x="98" y="1"/>
                    <a:pt x="103" y="3"/>
                    <a:pt x="107" y="7"/>
                  </a:cubicBezTo>
                  <a:cubicBezTo>
                    <a:pt x="111" y="12"/>
                    <a:pt x="112" y="20"/>
                    <a:pt x="110" y="30"/>
                  </a:cubicBezTo>
                  <a:cubicBezTo>
                    <a:pt x="108" y="37"/>
                    <a:pt x="109" y="42"/>
                    <a:pt x="113" y="45"/>
                  </a:cubicBezTo>
                  <a:cubicBezTo>
                    <a:pt x="118" y="48"/>
                    <a:pt x="125" y="49"/>
                    <a:pt x="130" y="46"/>
                  </a:cubicBezTo>
                  <a:cubicBezTo>
                    <a:pt x="134" y="44"/>
                    <a:pt x="136" y="40"/>
                    <a:pt x="135" y="3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1"/>
                    <a:pt x="133" y="17"/>
                    <a:pt x="136" y="12"/>
                  </a:cubicBezTo>
                  <a:cubicBezTo>
                    <a:pt x="138" y="9"/>
                    <a:pt x="141" y="7"/>
                    <a:pt x="145" y="6"/>
                  </a:cubicBezTo>
                  <a:cubicBezTo>
                    <a:pt x="148" y="5"/>
                    <a:pt x="151" y="6"/>
                    <a:pt x="154" y="8"/>
                  </a:cubicBezTo>
                  <a:cubicBezTo>
                    <a:pt x="157" y="10"/>
                    <a:pt x="158" y="13"/>
                    <a:pt x="160" y="16"/>
                  </a:cubicBezTo>
                  <a:cubicBezTo>
                    <a:pt x="161" y="20"/>
                    <a:pt x="162" y="21"/>
                    <a:pt x="166" y="20"/>
                  </a:cubicBezTo>
                  <a:cubicBezTo>
                    <a:pt x="168" y="19"/>
                    <a:pt x="169" y="18"/>
                    <a:pt x="170" y="16"/>
                  </a:cubicBezTo>
                  <a:cubicBezTo>
                    <a:pt x="170" y="16"/>
                    <a:pt x="170" y="15"/>
                    <a:pt x="170" y="14"/>
                  </a:cubicBezTo>
                  <a:cubicBezTo>
                    <a:pt x="170" y="12"/>
                    <a:pt x="170" y="10"/>
                    <a:pt x="172" y="8"/>
                  </a:cubicBezTo>
                  <a:cubicBezTo>
                    <a:pt x="175" y="1"/>
                    <a:pt x="186" y="0"/>
                    <a:pt x="193" y="4"/>
                  </a:cubicBezTo>
                  <a:cubicBezTo>
                    <a:pt x="198" y="7"/>
                    <a:pt x="202" y="12"/>
                    <a:pt x="203" y="19"/>
                  </a:cubicBezTo>
                  <a:cubicBezTo>
                    <a:pt x="203" y="22"/>
                    <a:pt x="203" y="25"/>
                    <a:pt x="203" y="27"/>
                  </a:cubicBezTo>
                  <a:cubicBezTo>
                    <a:pt x="202" y="36"/>
                    <a:pt x="202" y="39"/>
                    <a:pt x="209" y="40"/>
                  </a:cubicBezTo>
                  <a:cubicBezTo>
                    <a:pt x="214" y="40"/>
                    <a:pt x="219" y="39"/>
                    <a:pt x="222" y="35"/>
                  </a:cubicBezTo>
                  <a:cubicBezTo>
                    <a:pt x="225" y="32"/>
                    <a:pt x="225" y="28"/>
                    <a:pt x="224" y="25"/>
                  </a:cubicBezTo>
                  <a:cubicBezTo>
                    <a:pt x="224" y="24"/>
                    <a:pt x="223" y="23"/>
                    <a:pt x="223" y="22"/>
                  </a:cubicBezTo>
                  <a:cubicBezTo>
                    <a:pt x="221" y="18"/>
                    <a:pt x="218" y="13"/>
                    <a:pt x="222" y="7"/>
                  </a:cubicBezTo>
                  <a:cubicBezTo>
                    <a:pt x="227" y="2"/>
                    <a:pt x="235" y="2"/>
                    <a:pt x="241" y="4"/>
                  </a:cubicBezTo>
                  <a:cubicBezTo>
                    <a:pt x="251" y="7"/>
                    <a:pt x="254" y="13"/>
                    <a:pt x="254" y="17"/>
                  </a:cubicBezTo>
                  <a:cubicBezTo>
                    <a:pt x="254" y="18"/>
                    <a:pt x="254" y="19"/>
                    <a:pt x="254" y="20"/>
                  </a:cubicBezTo>
                  <a:cubicBezTo>
                    <a:pt x="254" y="22"/>
                    <a:pt x="254" y="23"/>
                    <a:pt x="255" y="24"/>
                  </a:cubicBezTo>
                  <a:cubicBezTo>
                    <a:pt x="255" y="24"/>
                    <a:pt x="256" y="25"/>
                    <a:pt x="257" y="26"/>
                  </a:cubicBezTo>
                  <a:cubicBezTo>
                    <a:pt x="259" y="27"/>
                    <a:pt x="262" y="27"/>
                    <a:pt x="263" y="26"/>
                  </a:cubicBezTo>
                  <a:cubicBezTo>
                    <a:pt x="266" y="25"/>
                    <a:pt x="268" y="26"/>
                    <a:pt x="270" y="28"/>
                  </a:cubicBezTo>
                  <a:cubicBezTo>
                    <a:pt x="271" y="30"/>
                    <a:pt x="270" y="33"/>
                    <a:pt x="268" y="34"/>
                  </a:cubicBezTo>
                  <a:cubicBezTo>
                    <a:pt x="263" y="36"/>
                    <a:pt x="258" y="36"/>
                    <a:pt x="253" y="34"/>
                  </a:cubicBezTo>
                  <a:cubicBezTo>
                    <a:pt x="249" y="33"/>
                    <a:pt x="247" y="30"/>
                    <a:pt x="246" y="26"/>
                  </a:cubicBezTo>
                  <a:cubicBezTo>
                    <a:pt x="245" y="24"/>
                    <a:pt x="245" y="22"/>
                    <a:pt x="245" y="21"/>
                  </a:cubicBezTo>
                  <a:cubicBezTo>
                    <a:pt x="245" y="20"/>
                    <a:pt x="245" y="19"/>
                    <a:pt x="245" y="18"/>
                  </a:cubicBezTo>
                  <a:cubicBezTo>
                    <a:pt x="245" y="17"/>
                    <a:pt x="244" y="15"/>
                    <a:pt x="238" y="13"/>
                  </a:cubicBezTo>
                  <a:cubicBezTo>
                    <a:pt x="234" y="11"/>
                    <a:pt x="231" y="12"/>
                    <a:pt x="230" y="13"/>
                  </a:cubicBezTo>
                  <a:cubicBezTo>
                    <a:pt x="229" y="14"/>
                    <a:pt x="230" y="16"/>
                    <a:pt x="231" y="18"/>
                  </a:cubicBezTo>
                  <a:cubicBezTo>
                    <a:pt x="232" y="19"/>
                    <a:pt x="232" y="21"/>
                    <a:pt x="233" y="22"/>
                  </a:cubicBezTo>
                  <a:cubicBezTo>
                    <a:pt x="235" y="28"/>
                    <a:pt x="234" y="35"/>
                    <a:pt x="229" y="40"/>
                  </a:cubicBezTo>
                  <a:cubicBezTo>
                    <a:pt x="224" y="47"/>
                    <a:pt x="216" y="50"/>
                    <a:pt x="207" y="49"/>
                  </a:cubicBezTo>
                  <a:cubicBezTo>
                    <a:pt x="192" y="46"/>
                    <a:pt x="193" y="33"/>
                    <a:pt x="193" y="26"/>
                  </a:cubicBezTo>
                  <a:cubicBezTo>
                    <a:pt x="194" y="24"/>
                    <a:pt x="194" y="22"/>
                    <a:pt x="194" y="20"/>
                  </a:cubicBezTo>
                  <a:cubicBezTo>
                    <a:pt x="193" y="18"/>
                    <a:pt x="192" y="14"/>
                    <a:pt x="188" y="12"/>
                  </a:cubicBezTo>
                  <a:cubicBezTo>
                    <a:pt x="185" y="10"/>
                    <a:pt x="181" y="11"/>
                    <a:pt x="180" y="13"/>
                  </a:cubicBezTo>
                  <a:cubicBezTo>
                    <a:pt x="179" y="13"/>
                    <a:pt x="179" y="14"/>
                    <a:pt x="179" y="15"/>
                  </a:cubicBezTo>
                  <a:cubicBezTo>
                    <a:pt x="179" y="16"/>
                    <a:pt x="179" y="18"/>
                    <a:pt x="178" y="19"/>
                  </a:cubicBezTo>
                  <a:cubicBezTo>
                    <a:pt x="177" y="24"/>
                    <a:pt x="173" y="27"/>
                    <a:pt x="168" y="29"/>
                  </a:cubicBezTo>
                  <a:cubicBezTo>
                    <a:pt x="156" y="31"/>
                    <a:pt x="153" y="24"/>
                    <a:pt x="151" y="20"/>
                  </a:cubicBezTo>
                  <a:cubicBezTo>
                    <a:pt x="150" y="18"/>
                    <a:pt x="150" y="16"/>
                    <a:pt x="149" y="15"/>
                  </a:cubicBezTo>
                  <a:cubicBezTo>
                    <a:pt x="148" y="15"/>
                    <a:pt x="147" y="15"/>
                    <a:pt x="147" y="15"/>
                  </a:cubicBezTo>
                  <a:cubicBezTo>
                    <a:pt x="145" y="15"/>
                    <a:pt x="144" y="16"/>
                    <a:pt x="144" y="17"/>
                  </a:cubicBezTo>
                  <a:cubicBezTo>
                    <a:pt x="143" y="18"/>
                    <a:pt x="143" y="21"/>
                    <a:pt x="143" y="24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43"/>
                    <a:pt x="142" y="50"/>
                    <a:pt x="134" y="54"/>
                  </a:cubicBezTo>
                  <a:cubicBezTo>
                    <a:pt x="131" y="56"/>
                    <a:pt x="127" y="57"/>
                    <a:pt x="1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272"/>
            <p:cNvSpPr/>
            <p:nvPr/>
          </p:nvSpPr>
          <p:spPr bwMode="auto">
            <a:xfrm>
              <a:off x="1077913" y="6854825"/>
              <a:ext cx="592138" cy="130175"/>
            </a:xfrm>
            <a:custGeom>
              <a:avLst/>
              <a:gdLst>
                <a:gd name="T0" fmla="*/ 109 w 211"/>
                <a:gd name="T1" fmla="*/ 44 h 46"/>
                <a:gd name="T2" fmla="*/ 98 w 211"/>
                <a:gd name="T3" fmla="*/ 15 h 46"/>
                <a:gd name="T4" fmla="*/ 96 w 211"/>
                <a:gd name="T5" fmla="*/ 14 h 46"/>
                <a:gd name="T6" fmla="*/ 80 w 211"/>
                <a:gd name="T7" fmla="*/ 25 h 46"/>
                <a:gd name="T8" fmla="*/ 71 w 211"/>
                <a:gd name="T9" fmla="*/ 14 h 46"/>
                <a:gd name="T10" fmla="*/ 66 w 211"/>
                <a:gd name="T11" fmla="*/ 12 h 46"/>
                <a:gd name="T12" fmla="*/ 62 w 211"/>
                <a:gd name="T13" fmla="*/ 22 h 46"/>
                <a:gd name="T14" fmla="*/ 33 w 211"/>
                <a:gd name="T15" fmla="*/ 34 h 46"/>
                <a:gd name="T16" fmla="*/ 31 w 211"/>
                <a:gd name="T17" fmla="*/ 16 h 46"/>
                <a:gd name="T18" fmla="*/ 27 w 211"/>
                <a:gd name="T19" fmla="*/ 12 h 46"/>
                <a:gd name="T20" fmla="*/ 22 w 211"/>
                <a:gd name="T21" fmla="*/ 18 h 46"/>
                <a:gd name="T22" fmla="*/ 16 w 211"/>
                <a:gd name="T23" fmla="*/ 29 h 46"/>
                <a:gd name="T24" fmla="*/ 2 w 211"/>
                <a:gd name="T25" fmla="*/ 23 h 46"/>
                <a:gd name="T26" fmla="*/ 12 w 211"/>
                <a:gd name="T27" fmla="*/ 21 h 46"/>
                <a:gd name="T28" fmla="*/ 13 w 211"/>
                <a:gd name="T29" fmla="*/ 17 h 46"/>
                <a:gd name="T30" fmla="*/ 24 w 211"/>
                <a:gd name="T31" fmla="*/ 4 h 46"/>
                <a:gd name="T32" fmla="*/ 39 w 211"/>
                <a:gd name="T33" fmla="*/ 19 h 46"/>
                <a:gd name="T34" fmla="*/ 40 w 211"/>
                <a:gd name="T35" fmla="*/ 28 h 46"/>
                <a:gd name="T36" fmla="*/ 53 w 211"/>
                <a:gd name="T37" fmla="*/ 23 h 46"/>
                <a:gd name="T38" fmla="*/ 61 w 211"/>
                <a:gd name="T39" fmla="*/ 4 h 46"/>
                <a:gd name="T40" fmla="*/ 80 w 211"/>
                <a:gd name="T41" fmla="*/ 13 h 46"/>
                <a:gd name="T42" fmla="*/ 83 w 211"/>
                <a:gd name="T43" fmla="*/ 16 h 46"/>
                <a:gd name="T44" fmla="*/ 91 w 211"/>
                <a:gd name="T45" fmla="*/ 7 h 46"/>
                <a:gd name="T46" fmla="*/ 106 w 211"/>
                <a:gd name="T47" fmla="*/ 11 h 46"/>
                <a:gd name="T48" fmla="*/ 113 w 211"/>
                <a:gd name="T49" fmla="*/ 36 h 46"/>
                <a:gd name="T50" fmla="*/ 125 w 211"/>
                <a:gd name="T51" fmla="*/ 30 h 46"/>
                <a:gd name="T52" fmla="*/ 140 w 211"/>
                <a:gd name="T53" fmla="*/ 2 h 46"/>
                <a:gd name="T54" fmla="*/ 150 w 211"/>
                <a:gd name="T55" fmla="*/ 21 h 46"/>
                <a:gd name="T56" fmla="*/ 162 w 211"/>
                <a:gd name="T57" fmla="*/ 18 h 46"/>
                <a:gd name="T58" fmla="*/ 165 w 211"/>
                <a:gd name="T59" fmla="*/ 6 h 46"/>
                <a:gd name="T60" fmla="*/ 185 w 211"/>
                <a:gd name="T61" fmla="*/ 19 h 46"/>
                <a:gd name="T62" fmla="*/ 195 w 211"/>
                <a:gd name="T63" fmla="*/ 25 h 46"/>
                <a:gd name="T64" fmla="*/ 207 w 211"/>
                <a:gd name="T65" fmla="*/ 8 h 46"/>
                <a:gd name="T66" fmla="*/ 198 w 211"/>
                <a:gd name="T67" fmla="*/ 34 h 46"/>
                <a:gd name="T68" fmla="*/ 176 w 211"/>
                <a:gd name="T69" fmla="*/ 18 h 46"/>
                <a:gd name="T70" fmla="*/ 171 w 211"/>
                <a:gd name="T71" fmla="*/ 13 h 46"/>
                <a:gd name="T72" fmla="*/ 171 w 211"/>
                <a:gd name="T73" fmla="*/ 18 h 46"/>
                <a:gd name="T74" fmla="*/ 142 w 211"/>
                <a:gd name="T75" fmla="*/ 25 h 46"/>
                <a:gd name="T76" fmla="*/ 141 w 211"/>
                <a:gd name="T77" fmla="*/ 11 h 46"/>
                <a:gd name="T78" fmla="*/ 135 w 211"/>
                <a:gd name="T79" fmla="*/ 13 h 46"/>
                <a:gd name="T80" fmla="*/ 128 w 211"/>
                <a:gd name="T8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46">
                  <a:moveTo>
                    <a:pt x="118" y="46"/>
                  </a:moveTo>
                  <a:cubicBezTo>
                    <a:pt x="115" y="46"/>
                    <a:pt x="112" y="46"/>
                    <a:pt x="109" y="44"/>
                  </a:cubicBezTo>
                  <a:cubicBezTo>
                    <a:pt x="105" y="42"/>
                    <a:pt x="98" y="36"/>
                    <a:pt x="98" y="21"/>
                  </a:cubicBezTo>
                  <a:cubicBezTo>
                    <a:pt x="99" y="18"/>
                    <a:pt x="99" y="16"/>
                    <a:pt x="98" y="15"/>
                  </a:cubicBezTo>
                  <a:cubicBezTo>
                    <a:pt x="98" y="15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5"/>
                    <a:pt x="95" y="16"/>
                    <a:pt x="95" y="17"/>
                  </a:cubicBezTo>
                  <a:cubicBezTo>
                    <a:pt x="93" y="21"/>
                    <a:pt x="90" y="27"/>
                    <a:pt x="80" y="25"/>
                  </a:cubicBezTo>
                  <a:cubicBezTo>
                    <a:pt x="76" y="24"/>
                    <a:pt x="73" y="21"/>
                    <a:pt x="72" y="17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1" y="12"/>
                    <a:pt x="71" y="12"/>
                  </a:cubicBezTo>
                  <a:cubicBezTo>
                    <a:pt x="70" y="11"/>
                    <a:pt x="68" y="11"/>
                    <a:pt x="66" y="12"/>
                  </a:cubicBezTo>
                  <a:cubicBezTo>
                    <a:pt x="63" y="13"/>
                    <a:pt x="62" y="16"/>
                    <a:pt x="62" y="18"/>
                  </a:cubicBezTo>
                  <a:cubicBezTo>
                    <a:pt x="62" y="19"/>
                    <a:pt x="62" y="20"/>
                    <a:pt x="62" y="22"/>
                  </a:cubicBezTo>
                  <a:cubicBezTo>
                    <a:pt x="63" y="28"/>
                    <a:pt x="64" y="39"/>
                    <a:pt x="50" y="41"/>
                  </a:cubicBezTo>
                  <a:cubicBezTo>
                    <a:pt x="43" y="42"/>
                    <a:pt x="37" y="39"/>
                    <a:pt x="33" y="34"/>
                  </a:cubicBezTo>
                  <a:cubicBezTo>
                    <a:pt x="29" y="30"/>
                    <a:pt x="28" y="24"/>
                    <a:pt x="30" y="18"/>
                  </a:cubicBezTo>
                  <a:cubicBezTo>
                    <a:pt x="30" y="17"/>
                    <a:pt x="31" y="17"/>
                    <a:pt x="31" y="16"/>
                  </a:cubicBezTo>
                  <a:cubicBezTo>
                    <a:pt x="32" y="15"/>
                    <a:pt x="32" y="13"/>
                    <a:pt x="32" y="12"/>
                  </a:cubicBezTo>
                  <a:cubicBezTo>
                    <a:pt x="32" y="12"/>
                    <a:pt x="30" y="11"/>
                    <a:pt x="27" y="12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7"/>
                    <a:pt x="23" y="17"/>
                    <a:pt x="22" y="18"/>
                  </a:cubicBezTo>
                  <a:cubicBezTo>
                    <a:pt x="22" y="19"/>
                    <a:pt x="22" y="21"/>
                    <a:pt x="22" y="22"/>
                  </a:cubicBezTo>
                  <a:cubicBezTo>
                    <a:pt x="21" y="25"/>
                    <a:pt x="19" y="28"/>
                    <a:pt x="16" y="29"/>
                  </a:cubicBezTo>
                  <a:cubicBezTo>
                    <a:pt x="12" y="31"/>
                    <a:pt x="7" y="31"/>
                    <a:pt x="3" y="29"/>
                  </a:cubicBezTo>
                  <a:cubicBezTo>
                    <a:pt x="1" y="28"/>
                    <a:pt x="0" y="25"/>
                    <a:pt x="2" y="23"/>
                  </a:cubicBezTo>
                  <a:cubicBezTo>
                    <a:pt x="3" y="21"/>
                    <a:pt x="6" y="20"/>
                    <a:pt x="8" y="21"/>
                  </a:cubicBezTo>
                  <a:cubicBezTo>
                    <a:pt x="9" y="22"/>
                    <a:pt x="11" y="22"/>
                    <a:pt x="12" y="21"/>
                  </a:cubicBezTo>
                  <a:cubicBezTo>
                    <a:pt x="13" y="21"/>
                    <a:pt x="13" y="20"/>
                    <a:pt x="13" y="20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3" y="17"/>
                    <a:pt x="13" y="16"/>
                    <a:pt x="13" y="15"/>
                  </a:cubicBezTo>
                  <a:cubicBezTo>
                    <a:pt x="14" y="11"/>
                    <a:pt x="16" y="6"/>
                    <a:pt x="24" y="4"/>
                  </a:cubicBezTo>
                  <a:cubicBezTo>
                    <a:pt x="29" y="2"/>
                    <a:pt x="36" y="2"/>
                    <a:pt x="40" y="7"/>
                  </a:cubicBezTo>
                  <a:cubicBezTo>
                    <a:pt x="43" y="11"/>
                    <a:pt x="41" y="16"/>
                    <a:pt x="39" y="19"/>
                  </a:cubicBezTo>
                  <a:cubicBezTo>
                    <a:pt x="39" y="20"/>
                    <a:pt x="39" y="21"/>
                    <a:pt x="39" y="21"/>
                  </a:cubicBezTo>
                  <a:cubicBezTo>
                    <a:pt x="38" y="24"/>
                    <a:pt x="38" y="26"/>
                    <a:pt x="40" y="28"/>
                  </a:cubicBezTo>
                  <a:cubicBezTo>
                    <a:pt x="42" y="31"/>
                    <a:pt x="45" y="32"/>
                    <a:pt x="49" y="32"/>
                  </a:cubicBezTo>
                  <a:cubicBezTo>
                    <a:pt x="53" y="31"/>
                    <a:pt x="54" y="30"/>
                    <a:pt x="53" y="23"/>
                  </a:cubicBezTo>
                  <a:cubicBezTo>
                    <a:pt x="53" y="21"/>
                    <a:pt x="53" y="19"/>
                    <a:pt x="53" y="17"/>
                  </a:cubicBezTo>
                  <a:cubicBezTo>
                    <a:pt x="54" y="11"/>
                    <a:pt x="57" y="6"/>
                    <a:pt x="61" y="4"/>
                  </a:cubicBezTo>
                  <a:cubicBezTo>
                    <a:pt x="67" y="0"/>
                    <a:pt x="76" y="2"/>
                    <a:pt x="79" y="8"/>
                  </a:cubicBezTo>
                  <a:cubicBezTo>
                    <a:pt x="80" y="9"/>
                    <a:pt x="80" y="11"/>
                    <a:pt x="80" y="13"/>
                  </a:cubicBezTo>
                  <a:cubicBezTo>
                    <a:pt x="80" y="13"/>
                    <a:pt x="80" y="14"/>
                    <a:pt x="80" y="14"/>
                  </a:cubicBezTo>
                  <a:cubicBezTo>
                    <a:pt x="81" y="15"/>
                    <a:pt x="82" y="16"/>
                    <a:pt x="83" y="16"/>
                  </a:cubicBezTo>
                  <a:cubicBezTo>
                    <a:pt x="85" y="17"/>
                    <a:pt x="85" y="17"/>
                    <a:pt x="86" y="14"/>
                  </a:cubicBezTo>
                  <a:cubicBezTo>
                    <a:pt x="87" y="11"/>
                    <a:pt x="88" y="9"/>
                    <a:pt x="91" y="7"/>
                  </a:cubicBezTo>
                  <a:cubicBezTo>
                    <a:pt x="93" y="5"/>
                    <a:pt x="96" y="5"/>
                    <a:pt x="99" y="5"/>
                  </a:cubicBezTo>
                  <a:cubicBezTo>
                    <a:pt x="102" y="6"/>
                    <a:pt x="105" y="8"/>
                    <a:pt x="106" y="11"/>
                  </a:cubicBezTo>
                  <a:cubicBezTo>
                    <a:pt x="108" y="14"/>
                    <a:pt x="108" y="19"/>
                    <a:pt x="108" y="21"/>
                  </a:cubicBezTo>
                  <a:cubicBezTo>
                    <a:pt x="107" y="28"/>
                    <a:pt x="109" y="34"/>
                    <a:pt x="113" y="36"/>
                  </a:cubicBezTo>
                  <a:cubicBezTo>
                    <a:pt x="116" y="38"/>
                    <a:pt x="120" y="38"/>
                    <a:pt x="123" y="36"/>
                  </a:cubicBezTo>
                  <a:cubicBezTo>
                    <a:pt x="124" y="35"/>
                    <a:pt x="126" y="33"/>
                    <a:pt x="125" y="30"/>
                  </a:cubicBezTo>
                  <a:cubicBezTo>
                    <a:pt x="124" y="24"/>
                    <a:pt x="123" y="13"/>
                    <a:pt x="128" y="7"/>
                  </a:cubicBezTo>
                  <a:cubicBezTo>
                    <a:pt x="130" y="4"/>
                    <a:pt x="134" y="2"/>
                    <a:pt x="140" y="2"/>
                  </a:cubicBezTo>
                  <a:cubicBezTo>
                    <a:pt x="151" y="3"/>
                    <a:pt x="150" y="13"/>
                    <a:pt x="150" y="17"/>
                  </a:cubicBezTo>
                  <a:cubicBezTo>
                    <a:pt x="150" y="18"/>
                    <a:pt x="150" y="20"/>
                    <a:pt x="150" y="21"/>
                  </a:cubicBezTo>
                  <a:cubicBezTo>
                    <a:pt x="150" y="22"/>
                    <a:pt x="153" y="22"/>
                    <a:pt x="156" y="22"/>
                  </a:cubicBezTo>
                  <a:cubicBezTo>
                    <a:pt x="157" y="21"/>
                    <a:pt x="162" y="20"/>
                    <a:pt x="162" y="18"/>
                  </a:cubicBezTo>
                  <a:cubicBezTo>
                    <a:pt x="162" y="17"/>
                    <a:pt x="162" y="17"/>
                    <a:pt x="162" y="16"/>
                  </a:cubicBezTo>
                  <a:cubicBezTo>
                    <a:pt x="161" y="14"/>
                    <a:pt x="161" y="9"/>
                    <a:pt x="165" y="6"/>
                  </a:cubicBezTo>
                  <a:cubicBezTo>
                    <a:pt x="169" y="2"/>
                    <a:pt x="176" y="2"/>
                    <a:pt x="180" y="5"/>
                  </a:cubicBezTo>
                  <a:cubicBezTo>
                    <a:pt x="186" y="9"/>
                    <a:pt x="185" y="15"/>
                    <a:pt x="185" y="19"/>
                  </a:cubicBezTo>
                  <a:cubicBezTo>
                    <a:pt x="185" y="22"/>
                    <a:pt x="185" y="23"/>
                    <a:pt x="187" y="24"/>
                  </a:cubicBezTo>
                  <a:cubicBezTo>
                    <a:pt x="188" y="26"/>
                    <a:pt x="192" y="27"/>
                    <a:pt x="195" y="25"/>
                  </a:cubicBezTo>
                  <a:cubicBezTo>
                    <a:pt x="200" y="24"/>
                    <a:pt x="201" y="17"/>
                    <a:pt x="202" y="12"/>
                  </a:cubicBezTo>
                  <a:cubicBezTo>
                    <a:pt x="202" y="9"/>
                    <a:pt x="205" y="8"/>
                    <a:pt x="207" y="8"/>
                  </a:cubicBezTo>
                  <a:cubicBezTo>
                    <a:pt x="210" y="8"/>
                    <a:pt x="211" y="11"/>
                    <a:pt x="211" y="13"/>
                  </a:cubicBezTo>
                  <a:cubicBezTo>
                    <a:pt x="210" y="19"/>
                    <a:pt x="209" y="30"/>
                    <a:pt x="198" y="34"/>
                  </a:cubicBezTo>
                  <a:cubicBezTo>
                    <a:pt x="192" y="36"/>
                    <a:pt x="185" y="35"/>
                    <a:pt x="180" y="31"/>
                  </a:cubicBezTo>
                  <a:cubicBezTo>
                    <a:pt x="176" y="27"/>
                    <a:pt x="176" y="22"/>
                    <a:pt x="176" y="18"/>
                  </a:cubicBezTo>
                  <a:cubicBezTo>
                    <a:pt x="176" y="15"/>
                    <a:pt x="176" y="14"/>
                    <a:pt x="175" y="13"/>
                  </a:cubicBezTo>
                  <a:cubicBezTo>
                    <a:pt x="174" y="12"/>
                    <a:pt x="172" y="12"/>
                    <a:pt x="171" y="13"/>
                  </a:cubicBezTo>
                  <a:cubicBezTo>
                    <a:pt x="171" y="13"/>
                    <a:pt x="171" y="14"/>
                    <a:pt x="171" y="16"/>
                  </a:cubicBezTo>
                  <a:cubicBezTo>
                    <a:pt x="171" y="16"/>
                    <a:pt x="171" y="17"/>
                    <a:pt x="171" y="18"/>
                  </a:cubicBezTo>
                  <a:cubicBezTo>
                    <a:pt x="171" y="24"/>
                    <a:pt x="166" y="29"/>
                    <a:pt x="158" y="31"/>
                  </a:cubicBezTo>
                  <a:cubicBezTo>
                    <a:pt x="151" y="32"/>
                    <a:pt x="144" y="30"/>
                    <a:pt x="142" y="25"/>
                  </a:cubicBezTo>
                  <a:cubicBezTo>
                    <a:pt x="140" y="22"/>
                    <a:pt x="140" y="19"/>
                    <a:pt x="141" y="16"/>
                  </a:cubicBezTo>
                  <a:cubicBezTo>
                    <a:pt x="141" y="15"/>
                    <a:pt x="141" y="12"/>
                    <a:pt x="141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37" y="11"/>
                    <a:pt x="136" y="12"/>
                    <a:pt x="135" y="13"/>
                  </a:cubicBezTo>
                  <a:cubicBezTo>
                    <a:pt x="133" y="15"/>
                    <a:pt x="133" y="23"/>
                    <a:pt x="134" y="29"/>
                  </a:cubicBezTo>
                  <a:cubicBezTo>
                    <a:pt x="135" y="34"/>
                    <a:pt x="133" y="40"/>
                    <a:pt x="128" y="43"/>
                  </a:cubicBezTo>
                  <a:cubicBezTo>
                    <a:pt x="125" y="45"/>
                    <a:pt x="122" y="46"/>
                    <a:pt x="1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273"/>
            <p:cNvSpPr/>
            <p:nvPr/>
          </p:nvSpPr>
          <p:spPr bwMode="auto">
            <a:xfrm>
              <a:off x="1223963" y="6670675"/>
              <a:ext cx="306388" cy="84138"/>
            </a:xfrm>
            <a:custGeom>
              <a:avLst/>
              <a:gdLst>
                <a:gd name="T0" fmla="*/ 52 w 109"/>
                <a:gd name="T1" fmla="*/ 30 h 30"/>
                <a:gd name="T2" fmla="*/ 33 w 109"/>
                <a:gd name="T3" fmla="*/ 22 h 30"/>
                <a:gd name="T4" fmla="*/ 33 w 109"/>
                <a:gd name="T5" fmla="*/ 12 h 30"/>
                <a:gd name="T6" fmla="*/ 34 w 109"/>
                <a:gd name="T7" fmla="*/ 10 h 30"/>
                <a:gd name="T8" fmla="*/ 28 w 109"/>
                <a:gd name="T9" fmla="*/ 11 h 30"/>
                <a:gd name="T10" fmla="*/ 23 w 109"/>
                <a:gd name="T11" fmla="*/ 12 h 30"/>
                <a:gd name="T12" fmla="*/ 23 w 109"/>
                <a:gd name="T13" fmla="*/ 12 h 30"/>
                <a:gd name="T14" fmla="*/ 23 w 109"/>
                <a:gd name="T15" fmla="*/ 13 h 30"/>
                <a:gd name="T16" fmla="*/ 22 w 109"/>
                <a:gd name="T17" fmla="*/ 17 h 30"/>
                <a:gd name="T18" fmla="*/ 3 w 109"/>
                <a:gd name="T19" fmla="*/ 22 h 30"/>
                <a:gd name="T20" fmla="*/ 0 w 109"/>
                <a:gd name="T21" fmla="*/ 16 h 30"/>
                <a:gd name="T22" fmla="*/ 6 w 109"/>
                <a:gd name="T23" fmla="*/ 14 h 30"/>
                <a:gd name="T24" fmla="*/ 14 w 109"/>
                <a:gd name="T25" fmla="*/ 13 h 30"/>
                <a:gd name="T26" fmla="*/ 14 w 109"/>
                <a:gd name="T27" fmla="*/ 12 h 30"/>
                <a:gd name="T28" fmla="*/ 14 w 109"/>
                <a:gd name="T29" fmla="*/ 11 h 30"/>
                <a:gd name="T30" fmla="*/ 26 w 109"/>
                <a:gd name="T31" fmla="*/ 2 h 30"/>
                <a:gd name="T32" fmla="*/ 42 w 109"/>
                <a:gd name="T33" fmla="*/ 3 h 30"/>
                <a:gd name="T34" fmla="*/ 42 w 109"/>
                <a:gd name="T35" fmla="*/ 15 h 30"/>
                <a:gd name="T36" fmla="*/ 41 w 109"/>
                <a:gd name="T37" fmla="*/ 17 h 30"/>
                <a:gd name="T38" fmla="*/ 41 w 109"/>
                <a:gd name="T39" fmla="*/ 17 h 30"/>
                <a:gd name="T40" fmla="*/ 54 w 109"/>
                <a:gd name="T41" fmla="*/ 21 h 30"/>
                <a:gd name="T42" fmla="*/ 59 w 109"/>
                <a:gd name="T43" fmla="*/ 20 h 30"/>
                <a:gd name="T44" fmla="*/ 59 w 109"/>
                <a:gd name="T45" fmla="*/ 17 h 30"/>
                <a:gd name="T46" fmla="*/ 58 w 109"/>
                <a:gd name="T47" fmla="*/ 12 h 30"/>
                <a:gd name="T48" fmla="*/ 68 w 109"/>
                <a:gd name="T49" fmla="*/ 1 h 30"/>
                <a:gd name="T50" fmla="*/ 86 w 109"/>
                <a:gd name="T51" fmla="*/ 4 h 30"/>
                <a:gd name="T52" fmla="*/ 88 w 109"/>
                <a:gd name="T53" fmla="*/ 9 h 30"/>
                <a:gd name="T54" fmla="*/ 88 w 109"/>
                <a:gd name="T55" fmla="*/ 9 h 30"/>
                <a:gd name="T56" fmla="*/ 91 w 109"/>
                <a:gd name="T57" fmla="*/ 10 h 30"/>
                <a:gd name="T58" fmla="*/ 99 w 109"/>
                <a:gd name="T59" fmla="*/ 6 h 30"/>
                <a:gd name="T60" fmla="*/ 105 w 109"/>
                <a:gd name="T61" fmla="*/ 4 h 30"/>
                <a:gd name="T62" fmla="*/ 108 w 109"/>
                <a:gd name="T63" fmla="*/ 10 h 30"/>
                <a:gd name="T64" fmla="*/ 89 w 109"/>
                <a:gd name="T65" fmla="*/ 19 h 30"/>
                <a:gd name="T66" fmla="*/ 80 w 109"/>
                <a:gd name="T67" fmla="*/ 13 h 30"/>
                <a:gd name="T68" fmla="*/ 79 w 109"/>
                <a:gd name="T69" fmla="*/ 10 h 30"/>
                <a:gd name="T70" fmla="*/ 79 w 109"/>
                <a:gd name="T71" fmla="*/ 10 h 30"/>
                <a:gd name="T72" fmla="*/ 71 w 109"/>
                <a:gd name="T73" fmla="*/ 10 h 30"/>
                <a:gd name="T74" fmla="*/ 67 w 109"/>
                <a:gd name="T75" fmla="*/ 13 h 30"/>
                <a:gd name="T76" fmla="*/ 68 w 109"/>
                <a:gd name="T77" fmla="*/ 16 h 30"/>
                <a:gd name="T78" fmla="*/ 66 w 109"/>
                <a:gd name="T79" fmla="*/ 26 h 30"/>
                <a:gd name="T80" fmla="*/ 55 w 109"/>
                <a:gd name="T81" fmla="*/ 30 h 30"/>
                <a:gd name="T82" fmla="*/ 52 w 109"/>
                <a:gd name="T8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30">
                  <a:moveTo>
                    <a:pt x="52" y="30"/>
                  </a:moveTo>
                  <a:cubicBezTo>
                    <a:pt x="43" y="30"/>
                    <a:pt x="36" y="27"/>
                    <a:pt x="33" y="22"/>
                  </a:cubicBezTo>
                  <a:cubicBezTo>
                    <a:pt x="31" y="19"/>
                    <a:pt x="31" y="15"/>
                    <a:pt x="33" y="12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3" y="10"/>
                    <a:pt x="30" y="10"/>
                    <a:pt x="28" y="11"/>
                  </a:cubicBezTo>
                  <a:cubicBezTo>
                    <a:pt x="24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4"/>
                    <a:pt x="23" y="15"/>
                    <a:pt x="22" y="17"/>
                  </a:cubicBezTo>
                  <a:cubicBezTo>
                    <a:pt x="20" y="23"/>
                    <a:pt x="9" y="24"/>
                    <a:pt x="3" y="22"/>
                  </a:cubicBezTo>
                  <a:cubicBezTo>
                    <a:pt x="1" y="21"/>
                    <a:pt x="0" y="19"/>
                    <a:pt x="0" y="16"/>
                  </a:cubicBezTo>
                  <a:cubicBezTo>
                    <a:pt x="1" y="14"/>
                    <a:pt x="4" y="13"/>
                    <a:pt x="6" y="14"/>
                  </a:cubicBezTo>
                  <a:cubicBezTo>
                    <a:pt x="9" y="14"/>
                    <a:pt x="12" y="14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5" y="6"/>
                    <a:pt x="19" y="3"/>
                    <a:pt x="26" y="2"/>
                  </a:cubicBezTo>
                  <a:cubicBezTo>
                    <a:pt x="28" y="1"/>
                    <a:pt x="37" y="0"/>
                    <a:pt x="42" y="3"/>
                  </a:cubicBezTo>
                  <a:cubicBezTo>
                    <a:pt x="45" y="6"/>
                    <a:pt x="45" y="10"/>
                    <a:pt x="42" y="15"/>
                  </a:cubicBezTo>
                  <a:cubicBezTo>
                    <a:pt x="41" y="16"/>
                    <a:pt x="41" y="16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9"/>
                    <a:pt x="47" y="22"/>
                    <a:pt x="54" y="21"/>
                  </a:cubicBezTo>
                  <a:cubicBezTo>
                    <a:pt x="58" y="21"/>
                    <a:pt x="59" y="20"/>
                    <a:pt x="59" y="20"/>
                  </a:cubicBezTo>
                  <a:cubicBezTo>
                    <a:pt x="59" y="19"/>
                    <a:pt x="59" y="18"/>
                    <a:pt x="59" y="17"/>
                  </a:cubicBezTo>
                  <a:cubicBezTo>
                    <a:pt x="58" y="15"/>
                    <a:pt x="58" y="13"/>
                    <a:pt x="58" y="12"/>
                  </a:cubicBezTo>
                  <a:cubicBezTo>
                    <a:pt x="59" y="7"/>
                    <a:pt x="63" y="3"/>
                    <a:pt x="68" y="1"/>
                  </a:cubicBezTo>
                  <a:cubicBezTo>
                    <a:pt x="73" y="0"/>
                    <a:pt x="82" y="0"/>
                    <a:pt x="86" y="4"/>
                  </a:cubicBezTo>
                  <a:cubicBezTo>
                    <a:pt x="87" y="6"/>
                    <a:pt x="88" y="8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9" y="10"/>
                    <a:pt x="91" y="10"/>
                  </a:cubicBezTo>
                  <a:cubicBezTo>
                    <a:pt x="97" y="11"/>
                    <a:pt x="99" y="7"/>
                    <a:pt x="99" y="6"/>
                  </a:cubicBezTo>
                  <a:cubicBezTo>
                    <a:pt x="100" y="4"/>
                    <a:pt x="103" y="3"/>
                    <a:pt x="105" y="4"/>
                  </a:cubicBezTo>
                  <a:cubicBezTo>
                    <a:pt x="107" y="5"/>
                    <a:pt x="109" y="7"/>
                    <a:pt x="108" y="10"/>
                  </a:cubicBezTo>
                  <a:cubicBezTo>
                    <a:pt x="106" y="14"/>
                    <a:pt x="100" y="21"/>
                    <a:pt x="89" y="19"/>
                  </a:cubicBezTo>
                  <a:cubicBezTo>
                    <a:pt x="85" y="19"/>
                    <a:pt x="81" y="16"/>
                    <a:pt x="80" y="13"/>
                  </a:cubicBezTo>
                  <a:cubicBezTo>
                    <a:pt x="79" y="12"/>
                    <a:pt x="79" y="11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0"/>
                    <a:pt x="74" y="9"/>
                    <a:pt x="71" y="10"/>
                  </a:cubicBezTo>
                  <a:cubicBezTo>
                    <a:pt x="69" y="11"/>
                    <a:pt x="68" y="12"/>
                    <a:pt x="67" y="13"/>
                  </a:cubicBezTo>
                  <a:cubicBezTo>
                    <a:pt x="67" y="14"/>
                    <a:pt x="68" y="15"/>
                    <a:pt x="68" y="16"/>
                  </a:cubicBezTo>
                  <a:cubicBezTo>
                    <a:pt x="68" y="18"/>
                    <a:pt x="69" y="22"/>
                    <a:pt x="66" y="26"/>
                  </a:cubicBezTo>
                  <a:cubicBezTo>
                    <a:pt x="64" y="28"/>
                    <a:pt x="60" y="30"/>
                    <a:pt x="55" y="30"/>
                  </a:cubicBezTo>
                  <a:cubicBezTo>
                    <a:pt x="54" y="30"/>
                    <a:pt x="53" y="30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274"/>
            <p:cNvSpPr>
              <a:spLocks noEditPoints="1"/>
            </p:cNvSpPr>
            <p:nvPr/>
          </p:nvSpPr>
          <p:spPr bwMode="auto">
            <a:xfrm>
              <a:off x="1136650" y="6762750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1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1" y="19"/>
                    <a:pt x="21" y="15"/>
                  </a:cubicBezTo>
                  <a:cubicBezTo>
                    <a:pt x="21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275"/>
            <p:cNvSpPr>
              <a:spLocks noEditPoints="1"/>
            </p:cNvSpPr>
            <p:nvPr/>
          </p:nvSpPr>
          <p:spPr bwMode="auto">
            <a:xfrm>
              <a:off x="1322388" y="6762750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10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276"/>
            <p:cNvSpPr>
              <a:spLocks noEditPoints="1"/>
            </p:cNvSpPr>
            <p:nvPr/>
          </p:nvSpPr>
          <p:spPr bwMode="auto">
            <a:xfrm>
              <a:off x="1019175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277"/>
            <p:cNvSpPr>
              <a:spLocks noEditPoints="1"/>
            </p:cNvSpPr>
            <p:nvPr/>
          </p:nvSpPr>
          <p:spPr bwMode="auto">
            <a:xfrm>
              <a:off x="1176338" y="6992938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2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278"/>
            <p:cNvSpPr>
              <a:spLocks noEditPoints="1"/>
            </p:cNvSpPr>
            <p:nvPr/>
          </p:nvSpPr>
          <p:spPr bwMode="auto">
            <a:xfrm>
              <a:off x="1330325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10 w 32"/>
                <a:gd name="T13" fmla="*/ 15 h 31"/>
                <a:gd name="T14" fmla="*/ 16 w 32"/>
                <a:gd name="T15" fmla="*/ 22 h 31"/>
                <a:gd name="T16" fmla="*/ 23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20" y="22"/>
                    <a:pt x="23" y="19"/>
                    <a:pt x="23" y="15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279"/>
            <p:cNvSpPr>
              <a:spLocks noEditPoints="1"/>
            </p:cNvSpPr>
            <p:nvPr/>
          </p:nvSpPr>
          <p:spPr bwMode="auto">
            <a:xfrm>
              <a:off x="1487488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9 w 32"/>
                <a:gd name="T13" fmla="*/ 15 h 31"/>
                <a:gd name="T14" fmla="*/ 16 w 32"/>
                <a:gd name="T15" fmla="*/ 22 h 31"/>
                <a:gd name="T16" fmla="*/ 22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280"/>
            <p:cNvSpPr>
              <a:spLocks noEditPoints="1"/>
            </p:cNvSpPr>
            <p:nvPr/>
          </p:nvSpPr>
          <p:spPr bwMode="auto">
            <a:xfrm>
              <a:off x="1644650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281"/>
            <p:cNvSpPr>
              <a:spLocks noEditPoints="1"/>
            </p:cNvSpPr>
            <p:nvPr/>
          </p:nvSpPr>
          <p:spPr bwMode="auto">
            <a:xfrm>
              <a:off x="1535113" y="6762750"/>
              <a:ext cx="84138" cy="87313"/>
            </a:xfrm>
            <a:custGeom>
              <a:avLst/>
              <a:gdLst>
                <a:gd name="T0" fmla="*/ 15 w 30"/>
                <a:gd name="T1" fmla="*/ 31 h 31"/>
                <a:gd name="T2" fmla="*/ 0 w 30"/>
                <a:gd name="T3" fmla="*/ 15 h 31"/>
                <a:gd name="T4" fmla="*/ 15 w 30"/>
                <a:gd name="T5" fmla="*/ 0 h 31"/>
                <a:gd name="T6" fmla="*/ 30 w 30"/>
                <a:gd name="T7" fmla="*/ 15 h 31"/>
                <a:gd name="T8" fmla="*/ 15 w 30"/>
                <a:gd name="T9" fmla="*/ 31 h 31"/>
                <a:gd name="T10" fmla="*/ 15 w 30"/>
                <a:gd name="T11" fmla="*/ 9 h 31"/>
                <a:gd name="T12" fmla="*/ 9 w 30"/>
                <a:gd name="T13" fmla="*/ 15 h 31"/>
                <a:gd name="T14" fmla="*/ 15 w 30"/>
                <a:gd name="T15" fmla="*/ 22 h 31"/>
                <a:gd name="T16" fmla="*/ 21 w 30"/>
                <a:gd name="T17" fmla="*/ 15 h 31"/>
                <a:gd name="T18" fmla="*/ 15 w 30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8" y="22"/>
                    <a:pt x="21" y="19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2" name="Freeform 282"/>
          <p:cNvSpPr>
            <a:spLocks noEditPoints="1"/>
          </p:cNvSpPr>
          <p:nvPr/>
        </p:nvSpPr>
        <p:spPr bwMode="auto">
          <a:xfrm>
            <a:off x="9757789" y="4886714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03" name="组合 402"/>
          <p:cNvGrpSpPr/>
          <p:nvPr/>
        </p:nvGrpSpPr>
        <p:grpSpPr>
          <a:xfrm>
            <a:off x="11010570" y="4990489"/>
            <a:ext cx="669719" cy="605529"/>
            <a:chOff x="2592388" y="6437313"/>
            <a:chExt cx="993775" cy="898525"/>
          </a:xfrm>
          <a:solidFill>
            <a:srgbClr val="FC621E"/>
          </a:solidFill>
        </p:grpSpPr>
        <p:sp>
          <p:nvSpPr>
            <p:cNvPr id="404" name="Freeform 283"/>
            <p:cNvSpPr>
              <a:spLocks noEditPoints="1"/>
            </p:cNvSpPr>
            <p:nvPr/>
          </p:nvSpPr>
          <p:spPr bwMode="auto">
            <a:xfrm>
              <a:off x="2592388" y="6773863"/>
              <a:ext cx="993775" cy="200025"/>
            </a:xfrm>
            <a:custGeom>
              <a:avLst/>
              <a:gdLst>
                <a:gd name="T0" fmla="*/ 204 w 354"/>
                <a:gd name="T1" fmla="*/ 71 h 71"/>
                <a:gd name="T2" fmla="*/ 165 w 354"/>
                <a:gd name="T3" fmla="*/ 68 h 71"/>
                <a:gd name="T4" fmla="*/ 94 w 354"/>
                <a:gd name="T5" fmla="*/ 50 h 71"/>
                <a:gd name="T6" fmla="*/ 67 w 354"/>
                <a:gd name="T7" fmla="*/ 41 h 71"/>
                <a:gd name="T8" fmla="*/ 27 w 354"/>
                <a:gd name="T9" fmla="*/ 43 h 71"/>
                <a:gd name="T10" fmla="*/ 15 w 354"/>
                <a:gd name="T11" fmla="*/ 45 h 71"/>
                <a:gd name="T12" fmla="*/ 4 w 354"/>
                <a:gd name="T13" fmla="*/ 36 h 71"/>
                <a:gd name="T14" fmla="*/ 11 w 354"/>
                <a:gd name="T15" fmla="*/ 12 h 71"/>
                <a:gd name="T16" fmla="*/ 76 w 354"/>
                <a:gd name="T17" fmla="*/ 7 h 71"/>
                <a:gd name="T18" fmla="*/ 104 w 354"/>
                <a:gd name="T19" fmla="*/ 15 h 71"/>
                <a:gd name="T20" fmla="*/ 170 w 354"/>
                <a:gd name="T21" fmla="*/ 33 h 71"/>
                <a:gd name="T22" fmla="*/ 257 w 354"/>
                <a:gd name="T23" fmla="*/ 29 h 71"/>
                <a:gd name="T24" fmla="*/ 288 w 354"/>
                <a:gd name="T25" fmla="*/ 20 h 71"/>
                <a:gd name="T26" fmla="*/ 333 w 354"/>
                <a:gd name="T27" fmla="*/ 8 h 71"/>
                <a:gd name="T28" fmla="*/ 349 w 354"/>
                <a:gd name="T29" fmla="*/ 12 h 71"/>
                <a:gd name="T30" fmla="*/ 354 w 354"/>
                <a:gd name="T31" fmla="*/ 22 h 71"/>
                <a:gd name="T32" fmla="*/ 337 w 354"/>
                <a:gd name="T33" fmla="*/ 44 h 71"/>
                <a:gd name="T34" fmla="*/ 298 w 354"/>
                <a:gd name="T35" fmla="*/ 54 h 71"/>
                <a:gd name="T36" fmla="*/ 264 w 354"/>
                <a:gd name="T37" fmla="*/ 64 h 71"/>
                <a:gd name="T38" fmla="*/ 204 w 354"/>
                <a:gd name="T39" fmla="*/ 71 h 71"/>
                <a:gd name="T40" fmla="*/ 47 w 354"/>
                <a:gd name="T41" fmla="*/ 29 h 71"/>
                <a:gd name="T42" fmla="*/ 70 w 354"/>
                <a:gd name="T43" fmla="*/ 32 h 71"/>
                <a:gd name="T44" fmla="*/ 97 w 354"/>
                <a:gd name="T45" fmla="*/ 41 h 71"/>
                <a:gd name="T46" fmla="*/ 167 w 354"/>
                <a:gd name="T47" fmla="*/ 59 h 71"/>
                <a:gd name="T48" fmla="*/ 262 w 354"/>
                <a:gd name="T49" fmla="*/ 55 h 71"/>
                <a:gd name="T50" fmla="*/ 295 w 354"/>
                <a:gd name="T51" fmla="*/ 46 h 71"/>
                <a:gd name="T52" fmla="*/ 335 w 354"/>
                <a:gd name="T53" fmla="*/ 35 h 71"/>
                <a:gd name="T54" fmla="*/ 345 w 354"/>
                <a:gd name="T55" fmla="*/ 23 h 71"/>
                <a:gd name="T56" fmla="*/ 343 w 354"/>
                <a:gd name="T57" fmla="*/ 19 h 71"/>
                <a:gd name="T58" fmla="*/ 334 w 354"/>
                <a:gd name="T59" fmla="*/ 17 h 71"/>
                <a:gd name="T60" fmla="*/ 291 w 354"/>
                <a:gd name="T61" fmla="*/ 29 h 71"/>
                <a:gd name="T62" fmla="*/ 259 w 354"/>
                <a:gd name="T63" fmla="*/ 38 h 71"/>
                <a:gd name="T64" fmla="*/ 168 w 354"/>
                <a:gd name="T65" fmla="*/ 42 h 71"/>
                <a:gd name="T66" fmla="*/ 101 w 354"/>
                <a:gd name="T67" fmla="*/ 24 h 71"/>
                <a:gd name="T68" fmla="*/ 73 w 354"/>
                <a:gd name="T69" fmla="*/ 16 h 71"/>
                <a:gd name="T70" fmla="*/ 16 w 354"/>
                <a:gd name="T71" fmla="*/ 20 h 71"/>
                <a:gd name="T72" fmla="*/ 13 w 354"/>
                <a:gd name="T73" fmla="*/ 32 h 71"/>
                <a:gd name="T74" fmla="*/ 17 w 354"/>
                <a:gd name="T75" fmla="*/ 36 h 71"/>
                <a:gd name="T76" fmla="*/ 23 w 354"/>
                <a:gd name="T77" fmla="*/ 35 h 71"/>
                <a:gd name="T78" fmla="*/ 47 w 354"/>
                <a:gd name="T7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" h="71">
                  <a:moveTo>
                    <a:pt x="204" y="71"/>
                  </a:moveTo>
                  <a:cubicBezTo>
                    <a:pt x="191" y="71"/>
                    <a:pt x="178" y="70"/>
                    <a:pt x="165" y="68"/>
                  </a:cubicBezTo>
                  <a:cubicBezTo>
                    <a:pt x="141" y="65"/>
                    <a:pt x="117" y="57"/>
                    <a:pt x="94" y="50"/>
                  </a:cubicBezTo>
                  <a:cubicBezTo>
                    <a:pt x="85" y="47"/>
                    <a:pt x="76" y="44"/>
                    <a:pt x="67" y="41"/>
                  </a:cubicBezTo>
                  <a:cubicBezTo>
                    <a:pt x="56" y="38"/>
                    <a:pt x="40" y="36"/>
                    <a:pt x="27" y="43"/>
                  </a:cubicBezTo>
                  <a:cubicBezTo>
                    <a:pt x="23" y="45"/>
                    <a:pt x="19" y="46"/>
                    <a:pt x="15" y="45"/>
                  </a:cubicBezTo>
                  <a:cubicBezTo>
                    <a:pt x="10" y="43"/>
                    <a:pt x="7" y="40"/>
                    <a:pt x="4" y="36"/>
                  </a:cubicBezTo>
                  <a:cubicBezTo>
                    <a:pt x="0" y="27"/>
                    <a:pt x="3" y="17"/>
                    <a:pt x="11" y="12"/>
                  </a:cubicBezTo>
                  <a:cubicBezTo>
                    <a:pt x="29" y="1"/>
                    <a:pt x="51" y="0"/>
                    <a:pt x="76" y="7"/>
                  </a:cubicBezTo>
                  <a:cubicBezTo>
                    <a:pt x="85" y="10"/>
                    <a:pt x="95" y="13"/>
                    <a:pt x="104" y="15"/>
                  </a:cubicBezTo>
                  <a:cubicBezTo>
                    <a:pt x="126" y="23"/>
                    <a:pt x="147" y="30"/>
                    <a:pt x="170" y="33"/>
                  </a:cubicBezTo>
                  <a:cubicBezTo>
                    <a:pt x="199" y="37"/>
                    <a:pt x="228" y="35"/>
                    <a:pt x="257" y="29"/>
                  </a:cubicBezTo>
                  <a:cubicBezTo>
                    <a:pt x="268" y="27"/>
                    <a:pt x="278" y="24"/>
                    <a:pt x="288" y="20"/>
                  </a:cubicBezTo>
                  <a:cubicBezTo>
                    <a:pt x="303" y="15"/>
                    <a:pt x="317" y="11"/>
                    <a:pt x="333" y="8"/>
                  </a:cubicBezTo>
                  <a:cubicBezTo>
                    <a:pt x="337" y="8"/>
                    <a:pt x="344" y="7"/>
                    <a:pt x="349" y="12"/>
                  </a:cubicBezTo>
                  <a:cubicBezTo>
                    <a:pt x="351" y="13"/>
                    <a:pt x="354" y="17"/>
                    <a:pt x="354" y="22"/>
                  </a:cubicBezTo>
                  <a:cubicBezTo>
                    <a:pt x="354" y="35"/>
                    <a:pt x="348" y="42"/>
                    <a:pt x="337" y="44"/>
                  </a:cubicBezTo>
                  <a:cubicBezTo>
                    <a:pt x="324" y="46"/>
                    <a:pt x="312" y="50"/>
                    <a:pt x="298" y="54"/>
                  </a:cubicBezTo>
                  <a:cubicBezTo>
                    <a:pt x="287" y="58"/>
                    <a:pt x="276" y="62"/>
                    <a:pt x="264" y="64"/>
                  </a:cubicBezTo>
                  <a:cubicBezTo>
                    <a:pt x="244" y="68"/>
                    <a:pt x="224" y="71"/>
                    <a:pt x="204" y="71"/>
                  </a:cubicBezTo>
                  <a:close/>
                  <a:moveTo>
                    <a:pt x="47" y="29"/>
                  </a:moveTo>
                  <a:cubicBezTo>
                    <a:pt x="55" y="29"/>
                    <a:pt x="63" y="31"/>
                    <a:pt x="70" y="32"/>
                  </a:cubicBezTo>
                  <a:cubicBezTo>
                    <a:pt x="79" y="35"/>
                    <a:pt x="88" y="38"/>
                    <a:pt x="97" y="41"/>
                  </a:cubicBezTo>
                  <a:cubicBezTo>
                    <a:pt x="119" y="48"/>
                    <a:pt x="143" y="56"/>
                    <a:pt x="167" y="59"/>
                  </a:cubicBezTo>
                  <a:cubicBezTo>
                    <a:pt x="198" y="63"/>
                    <a:pt x="231" y="62"/>
                    <a:pt x="262" y="55"/>
                  </a:cubicBezTo>
                  <a:cubicBezTo>
                    <a:pt x="273" y="53"/>
                    <a:pt x="285" y="49"/>
                    <a:pt x="295" y="46"/>
                  </a:cubicBezTo>
                  <a:cubicBezTo>
                    <a:pt x="309" y="41"/>
                    <a:pt x="322" y="37"/>
                    <a:pt x="335" y="35"/>
                  </a:cubicBezTo>
                  <a:cubicBezTo>
                    <a:pt x="342" y="34"/>
                    <a:pt x="345" y="30"/>
                    <a:pt x="345" y="23"/>
                  </a:cubicBezTo>
                  <a:cubicBezTo>
                    <a:pt x="345" y="21"/>
                    <a:pt x="344" y="20"/>
                    <a:pt x="343" y="19"/>
                  </a:cubicBezTo>
                  <a:cubicBezTo>
                    <a:pt x="342" y="17"/>
                    <a:pt x="338" y="17"/>
                    <a:pt x="334" y="17"/>
                  </a:cubicBezTo>
                  <a:cubicBezTo>
                    <a:pt x="319" y="20"/>
                    <a:pt x="305" y="24"/>
                    <a:pt x="291" y="29"/>
                  </a:cubicBezTo>
                  <a:cubicBezTo>
                    <a:pt x="280" y="32"/>
                    <a:pt x="270" y="36"/>
                    <a:pt x="259" y="38"/>
                  </a:cubicBezTo>
                  <a:cubicBezTo>
                    <a:pt x="229" y="45"/>
                    <a:pt x="199" y="46"/>
                    <a:pt x="168" y="42"/>
                  </a:cubicBezTo>
                  <a:cubicBezTo>
                    <a:pt x="145" y="39"/>
                    <a:pt x="124" y="32"/>
                    <a:pt x="101" y="24"/>
                  </a:cubicBezTo>
                  <a:cubicBezTo>
                    <a:pt x="92" y="21"/>
                    <a:pt x="83" y="18"/>
                    <a:pt x="73" y="16"/>
                  </a:cubicBezTo>
                  <a:cubicBezTo>
                    <a:pt x="51" y="9"/>
                    <a:pt x="31" y="11"/>
                    <a:pt x="16" y="20"/>
                  </a:cubicBezTo>
                  <a:cubicBezTo>
                    <a:pt x="12" y="22"/>
                    <a:pt x="11" y="28"/>
                    <a:pt x="13" y="32"/>
                  </a:cubicBezTo>
                  <a:cubicBezTo>
                    <a:pt x="14" y="34"/>
                    <a:pt x="15" y="35"/>
                    <a:pt x="17" y="36"/>
                  </a:cubicBezTo>
                  <a:cubicBezTo>
                    <a:pt x="19" y="36"/>
                    <a:pt x="21" y="36"/>
                    <a:pt x="23" y="35"/>
                  </a:cubicBezTo>
                  <a:cubicBezTo>
                    <a:pt x="30" y="31"/>
                    <a:pt x="39" y="29"/>
                    <a:pt x="4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284"/>
            <p:cNvSpPr/>
            <p:nvPr/>
          </p:nvSpPr>
          <p:spPr bwMode="auto">
            <a:xfrm>
              <a:off x="2660650" y="6865938"/>
              <a:ext cx="877888" cy="404813"/>
            </a:xfrm>
            <a:custGeom>
              <a:avLst/>
              <a:gdLst>
                <a:gd name="T0" fmla="*/ 104 w 313"/>
                <a:gd name="T1" fmla="*/ 144 h 144"/>
                <a:gd name="T2" fmla="*/ 38 w 313"/>
                <a:gd name="T3" fmla="*/ 96 h 144"/>
                <a:gd name="T4" fmla="*/ 33 w 313"/>
                <a:gd name="T5" fmla="*/ 64 h 144"/>
                <a:gd name="T6" fmla="*/ 31 w 313"/>
                <a:gd name="T7" fmla="*/ 44 h 144"/>
                <a:gd name="T8" fmla="*/ 23 w 313"/>
                <a:gd name="T9" fmla="*/ 19 h 144"/>
                <a:gd name="T10" fmla="*/ 4 w 313"/>
                <a:gd name="T11" fmla="*/ 10 h 144"/>
                <a:gd name="T12" fmla="*/ 0 w 313"/>
                <a:gd name="T13" fmla="*/ 5 h 144"/>
                <a:gd name="T14" fmla="*/ 5 w 313"/>
                <a:gd name="T15" fmla="*/ 1 h 144"/>
                <a:gd name="T16" fmla="*/ 30 w 313"/>
                <a:gd name="T17" fmla="*/ 14 h 144"/>
                <a:gd name="T18" fmla="*/ 40 w 313"/>
                <a:gd name="T19" fmla="*/ 43 h 144"/>
                <a:gd name="T20" fmla="*/ 42 w 313"/>
                <a:gd name="T21" fmla="*/ 63 h 144"/>
                <a:gd name="T22" fmla="*/ 47 w 313"/>
                <a:gd name="T23" fmla="*/ 94 h 144"/>
                <a:gd name="T24" fmla="*/ 104 w 313"/>
                <a:gd name="T25" fmla="*/ 135 h 144"/>
                <a:gd name="T26" fmla="*/ 217 w 313"/>
                <a:gd name="T27" fmla="*/ 135 h 144"/>
                <a:gd name="T28" fmla="*/ 274 w 313"/>
                <a:gd name="T29" fmla="*/ 94 h 144"/>
                <a:gd name="T30" fmla="*/ 278 w 313"/>
                <a:gd name="T31" fmla="*/ 69 h 144"/>
                <a:gd name="T32" fmla="*/ 305 w 313"/>
                <a:gd name="T33" fmla="*/ 3 h 144"/>
                <a:gd name="T34" fmla="*/ 311 w 313"/>
                <a:gd name="T35" fmla="*/ 5 h 144"/>
                <a:gd name="T36" fmla="*/ 310 w 313"/>
                <a:gd name="T37" fmla="*/ 11 h 144"/>
                <a:gd name="T38" fmla="*/ 288 w 313"/>
                <a:gd name="T39" fmla="*/ 71 h 144"/>
                <a:gd name="T40" fmla="*/ 283 w 313"/>
                <a:gd name="T41" fmla="*/ 96 h 144"/>
                <a:gd name="T42" fmla="*/ 217 w 313"/>
                <a:gd name="T43" fmla="*/ 144 h 144"/>
                <a:gd name="T44" fmla="*/ 104 w 313"/>
                <a:gd name="T4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3" h="144">
                  <a:moveTo>
                    <a:pt x="104" y="144"/>
                  </a:moveTo>
                  <a:cubicBezTo>
                    <a:pt x="77" y="143"/>
                    <a:pt x="49" y="137"/>
                    <a:pt x="38" y="96"/>
                  </a:cubicBezTo>
                  <a:cubicBezTo>
                    <a:pt x="35" y="86"/>
                    <a:pt x="34" y="75"/>
                    <a:pt x="33" y="64"/>
                  </a:cubicBezTo>
                  <a:cubicBezTo>
                    <a:pt x="33" y="57"/>
                    <a:pt x="32" y="51"/>
                    <a:pt x="31" y="44"/>
                  </a:cubicBezTo>
                  <a:cubicBezTo>
                    <a:pt x="30" y="34"/>
                    <a:pt x="27" y="25"/>
                    <a:pt x="23" y="19"/>
                  </a:cubicBezTo>
                  <a:cubicBezTo>
                    <a:pt x="18" y="12"/>
                    <a:pt x="13" y="11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14" y="1"/>
                    <a:pt x="23" y="3"/>
                    <a:pt x="30" y="14"/>
                  </a:cubicBezTo>
                  <a:cubicBezTo>
                    <a:pt x="35" y="21"/>
                    <a:pt x="38" y="31"/>
                    <a:pt x="40" y="43"/>
                  </a:cubicBezTo>
                  <a:cubicBezTo>
                    <a:pt x="41" y="50"/>
                    <a:pt x="42" y="57"/>
                    <a:pt x="42" y="63"/>
                  </a:cubicBezTo>
                  <a:cubicBezTo>
                    <a:pt x="43" y="74"/>
                    <a:pt x="44" y="84"/>
                    <a:pt x="47" y="94"/>
                  </a:cubicBezTo>
                  <a:cubicBezTo>
                    <a:pt x="56" y="129"/>
                    <a:pt x="80" y="134"/>
                    <a:pt x="104" y="135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41" y="134"/>
                    <a:pt x="265" y="129"/>
                    <a:pt x="274" y="94"/>
                  </a:cubicBezTo>
                  <a:cubicBezTo>
                    <a:pt x="276" y="87"/>
                    <a:pt x="277" y="79"/>
                    <a:pt x="278" y="69"/>
                  </a:cubicBezTo>
                  <a:cubicBezTo>
                    <a:pt x="282" y="45"/>
                    <a:pt x="286" y="14"/>
                    <a:pt x="305" y="3"/>
                  </a:cubicBezTo>
                  <a:cubicBezTo>
                    <a:pt x="307" y="2"/>
                    <a:pt x="310" y="3"/>
                    <a:pt x="311" y="5"/>
                  </a:cubicBezTo>
                  <a:cubicBezTo>
                    <a:pt x="313" y="7"/>
                    <a:pt x="312" y="10"/>
                    <a:pt x="310" y="11"/>
                  </a:cubicBezTo>
                  <a:cubicBezTo>
                    <a:pt x="294" y="20"/>
                    <a:pt x="290" y="48"/>
                    <a:pt x="288" y="71"/>
                  </a:cubicBezTo>
                  <a:cubicBezTo>
                    <a:pt x="286" y="80"/>
                    <a:pt x="285" y="89"/>
                    <a:pt x="283" y="96"/>
                  </a:cubicBezTo>
                  <a:cubicBezTo>
                    <a:pt x="272" y="137"/>
                    <a:pt x="244" y="143"/>
                    <a:pt x="217" y="144"/>
                  </a:cubicBezTo>
                  <a:lnTo>
                    <a:pt x="10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285"/>
            <p:cNvSpPr/>
            <p:nvPr/>
          </p:nvSpPr>
          <p:spPr bwMode="auto">
            <a:xfrm>
              <a:off x="3228975" y="7237413"/>
              <a:ext cx="107950" cy="98425"/>
            </a:xfrm>
            <a:custGeom>
              <a:avLst/>
              <a:gdLst>
                <a:gd name="T0" fmla="*/ 17 w 38"/>
                <a:gd name="T1" fmla="*/ 35 h 35"/>
                <a:gd name="T2" fmla="*/ 5 w 38"/>
                <a:gd name="T3" fmla="*/ 29 h 35"/>
                <a:gd name="T4" fmla="*/ 1 w 38"/>
                <a:gd name="T5" fmla="*/ 7 h 35"/>
                <a:gd name="T6" fmla="*/ 7 w 38"/>
                <a:gd name="T7" fmla="*/ 3 h 35"/>
                <a:gd name="T8" fmla="*/ 10 w 38"/>
                <a:gd name="T9" fmla="*/ 9 h 35"/>
                <a:gd name="T10" fmla="*/ 12 w 38"/>
                <a:gd name="T11" fmla="*/ 24 h 35"/>
                <a:gd name="T12" fmla="*/ 17 w 38"/>
                <a:gd name="T13" fmla="*/ 25 h 35"/>
                <a:gd name="T14" fmla="*/ 20 w 38"/>
                <a:gd name="T15" fmla="*/ 21 h 35"/>
                <a:gd name="T16" fmla="*/ 30 w 38"/>
                <a:gd name="T17" fmla="*/ 2 h 35"/>
                <a:gd name="T18" fmla="*/ 36 w 38"/>
                <a:gd name="T19" fmla="*/ 2 h 35"/>
                <a:gd name="T20" fmla="*/ 36 w 38"/>
                <a:gd name="T21" fmla="*/ 9 h 35"/>
                <a:gd name="T22" fmla="*/ 29 w 38"/>
                <a:gd name="T23" fmla="*/ 23 h 35"/>
                <a:gd name="T24" fmla="*/ 17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17" y="35"/>
                  </a:moveTo>
                  <a:cubicBezTo>
                    <a:pt x="12" y="35"/>
                    <a:pt x="8" y="33"/>
                    <a:pt x="5" y="29"/>
                  </a:cubicBezTo>
                  <a:cubicBezTo>
                    <a:pt x="0" y="23"/>
                    <a:pt x="0" y="13"/>
                    <a:pt x="1" y="7"/>
                  </a:cubicBezTo>
                  <a:cubicBezTo>
                    <a:pt x="2" y="4"/>
                    <a:pt x="4" y="3"/>
                    <a:pt x="7" y="3"/>
                  </a:cubicBezTo>
                  <a:cubicBezTo>
                    <a:pt x="9" y="4"/>
                    <a:pt x="11" y="6"/>
                    <a:pt x="10" y="9"/>
                  </a:cubicBezTo>
                  <a:cubicBezTo>
                    <a:pt x="9" y="14"/>
                    <a:pt x="10" y="20"/>
                    <a:pt x="12" y="24"/>
                  </a:cubicBezTo>
                  <a:cubicBezTo>
                    <a:pt x="13" y="25"/>
                    <a:pt x="15" y="25"/>
                    <a:pt x="17" y="25"/>
                  </a:cubicBezTo>
                  <a:cubicBezTo>
                    <a:pt x="19" y="25"/>
                    <a:pt x="19" y="25"/>
                    <a:pt x="20" y="21"/>
                  </a:cubicBezTo>
                  <a:cubicBezTo>
                    <a:pt x="21" y="16"/>
                    <a:pt x="23" y="9"/>
                    <a:pt x="30" y="2"/>
                  </a:cubicBezTo>
                  <a:cubicBezTo>
                    <a:pt x="32" y="0"/>
                    <a:pt x="35" y="0"/>
                    <a:pt x="36" y="2"/>
                  </a:cubicBezTo>
                  <a:cubicBezTo>
                    <a:pt x="38" y="4"/>
                    <a:pt x="38" y="7"/>
                    <a:pt x="36" y="9"/>
                  </a:cubicBezTo>
                  <a:cubicBezTo>
                    <a:pt x="31" y="14"/>
                    <a:pt x="30" y="19"/>
                    <a:pt x="29" y="23"/>
                  </a:cubicBezTo>
                  <a:cubicBezTo>
                    <a:pt x="28" y="28"/>
                    <a:pt x="27" y="35"/>
                    <a:pt x="1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286"/>
            <p:cNvSpPr/>
            <p:nvPr/>
          </p:nvSpPr>
          <p:spPr bwMode="auto">
            <a:xfrm>
              <a:off x="2884488" y="7237413"/>
              <a:ext cx="106363" cy="98425"/>
            </a:xfrm>
            <a:custGeom>
              <a:avLst/>
              <a:gdLst>
                <a:gd name="T0" fmla="*/ 21 w 38"/>
                <a:gd name="T1" fmla="*/ 35 h 35"/>
                <a:gd name="T2" fmla="*/ 9 w 38"/>
                <a:gd name="T3" fmla="*/ 23 h 35"/>
                <a:gd name="T4" fmla="*/ 2 w 38"/>
                <a:gd name="T5" fmla="*/ 9 h 35"/>
                <a:gd name="T6" fmla="*/ 2 w 38"/>
                <a:gd name="T7" fmla="*/ 2 h 35"/>
                <a:gd name="T8" fmla="*/ 8 w 38"/>
                <a:gd name="T9" fmla="*/ 2 h 35"/>
                <a:gd name="T10" fmla="*/ 18 w 38"/>
                <a:gd name="T11" fmla="*/ 21 h 35"/>
                <a:gd name="T12" fmla="*/ 21 w 38"/>
                <a:gd name="T13" fmla="*/ 25 h 35"/>
                <a:gd name="T14" fmla="*/ 26 w 38"/>
                <a:gd name="T15" fmla="*/ 24 h 35"/>
                <a:gd name="T16" fmla="*/ 28 w 38"/>
                <a:gd name="T17" fmla="*/ 9 h 35"/>
                <a:gd name="T18" fmla="*/ 32 w 38"/>
                <a:gd name="T19" fmla="*/ 3 h 35"/>
                <a:gd name="T20" fmla="*/ 37 w 38"/>
                <a:gd name="T21" fmla="*/ 7 h 35"/>
                <a:gd name="T22" fmla="*/ 33 w 38"/>
                <a:gd name="T23" fmla="*/ 29 h 35"/>
                <a:gd name="T24" fmla="*/ 21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21" y="35"/>
                  </a:moveTo>
                  <a:cubicBezTo>
                    <a:pt x="12" y="35"/>
                    <a:pt x="10" y="28"/>
                    <a:pt x="9" y="23"/>
                  </a:cubicBezTo>
                  <a:cubicBezTo>
                    <a:pt x="8" y="19"/>
                    <a:pt x="7" y="1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5" y="9"/>
                    <a:pt x="17" y="16"/>
                    <a:pt x="18" y="21"/>
                  </a:cubicBezTo>
                  <a:cubicBezTo>
                    <a:pt x="19" y="25"/>
                    <a:pt x="19" y="25"/>
                    <a:pt x="21" y="25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9" y="20"/>
                    <a:pt x="29" y="14"/>
                    <a:pt x="28" y="9"/>
                  </a:cubicBezTo>
                  <a:cubicBezTo>
                    <a:pt x="28" y="6"/>
                    <a:pt x="29" y="4"/>
                    <a:pt x="32" y="3"/>
                  </a:cubicBezTo>
                  <a:cubicBezTo>
                    <a:pt x="34" y="3"/>
                    <a:pt x="37" y="4"/>
                    <a:pt x="37" y="7"/>
                  </a:cubicBezTo>
                  <a:cubicBezTo>
                    <a:pt x="38" y="13"/>
                    <a:pt x="38" y="23"/>
                    <a:pt x="33" y="29"/>
                  </a:cubicBezTo>
                  <a:cubicBezTo>
                    <a:pt x="30" y="33"/>
                    <a:pt x="26" y="35"/>
                    <a:pt x="2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287"/>
            <p:cNvSpPr>
              <a:spLocks noEditPoints="1"/>
            </p:cNvSpPr>
            <p:nvPr/>
          </p:nvSpPr>
          <p:spPr bwMode="auto">
            <a:xfrm>
              <a:off x="2965450" y="6437313"/>
              <a:ext cx="95250" cy="98425"/>
            </a:xfrm>
            <a:custGeom>
              <a:avLst/>
              <a:gdLst>
                <a:gd name="T0" fmla="*/ 17 w 34"/>
                <a:gd name="T1" fmla="*/ 35 h 35"/>
                <a:gd name="T2" fmla="*/ 0 w 34"/>
                <a:gd name="T3" fmla="*/ 18 h 35"/>
                <a:gd name="T4" fmla="*/ 17 w 34"/>
                <a:gd name="T5" fmla="*/ 0 h 35"/>
                <a:gd name="T6" fmla="*/ 34 w 34"/>
                <a:gd name="T7" fmla="*/ 18 h 35"/>
                <a:gd name="T8" fmla="*/ 17 w 34"/>
                <a:gd name="T9" fmla="*/ 35 h 35"/>
                <a:gd name="T10" fmla="*/ 17 w 34"/>
                <a:gd name="T11" fmla="*/ 10 h 35"/>
                <a:gd name="T12" fmla="*/ 9 w 34"/>
                <a:gd name="T13" fmla="*/ 18 h 35"/>
                <a:gd name="T14" fmla="*/ 17 w 34"/>
                <a:gd name="T15" fmla="*/ 26 h 35"/>
                <a:gd name="T16" fmla="*/ 25 w 34"/>
                <a:gd name="T17" fmla="*/ 18 h 35"/>
                <a:gd name="T18" fmla="*/ 17 w 3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17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lose/>
                  <a:moveTo>
                    <a:pt x="17" y="10"/>
                  </a:moveTo>
                  <a:cubicBezTo>
                    <a:pt x="13" y="10"/>
                    <a:pt x="9" y="13"/>
                    <a:pt x="9" y="18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5" y="22"/>
                    <a:pt x="25" y="18"/>
                  </a:cubicBezTo>
                  <a:cubicBezTo>
                    <a:pt x="25" y="13"/>
                    <a:pt x="22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288"/>
            <p:cNvSpPr>
              <a:spLocks noEditPoints="1"/>
            </p:cNvSpPr>
            <p:nvPr/>
          </p:nvSpPr>
          <p:spPr bwMode="auto">
            <a:xfrm>
              <a:off x="3024188" y="6623050"/>
              <a:ext cx="98425" cy="9842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10 h 35"/>
                <a:gd name="T12" fmla="*/ 10 w 35"/>
                <a:gd name="T13" fmla="*/ 18 h 35"/>
                <a:gd name="T14" fmla="*/ 18 w 35"/>
                <a:gd name="T15" fmla="*/ 26 h 35"/>
                <a:gd name="T16" fmla="*/ 26 w 35"/>
                <a:gd name="T17" fmla="*/ 18 h 35"/>
                <a:gd name="T18" fmla="*/ 18 w 35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lose/>
                  <a:moveTo>
                    <a:pt x="18" y="10"/>
                  </a:moveTo>
                  <a:cubicBezTo>
                    <a:pt x="13" y="10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2" y="26"/>
                    <a:pt x="26" y="22"/>
                    <a:pt x="26" y="18"/>
                  </a:cubicBezTo>
                  <a:cubicBezTo>
                    <a:pt x="26" y="13"/>
                    <a:pt x="22" y="10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289"/>
            <p:cNvSpPr>
              <a:spLocks noEditPoints="1"/>
            </p:cNvSpPr>
            <p:nvPr/>
          </p:nvSpPr>
          <p:spPr bwMode="auto">
            <a:xfrm>
              <a:off x="3165475" y="6550025"/>
              <a:ext cx="77788" cy="77788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9 h 28"/>
                <a:gd name="T12" fmla="*/ 10 w 28"/>
                <a:gd name="T13" fmla="*/ 14 h 28"/>
                <a:gd name="T14" fmla="*/ 14 w 28"/>
                <a:gd name="T15" fmla="*/ 18 h 28"/>
                <a:gd name="T16" fmla="*/ 19 w 28"/>
                <a:gd name="T17" fmla="*/ 14 h 28"/>
                <a:gd name="T18" fmla="*/ 14 w 28"/>
                <a:gd name="T19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7" y="28"/>
                    <a:pt x="0" y="21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2" y="28"/>
                    <a:pt x="14" y="28"/>
                  </a:cubicBezTo>
                  <a:close/>
                  <a:moveTo>
                    <a:pt x="14" y="9"/>
                  </a:moveTo>
                  <a:cubicBezTo>
                    <a:pt x="12" y="9"/>
                    <a:pt x="10" y="11"/>
                    <a:pt x="10" y="14"/>
                  </a:cubicBezTo>
                  <a:cubicBezTo>
                    <a:pt x="10" y="16"/>
                    <a:pt x="12" y="18"/>
                    <a:pt x="14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290"/>
            <p:cNvSpPr>
              <a:spLocks noEditPoints="1"/>
            </p:cNvSpPr>
            <p:nvPr/>
          </p:nvSpPr>
          <p:spPr bwMode="auto">
            <a:xfrm>
              <a:off x="3205163" y="6715125"/>
              <a:ext cx="128588" cy="127000"/>
            </a:xfrm>
            <a:custGeom>
              <a:avLst/>
              <a:gdLst>
                <a:gd name="T0" fmla="*/ 23 w 46"/>
                <a:gd name="T1" fmla="*/ 45 h 45"/>
                <a:gd name="T2" fmla="*/ 0 w 46"/>
                <a:gd name="T3" fmla="*/ 22 h 45"/>
                <a:gd name="T4" fmla="*/ 23 w 46"/>
                <a:gd name="T5" fmla="*/ 0 h 45"/>
                <a:gd name="T6" fmla="*/ 46 w 46"/>
                <a:gd name="T7" fmla="*/ 22 h 45"/>
                <a:gd name="T8" fmla="*/ 23 w 46"/>
                <a:gd name="T9" fmla="*/ 45 h 45"/>
                <a:gd name="T10" fmla="*/ 23 w 46"/>
                <a:gd name="T11" fmla="*/ 9 h 45"/>
                <a:gd name="T12" fmla="*/ 9 w 46"/>
                <a:gd name="T13" fmla="*/ 22 h 45"/>
                <a:gd name="T14" fmla="*/ 23 w 46"/>
                <a:gd name="T15" fmla="*/ 36 h 45"/>
                <a:gd name="T16" fmla="*/ 36 w 46"/>
                <a:gd name="T17" fmla="*/ 22 h 45"/>
                <a:gd name="T18" fmla="*/ 23 w 46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5">
                  <a:moveTo>
                    <a:pt x="23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6" y="10"/>
                    <a:pt x="46" y="22"/>
                  </a:cubicBezTo>
                  <a:cubicBezTo>
                    <a:pt x="46" y="35"/>
                    <a:pt x="35" y="45"/>
                    <a:pt x="23" y="45"/>
                  </a:cubicBezTo>
                  <a:close/>
                  <a:moveTo>
                    <a:pt x="23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30"/>
                    <a:pt x="15" y="36"/>
                    <a:pt x="23" y="36"/>
                  </a:cubicBezTo>
                  <a:cubicBezTo>
                    <a:pt x="30" y="36"/>
                    <a:pt x="36" y="30"/>
                    <a:pt x="36" y="22"/>
                  </a:cubicBezTo>
                  <a:cubicBezTo>
                    <a:pt x="36" y="15"/>
                    <a:pt x="30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291"/>
            <p:cNvSpPr/>
            <p:nvPr/>
          </p:nvSpPr>
          <p:spPr bwMode="auto">
            <a:xfrm>
              <a:off x="3022600" y="6813550"/>
              <a:ext cx="128588" cy="76200"/>
            </a:xfrm>
            <a:custGeom>
              <a:avLst/>
              <a:gdLst>
                <a:gd name="T0" fmla="*/ 41 w 46"/>
                <a:gd name="T1" fmla="*/ 27 h 27"/>
                <a:gd name="T2" fmla="*/ 36 w 46"/>
                <a:gd name="T3" fmla="*/ 23 h 27"/>
                <a:gd name="T4" fmla="*/ 23 w 46"/>
                <a:gd name="T5" fmla="*/ 9 h 27"/>
                <a:gd name="T6" fmla="*/ 9 w 46"/>
                <a:gd name="T7" fmla="*/ 21 h 27"/>
                <a:gd name="T8" fmla="*/ 4 w 46"/>
                <a:gd name="T9" fmla="*/ 26 h 27"/>
                <a:gd name="T10" fmla="*/ 0 w 46"/>
                <a:gd name="T11" fmla="*/ 21 h 27"/>
                <a:gd name="T12" fmla="*/ 23 w 46"/>
                <a:gd name="T13" fmla="*/ 0 h 27"/>
                <a:gd name="T14" fmla="*/ 46 w 46"/>
                <a:gd name="T15" fmla="*/ 23 h 27"/>
                <a:gd name="T16" fmla="*/ 41 w 4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7">
                  <a:moveTo>
                    <a:pt x="41" y="27"/>
                  </a:moveTo>
                  <a:cubicBezTo>
                    <a:pt x="39" y="27"/>
                    <a:pt x="36" y="25"/>
                    <a:pt x="36" y="23"/>
                  </a:cubicBezTo>
                  <a:cubicBezTo>
                    <a:pt x="36" y="15"/>
                    <a:pt x="30" y="9"/>
                    <a:pt x="23" y="9"/>
                  </a:cubicBezTo>
                  <a:cubicBezTo>
                    <a:pt x="16" y="9"/>
                    <a:pt x="10" y="14"/>
                    <a:pt x="9" y="21"/>
                  </a:cubicBezTo>
                  <a:cubicBezTo>
                    <a:pt x="9" y="24"/>
                    <a:pt x="7" y="26"/>
                    <a:pt x="4" y="26"/>
                  </a:cubicBezTo>
                  <a:cubicBezTo>
                    <a:pt x="2" y="26"/>
                    <a:pt x="0" y="23"/>
                    <a:pt x="0" y="21"/>
                  </a:cubicBezTo>
                  <a:cubicBezTo>
                    <a:pt x="1" y="9"/>
                    <a:pt x="11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5"/>
                    <a:pt x="44" y="27"/>
                    <a:pt x="4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292"/>
            <p:cNvSpPr>
              <a:spLocks noEditPoints="1"/>
            </p:cNvSpPr>
            <p:nvPr/>
          </p:nvSpPr>
          <p:spPr bwMode="auto">
            <a:xfrm>
              <a:off x="2876550" y="6681788"/>
              <a:ext cx="117475" cy="109538"/>
            </a:xfrm>
            <a:custGeom>
              <a:avLst/>
              <a:gdLst>
                <a:gd name="T0" fmla="*/ 22 w 42"/>
                <a:gd name="T1" fmla="*/ 39 h 39"/>
                <a:gd name="T2" fmla="*/ 12 w 42"/>
                <a:gd name="T3" fmla="*/ 36 h 39"/>
                <a:gd name="T4" fmla="*/ 5 w 42"/>
                <a:gd name="T5" fmla="*/ 10 h 39"/>
                <a:gd name="T6" fmla="*/ 17 w 42"/>
                <a:gd name="T7" fmla="*/ 1 h 39"/>
                <a:gd name="T8" fmla="*/ 32 w 42"/>
                <a:gd name="T9" fmla="*/ 3 h 39"/>
                <a:gd name="T10" fmla="*/ 41 w 42"/>
                <a:gd name="T11" fmla="*/ 15 h 39"/>
                <a:gd name="T12" fmla="*/ 39 w 42"/>
                <a:gd name="T13" fmla="*/ 29 h 39"/>
                <a:gd name="T14" fmla="*/ 39 w 42"/>
                <a:gd name="T15" fmla="*/ 29 h 39"/>
                <a:gd name="T16" fmla="*/ 27 w 42"/>
                <a:gd name="T17" fmla="*/ 38 h 39"/>
                <a:gd name="T18" fmla="*/ 22 w 42"/>
                <a:gd name="T19" fmla="*/ 39 h 39"/>
                <a:gd name="T20" fmla="*/ 22 w 42"/>
                <a:gd name="T21" fmla="*/ 10 h 39"/>
                <a:gd name="T22" fmla="*/ 19 w 42"/>
                <a:gd name="T23" fmla="*/ 10 h 39"/>
                <a:gd name="T24" fmla="*/ 13 w 42"/>
                <a:gd name="T25" fmla="*/ 15 h 39"/>
                <a:gd name="T26" fmla="*/ 17 w 42"/>
                <a:gd name="T27" fmla="*/ 28 h 39"/>
                <a:gd name="T28" fmla="*/ 25 w 42"/>
                <a:gd name="T29" fmla="*/ 29 h 39"/>
                <a:gd name="T30" fmla="*/ 31 w 42"/>
                <a:gd name="T31" fmla="*/ 25 h 39"/>
                <a:gd name="T32" fmla="*/ 31 w 42"/>
                <a:gd name="T33" fmla="*/ 25 h 39"/>
                <a:gd name="T34" fmla="*/ 32 w 42"/>
                <a:gd name="T35" fmla="*/ 17 h 39"/>
                <a:gd name="T36" fmla="*/ 27 w 42"/>
                <a:gd name="T37" fmla="*/ 11 h 39"/>
                <a:gd name="T38" fmla="*/ 22 w 42"/>
                <a:gd name="T3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39">
                  <a:moveTo>
                    <a:pt x="22" y="39"/>
                  </a:moveTo>
                  <a:cubicBezTo>
                    <a:pt x="19" y="39"/>
                    <a:pt x="15" y="38"/>
                    <a:pt x="12" y="36"/>
                  </a:cubicBezTo>
                  <a:cubicBezTo>
                    <a:pt x="3" y="31"/>
                    <a:pt x="0" y="19"/>
                    <a:pt x="5" y="10"/>
                  </a:cubicBezTo>
                  <a:cubicBezTo>
                    <a:pt x="8" y="6"/>
                    <a:pt x="12" y="3"/>
                    <a:pt x="17" y="1"/>
                  </a:cubicBezTo>
                  <a:cubicBezTo>
                    <a:pt x="22" y="0"/>
                    <a:pt x="27" y="1"/>
                    <a:pt x="32" y="3"/>
                  </a:cubicBezTo>
                  <a:cubicBezTo>
                    <a:pt x="36" y="6"/>
                    <a:pt x="39" y="10"/>
                    <a:pt x="41" y="15"/>
                  </a:cubicBezTo>
                  <a:cubicBezTo>
                    <a:pt x="42" y="20"/>
                    <a:pt x="41" y="25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4"/>
                    <a:pt x="32" y="37"/>
                    <a:pt x="27" y="38"/>
                  </a:cubicBezTo>
                  <a:cubicBezTo>
                    <a:pt x="25" y="39"/>
                    <a:pt x="24" y="39"/>
                    <a:pt x="22" y="39"/>
                  </a:cubicBezTo>
                  <a:close/>
                  <a:moveTo>
                    <a:pt x="22" y="10"/>
                  </a:moveTo>
                  <a:cubicBezTo>
                    <a:pt x="21" y="10"/>
                    <a:pt x="20" y="10"/>
                    <a:pt x="19" y="10"/>
                  </a:cubicBezTo>
                  <a:cubicBezTo>
                    <a:pt x="17" y="11"/>
                    <a:pt x="15" y="12"/>
                    <a:pt x="13" y="15"/>
                  </a:cubicBezTo>
                  <a:cubicBezTo>
                    <a:pt x="11" y="20"/>
                    <a:pt x="12" y="26"/>
                    <a:pt x="17" y="28"/>
                  </a:cubicBezTo>
                  <a:cubicBezTo>
                    <a:pt x="19" y="30"/>
                    <a:pt x="22" y="30"/>
                    <a:pt x="25" y="29"/>
                  </a:cubicBezTo>
                  <a:cubicBezTo>
                    <a:pt x="27" y="29"/>
                    <a:pt x="29" y="27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2"/>
                    <a:pt x="32" y="20"/>
                    <a:pt x="32" y="17"/>
                  </a:cubicBezTo>
                  <a:cubicBezTo>
                    <a:pt x="31" y="15"/>
                    <a:pt x="29" y="12"/>
                    <a:pt x="27" y="11"/>
                  </a:cubicBezTo>
                  <a:cubicBezTo>
                    <a:pt x="25" y="10"/>
                    <a:pt x="24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293"/>
          <p:cNvSpPr>
            <a:spLocks noEditPoints="1"/>
          </p:cNvSpPr>
          <p:nvPr/>
        </p:nvSpPr>
        <p:spPr bwMode="auto">
          <a:xfrm>
            <a:off x="10916424" y="4886714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15" name="组合 414"/>
          <p:cNvGrpSpPr/>
          <p:nvPr/>
        </p:nvGrpSpPr>
        <p:grpSpPr>
          <a:xfrm>
            <a:off x="600507" y="2391127"/>
            <a:ext cx="483567" cy="601249"/>
            <a:chOff x="4514850" y="6443663"/>
            <a:chExt cx="717550" cy="892175"/>
          </a:xfrm>
          <a:solidFill>
            <a:srgbClr val="FC621E"/>
          </a:solidFill>
        </p:grpSpPr>
        <p:sp>
          <p:nvSpPr>
            <p:cNvPr id="416" name="Freeform 294"/>
            <p:cNvSpPr>
              <a:spLocks noEditPoints="1"/>
            </p:cNvSpPr>
            <p:nvPr/>
          </p:nvSpPr>
          <p:spPr bwMode="auto">
            <a:xfrm>
              <a:off x="4749800" y="6594475"/>
              <a:ext cx="482600" cy="741363"/>
            </a:xfrm>
            <a:custGeom>
              <a:avLst/>
              <a:gdLst>
                <a:gd name="T0" fmla="*/ 137 w 172"/>
                <a:gd name="T1" fmla="*/ 264 h 264"/>
                <a:gd name="T2" fmla="*/ 35 w 172"/>
                <a:gd name="T3" fmla="*/ 264 h 264"/>
                <a:gd name="T4" fmla="*/ 14 w 172"/>
                <a:gd name="T5" fmla="*/ 243 h 264"/>
                <a:gd name="T6" fmla="*/ 14 w 172"/>
                <a:gd name="T7" fmla="*/ 132 h 264"/>
                <a:gd name="T8" fmla="*/ 0 w 172"/>
                <a:gd name="T9" fmla="*/ 86 h 264"/>
                <a:gd name="T10" fmla="*/ 86 w 172"/>
                <a:gd name="T11" fmla="*/ 0 h 264"/>
                <a:gd name="T12" fmla="*/ 172 w 172"/>
                <a:gd name="T13" fmla="*/ 86 h 264"/>
                <a:gd name="T14" fmla="*/ 158 w 172"/>
                <a:gd name="T15" fmla="*/ 132 h 264"/>
                <a:gd name="T16" fmla="*/ 158 w 172"/>
                <a:gd name="T17" fmla="*/ 243 h 264"/>
                <a:gd name="T18" fmla="*/ 137 w 172"/>
                <a:gd name="T19" fmla="*/ 264 h 264"/>
                <a:gd name="T20" fmla="*/ 86 w 172"/>
                <a:gd name="T21" fmla="*/ 9 h 264"/>
                <a:gd name="T22" fmla="*/ 10 w 172"/>
                <a:gd name="T23" fmla="*/ 86 h 264"/>
                <a:gd name="T24" fmla="*/ 22 w 172"/>
                <a:gd name="T25" fmla="*/ 128 h 264"/>
                <a:gd name="T26" fmla="*/ 23 w 172"/>
                <a:gd name="T27" fmla="*/ 131 h 264"/>
                <a:gd name="T28" fmla="*/ 23 w 172"/>
                <a:gd name="T29" fmla="*/ 243 h 264"/>
                <a:gd name="T30" fmla="*/ 35 w 172"/>
                <a:gd name="T31" fmla="*/ 254 h 264"/>
                <a:gd name="T32" fmla="*/ 137 w 172"/>
                <a:gd name="T33" fmla="*/ 254 h 264"/>
                <a:gd name="T34" fmla="*/ 149 w 172"/>
                <a:gd name="T35" fmla="*/ 243 h 264"/>
                <a:gd name="T36" fmla="*/ 149 w 172"/>
                <a:gd name="T37" fmla="*/ 131 h 264"/>
                <a:gd name="T38" fmla="*/ 150 w 172"/>
                <a:gd name="T39" fmla="*/ 128 h 264"/>
                <a:gd name="T40" fmla="*/ 162 w 172"/>
                <a:gd name="T41" fmla="*/ 86 h 264"/>
                <a:gd name="T42" fmla="*/ 86 w 172"/>
                <a:gd name="T43" fmla="*/ 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264">
                  <a:moveTo>
                    <a:pt x="137" y="264"/>
                  </a:moveTo>
                  <a:cubicBezTo>
                    <a:pt x="35" y="264"/>
                    <a:pt x="35" y="264"/>
                    <a:pt x="35" y="264"/>
                  </a:cubicBezTo>
                  <a:cubicBezTo>
                    <a:pt x="24" y="264"/>
                    <a:pt x="14" y="254"/>
                    <a:pt x="14" y="243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5" y="118"/>
                    <a:pt x="0" y="102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6"/>
                  </a:cubicBezTo>
                  <a:cubicBezTo>
                    <a:pt x="172" y="102"/>
                    <a:pt x="167" y="118"/>
                    <a:pt x="158" y="132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58" y="254"/>
                    <a:pt x="149" y="264"/>
                    <a:pt x="137" y="264"/>
                  </a:cubicBezTo>
                  <a:close/>
                  <a:moveTo>
                    <a:pt x="86" y="9"/>
                  </a:moveTo>
                  <a:cubicBezTo>
                    <a:pt x="44" y="9"/>
                    <a:pt x="10" y="44"/>
                    <a:pt x="10" y="86"/>
                  </a:cubicBezTo>
                  <a:cubicBezTo>
                    <a:pt x="10" y="101"/>
                    <a:pt x="14" y="116"/>
                    <a:pt x="22" y="128"/>
                  </a:cubicBezTo>
                  <a:cubicBezTo>
                    <a:pt x="23" y="129"/>
                    <a:pt x="23" y="130"/>
                    <a:pt x="23" y="131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9"/>
                    <a:pt x="29" y="254"/>
                    <a:pt x="35" y="254"/>
                  </a:cubicBezTo>
                  <a:cubicBezTo>
                    <a:pt x="137" y="254"/>
                    <a:pt x="137" y="254"/>
                    <a:pt x="137" y="254"/>
                  </a:cubicBezTo>
                  <a:cubicBezTo>
                    <a:pt x="143" y="254"/>
                    <a:pt x="149" y="249"/>
                    <a:pt x="149" y="243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49" y="130"/>
                    <a:pt x="149" y="129"/>
                    <a:pt x="150" y="128"/>
                  </a:cubicBezTo>
                  <a:cubicBezTo>
                    <a:pt x="158" y="116"/>
                    <a:pt x="162" y="101"/>
                    <a:pt x="162" y="86"/>
                  </a:cubicBezTo>
                  <a:cubicBezTo>
                    <a:pt x="162" y="44"/>
                    <a:pt x="128" y="9"/>
                    <a:pt x="8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295"/>
            <p:cNvSpPr/>
            <p:nvPr/>
          </p:nvSpPr>
          <p:spPr bwMode="auto">
            <a:xfrm>
              <a:off x="4859338" y="6981825"/>
              <a:ext cx="269875" cy="69850"/>
            </a:xfrm>
            <a:custGeom>
              <a:avLst/>
              <a:gdLst>
                <a:gd name="T0" fmla="*/ 49 w 96"/>
                <a:gd name="T1" fmla="*/ 25 h 25"/>
                <a:gd name="T2" fmla="*/ 2 w 96"/>
                <a:gd name="T3" fmla="*/ 8 h 25"/>
                <a:gd name="T4" fmla="*/ 2 w 96"/>
                <a:gd name="T5" fmla="*/ 2 h 25"/>
                <a:gd name="T6" fmla="*/ 9 w 96"/>
                <a:gd name="T7" fmla="*/ 2 h 25"/>
                <a:gd name="T8" fmla="*/ 49 w 96"/>
                <a:gd name="T9" fmla="*/ 16 h 25"/>
                <a:gd name="T10" fmla="*/ 88 w 96"/>
                <a:gd name="T11" fmla="*/ 3 h 25"/>
                <a:gd name="T12" fmla="*/ 94 w 96"/>
                <a:gd name="T13" fmla="*/ 3 h 25"/>
                <a:gd name="T14" fmla="*/ 94 w 96"/>
                <a:gd name="T15" fmla="*/ 10 h 25"/>
                <a:gd name="T16" fmla="*/ 49 w 96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25">
                  <a:moveTo>
                    <a:pt x="49" y="25"/>
                  </a:moveTo>
                  <a:cubicBezTo>
                    <a:pt x="30" y="25"/>
                    <a:pt x="13" y="1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18" y="10"/>
                    <a:pt x="33" y="16"/>
                    <a:pt x="49" y="16"/>
                  </a:cubicBezTo>
                  <a:cubicBezTo>
                    <a:pt x="64" y="16"/>
                    <a:pt x="79" y="11"/>
                    <a:pt x="88" y="3"/>
                  </a:cubicBezTo>
                  <a:cubicBezTo>
                    <a:pt x="90" y="1"/>
                    <a:pt x="93" y="1"/>
                    <a:pt x="94" y="3"/>
                  </a:cubicBezTo>
                  <a:cubicBezTo>
                    <a:pt x="96" y="5"/>
                    <a:pt x="96" y="8"/>
                    <a:pt x="94" y="10"/>
                  </a:cubicBezTo>
                  <a:cubicBezTo>
                    <a:pt x="83" y="19"/>
                    <a:pt x="67" y="25"/>
                    <a:pt x="4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296"/>
            <p:cNvSpPr/>
            <p:nvPr/>
          </p:nvSpPr>
          <p:spPr bwMode="auto">
            <a:xfrm>
              <a:off x="5111750" y="6529388"/>
              <a:ext cx="25400" cy="134938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3 h 48"/>
                <a:gd name="T4" fmla="*/ 0 w 9"/>
                <a:gd name="T5" fmla="*/ 4 h 48"/>
                <a:gd name="T6" fmla="*/ 5 w 9"/>
                <a:gd name="T7" fmla="*/ 0 h 48"/>
                <a:gd name="T8" fmla="*/ 9 w 9"/>
                <a:gd name="T9" fmla="*/ 4 h 48"/>
                <a:gd name="T10" fmla="*/ 9 w 9"/>
                <a:gd name="T11" fmla="*/ 43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297"/>
            <p:cNvSpPr>
              <a:spLocks noEditPoints="1"/>
            </p:cNvSpPr>
            <p:nvPr/>
          </p:nvSpPr>
          <p:spPr bwMode="auto">
            <a:xfrm>
              <a:off x="4845050" y="6751638"/>
              <a:ext cx="292100" cy="131763"/>
            </a:xfrm>
            <a:custGeom>
              <a:avLst/>
              <a:gdLst>
                <a:gd name="T0" fmla="*/ 94 w 104"/>
                <a:gd name="T1" fmla="*/ 47 h 47"/>
                <a:gd name="T2" fmla="*/ 10 w 104"/>
                <a:gd name="T3" fmla="*/ 47 h 47"/>
                <a:gd name="T4" fmla="*/ 0 w 104"/>
                <a:gd name="T5" fmla="*/ 37 h 47"/>
                <a:gd name="T6" fmla="*/ 0 w 104"/>
                <a:gd name="T7" fmla="*/ 10 h 47"/>
                <a:gd name="T8" fmla="*/ 10 w 104"/>
                <a:gd name="T9" fmla="*/ 0 h 47"/>
                <a:gd name="T10" fmla="*/ 94 w 104"/>
                <a:gd name="T11" fmla="*/ 0 h 47"/>
                <a:gd name="T12" fmla="*/ 104 w 104"/>
                <a:gd name="T13" fmla="*/ 10 h 47"/>
                <a:gd name="T14" fmla="*/ 104 w 104"/>
                <a:gd name="T15" fmla="*/ 37 h 47"/>
                <a:gd name="T16" fmla="*/ 94 w 104"/>
                <a:gd name="T17" fmla="*/ 47 h 47"/>
                <a:gd name="T18" fmla="*/ 10 w 104"/>
                <a:gd name="T19" fmla="*/ 9 h 47"/>
                <a:gd name="T20" fmla="*/ 10 w 104"/>
                <a:gd name="T21" fmla="*/ 10 h 47"/>
                <a:gd name="T22" fmla="*/ 10 w 104"/>
                <a:gd name="T23" fmla="*/ 37 h 47"/>
                <a:gd name="T24" fmla="*/ 10 w 104"/>
                <a:gd name="T25" fmla="*/ 38 h 47"/>
                <a:gd name="T26" fmla="*/ 94 w 104"/>
                <a:gd name="T27" fmla="*/ 38 h 47"/>
                <a:gd name="T28" fmla="*/ 94 w 104"/>
                <a:gd name="T29" fmla="*/ 37 h 47"/>
                <a:gd name="T30" fmla="*/ 94 w 104"/>
                <a:gd name="T31" fmla="*/ 10 h 47"/>
                <a:gd name="T32" fmla="*/ 94 w 104"/>
                <a:gd name="T33" fmla="*/ 9 h 47"/>
                <a:gd name="T34" fmla="*/ 10 w 104"/>
                <a:gd name="T35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47">
                  <a:moveTo>
                    <a:pt x="94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5" y="47"/>
                    <a:pt x="0" y="43"/>
                    <a:pt x="0" y="3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9" y="0"/>
                    <a:pt x="104" y="4"/>
                    <a:pt x="104" y="1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43"/>
                    <a:pt x="99" y="47"/>
                    <a:pt x="94" y="47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1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8"/>
                    <a:pt x="94" y="38"/>
                    <a:pt x="94" y="37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Oval 298"/>
            <p:cNvSpPr>
              <a:spLocks noChangeArrowheads="1"/>
            </p:cNvSpPr>
            <p:nvPr/>
          </p:nvSpPr>
          <p:spPr bwMode="auto">
            <a:xfrm>
              <a:off x="4979988" y="71691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Oval 299"/>
            <p:cNvSpPr>
              <a:spLocks noChangeArrowheads="1"/>
            </p:cNvSpPr>
            <p:nvPr/>
          </p:nvSpPr>
          <p:spPr bwMode="auto">
            <a:xfrm>
              <a:off x="4979988" y="72199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Oval 300"/>
            <p:cNvSpPr>
              <a:spLocks noChangeArrowheads="1"/>
            </p:cNvSpPr>
            <p:nvPr/>
          </p:nvSpPr>
          <p:spPr bwMode="auto">
            <a:xfrm>
              <a:off x="4979988" y="71183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Oval 301"/>
            <p:cNvSpPr>
              <a:spLocks noChangeArrowheads="1"/>
            </p:cNvSpPr>
            <p:nvPr/>
          </p:nvSpPr>
          <p:spPr bwMode="auto">
            <a:xfrm>
              <a:off x="50307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Oval 302"/>
            <p:cNvSpPr>
              <a:spLocks noChangeArrowheads="1"/>
            </p:cNvSpPr>
            <p:nvPr/>
          </p:nvSpPr>
          <p:spPr bwMode="auto">
            <a:xfrm>
              <a:off x="49291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303"/>
            <p:cNvSpPr/>
            <p:nvPr/>
          </p:nvSpPr>
          <p:spPr bwMode="auto">
            <a:xfrm>
              <a:off x="5013325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304"/>
            <p:cNvSpPr/>
            <p:nvPr/>
          </p:nvSpPr>
          <p:spPr bwMode="auto">
            <a:xfrm>
              <a:off x="4940300" y="713263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9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3"/>
                    <a:pt x="0" y="6"/>
                    <a:pt x="2" y="8"/>
                  </a:cubicBez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305"/>
            <p:cNvSpPr/>
            <p:nvPr/>
          </p:nvSpPr>
          <p:spPr bwMode="auto">
            <a:xfrm>
              <a:off x="5013325" y="7132638"/>
              <a:ext cx="28575" cy="28575"/>
            </a:xfrm>
            <a:custGeom>
              <a:avLst/>
              <a:gdLst>
                <a:gd name="T0" fmla="*/ 8 w 10"/>
                <a:gd name="T1" fmla="*/ 8 h 10"/>
                <a:gd name="T2" fmla="*/ 8 w 10"/>
                <a:gd name="T3" fmla="*/ 2 h 10"/>
                <a:gd name="T4" fmla="*/ 2 w 10"/>
                <a:gd name="T5" fmla="*/ 2 h 10"/>
                <a:gd name="T6" fmla="*/ 2 w 10"/>
                <a:gd name="T7" fmla="*/ 8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306"/>
            <p:cNvSpPr/>
            <p:nvPr/>
          </p:nvSpPr>
          <p:spPr bwMode="auto">
            <a:xfrm>
              <a:off x="4940300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9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10"/>
                    <a:pt x="7" y="10"/>
                    <a:pt x="9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307"/>
            <p:cNvSpPr/>
            <p:nvPr/>
          </p:nvSpPr>
          <p:spPr bwMode="auto">
            <a:xfrm>
              <a:off x="5013325" y="725646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3 w 8"/>
                <a:gd name="T3" fmla="*/ 0 h 8"/>
                <a:gd name="T4" fmla="*/ 0 w 8"/>
                <a:gd name="T5" fmla="*/ 5 h 8"/>
                <a:gd name="T6" fmla="*/ 2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4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5" y="8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308"/>
            <p:cNvSpPr/>
            <p:nvPr/>
          </p:nvSpPr>
          <p:spPr bwMode="auto">
            <a:xfrm>
              <a:off x="5016500" y="7088188"/>
              <a:ext cx="22225" cy="19050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8 w 8"/>
                <a:gd name="T5" fmla="*/ 5 h 7"/>
                <a:gd name="T6" fmla="*/ 8 w 8"/>
                <a:gd name="T7" fmla="*/ 2 h 7"/>
                <a:gd name="T8" fmla="*/ 5 w 8"/>
                <a:gd name="T9" fmla="*/ 0 h 7"/>
                <a:gd name="T10" fmla="*/ 4 w 8"/>
                <a:gd name="T11" fmla="*/ 0 h 7"/>
                <a:gd name="T12" fmla="*/ 2 w 8"/>
                <a:gd name="T13" fmla="*/ 0 h 7"/>
                <a:gd name="T14" fmla="*/ 0 w 8"/>
                <a:gd name="T15" fmla="*/ 2 h 7"/>
                <a:gd name="T16" fmla="*/ 0 w 8"/>
                <a:gd name="T17" fmla="*/ 5 h 7"/>
                <a:gd name="T18" fmla="*/ 2 w 8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309"/>
            <p:cNvSpPr/>
            <p:nvPr/>
          </p:nvSpPr>
          <p:spPr bwMode="auto">
            <a:xfrm>
              <a:off x="5064125" y="7135813"/>
              <a:ext cx="22225" cy="25400"/>
            </a:xfrm>
            <a:custGeom>
              <a:avLst/>
              <a:gdLst>
                <a:gd name="T0" fmla="*/ 1 w 8"/>
                <a:gd name="T1" fmla="*/ 6 h 9"/>
                <a:gd name="T2" fmla="*/ 3 w 8"/>
                <a:gd name="T3" fmla="*/ 8 h 9"/>
                <a:gd name="T4" fmla="*/ 6 w 8"/>
                <a:gd name="T5" fmla="*/ 8 h 9"/>
                <a:gd name="T6" fmla="*/ 8 w 8"/>
                <a:gd name="T7" fmla="*/ 6 h 9"/>
                <a:gd name="T8" fmla="*/ 8 w 8"/>
                <a:gd name="T9" fmla="*/ 3 h 9"/>
                <a:gd name="T10" fmla="*/ 4 w 8"/>
                <a:gd name="T11" fmla="*/ 0 h 9"/>
                <a:gd name="T12" fmla="*/ 3 w 8"/>
                <a:gd name="T13" fmla="*/ 1 h 9"/>
                <a:gd name="T14" fmla="*/ 1 w 8"/>
                <a:gd name="T15" fmla="*/ 3 h 9"/>
                <a:gd name="T16" fmla="*/ 1 w 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4" y="8"/>
                    <a:pt x="5" y="9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310"/>
            <p:cNvSpPr/>
            <p:nvPr/>
          </p:nvSpPr>
          <p:spPr bwMode="auto">
            <a:xfrm>
              <a:off x="5064125" y="7205663"/>
              <a:ext cx="22225" cy="25400"/>
            </a:xfrm>
            <a:custGeom>
              <a:avLst/>
              <a:gdLst>
                <a:gd name="T0" fmla="*/ 6 w 8"/>
                <a:gd name="T1" fmla="*/ 1 h 9"/>
                <a:gd name="T2" fmla="*/ 4 w 8"/>
                <a:gd name="T3" fmla="*/ 0 h 9"/>
                <a:gd name="T4" fmla="*/ 3 w 8"/>
                <a:gd name="T5" fmla="*/ 1 h 9"/>
                <a:gd name="T6" fmla="*/ 1 w 8"/>
                <a:gd name="T7" fmla="*/ 3 h 9"/>
                <a:gd name="T8" fmla="*/ 2 w 8"/>
                <a:gd name="T9" fmla="*/ 8 h 9"/>
                <a:gd name="T10" fmla="*/ 8 w 8"/>
                <a:gd name="T11" fmla="*/ 6 h 9"/>
                <a:gd name="T12" fmla="*/ 8 w 8"/>
                <a:gd name="T13" fmla="*/ 3 h 9"/>
                <a:gd name="T14" fmla="*/ 6 w 8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7" y="8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311"/>
            <p:cNvSpPr/>
            <p:nvPr/>
          </p:nvSpPr>
          <p:spPr bwMode="auto">
            <a:xfrm>
              <a:off x="4895850" y="7135813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5 w 8"/>
                <a:gd name="T3" fmla="*/ 7 h 8"/>
                <a:gd name="T4" fmla="*/ 7 w 8"/>
                <a:gd name="T5" fmla="*/ 5 h 8"/>
                <a:gd name="T6" fmla="*/ 8 w 8"/>
                <a:gd name="T7" fmla="*/ 2 h 8"/>
                <a:gd name="T8" fmla="*/ 6 w 8"/>
                <a:gd name="T9" fmla="*/ 0 h 8"/>
                <a:gd name="T10" fmla="*/ 6 w 8"/>
                <a:gd name="T11" fmla="*/ 0 h 8"/>
                <a:gd name="T12" fmla="*/ 4 w 8"/>
                <a:gd name="T13" fmla="*/ 0 h 8"/>
                <a:gd name="T14" fmla="*/ 3 w 8"/>
                <a:gd name="T15" fmla="*/ 0 h 8"/>
                <a:gd name="T16" fmla="*/ 0 w 8"/>
                <a:gd name="T17" fmla="*/ 2 h 8"/>
                <a:gd name="T18" fmla="*/ 0 w 8"/>
                <a:gd name="T19" fmla="*/ 5 h 8"/>
                <a:gd name="T20" fmla="*/ 2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2"/>
            <p:cNvSpPr/>
            <p:nvPr/>
          </p:nvSpPr>
          <p:spPr bwMode="auto">
            <a:xfrm>
              <a:off x="4895850" y="720566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3 w 8"/>
                <a:gd name="T3" fmla="*/ 0 h 8"/>
                <a:gd name="T4" fmla="*/ 2 w 8"/>
                <a:gd name="T5" fmla="*/ 0 h 8"/>
                <a:gd name="T6" fmla="*/ 0 w 8"/>
                <a:gd name="T7" fmla="*/ 2 h 8"/>
                <a:gd name="T8" fmla="*/ 0 w 8"/>
                <a:gd name="T9" fmla="*/ 5 h 8"/>
                <a:gd name="T10" fmla="*/ 2 w 8"/>
                <a:gd name="T11" fmla="*/ 7 h 8"/>
                <a:gd name="T12" fmla="*/ 5 w 8"/>
                <a:gd name="T13" fmla="*/ 7 h 8"/>
                <a:gd name="T14" fmla="*/ 7 w 8"/>
                <a:gd name="T15" fmla="*/ 5 h 8"/>
                <a:gd name="T16" fmla="*/ 7 w 8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13"/>
            <p:cNvSpPr/>
            <p:nvPr/>
          </p:nvSpPr>
          <p:spPr bwMode="auto">
            <a:xfrm>
              <a:off x="4943475" y="7256463"/>
              <a:ext cx="22225" cy="22225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0 w 8"/>
                <a:gd name="T5" fmla="*/ 2 h 8"/>
                <a:gd name="T6" fmla="*/ 3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6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7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14"/>
            <p:cNvSpPr/>
            <p:nvPr/>
          </p:nvSpPr>
          <p:spPr bwMode="auto">
            <a:xfrm>
              <a:off x="4943475" y="7085013"/>
              <a:ext cx="25400" cy="22225"/>
            </a:xfrm>
            <a:custGeom>
              <a:avLst/>
              <a:gdLst>
                <a:gd name="T0" fmla="*/ 7 w 9"/>
                <a:gd name="T1" fmla="*/ 1 h 8"/>
                <a:gd name="T2" fmla="*/ 5 w 9"/>
                <a:gd name="T3" fmla="*/ 0 h 8"/>
                <a:gd name="T4" fmla="*/ 3 w 9"/>
                <a:gd name="T5" fmla="*/ 1 h 8"/>
                <a:gd name="T6" fmla="*/ 1 w 9"/>
                <a:gd name="T7" fmla="*/ 6 h 8"/>
                <a:gd name="T8" fmla="*/ 3 w 9"/>
                <a:gd name="T9" fmla="*/ 8 h 8"/>
                <a:gd name="T10" fmla="*/ 6 w 9"/>
                <a:gd name="T11" fmla="*/ 8 h 8"/>
                <a:gd name="T12" fmla="*/ 9 w 9"/>
                <a:gd name="T13" fmla="*/ 6 h 8"/>
                <a:gd name="T14" fmla="*/ 9 w 9"/>
                <a:gd name="T15" fmla="*/ 3 h 8"/>
                <a:gd name="T16" fmla="*/ 7 w 9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1" y="7"/>
                    <a:pt x="2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8" y="6"/>
                    <a:pt x="9" y="6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15"/>
            <p:cNvSpPr/>
            <p:nvPr/>
          </p:nvSpPr>
          <p:spPr bwMode="auto">
            <a:xfrm>
              <a:off x="5045075" y="7234238"/>
              <a:ext cx="22225" cy="22225"/>
            </a:xfrm>
            <a:custGeom>
              <a:avLst/>
              <a:gdLst>
                <a:gd name="T0" fmla="*/ 3 w 8"/>
                <a:gd name="T1" fmla="*/ 1 h 8"/>
                <a:gd name="T2" fmla="*/ 2 w 8"/>
                <a:gd name="T3" fmla="*/ 2 h 8"/>
                <a:gd name="T4" fmla="*/ 2 w 8"/>
                <a:gd name="T5" fmla="*/ 7 h 8"/>
                <a:gd name="T6" fmla="*/ 4 w 8"/>
                <a:gd name="T7" fmla="*/ 8 h 8"/>
                <a:gd name="T8" fmla="*/ 7 w 8"/>
                <a:gd name="T9" fmla="*/ 7 h 8"/>
                <a:gd name="T10" fmla="*/ 8 w 8"/>
                <a:gd name="T11" fmla="*/ 4 h 8"/>
                <a:gd name="T12" fmla="*/ 7 w 8"/>
                <a:gd name="T13" fmla="*/ 1 h 8"/>
                <a:gd name="T14" fmla="*/ 3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16"/>
            <p:cNvSpPr/>
            <p:nvPr/>
          </p:nvSpPr>
          <p:spPr bwMode="auto">
            <a:xfrm>
              <a:off x="5045075" y="71056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7 h 8"/>
                <a:gd name="T4" fmla="*/ 8 w 8"/>
                <a:gd name="T5" fmla="*/ 4 h 8"/>
                <a:gd name="T6" fmla="*/ 6 w 8"/>
                <a:gd name="T7" fmla="*/ 1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4 h 8"/>
                <a:gd name="T14" fmla="*/ 1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17"/>
            <p:cNvSpPr/>
            <p:nvPr/>
          </p:nvSpPr>
          <p:spPr bwMode="auto">
            <a:xfrm>
              <a:off x="4914900" y="7237413"/>
              <a:ext cx="23813" cy="22225"/>
            </a:xfrm>
            <a:custGeom>
              <a:avLst/>
              <a:gdLst>
                <a:gd name="T0" fmla="*/ 2 w 8"/>
                <a:gd name="T1" fmla="*/ 0 h 8"/>
                <a:gd name="T2" fmla="*/ 1 w 8"/>
                <a:gd name="T3" fmla="*/ 1 h 8"/>
                <a:gd name="T4" fmla="*/ 0 w 8"/>
                <a:gd name="T5" fmla="*/ 4 h 8"/>
                <a:gd name="T6" fmla="*/ 2 w 8"/>
                <a:gd name="T7" fmla="*/ 7 h 8"/>
                <a:gd name="T8" fmla="*/ 5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2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18"/>
            <p:cNvSpPr/>
            <p:nvPr/>
          </p:nvSpPr>
          <p:spPr bwMode="auto">
            <a:xfrm>
              <a:off x="4913313" y="7107238"/>
              <a:ext cx="22225" cy="23813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3 h 8"/>
                <a:gd name="T6" fmla="*/ 7 w 8"/>
                <a:gd name="T7" fmla="*/ 1 h 8"/>
                <a:gd name="T8" fmla="*/ 5 w 8"/>
                <a:gd name="T9" fmla="*/ 0 h 8"/>
                <a:gd name="T10" fmla="*/ 3 w 8"/>
                <a:gd name="T11" fmla="*/ 0 h 8"/>
                <a:gd name="T12" fmla="*/ 2 w 8"/>
                <a:gd name="T13" fmla="*/ 1 h 8"/>
                <a:gd name="T14" fmla="*/ 2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0" y="3"/>
                    <a:pt x="0" y="5"/>
                    <a:pt x="2" y="7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19"/>
            <p:cNvSpPr/>
            <p:nvPr/>
          </p:nvSpPr>
          <p:spPr bwMode="auto">
            <a:xfrm>
              <a:off x="5072063" y="7172325"/>
              <a:ext cx="23813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4 w 8"/>
                <a:gd name="T9" fmla="*/ 8 h 8"/>
                <a:gd name="T10" fmla="*/ 6 w 8"/>
                <a:gd name="T11" fmla="*/ 7 h 8"/>
                <a:gd name="T12" fmla="*/ 8 w 8"/>
                <a:gd name="T13" fmla="*/ 4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0"/>
            <p:cNvSpPr/>
            <p:nvPr/>
          </p:nvSpPr>
          <p:spPr bwMode="auto">
            <a:xfrm>
              <a:off x="4979988" y="70802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4 h 8"/>
                <a:gd name="T6" fmla="*/ 7 w 8"/>
                <a:gd name="T7" fmla="*/ 1 h 8"/>
                <a:gd name="T8" fmla="*/ 4 w 8"/>
                <a:gd name="T9" fmla="*/ 0 h 8"/>
                <a:gd name="T10" fmla="*/ 1 w 8"/>
                <a:gd name="T11" fmla="*/ 2 h 8"/>
                <a:gd name="T12" fmla="*/ 0 w 8"/>
                <a:gd name="T13" fmla="*/ 4 h 8"/>
                <a:gd name="T14" fmla="*/ 1 w 8"/>
                <a:gd name="T15" fmla="*/ 6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1"/>
            <p:cNvSpPr/>
            <p:nvPr/>
          </p:nvSpPr>
          <p:spPr bwMode="auto">
            <a:xfrm>
              <a:off x="4979988" y="726281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2"/>
            <p:cNvSpPr/>
            <p:nvPr/>
          </p:nvSpPr>
          <p:spPr bwMode="auto">
            <a:xfrm>
              <a:off x="4887913" y="7169150"/>
              <a:ext cx="22225" cy="22225"/>
            </a:xfrm>
            <a:custGeom>
              <a:avLst/>
              <a:gdLst>
                <a:gd name="T0" fmla="*/ 7 w 8"/>
                <a:gd name="T1" fmla="*/ 7 h 8"/>
                <a:gd name="T2" fmla="*/ 8 w 8"/>
                <a:gd name="T3" fmla="*/ 4 h 8"/>
                <a:gd name="T4" fmla="*/ 7 w 8"/>
                <a:gd name="T5" fmla="*/ 1 h 8"/>
                <a:gd name="T6" fmla="*/ 4 w 8"/>
                <a:gd name="T7" fmla="*/ 0 h 8"/>
                <a:gd name="T8" fmla="*/ 2 w 8"/>
                <a:gd name="T9" fmla="*/ 1 h 8"/>
                <a:gd name="T10" fmla="*/ 1 w 8"/>
                <a:gd name="T11" fmla="*/ 3 h 8"/>
                <a:gd name="T12" fmla="*/ 1 w 8"/>
                <a:gd name="T13" fmla="*/ 4 h 8"/>
                <a:gd name="T14" fmla="*/ 4 w 8"/>
                <a:gd name="T15" fmla="*/ 8 h 8"/>
                <a:gd name="T16" fmla="*/ 7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7"/>
                  </a:move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23"/>
            <p:cNvSpPr/>
            <p:nvPr/>
          </p:nvSpPr>
          <p:spPr bwMode="auto">
            <a:xfrm>
              <a:off x="4514850" y="6510338"/>
              <a:ext cx="434975" cy="738188"/>
            </a:xfrm>
            <a:custGeom>
              <a:avLst/>
              <a:gdLst>
                <a:gd name="T0" fmla="*/ 102 w 155"/>
                <a:gd name="T1" fmla="*/ 263 h 263"/>
                <a:gd name="T2" fmla="*/ 34 w 155"/>
                <a:gd name="T3" fmla="*/ 263 h 263"/>
                <a:gd name="T4" fmla="*/ 13 w 155"/>
                <a:gd name="T5" fmla="*/ 242 h 263"/>
                <a:gd name="T6" fmla="*/ 13 w 155"/>
                <a:gd name="T7" fmla="*/ 132 h 263"/>
                <a:gd name="T8" fmla="*/ 0 w 155"/>
                <a:gd name="T9" fmla="*/ 85 h 263"/>
                <a:gd name="T10" fmla="*/ 85 w 155"/>
                <a:gd name="T11" fmla="*/ 0 h 263"/>
                <a:gd name="T12" fmla="*/ 154 w 155"/>
                <a:gd name="T13" fmla="*/ 34 h 263"/>
                <a:gd name="T14" fmla="*/ 153 w 155"/>
                <a:gd name="T15" fmla="*/ 41 h 263"/>
                <a:gd name="T16" fmla="*/ 147 w 155"/>
                <a:gd name="T17" fmla="*/ 40 h 263"/>
                <a:gd name="T18" fmla="*/ 85 w 155"/>
                <a:gd name="T19" fmla="*/ 9 h 263"/>
                <a:gd name="T20" fmla="*/ 9 w 155"/>
                <a:gd name="T21" fmla="*/ 85 h 263"/>
                <a:gd name="T22" fmla="*/ 22 w 155"/>
                <a:gd name="T23" fmla="*/ 128 h 263"/>
                <a:gd name="T24" fmla="*/ 22 w 155"/>
                <a:gd name="T25" fmla="*/ 131 h 263"/>
                <a:gd name="T26" fmla="*/ 22 w 155"/>
                <a:gd name="T27" fmla="*/ 242 h 263"/>
                <a:gd name="T28" fmla="*/ 34 w 155"/>
                <a:gd name="T29" fmla="*/ 254 h 263"/>
                <a:gd name="T30" fmla="*/ 102 w 155"/>
                <a:gd name="T31" fmla="*/ 254 h 263"/>
                <a:gd name="T32" fmla="*/ 107 w 155"/>
                <a:gd name="T33" fmla="*/ 259 h 263"/>
                <a:gd name="T34" fmla="*/ 102 w 155"/>
                <a:gd name="T3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263">
                  <a:moveTo>
                    <a:pt x="102" y="263"/>
                  </a:moveTo>
                  <a:cubicBezTo>
                    <a:pt x="34" y="263"/>
                    <a:pt x="34" y="263"/>
                    <a:pt x="34" y="263"/>
                  </a:cubicBezTo>
                  <a:cubicBezTo>
                    <a:pt x="23" y="263"/>
                    <a:pt x="13" y="254"/>
                    <a:pt x="13" y="24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4" y="118"/>
                    <a:pt x="0" y="102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12" y="0"/>
                    <a:pt x="138" y="13"/>
                    <a:pt x="154" y="34"/>
                  </a:cubicBezTo>
                  <a:cubicBezTo>
                    <a:pt x="155" y="36"/>
                    <a:pt x="155" y="39"/>
                    <a:pt x="153" y="41"/>
                  </a:cubicBezTo>
                  <a:cubicBezTo>
                    <a:pt x="151" y="42"/>
                    <a:pt x="148" y="42"/>
                    <a:pt x="147" y="40"/>
                  </a:cubicBezTo>
                  <a:cubicBezTo>
                    <a:pt x="132" y="20"/>
                    <a:pt x="110" y="9"/>
                    <a:pt x="85" y="9"/>
                  </a:cubicBezTo>
                  <a:cubicBezTo>
                    <a:pt x="43" y="9"/>
                    <a:pt x="9" y="43"/>
                    <a:pt x="9" y="85"/>
                  </a:cubicBezTo>
                  <a:cubicBezTo>
                    <a:pt x="9" y="101"/>
                    <a:pt x="13" y="115"/>
                    <a:pt x="22" y="128"/>
                  </a:cubicBezTo>
                  <a:cubicBezTo>
                    <a:pt x="22" y="129"/>
                    <a:pt x="22" y="130"/>
                    <a:pt x="22" y="131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9"/>
                    <a:pt x="28" y="254"/>
                    <a:pt x="34" y="254"/>
                  </a:cubicBezTo>
                  <a:cubicBezTo>
                    <a:pt x="102" y="254"/>
                    <a:pt x="102" y="254"/>
                    <a:pt x="102" y="254"/>
                  </a:cubicBezTo>
                  <a:cubicBezTo>
                    <a:pt x="105" y="254"/>
                    <a:pt x="107" y="256"/>
                    <a:pt x="107" y="259"/>
                  </a:cubicBezTo>
                  <a:cubicBezTo>
                    <a:pt x="107" y="261"/>
                    <a:pt x="105" y="263"/>
                    <a:pt x="102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24"/>
            <p:cNvSpPr/>
            <p:nvPr/>
          </p:nvSpPr>
          <p:spPr bwMode="auto">
            <a:xfrm>
              <a:off x="4624388" y="6894513"/>
              <a:ext cx="182563" cy="73025"/>
            </a:xfrm>
            <a:custGeom>
              <a:avLst/>
              <a:gdLst>
                <a:gd name="T0" fmla="*/ 48 w 65"/>
                <a:gd name="T1" fmla="*/ 26 h 26"/>
                <a:gd name="T2" fmla="*/ 1 w 65"/>
                <a:gd name="T3" fmla="*/ 9 h 26"/>
                <a:gd name="T4" fmla="*/ 1 w 65"/>
                <a:gd name="T5" fmla="*/ 2 h 26"/>
                <a:gd name="T6" fmla="*/ 8 w 65"/>
                <a:gd name="T7" fmla="*/ 2 h 26"/>
                <a:gd name="T8" fmla="*/ 48 w 65"/>
                <a:gd name="T9" fmla="*/ 16 h 26"/>
                <a:gd name="T10" fmla="*/ 60 w 65"/>
                <a:gd name="T11" fmla="*/ 15 h 26"/>
                <a:gd name="T12" fmla="*/ 65 w 65"/>
                <a:gd name="T13" fmla="*/ 19 h 26"/>
                <a:gd name="T14" fmla="*/ 61 w 65"/>
                <a:gd name="T15" fmla="*/ 25 h 26"/>
                <a:gd name="T16" fmla="*/ 48 w 65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26">
                  <a:moveTo>
                    <a:pt x="48" y="26"/>
                  </a:moveTo>
                  <a:cubicBezTo>
                    <a:pt x="29" y="26"/>
                    <a:pt x="12" y="19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7" y="11"/>
                    <a:pt x="32" y="16"/>
                    <a:pt x="48" y="16"/>
                  </a:cubicBezTo>
                  <a:cubicBezTo>
                    <a:pt x="52" y="16"/>
                    <a:pt x="56" y="16"/>
                    <a:pt x="60" y="15"/>
                  </a:cubicBezTo>
                  <a:cubicBezTo>
                    <a:pt x="62" y="15"/>
                    <a:pt x="65" y="17"/>
                    <a:pt x="65" y="19"/>
                  </a:cubicBezTo>
                  <a:cubicBezTo>
                    <a:pt x="65" y="22"/>
                    <a:pt x="64" y="24"/>
                    <a:pt x="61" y="25"/>
                  </a:cubicBezTo>
                  <a:cubicBezTo>
                    <a:pt x="57" y="25"/>
                    <a:pt x="53" y="26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25"/>
            <p:cNvSpPr/>
            <p:nvPr/>
          </p:nvSpPr>
          <p:spPr bwMode="auto">
            <a:xfrm>
              <a:off x="4873625" y="6443663"/>
              <a:ext cx="25400" cy="133350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4 h 48"/>
                <a:gd name="T4" fmla="*/ 0 w 9"/>
                <a:gd name="T5" fmla="*/ 5 h 48"/>
                <a:gd name="T6" fmla="*/ 5 w 9"/>
                <a:gd name="T7" fmla="*/ 0 h 48"/>
                <a:gd name="T8" fmla="*/ 9 w 9"/>
                <a:gd name="T9" fmla="*/ 5 h 48"/>
                <a:gd name="T10" fmla="*/ 9 w 9"/>
                <a:gd name="T11" fmla="*/ 44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26"/>
            <p:cNvSpPr/>
            <p:nvPr/>
          </p:nvSpPr>
          <p:spPr bwMode="auto">
            <a:xfrm>
              <a:off x="4610100" y="6667500"/>
              <a:ext cx="220663" cy="131763"/>
            </a:xfrm>
            <a:custGeom>
              <a:avLst/>
              <a:gdLst>
                <a:gd name="T0" fmla="*/ 55 w 79"/>
                <a:gd name="T1" fmla="*/ 47 h 47"/>
                <a:gd name="T2" fmla="*/ 8 w 79"/>
                <a:gd name="T3" fmla="*/ 47 h 47"/>
                <a:gd name="T4" fmla="*/ 0 w 79"/>
                <a:gd name="T5" fmla="*/ 39 h 47"/>
                <a:gd name="T6" fmla="*/ 0 w 79"/>
                <a:gd name="T7" fmla="*/ 8 h 47"/>
                <a:gd name="T8" fmla="*/ 8 w 79"/>
                <a:gd name="T9" fmla="*/ 0 h 47"/>
                <a:gd name="T10" fmla="*/ 75 w 79"/>
                <a:gd name="T11" fmla="*/ 0 h 47"/>
                <a:gd name="T12" fmla="*/ 79 w 79"/>
                <a:gd name="T13" fmla="*/ 4 h 47"/>
                <a:gd name="T14" fmla="*/ 75 w 79"/>
                <a:gd name="T15" fmla="*/ 9 h 47"/>
                <a:gd name="T16" fmla="*/ 9 w 79"/>
                <a:gd name="T17" fmla="*/ 9 h 47"/>
                <a:gd name="T18" fmla="*/ 9 w 79"/>
                <a:gd name="T19" fmla="*/ 38 h 47"/>
                <a:gd name="T20" fmla="*/ 55 w 79"/>
                <a:gd name="T21" fmla="*/ 38 h 47"/>
                <a:gd name="T22" fmla="*/ 60 w 79"/>
                <a:gd name="T23" fmla="*/ 42 h 47"/>
                <a:gd name="T24" fmla="*/ 55 w 79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47">
                  <a:moveTo>
                    <a:pt x="55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3" y="47"/>
                    <a:pt x="0" y="43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9" y="2"/>
                    <a:pt x="79" y="4"/>
                  </a:cubicBezTo>
                  <a:cubicBezTo>
                    <a:pt x="79" y="7"/>
                    <a:pt x="77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7" y="38"/>
                    <a:pt x="60" y="40"/>
                    <a:pt x="60" y="42"/>
                  </a:cubicBezTo>
                  <a:cubicBezTo>
                    <a:pt x="60" y="45"/>
                    <a:pt x="57" y="47"/>
                    <a:pt x="5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Oval 327"/>
            <p:cNvSpPr>
              <a:spLocks noChangeArrowheads="1"/>
            </p:cNvSpPr>
            <p:nvPr/>
          </p:nvSpPr>
          <p:spPr bwMode="auto">
            <a:xfrm>
              <a:off x="47418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Oval 328"/>
            <p:cNvSpPr>
              <a:spLocks noChangeArrowheads="1"/>
            </p:cNvSpPr>
            <p:nvPr/>
          </p:nvSpPr>
          <p:spPr bwMode="auto">
            <a:xfrm>
              <a:off x="4741863" y="71358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Oval 329"/>
            <p:cNvSpPr>
              <a:spLocks noChangeArrowheads="1"/>
            </p:cNvSpPr>
            <p:nvPr/>
          </p:nvSpPr>
          <p:spPr bwMode="auto">
            <a:xfrm>
              <a:off x="4741863" y="70342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Oval 330"/>
            <p:cNvSpPr>
              <a:spLocks noChangeArrowheads="1"/>
            </p:cNvSpPr>
            <p:nvPr/>
          </p:nvSpPr>
          <p:spPr bwMode="auto">
            <a:xfrm>
              <a:off x="46910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1"/>
            <p:cNvSpPr/>
            <p:nvPr/>
          </p:nvSpPr>
          <p:spPr bwMode="auto">
            <a:xfrm>
              <a:off x="4775200" y="7118350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2"/>
            <p:cNvSpPr/>
            <p:nvPr/>
          </p:nvSpPr>
          <p:spPr bwMode="auto">
            <a:xfrm>
              <a:off x="4705350" y="7048500"/>
              <a:ext cx="25400" cy="25400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8 h 9"/>
                <a:gd name="T4" fmla="*/ 8 w 9"/>
                <a:gd name="T5" fmla="*/ 8 h 9"/>
                <a:gd name="T6" fmla="*/ 8 w 9"/>
                <a:gd name="T7" fmla="*/ 1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9"/>
                    <a:pt x="6" y="9"/>
                    <a:pt x="8" y="8"/>
                  </a:cubicBezTo>
                  <a:cubicBezTo>
                    <a:pt x="9" y="6"/>
                    <a:pt x="9" y="3"/>
                    <a:pt x="8" y="1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33"/>
            <p:cNvSpPr/>
            <p:nvPr/>
          </p:nvSpPr>
          <p:spPr bwMode="auto">
            <a:xfrm>
              <a:off x="4775200" y="7048500"/>
              <a:ext cx="28575" cy="25400"/>
            </a:xfrm>
            <a:custGeom>
              <a:avLst/>
              <a:gdLst>
                <a:gd name="T0" fmla="*/ 8 w 10"/>
                <a:gd name="T1" fmla="*/ 8 h 9"/>
                <a:gd name="T2" fmla="*/ 8 w 10"/>
                <a:gd name="T3" fmla="*/ 1 h 9"/>
                <a:gd name="T4" fmla="*/ 2 w 10"/>
                <a:gd name="T5" fmla="*/ 1 h 9"/>
                <a:gd name="T6" fmla="*/ 2 w 10"/>
                <a:gd name="T7" fmla="*/ 8 h 9"/>
                <a:gd name="T8" fmla="*/ 8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8" y="8"/>
                  </a:move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4" y="9"/>
                    <a:pt x="6" y="9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34"/>
            <p:cNvSpPr/>
            <p:nvPr/>
          </p:nvSpPr>
          <p:spPr bwMode="auto">
            <a:xfrm>
              <a:off x="4705350" y="7118350"/>
              <a:ext cx="25400" cy="28575"/>
            </a:xfrm>
            <a:custGeom>
              <a:avLst/>
              <a:gdLst>
                <a:gd name="T0" fmla="*/ 1 w 9"/>
                <a:gd name="T1" fmla="*/ 2 h 10"/>
                <a:gd name="T2" fmla="*/ 1 w 9"/>
                <a:gd name="T3" fmla="*/ 8 h 10"/>
                <a:gd name="T4" fmla="*/ 8 w 9"/>
                <a:gd name="T5" fmla="*/ 8 h 10"/>
                <a:gd name="T6" fmla="*/ 8 w 9"/>
                <a:gd name="T7" fmla="*/ 2 h 10"/>
                <a:gd name="T8" fmla="*/ 1 w 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9" y="6"/>
                    <a:pt x="9" y="4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35"/>
            <p:cNvSpPr/>
            <p:nvPr/>
          </p:nvSpPr>
          <p:spPr bwMode="auto">
            <a:xfrm>
              <a:off x="4775200" y="7172325"/>
              <a:ext cx="25400" cy="22225"/>
            </a:xfrm>
            <a:custGeom>
              <a:avLst/>
              <a:gdLst>
                <a:gd name="T0" fmla="*/ 5 w 9"/>
                <a:gd name="T1" fmla="*/ 0 h 8"/>
                <a:gd name="T2" fmla="*/ 3 w 9"/>
                <a:gd name="T3" fmla="*/ 0 h 8"/>
                <a:gd name="T4" fmla="*/ 1 w 9"/>
                <a:gd name="T5" fmla="*/ 5 h 8"/>
                <a:gd name="T6" fmla="*/ 3 w 9"/>
                <a:gd name="T7" fmla="*/ 7 h 8"/>
                <a:gd name="T8" fmla="*/ 6 w 9"/>
                <a:gd name="T9" fmla="*/ 7 h 8"/>
                <a:gd name="T10" fmla="*/ 8 w 9"/>
                <a:gd name="T11" fmla="*/ 5 h 8"/>
                <a:gd name="T12" fmla="*/ 8 w 9"/>
                <a:gd name="T13" fmla="*/ 2 h 8"/>
                <a:gd name="T14" fmla="*/ 5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9" y="3"/>
                    <a:pt x="8" y="2"/>
                  </a:cubicBezTo>
                  <a:cubicBezTo>
                    <a:pt x="8" y="1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36"/>
            <p:cNvSpPr/>
            <p:nvPr/>
          </p:nvSpPr>
          <p:spPr bwMode="auto">
            <a:xfrm>
              <a:off x="4778375" y="7000875"/>
              <a:ext cx="22225" cy="22225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8 h 8"/>
                <a:gd name="T4" fmla="*/ 8 w 8"/>
                <a:gd name="T5" fmla="*/ 6 h 8"/>
                <a:gd name="T6" fmla="*/ 8 w 8"/>
                <a:gd name="T7" fmla="*/ 3 h 8"/>
                <a:gd name="T8" fmla="*/ 6 w 8"/>
                <a:gd name="T9" fmla="*/ 1 h 8"/>
                <a:gd name="T10" fmla="*/ 4 w 8"/>
                <a:gd name="T11" fmla="*/ 0 h 8"/>
                <a:gd name="T12" fmla="*/ 2 w 8"/>
                <a:gd name="T13" fmla="*/ 1 h 8"/>
                <a:gd name="T14" fmla="*/ 0 w 8"/>
                <a:gd name="T15" fmla="*/ 3 h 8"/>
                <a:gd name="T16" fmla="*/ 0 w 8"/>
                <a:gd name="T17" fmla="*/ 5 h 8"/>
                <a:gd name="T18" fmla="*/ 3 w 8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37"/>
            <p:cNvSpPr/>
            <p:nvPr/>
          </p:nvSpPr>
          <p:spPr bwMode="auto">
            <a:xfrm>
              <a:off x="4657725" y="7048500"/>
              <a:ext cx="22225" cy="25400"/>
            </a:xfrm>
            <a:custGeom>
              <a:avLst/>
              <a:gdLst>
                <a:gd name="T0" fmla="*/ 3 w 8"/>
                <a:gd name="T1" fmla="*/ 8 h 9"/>
                <a:gd name="T2" fmla="*/ 5 w 8"/>
                <a:gd name="T3" fmla="*/ 8 h 9"/>
                <a:gd name="T4" fmla="*/ 8 w 8"/>
                <a:gd name="T5" fmla="*/ 6 h 9"/>
                <a:gd name="T6" fmla="*/ 8 w 8"/>
                <a:gd name="T7" fmla="*/ 3 h 9"/>
                <a:gd name="T8" fmla="*/ 6 w 8"/>
                <a:gd name="T9" fmla="*/ 1 h 9"/>
                <a:gd name="T10" fmla="*/ 6 w 8"/>
                <a:gd name="T11" fmla="*/ 1 h 9"/>
                <a:gd name="T12" fmla="*/ 4 w 8"/>
                <a:gd name="T13" fmla="*/ 0 h 9"/>
                <a:gd name="T14" fmla="*/ 3 w 8"/>
                <a:gd name="T15" fmla="*/ 1 h 9"/>
                <a:gd name="T16" fmla="*/ 1 w 8"/>
                <a:gd name="T17" fmla="*/ 3 h 9"/>
                <a:gd name="T18" fmla="*/ 1 w 8"/>
                <a:gd name="T19" fmla="*/ 6 h 9"/>
                <a:gd name="T20" fmla="*/ 3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3" y="8"/>
                  </a:move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38"/>
            <p:cNvSpPr/>
            <p:nvPr/>
          </p:nvSpPr>
          <p:spPr bwMode="auto">
            <a:xfrm>
              <a:off x="4657725" y="7118350"/>
              <a:ext cx="22225" cy="25400"/>
            </a:xfrm>
            <a:custGeom>
              <a:avLst/>
              <a:gdLst>
                <a:gd name="T0" fmla="*/ 7 w 8"/>
                <a:gd name="T1" fmla="*/ 3 h 9"/>
                <a:gd name="T2" fmla="*/ 4 w 8"/>
                <a:gd name="T3" fmla="*/ 0 h 9"/>
                <a:gd name="T4" fmla="*/ 2 w 8"/>
                <a:gd name="T5" fmla="*/ 1 h 9"/>
                <a:gd name="T6" fmla="*/ 0 w 8"/>
                <a:gd name="T7" fmla="*/ 3 h 9"/>
                <a:gd name="T8" fmla="*/ 0 w 8"/>
                <a:gd name="T9" fmla="*/ 6 h 9"/>
                <a:gd name="T10" fmla="*/ 2 w 8"/>
                <a:gd name="T11" fmla="*/ 8 h 9"/>
                <a:gd name="T12" fmla="*/ 5 w 8"/>
                <a:gd name="T13" fmla="*/ 8 h 9"/>
                <a:gd name="T14" fmla="*/ 7 w 8"/>
                <a:gd name="T15" fmla="*/ 6 h 9"/>
                <a:gd name="T16" fmla="*/ 7 w 8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3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8" y="5"/>
                    <a:pt x="8" y="4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39"/>
            <p:cNvSpPr/>
            <p:nvPr/>
          </p:nvSpPr>
          <p:spPr bwMode="auto">
            <a:xfrm>
              <a:off x="4705350" y="7169150"/>
              <a:ext cx="22225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1 w 8"/>
                <a:gd name="T5" fmla="*/ 3 h 8"/>
                <a:gd name="T6" fmla="*/ 3 w 8"/>
                <a:gd name="T7" fmla="*/ 8 h 8"/>
                <a:gd name="T8" fmla="*/ 6 w 8"/>
                <a:gd name="T9" fmla="*/ 8 h 8"/>
                <a:gd name="T10" fmla="*/ 8 w 8"/>
                <a:gd name="T11" fmla="*/ 6 h 8"/>
                <a:gd name="T12" fmla="*/ 8 w 8"/>
                <a:gd name="T13" fmla="*/ 3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0"/>
            <p:cNvSpPr/>
            <p:nvPr/>
          </p:nvSpPr>
          <p:spPr bwMode="auto">
            <a:xfrm>
              <a:off x="4705350" y="7000875"/>
              <a:ext cx="25400" cy="22225"/>
            </a:xfrm>
            <a:custGeom>
              <a:avLst/>
              <a:gdLst>
                <a:gd name="T0" fmla="*/ 7 w 9"/>
                <a:gd name="T1" fmla="*/ 0 h 8"/>
                <a:gd name="T2" fmla="*/ 5 w 9"/>
                <a:gd name="T3" fmla="*/ 0 h 8"/>
                <a:gd name="T4" fmla="*/ 4 w 9"/>
                <a:gd name="T5" fmla="*/ 0 h 8"/>
                <a:gd name="T6" fmla="*/ 1 w 9"/>
                <a:gd name="T7" fmla="*/ 5 h 8"/>
                <a:gd name="T8" fmla="*/ 3 w 9"/>
                <a:gd name="T9" fmla="*/ 7 h 8"/>
                <a:gd name="T10" fmla="*/ 6 w 9"/>
                <a:gd name="T11" fmla="*/ 7 h 8"/>
                <a:gd name="T12" fmla="*/ 9 w 9"/>
                <a:gd name="T13" fmla="*/ 5 h 8"/>
                <a:gd name="T14" fmla="*/ 9 w 9"/>
                <a:gd name="T15" fmla="*/ 2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9" y="5"/>
                  </a:cubicBezTo>
                  <a:cubicBezTo>
                    <a:pt x="9" y="4"/>
                    <a:pt x="9" y="3"/>
                    <a:pt x="9" y="2"/>
                  </a:cubicBezTo>
                  <a:cubicBezTo>
                    <a:pt x="8" y="1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1"/>
            <p:cNvSpPr/>
            <p:nvPr/>
          </p:nvSpPr>
          <p:spPr bwMode="auto">
            <a:xfrm>
              <a:off x="4676775" y="7150100"/>
              <a:ext cx="22225" cy="25400"/>
            </a:xfrm>
            <a:custGeom>
              <a:avLst/>
              <a:gdLst>
                <a:gd name="T0" fmla="*/ 3 w 8"/>
                <a:gd name="T1" fmla="*/ 1 h 9"/>
                <a:gd name="T2" fmla="*/ 1 w 8"/>
                <a:gd name="T3" fmla="*/ 2 h 9"/>
                <a:gd name="T4" fmla="*/ 0 w 8"/>
                <a:gd name="T5" fmla="*/ 5 h 9"/>
                <a:gd name="T6" fmla="*/ 2 w 8"/>
                <a:gd name="T7" fmla="*/ 7 h 9"/>
                <a:gd name="T8" fmla="*/ 5 w 8"/>
                <a:gd name="T9" fmla="*/ 9 h 9"/>
                <a:gd name="T10" fmla="*/ 7 w 8"/>
                <a:gd name="T11" fmla="*/ 8 h 9"/>
                <a:gd name="T12" fmla="*/ 8 w 8"/>
                <a:gd name="T13" fmla="*/ 5 h 9"/>
                <a:gd name="T14" fmla="*/ 7 w 8"/>
                <a:gd name="T15" fmla="*/ 2 h 9"/>
                <a:gd name="T16" fmla="*/ 3 w 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3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6" y="1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2"/>
            <p:cNvSpPr/>
            <p:nvPr/>
          </p:nvSpPr>
          <p:spPr bwMode="auto">
            <a:xfrm>
              <a:off x="4675188" y="7021513"/>
              <a:ext cx="23813" cy="22225"/>
            </a:xfrm>
            <a:custGeom>
              <a:avLst/>
              <a:gdLst>
                <a:gd name="T0" fmla="*/ 5 w 9"/>
                <a:gd name="T1" fmla="*/ 8 h 8"/>
                <a:gd name="T2" fmla="*/ 7 w 9"/>
                <a:gd name="T3" fmla="*/ 7 h 8"/>
                <a:gd name="T4" fmla="*/ 9 w 9"/>
                <a:gd name="T5" fmla="*/ 4 h 8"/>
                <a:gd name="T6" fmla="*/ 8 w 9"/>
                <a:gd name="T7" fmla="*/ 2 h 8"/>
                <a:gd name="T8" fmla="*/ 5 w 9"/>
                <a:gd name="T9" fmla="*/ 1 h 8"/>
                <a:gd name="T10" fmla="*/ 3 w 9"/>
                <a:gd name="T11" fmla="*/ 1 h 8"/>
                <a:gd name="T12" fmla="*/ 2 w 9"/>
                <a:gd name="T13" fmla="*/ 2 h 8"/>
                <a:gd name="T14" fmla="*/ 2 w 9"/>
                <a:gd name="T15" fmla="*/ 7 h 8"/>
                <a:gd name="T16" fmla="*/ 5 w 9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43"/>
            <p:cNvSpPr/>
            <p:nvPr/>
          </p:nvSpPr>
          <p:spPr bwMode="auto">
            <a:xfrm>
              <a:off x="4741863" y="6996113"/>
              <a:ext cx="25400" cy="19050"/>
            </a:xfrm>
            <a:custGeom>
              <a:avLst/>
              <a:gdLst>
                <a:gd name="T0" fmla="*/ 4 w 9"/>
                <a:gd name="T1" fmla="*/ 7 h 7"/>
                <a:gd name="T2" fmla="*/ 7 w 9"/>
                <a:gd name="T3" fmla="*/ 6 h 7"/>
                <a:gd name="T4" fmla="*/ 9 w 9"/>
                <a:gd name="T5" fmla="*/ 4 h 7"/>
                <a:gd name="T6" fmla="*/ 8 w 9"/>
                <a:gd name="T7" fmla="*/ 1 h 7"/>
                <a:gd name="T8" fmla="*/ 5 w 9"/>
                <a:gd name="T9" fmla="*/ 0 h 7"/>
                <a:gd name="T10" fmla="*/ 1 w 9"/>
                <a:gd name="T11" fmla="*/ 2 h 7"/>
                <a:gd name="T12" fmla="*/ 0 w 9"/>
                <a:gd name="T13" fmla="*/ 3 h 7"/>
                <a:gd name="T14" fmla="*/ 2 w 9"/>
                <a:gd name="T15" fmla="*/ 6 h 7"/>
                <a:gd name="T16" fmla="*/ 4 w 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6" y="7"/>
                    <a:pt x="7" y="7"/>
                    <a:pt x="7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8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44"/>
            <p:cNvSpPr/>
            <p:nvPr/>
          </p:nvSpPr>
          <p:spPr bwMode="auto">
            <a:xfrm>
              <a:off x="4741863" y="7178675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5" y="8"/>
                    <a:pt x="6" y="7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45"/>
            <p:cNvSpPr/>
            <p:nvPr/>
          </p:nvSpPr>
          <p:spPr bwMode="auto">
            <a:xfrm>
              <a:off x="4651375" y="7085013"/>
              <a:ext cx="20638" cy="22225"/>
            </a:xfrm>
            <a:custGeom>
              <a:avLst/>
              <a:gdLst>
                <a:gd name="T0" fmla="*/ 6 w 7"/>
                <a:gd name="T1" fmla="*/ 7 h 8"/>
                <a:gd name="T2" fmla="*/ 7 w 7"/>
                <a:gd name="T3" fmla="*/ 4 h 8"/>
                <a:gd name="T4" fmla="*/ 6 w 7"/>
                <a:gd name="T5" fmla="*/ 1 h 8"/>
                <a:gd name="T6" fmla="*/ 4 w 7"/>
                <a:gd name="T7" fmla="*/ 0 h 8"/>
                <a:gd name="T8" fmla="*/ 1 w 7"/>
                <a:gd name="T9" fmla="*/ 1 h 8"/>
                <a:gd name="T10" fmla="*/ 0 w 7"/>
                <a:gd name="T11" fmla="*/ 2 h 8"/>
                <a:gd name="T12" fmla="*/ 0 w 7"/>
                <a:gd name="T13" fmla="*/ 4 h 8"/>
                <a:gd name="T14" fmla="*/ 3 w 7"/>
                <a:gd name="T15" fmla="*/ 8 h 8"/>
                <a:gd name="T16" fmla="*/ 6 w 7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4" y="8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8" name="Freeform 346"/>
          <p:cNvSpPr>
            <a:spLocks noEditPoints="1"/>
          </p:cNvSpPr>
          <p:nvPr/>
        </p:nvSpPr>
        <p:spPr bwMode="auto">
          <a:xfrm>
            <a:off x="409006" y="2283073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9" name="组合 468"/>
          <p:cNvGrpSpPr/>
          <p:nvPr/>
        </p:nvGrpSpPr>
        <p:grpSpPr>
          <a:xfrm>
            <a:off x="1709930" y="2407174"/>
            <a:ext cx="591621" cy="590552"/>
            <a:chOff x="6161088" y="6467475"/>
            <a:chExt cx="877888" cy="876301"/>
          </a:xfrm>
          <a:solidFill>
            <a:srgbClr val="FC621E"/>
          </a:solidFill>
        </p:grpSpPr>
        <p:sp>
          <p:nvSpPr>
            <p:cNvPr id="470" name="Freeform 347"/>
            <p:cNvSpPr>
              <a:spLocks noEditPoints="1"/>
            </p:cNvSpPr>
            <p:nvPr/>
          </p:nvSpPr>
          <p:spPr bwMode="auto">
            <a:xfrm>
              <a:off x="6161088" y="6575425"/>
              <a:ext cx="406400" cy="142875"/>
            </a:xfrm>
            <a:custGeom>
              <a:avLst/>
              <a:gdLst>
                <a:gd name="T0" fmla="*/ 17 w 145"/>
                <a:gd name="T1" fmla="*/ 51 h 51"/>
                <a:gd name="T2" fmla="*/ 1 w 145"/>
                <a:gd name="T3" fmla="*/ 37 h 51"/>
                <a:gd name="T4" fmla="*/ 15 w 145"/>
                <a:gd name="T5" fmla="*/ 18 h 51"/>
                <a:gd name="T6" fmla="*/ 126 w 145"/>
                <a:gd name="T7" fmla="*/ 2 h 51"/>
                <a:gd name="T8" fmla="*/ 144 w 145"/>
                <a:gd name="T9" fmla="*/ 15 h 51"/>
                <a:gd name="T10" fmla="*/ 141 w 145"/>
                <a:gd name="T11" fmla="*/ 27 h 51"/>
                <a:gd name="T12" fmla="*/ 130 w 145"/>
                <a:gd name="T13" fmla="*/ 34 h 51"/>
                <a:gd name="T14" fmla="*/ 20 w 145"/>
                <a:gd name="T15" fmla="*/ 50 h 51"/>
                <a:gd name="T16" fmla="*/ 17 w 145"/>
                <a:gd name="T17" fmla="*/ 51 h 51"/>
                <a:gd name="T18" fmla="*/ 128 w 145"/>
                <a:gd name="T19" fmla="*/ 11 h 51"/>
                <a:gd name="T20" fmla="*/ 127 w 145"/>
                <a:gd name="T21" fmla="*/ 11 h 51"/>
                <a:gd name="T22" fmla="*/ 16 w 145"/>
                <a:gd name="T23" fmla="*/ 28 h 51"/>
                <a:gd name="T24" fmla="*/ 11 w 145"/>
                <a:gd name="T25" fmla="*/ 35 h 51"/>
                <a:gd name="T26" fmla="*/ 19 w 145"/>
                <a:gd name="T27" fmla="*/ 41 h 51"/>
                <a:gd name="T28" fmla="*/ 129 w 145"/>
                <a:gd name="T29" fmla="*/ 25 h 51"/>
                <a:gd name="T30" fmla="*/ 129 w 145"/>
                <a:gd name="T31" fmla="*/ 25 h 51"/>
                <a:gd name="T32" fmla="*/ 135 w 145"/>
                <a:gd name="T33" fmla="*/ 17 h 51"/>
                <a:gd name="T34" fmla="*/ 128 w 145"/>
                <a:gd name="T35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51">
                  <a:moveTo>
                    <a:pt x="17" y="51"/>
                  </a:moveTo>
                  <a:cubicBezTo>
                    <a:pt x="10" y="51"/>
                    <a:pt x="3" y="45"/>
                    <a:pt x="1" y="37"/>
                  </a:cubicBezTo>
                  <a:cubicBezTo>
                    <a:pt x="0" y="28"/>
                    <a:pt x="6" y="20"/>
                    <a:pt x="15" y="18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34" y="0"/>
                    <a:pt x="143" y="6"/>
                    <a:pt x="144" y="15"/>
                  </a:cubicBezTo>
                  <a:cubicBezTo>
                    <a:pt x="145" y="20"/>
                    <a:pt x="144" y="24"/>
                    <a:pt x="141" y="27"/>
                  </a:cubicBezTo>
                  <a:cubicBezTo>
                    <a:pt x="138" y="31"/>
                    <a:pt x="135" y="33"/>
                    <a:pt x="130" y="34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9" y="51"/>
                    <a:pt x="18" y="51"/>
                    <a:pt x="17" y="51"/>
                  </a:cubicBezTo>
                  <a:close/>
                  <a:moveTo>
                    <a:pt x="128" y="11"/>
                  </a:moveTo>
                  <a:cubicBezTo>
                    <a:pt x="128" y="11"/>
                    <a:pt x="127" y="11"/>
                    <a:pt x="127" y="1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3" y="28"/>
                    <a:pt x="10" y="32"/>
                    <a:pt x="11" y="35"/>
                  </a:cubicBezTo>
                  <a:cubicBezTo>
                    <a:pt x="11" y="39"/>
                    <a:pt x="15" y="42"/>
                    <a:pt x="19" y="41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3" y="24"/>
                    <a:pt x="135" y="20"/>
                    <a:pt x="135" y="17"/>
                  </a:cubicBezTo>
                  <a:cubicBezTo>
                    <a:pt x="134" y="13"/>
                    <a:pt x="131" y="11"/>
                    <a:pt x="1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48"/>
            <p:cNvSpPr>
              <a:spLocks noEditPoints="1"/>
            </p:cNvSpPr>
            <p:nvPr/>
          </p:nvSpPr>
          <p:spPr bwMode="auto">
            <a:xfrm>
              <a:off x="6197600" y="6467475"/>
              <a:ext cx="328613" cy="182563"/>
            </a:xfrm>
            <a:custGeom>
              <a:avLst/>
              <a:gdLst>
                <a:gd name="T0" fmla="*/ 4 w 117"/>
                <a:gd name="T1" fmla="*/ 65 h 65"/>
                <a:gd name="T2" fmla="*/ 1 w 117"/>
                <a:gd name="T3" fmla="*/ 64 h 65"/>
                <a:gd name="T4" fmla="*/ 0 w 117"/>
                <a:gd name="T5" fmla="*/ 61 h 65"/>
                <a:gd name="T6" fmla="*/ 51 w 117"/>
                <a:gd name="T7" fmla="*/ 4 h 65"/>
                <a:gd name="T8" fmla="*/ 116 w 117"/>
                <a:gd name="T9" fmla="*/ 43 h 65"/>
                <a:gd name="T10" fmla="*/ 116 w 117"/>
                <a:gd name="T11" fmla="*/ 47 h 65"/>
                <a:gd name="T12" fmla="*/ 112 w 117"/>
                <a:gd name="T13" fmla="*/ 49 h 65"/>
                <a:gd name="T14" fmla="*/ 5 w 117"/>
                <a:gd name="T15" fmla="*/ 65 h 65"/>
                <a:gd name="T16" fmla="*/ 4 w 117"/>
                <a:gd name="T17" fmla="*/ 65 h 65"/>
                <a:gd name="T18" fmla="*/ 60 w 117"/>
                <a:gd name="T19" fmla="*/ 12 h 65"/>
                <a:gd name="T20" fmla="*/ 52 w 117"/>
                <a:gd name="T21" fmla="*/ 13 h 65"/>
                <a:gd name="T22" fmla="*/ 9 w 117"/>
                <a:gd name="T23" fmla="*/ 55 h 65"/>
                <a:gd name="T24" fmla="*/ 105 w 117"/>
                <a:gd name="T25" fmla="*/ 41 h 65"/>
                <a:gd name="T26" fmla="*/ 60 w 117"/>
                <a:gd name="T2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65">
                  <a:moveTo>
                    <a:pt x="4" y="65"/>
                  </a:moveTo>
                  <a:cubicBezTo>
                    <a:pt x="3" y="65"/>
                    <a:pt x="2" y="65"/>
                    <a:pt x="1" y="64"/>
                  </a:cubicBezTo>
                  <a:cubicBezTo>
                    <a:pt x="0" y="63"/>
                    <a:pt x="0" y="62"/>
                    <a:pt x="0" y="61"/>
                  </a:cubicBezTo>
                  <a:cubicBezTo>
                    <a:pt x="1" y="32"/>
                    <a:pt x="22" y="8"/>
                    <a:pt x="51" y="4"/>
                  </a:cubicBezTo>
                  <a:cubicBezTo>
                    <a:pt x="79" y="0"/>
                    <a:pt x="106" y="16"/>
                    <a:pt x="116" y="43"/>
                  </a:cubicBezTo>
                  <a:cubicBezTo>
                    <a:pt x="117" y="44"/>
                    <a:pt x="116" y="46"/>
                    <a:pt x="116" y="47"/>
                  </a:cubicBezTo>
                  <a:cubicBezTo>
                    <a:pt x="115" y="48"/>
                    <a:pt x="114" y="49"/>
                    <a:pt x="112" y="49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4" y="65"/>
                    <a:pt x="4" y="65"/>
                  </a:cubicBezTo>
                  <a:close/>
                  <a:moveTo>
                    <a:pt x="60" y="12"/>
                  </a:moveTo>
                  <a:cubicBezTo>
                    <a:pt x="57" y="12"/>
                    <a:pt x="55" y="13"/>
                    <a:pt x="52" y="13"/>
                  </a:cubicBezTo>
                  <a:cubicBezTo>
                    <a:pt x="30" y="16"/>
                    <a:pt x="13" y="34"/>
                    <a:pt x="9" y="55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97" y="23"/>
                    <a:pt x="79" y="12"/>
                    <a:pt x="6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49"/>
            <p:cNvSpPr>
              <a:spLocks noEditPoints="1"/>
            </p:cNvSpPr>
            <p:nvPr/>
          </p:nvSpPr>
          <p:spPr bwMode="auto">
            <a:xfrm>
              <a:off x="6205538" y="6645275"/>
              <a:ext cx="328613" cy="168275"/>
            </a:xfrm>
            <a:custGeom>
              <a:avLst/>
              <a:gdLst>
                <a:gd name="T0" fmla="*/ 56 w 117"/>
                <a:gd name="T1" fmla="*/ 60 h 60"/>
                <a:gd name="T2" fmla="*/ 1 w 117"/>
                <a:gd name="T3" fmla="*/ 22 h 60"/>
                <a:gd name="T4" fmla="*/ 1 w 117"/>
                <a:gd name="T5" fmla="*/ 18 h 60"/>
                <a:gd name="T6" fmla="*/ 4 w 117"/>
                <a:gd name="T7" fmla="*/ 16 h 60"/>
                <a:gd name="T8" fmla="*/ 111 w 117"/>
                <a:gd name="T9" fmla="*/ 0 h 60"/>
                <a:gd name="T10" fmla="*/ 115 w 117"/>
                <a:gd name="T11" fmla="*/ 1 h 60"/>
                <a:gd name="T12" fmla="*/ 116 w 117"/>
                <a:gd name="T13" fmla="*/ 5 h 60"/>
                <a:gd name="T14" fmla="*/ 66 w 117"/>
                <a:gd name="T15" fmla="*/ 60 h 60"/>
                <a:gd name="T16" fmla="*/ 56 w 117"/>
                <a:gd name="T17" fmla="*/ 60 h 60"/>
                <a:gd name="T18" fmla="*/ 12 w 117"/>
                <a:gd name="T19" fmla="*/ 24 h 60"/>
                <a:gd name="T20" fmla="*/ 64 w 117"/>
                <a:gd name="T21" fmla="*/ 51 h 60"/>
                <a:gd name="T22" fmla="*/ 107 w 117"/>
                <a:gd name="T23" fmla="*/ 10 h 60"/>
                <a:gd name="T24" fmla="*/ 12 w 117"/>
                <a:gd name="T2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60">
                  <a:moveTo>
                    <a:pt x="56" y="60"/>
                  </a:moveTo>
                  <a:cubicBezTo>
                    <a:pt x="32" y="60"/>
                    <a:pt x="10" y="46"/>
                    <a:pt x="1" y="22"/>
                  </a:cubicBezTo>
                  <a:cubicBezTo>
                    <a:pt x="0" y="21"/>
                    <a:pt x="0" y="20"/>
                    <a:pt x="1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16" y="2"/>
                    <a:pt x="117" y="3"/>
                    <a:pt x="116" y="5"/>
                  </a:cubicBezTo>
                  <a:cubicBezTo>
                    <a:pt x="114" y="33"/>
                    <a:pt x="94" y="55"/>
                    <a:pt x="66" y="60"/>
                  </a:cubicBezTo>
                  <a:cubicBezTo>
                    <a:pt x="63" y="60"/>
                    <a:pt x="59" y="60"/>
                    <a:pt x="56" y="60"/>
                  </a:cubicBezTo>
                  <a:close/>
                  <a:moveTo>
                    <a:pt x="12" y="24"/>
                  </a:moveTo>
                  <a:cubicBezTo>
                    <a:pt x="22" y="43"/>
                    <a:pt x="43" y="54"/>
                    <a:pt x="64" y="51"/>
                  </a:cubicBezTo>
                  <a:cubicBezTo>
                    <a:pt x="86" y="47"/>
                    <a:pt x="103" y="31"/>
                    <a:pt x="107" y="10"/>
                  </a:cubicBez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0"/>
            <p:cNvSpPr/>
            <p:nvPr/>
          </p:nvSpPr>
          <p:spPr bwMode="auto">
            <a:xfrm>
              <a:off x="6348413" y="6781800"/>
              <a:ext cx="144463" cy="463550"/>
            </a:xfrm>
            <a:custGeom>
              <a:avLst/>
              <a:gdLst>
                <a:gd name="T0" fmla="*/ 28 w 51"/>
                <a:gd name="T1" fmla="*/ 165 h 165"/>
                <a:gd name="T2" fmla="*/ 24 w 51"/>
                <a:gd name="T3" fmla="*/ 161 h 165"/>
                <a:gd name="T4" fmla="*/ 0 w 51"/>
                <a:gd name="T5" fmla="*/ 8 h 165"/>
                <a:gd name="T6" fmla="*/ 4 w 51"/>
                <a:gd name="T7" fmla="*/ 3 h 165"/>
                <a:gd name="T8" fmla="*/ 10 w 51"/>
                <a:gd name="T9" fmla="*/ 7 h 165"/>
                <a:gd name="T10" fmla="*/ 32 w 51"/>
                <a:gd name="T11" fmla="*/ 155 h 165"/>
                <a:gd name="T12" fmla="*/ 41 w 51"/>
                <a:gd name="T13" fmla="*/ 153 h 165"/>
                <a:gd name="T14" fmla="*/ 18 w 51"/>
                <a:gd name="T15" fmla="*/ 5 h 165"/>
                <a:gd name="T16" fmla="*/ 22 w 51"/>
                <a:gd name="T17" fmla="*/ 0 h 165"/>
                <a:gd name="T18" fmla="*/ 27 w 51"/>
                <a:gd name="T19" fmla="*/ 4 h 165"/>
                <a:gd name="T20" fmla="*/ 51 w 51"/>
                <a:gd name="T21" fmla="*/ 157 h 165"/>
                <a:gd name="T22" fmla="*/ 50 w 51"/>
                <a:gd name="T23" fmla="*/ 160 h 165"/>
                <a:gd name="T24" fmla="*/ 47 w 51"/>
                <a:gd name="T25" fmla="*/ 162 h 165"/>
                <a:gd name="T26" fmla="*/ 29 w 51"/>
                <a:gd name="T27" fmla="*/ 165 h 165"/>
                <a:gd name="T28" fmla="*/ 28 w 51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165">
                  <a:moveTo>
                    <a:pt x="28" y="165"/>
                  </a:moveTo>
                  <a:cubicBezTo>
                    <a:pt x="26" y="165"/>
                    <a:pt x="24" y="163"/>
                    <a:pt x="24" y="16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2" y="3"/>
                    <a:pt x="4" y="3"/>
                  </a:cubicBezTo>
                  <a:cubicBezTo>
                    <a:pt x="7" y="3"/>
                    <a:pt x="9" y="4"/>
                    <a:pt x="10" y="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20" y="1"/>
                    <a:pt x="22" y="0"/>
                  </a:cubicBezTo>
                  <a:cubicBezTo>
                    <a:pt x="25" y="0"/>
                    <a:pt x="27" y="2"/>
                    <a:pt x="27" y="4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1" y="158"/>
                    <a:pt x="50" y="159"/>
                    <a:pt x="50" y="160"/>
                  </a:cubicBezTo>
                  <a:cubicBezTo>
                    <a:pt x="49" y="161"/>
                    <a:pt x="48" y="162"/>
                    <a:pt x="47" y="162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8" y="165"/>
                    <a:pt x="28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1"/>
            <p:cNvSpPr>
              <a:spLocks noEditPoints="1"/>
            </p:cNvSpPr>
            <p:nvPr/>
          </p:nvSpPr>
          <p:spPr bwMode="auto">
            <a:xfrm>
              <a:off x="6640513" y="6835775"/>
              <a:ext cx="320675" cy="263525"/>
            </a:xfrm>
            <a:custGeom>
              <a:avLst/>
              <a:gdLst>
                <a:gd name="T0" fmla="*/ 35 w 114"/>
                <a:gd name="T1" fmla="*/ 94 h 94"/>
                <a:gd name="T2" fmla="*/ 5 w 114"/>
                <a:gd name="T3" fmla="*/ 76 h 94"/>
                <a:gd name="T4" fmla="*/ 3 w 114"/>
                <a:gd name="T5" fmla="*/ 50 h 94"/>
                <a:gd name="T6" fmla="*/ 20 w 114"/>
                <a:gd name="T7" fmla="*/ 30 h 94"/>
                <a:gd name="T8" fmla="*/ 60 w 114"/>
                <a:gd name="T9" fmla="*/ 9 h 94"/>
                <a:gd name="T10" fmla="*/ 106 w 114"/>
                <a:gd name="T11" fmla="*/ 23 h 94"/>
                <a:gd name="T12" fmla="*/ 91 w 114"/>
                <a:gd name="T13" fmla="*/ 69 h 94"/>
                <a:gd name="T14" fmla="*/ 51 w 114"/>
                <a:gd name="T15" fmla="*/ 90 h 94"/>
                <a:gd name="T16" fmla="*/ 35 w 114"/>
                <a:gd name="T17" fmla="*/ 94 h 94"/>
                <a:gd name="T18" fmla="*/ 76 w 114"/>
                <a:gd name="T19" fmla="*/ 14 h 94"/>
                <a:gd name="T20" fmla="*/ 64 w 114"/>
                <a:gd name="T21" fmla="*/ 17 h 94"/>
                <a:gd name="T22" fmla="*/ 24 w 114"/>
                <a:gd name="T23" fmla="*/ 38 h 94"/>
                <a:gd name="T24" fmla="*/ 12 w 114"/>
                <a:gd name="T25" fmla="*/ 53 h 94"/>
                <a:gd name="T26" fmla="*/ 13 w 114"/>
                <a:gd name="T27" fmla="*/ 71 h 94"/>
                <a:gd name="T28" fmla="*/ 46 w 114"/>
                <a:gd name="T29" fmla="*/ 82 h 94"/>
                <a:gd name="T30" fmla="*/ 87 w 114"/>
                <a:gd name="T31" fmla="*/ 61 h 94"/>
                <a:gd name="T32" fmla="*/ 97 w 114"/>
                <a:gd name="T33" fmla="*/ 28 h 94"/>
                <a:gd name="T34" fmla="*/ 76 w 114"/>
                <a:gd name="T35" fmla="*/ 14 h 94"/>
                <a:gd name="T36" fmla="*/ 89 w 114"/>
                <a:gd name="T37" fmla="*/ 65 h 94"/>
                <a:gd name="T38" fmla="*/ 89 w 114"/>
                <a:gd name="T39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94">
                  <a:moveTo>
                    <a:pt x="35" y="94"/>
                  </a:moveTo>
                  <a:cubicBezTo>
                    <a:pt x="23" y="94"/>
                    <a:pt x="11" y="87"/>
                    <a:pt x="5" y="76"/>
                  </a:cubicBezTo>
                  <a:cubicBezTo>
                    <a:pt x="1" y="68"/>
                    <a:pt x="0" y="58"/>
                    <a:pt x="3" y="50"/>
                  </a:cubicBezTo>
                  <a:cubicBezTo>
                    <a:pt x="6" y="41"/>
                    <a:pt x="12" y="34"/>
                    <a:pt x="20" y="3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77" y="0"/>
                    <a:pt x="97" y="7"/>
                    <a:pt x="106" y="23"/>
                  </a:cubicBezTo>
                  <a:cubicBezTo>
                    <a:pt x="114" y="40"/>
                    <a:pt x="108" y="60"/>
                    <a:pt x="91" y="69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2"/>
                    <a:pt x="40" y="94"/>
                    <a:pt x="35" y="94"/>
                  </a:cubicBezTo>
                  <a:close/>
                  <a:moveTo>
                    <a:pt x="76" y="14"/>
                  </a:moveTo>
                  <a:cubicBezTo>
                    <a:pt x="72" y="14"/>
                    <a:pt x="68" y="15"/>
                    <a:pt x="64" y="1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8" y="41"/>
                    <a:pt x="14" y="46"/>
                    <a:pt x="12" y="53"/>
                  </a:cubicBezTo>
                  <a:cubicBezTo>
                    <a:pt x="10" y="59"/>
                    <a:pt x="10" y="65"/>
                    <a:pt x="13" y="71"/>
                  </a:cubicBezTo>
                  <a:cubicBezTo>
                    <a:pt x="20" y="83"/>
                    <a:pt x="34" y="88"/>
                    <a:pt x="46" y="8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99" y="54"/>
                    <a:pt x="104" y="40"/>
                    <a:pt x="97" y="28"/>
                  </a:cubicBezTo>
                  <a:cubicBezTo>
                    <a:pt x="93" y="19"/>
                    <a:pt x="85" y="14"/>
                    <a:pt x="76" y="14"/>
                  </a:cubicBezTo>
                  <a:close/>
                  <a:moveTo>
                    <a:pt x="89" y="65"/>
                  </a:moveTo>
                  <a:cubicBezTo>
                    <a:pt x="89" y="65"/>
                    <a:pt x="89" y="65"/>
                    <a:pt x="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52"/>
            <p:cNvSpPr>
              <a:spLocks noEditPoints="1"/>
            </p:cNvSpPr>
            <p:nvPr/>
          </p:nvSpPr>
          <p:spPr bwMode="auto">
            <a:xfrm>
              <a:off x="6697663" y="6891338"/>
              <a:ext cx="192088" cy="163513"/>
            </a:xfrm>
            <a:custGeom>
              <a:avLst/>
              <a:gdLst>
                <a:gd name="T0" fmla="*/ 23 w 69"/>
                <a:gd name="T1" fmla="*/ 58 h 58"/>
                <a:gd name="T2" fmla="*/ 18 w 69"/>
                <a:gd name="T3" fmla="*/ 57 h 58"/>
                <a:gd name="T4" fmla="*/ 8 w 69"/>
                <a:gd name="T5" fmla="*/ 49 h 58"/>
                <a:gd name="T6" fmla="*/ 4 w 69"/>
                <a:gd name="T7" fmla="*/ 41 h 58"/>
                <a:gd name="T8" fmla="*/ 11 w 69"/>
                <a:gd name="T9" fmla="*/ 18 h 58"/>
                <a:gd name="T10" fmla="*/ 40 w 69"/>
                <a:gd name="T11" fmla="*/ 3 h 58"/>
                <a:gd name="T12" fmla="*/ 53 w 69"/>
                <a:gd name="T13" fmla="*/ 2 h 58"/>
                <a:gd name="T14" fmla="*/ 63 w 69"/>
                <a:gd name="T15" fmla="*/ 10 h 58"/>
                <a:gd name="T16" fmla="*/ 67 w 69"/>
                <a:gd name="T17" fmla="*/ 18 h 58"/>
                <a:gd name="T18" fmla="*/ 68 w 69"/>
                <a:gd name="T19" fmla="*/ 31 h 58"/>
                <a:gd name="T20" fmla="*/ 60 w 69"/>
                <a:gd name="T21" fmla="*/ 41 h 58"/>
                <a:gd name="T22" fmla="*/ 31 w 69"/>
                <a:gd name="T23" fmla="*/ 56 h 58"/>
                <a:gd name="T24" fmla="*/ 23 w 69"/>
                <a:gd name="T25" fmla="*/ 58 h 58"/>
                <a:gd name="T26" fmla="*/ 48 w 69"/>
                <a:gd name="T27" fmla="*/ 10 h 58"/>
                <a:gd name="T28" fmla="*/ 44 w 69"/>
                <a:gd name="T29" fmla="*/ 11 h 58"/>
                <a:gd name="T30" fmla="*/ 15 w 69"/>
                <a:gd name="T31" fmla="*/ 26 h 58"/>
                <a:gd name="T32" fmla="*/ 12 w 69"/>
                <a:gd name="T33" fmla="*/ 37 h 58"/>
                <a:gd name="T34" fmla="*/ 16 w 69"/>
                <a:gd name="T35" fmla="*/ 44 h 58"/>
                <a:gd name="T36" fmla="*/ 21 w 69"/>
                <a:gd name="T37" fmla="*/ 48 h 58"/>
                <a:gd name="T38" fmla="*/ 27 w 69"/>
                <a:gd name="T39" fmla="*/ 48 h 58"/>
                <a:gd name="T40" fmla="*/ 56 w 69"/>
                <a:gd name="T41" fmla="*/ 33 h 58"/>
                <a:gd name="T42" fmla="*/ 56 w 69"/>
                <a:gd name="T43" fmla="*/ 33 h 58"/>
                <a:gd name="T44" fmla="*/ 59 w 69"/>
                <a:gd name="T45" fmla="*/ 28 h 58"/>
                <a:gd name="T46" fmla="*/ 59 w 69"/>
                <a:gd name="T47" fmla="*/ 22 h 58"/>
                <a:gd name="T48" fmla="*/ 55 w 69"/>
                <a:gd name="T49" fmla="*/ 14 h 58"/>
                <a:gd name="T50" fmla="*/ 50 w 69"/>
                <a:gd name="T51" fmla="*/ 11 h 58"/>
                <a:gd name="T52" fmla="*/ 48 w 69"/>
                <a:gd name="T53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58">
                  <a:moveTo>
                    <a:pt x="23" y="58"/>
                  </a:moveTo>
                  <a:cubicBezTo>
                    <a:pt x="21" y="58"/>
                    <a:pt x="20" y="58"/>
                    <a:pt x="18" y="57"/>
                  </a:cubicBezTo>
                  <a:cubicBezTo>
                    <a:pt x="14" y="56"/>
                    <a:pt x="10" y="53"/>
                    <a:pt x="8" y="49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3"/>
                    <a:pt x="3" y="22"/>
                    <a:pt x="11" y="1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4" y="1"/>
                    <a:pt x="49" y="0"/>
                    <a:pt x="53" y="2"/>
                  </a:cubicBezTo>
                  <a:cubicBezTo>
                    <a:pt x="57" y="3"/>
                    <a:pt x="61" y="6"/>
                    <a:pt x="63" y="1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9" y="22"/>
                    <a:pt x="69" y="27"/>
                    <a:pt x="68" y="31"/>
                  </a:cubicBezTo>
                  <a:cubicBezTo>
                    <a:pt x="67" y="35"/>
                    <a:pt x="64" y="39"/>
                    <a:pt x="60" y="41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8" y="57"/>
                    <a:pt x="26" y="58"/>
                    <a:pt x="23" y="58"/>
                  </a:cubicBezTo>
                  <a:close/>
                  <a:moveTo>
                    <a:pt x="48" y="10"/>
                  </a:moveTo>
                  <a:cubicBezTo>
                    <a:pt x="47" y="10"/>
                    <a:pt x="45" y="10"/>
                    <a:pt x="44" y="1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8"/>
                    <a:pt x="10" y="33"/>
                    <a:pt x="12" y="37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6"/>
                    <a:pt x="19" y="48"/>
                    <a:pt x="21" y="48"/>
                  </a:cubicBezTo>
                  <a:cubicBezTo>
                    <a:pt x="23" y="49"/>
                    <a:pt x="25" y="49"/>
                    <a:pt x="27" y="48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9" y="30"/>
                    <a:pt x="59" y="28"/>
                  </a:cubicBezTo>
                  <a:cubicBezTo>
                    <a:pt x="60" y="26"/>
                    <a:pt x="60" y="24"/>
                    <a:pt x="59" y="22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3"/>
                    <a:pt x="52" y="11"/>
                    <a:pt x="50" y="11"/>
                  </a:cubicBezTo>
                  <a:cubicBezTo>
                    <a:pt x="49" y="10"/>
                    <a:pt x="49" y="10"/>
                    <a:pt x="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53"/>
            <p:cNvSpPr>
              <a:spLocks noEditPoints="1"/>
            </p:cNvSpPr>
            <p:nvPr/>
          </p:nvSpPr>
          <p:spPr bwMode="auto">
            <a:xfrm>
              <a:off x="6556375" y="6985000"/>
              <a:ext cx="141288" cy="153988"/>
            </a:xfrm>
            <a:custGeom>
              <a:avLst/>
              <a:gdLst>
                <a:gd name="T0" fmla="*/ 29 w 50"/>
                <a:gd name="T1" fmla="*/ 55 h 55"/>
                <a:gd name="T2" fmla="*/ 10 w 50"/>
                <a:gd name="T3" fmla="*/ 34 h 55"/>
                <a:gd name="T4" fmla="*/ 8 w 50"/>
                <a:gd name="T5" fmla="*/ 7 h 55"/>
                <a:gd name="T6" fmla="*/ 43 w 50"/>
                <a:gd name="T7" fmla="*/ 18 h 55"/>
                <a:gd name="T8" fmla="*/ 43 w 50"/>
                <a:gd name="T9" fmla="*/ 18 h 55"/>
                <a:gd name="T10" fmla="*/ 32 w 50"/>
                <a:gd name="T11" fmla="*/ 54 h 55"/>
                <a:gd name="T12" fmla="*/ 29 w 50"/>
                <a:gd name="T13" fmla="*/ 55 h 55"/>
                <a:gd name="T14" fmla="*/ 13 w 50"/>
                <a:gd name="T15" fmla="*/ 15 h 55"/>
                <a:gd name="T16" fmla="*/ 29 w 50"/>
                <a:gd name="T17" fmla="*/ 45 h 55"/>
                <a:gd name="T18" fmla="*/ 35 w 50"/>
                <a:gd name="T19" fmla="*/ 23 h 55"/>
                <a:gd name="T20" fmla="*/ 13 w 50"/>
                <a:gd name="T21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29" y="55"/>
                  </a:moveTo>
                  <a:cubicBezTo>
                    <a:pt x="21" y="55"/>
                    <a:pt x="13" y="41"/>
                    <a:pt x="10" y="34"/>
                  </a:cubicBezTo>
                  <a:cubicBezTo>
                    <a:pt x="5" y="24"/>
                    <a:pt x="0" y="11"/>
                    <a:pt x="8" y="7"/>
                  </a:cubicBezTo>
                  <a:cubicBezTo>
                    <a:pt x="21" y="0"/>
                    <a:pt x="37" y="5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50" y="31"/>
                    <a:pt x="45" y="47"/>
                    <a:pt x="32" y="54"/>
                  </a:cubicBezTo>
                  <a:cubicBezTo>
                    <a:pt x="31" y="54"/>
                    <a:pt x="30" y="55"/>
                    <a:pt x="29" y="55"/>
                  </a:cubicBezTo>
                  <a:close/>
                  <a:moveTo>
                    <a:pt x="13" y="15"/>
                  </a:moveTo>
                  <a:cubicBezTo>
                    <a:pt x="12" y="21"/>
                    <a:pt x="23" y="42"/>
                    <a:pt x="29" y="45"/>
                  </a:cubicBezTo>
                  <a:cubicBezTo>
                    <a:pt x="36" y="40"/>
                    <a:pt x="39" y="31"/>
                    <a:pt x="35" y="23"/>
                  </a:cubicBezTo>
                  <a:cubicBezTo>
                    <a:pt x="31" y="14"/>
                    <a:pt x="21" y="11"/>
                    <a:pt x="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54"/>
            <p:cNvSpPr>
              <a:spLocks noEditPoints="1"/>
            </p:cNvSpPr>
            <p:nvPr/>
          </p:nvSpPr>
          <p:spPr bwMode="auto">
            <a:xfrm>
              <a:off x="6907213" y="6799263"/>
              <a:ext cx="131763" cy="150813"/>
            </a:xfrm>
            <a:custGeom>
              <a:avLst/>
              <a:gdLst>
                <a:gd name="T0" fmla="*/ 27 w 47"/>
                <a:gd name="T1" fmla="*/ 54 h 54"/>
                <a:gd name="T2" fmla="*/ 19 w 47"/>
                <a:gd name="T3" fmla="*/ 53 h 54"/>
                <a:gd name="T4" fmla="*/ 3 w 47"/>
                <a:gd name="T5" fmla="*/ 40 h 54"/>
                <a:gd name="T6" fmla="*/ 3 w 47"/>
                <a:gd name="T7" fmla="*/ 40 h 54"/>
                <a:gd name="T8" fmla="*/ 2 w 47"/>
                <a:gd name="T9" fmla="*/ 20 h 54"/>
                <a:gd name="T10" fmla="*/ 15 w 47"/>
                <a:gd name="T11" fmla="*/ 4 h 54"/>
                <a:gd name="T12" fmla="*/ 37 w 47"/>
                <a:gd name="T13" fmla="*/ 24 h 54"/>
                <a:gd name="T14" fmla="*/ 39 w 47"/>
                <a:gd name="T15" fmla="*/ 51 h 54"/>
                <a:gd name="T16" fmla="*/ 27 w 47"/>
                <a:gd name="T17" fmla="*/ 54 h 54"/>
                <a:gd name="T18" fmla="*/ 18 w 47"/>
                <a:gd name="T19" fmla="*/ 13 h 54"/>
                <a:gd name="T20" fmla="*/ 10 w 47"/>
                <a:gd name="T21" fmla="*/ 23 h 54"/>
                <a:gd name="T22" fmla="*/ 12 w 47"/>
                <a:gd name="T23" fmla="*/ 36 h 54"/>
                <a:gd name="T24" fmla="*/ 12 w 47"/>
                <a:gd name="T25" fmla="*/ 36 h 54"/>
                <a:gd name="T26" fmla="*/ 22 w 47"/>
                <a:gd name="T27" fmla="*/ 44 h 54"/>
                <a:gd name="T28" fmla="*/ 34 w 47"/>
                <a:gd name="T29" fmla="*/ 43 h 54"/>
                <a:gd name="T30" fmla="*/ 18 w 47"/>
                <a:gd name="T3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4">
                  <a:moveTo>
                    <a:pt x="27" y="54"/>
                  </a:moveTo>
                  <a:cubicBezTo>
                    <a:pt x="24" y="54"/>
                    <a:pt x="21" y="54"/>
                    <a:pt x="19" y="53"/>
                  </a:cubicBezTo>
                  <a:cubicBezTo>
                    <a:pt x="12" y="51"/>
                    <a:pt x="7" y="46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34"/>
                    <a:pt x="0" y="27"/>
                    <a:pt x="2" y="20"/>
                  </a:cubicBezTo>
                  <a:cubicBezTo>
                    <a:pt x="4" y="13"/>
                    <a:pt x="9" y="8"/>
                    <a:pt x="15" y="4"/>
                  </a:cubicBezTo>
                  <a:cubicBezTo>
                    <a:pt x="23" y="0"/>
                    <a:pt x="33" y="17"/>
                    <a:pt x="37" y="24"/>
                  </a:cubicBezTo>
                  <a:cubicBezTo>
                    <a:pt x="42" y="34"/>
                    <a:pt x="47" y="47"/>
                    <a:pt x="39" y="51"/>
                  </a:cubicBezTo>
                  <a:cubicBezTo>
                    <a:pt x="35" y="53"/>
                    <a:pt x="31" y="54"/>
                    <a:pt x="27" y="54"/>
                  </a:cubicBezTo>
                  <a:close/>
                  <a:moveTo>
                    <a:pt x="18" y="13"/>
                  </a:moveTo>
                  <a:cubicBezTo>
                    <a:pt x="14" y="15"/>
                    <a:pt x="12" y="19"/>
                    <a:pt x="10" y="23"/>
                  </a:cubicBezTo>
                  <a:cubicBezTo>
                    <a:pt x="9" y="27"/>
                    <a:pt x="9" y="32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7" y="43"/>
                    <a:pt x="22" y="44"/>
                  </a:cubicBezTo>
                  <a:cubicBezTo>
                    <a:pt x="26" y="45"/>
                    <a:pt x="30" y="45"/>
                    <a:pt x="34" y="43"/>
                  </a:cubicBezTo>
                  <a:cubicBezTo>
                    <a:pt x="35" y="38"/>
                    <a:pt x="24" y="17"/>
                    <a:pt x="1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55"/>
            <p:cNvSpPr/>
            <p:nvPr/>
          </p:nvSpPr>
          <p:spPr bwMode="auto">
            <a:xfrm>
              <a:off x="6610350" y="7029450"/>
              <a:ext cx="69850" cy="61913"/>
            </a:xfrm>
            <a:custGeom>
              <a:avLst/>
              <a:gdLst>
                <a:gd name="T0" fmla="*/ 11 w 25"/>
                <a:gd name="T1" fmla="*/ 22 h 22"/>
                <a:gd name="T2" fmla="*/ 9 w 25"/>
                <a:gd name="T3" fmla="*/ 21 h 22"/>
                <a:gd name="T4" fmla="*/ 7 w 25"/>
                <a:gd name="T5" fmla="*/ 15 h 22"/>
                <a:gd name="T6" fmla="*/ 11 w 25"/>
                <a:gd name="T7" fmla="*/ 9 h 22"/>
                <a:gd name="T8" fmla="*/ 5 w 25"/>
                <a:gd name="T9" fmla="*/ 10 h 22"/>
                <a:gd name="T10" fmla="*/ 0 w 25"/>
                <a:gd name="T11" fmla="*/ 5 h 22"/>
                <a:gd name="T12" fmla="*/ 5 w 25"/>
                <a:gd name="T13" fmla="*/ 0 h 22"/>
                <a:gd name="T14" fmla="*/ 20 w 25"/>
                <a:gd name="T15" fmla="*/ 0 h 22"/>
                <a:gd name="T16" fmla="*/ 24 w 25"/>
                <a:gd name="T17" fmla="*/ 2 h 22"/>
                <a:gd name="T18" fmla="*/ 24 w 25"/>
                <a:gd name="T19" fmla="*/ 7 h 22"/>
                <a:gd name="T20" fmla="*/ 15 w 25"/>
                <a:gd name="T21" fmla="*/ 20 h 22"/>
                <a:gd name="T22" fmla="*/ 11 w 25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2">
                  <a:moveTo>
                    <a:pt x="11" y="22"/>
                  </a:moveTo>
                  <a:cubicBezTo>
                    <a:pt x="10" y="22"/>
                    <a:pt x="9" y="22"/>
                    <a:pt x="9" y="21"/>
                  </a:cubicBezTo>
                  <a:cubicBezTo>
                    <a:pt x="6" y="19"/>
                    <a:pt x="6" y="17"/>
                    <a:pt x="7" y="1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3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56"/>
            <p:cNvSpPr/>
            <p:nvPr/>
          </p:nvSpPr>
          <p:spPr bwMode="auto">
            <a:xfrm>
              <a:off x="6915150" y="6854825"/>
              <a:ext cx="71438" cy="65088"/>
            </a:xfrm>
            <a:custGeom>
              <a:avLst/>
              <a:gdLst>
                <a:gd name="T0" fmla="*/ 5 w 25"/>
                <a:gd name="T1" fmla="*/ 23 h 23"/>
                <a:gd name="T2" fmla="*/ 1 w 25"/>
                <a:gd name="T3" fmla="*/ 21 h 23"/>
                <a:gd name="T4" fmla="*/ 1 w 25"/>
                <a:gd name="T5" fmla="*/ 16 h 23"/>
                <a:gd name="T6" fmla="*/ 10 w 25"/>
                <a:gd name="T7" fmla="*/ 3 h 23"/>
                <a:gd name="T8" fmla="*/ 17 w 25"/>
                <a:gd name="T9" fmla="*/ 2 h 23"/>
                <a:gd name="T10" fmla="*/ 18 w 25"/>
                <a:gd name="T11" fmla="*/ 8 h 23"/>
                <a:gd name="T12" fmla="*/ 14 w 25"/>
                <a:gd name="T13" fmla="*/ 13 h 23"/>
                <a:gd name="T14" fmla="*/ 20 w 25"/>
                <a:gd name="T15" fmla="*/ 13 h 23"/>
                <a:gd name="T16" fmla="*/ 25 w 25"/>
                <a:gd name="T17" fmla="*/ 18 h 23"/>
                <a:gd name="T18" fmla="*/ 20 w 25"/>
                <a:gd name="T19" fmla="*/ 22 h 23"/>
                <a:gd name="T20" fmla="*/ 5 w 25"/>
                <a:gd name="T21" fmla="*/ 23 h 23"/>
                <a:gd name="T22" fmla="*/ 5 w 25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3">
                  <a:moveTo>
                    <a:pt x="5" y="23"/>
                  </a:moveTo>
                  <a:cubicBezTo>
                    <a:pt x="3" y="23"/>
                    <a:pt x="1" y="22"/>
                    <a:pt x="1" y="21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2"/>
                  </a:cubicBezTo>
                  <a:cubicBezTo>
                    <a:pt x="19" y="3"/>
                    <a:pt x="19" y="6"/>
                    <a:pt x="18" y="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3"/>
                    <a:pt x="25" y="15"/>
                    <a:pt x="25" y="18"/>
                  </a:cubicBezTo>
                  <a:cubicBezTo>
                    <a:pt x="25" y="20"/>
                    <a:pt x="23" y="22"/>
                    <a:pt x="20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57"/>
            <p:cNvSpPr>
              <a:spLocks noEditPoints="1"/>
            </p:cNvSpPr>
            <p:nvPr/>
          </p:nvSpPr>
          <p:spPr bwMode="auto">
            <a:xfrm>
              <a:off x="6621463" y="7154863"/>
              <a:ext cx="317500" cy="188913"/>
            </a:xfrm>
            <a:custGeom>
              <a:avLst/>
              <a:gdLst>
                <a:gd name="T0" fmla="*/ 79 w 113"/>
                <a:gd name="T1" fmla="*/ 67 h 67"/>
                <a:gd name="T2" fmla="*/ 34 w 113"/>
                <a:gd name="T3" fmla="*/ 67 h 67"/>
                <a:gd name="T4" fmla="*/ 0 w 113"/>
                <a:gd name="T5" fmla="*/ 33 h 67"/>
                <a:gd name="T6" fmla="*/ 34 w 113"/>
                <a:gd name="T7" fmla="*/ 0 h 67"/>
                <a:gd name="T8" fmla="*/ 79 w 113"/>
                <a:gd name="T9" fmla="*/ 0 h 67"/>
                <a:gd name="T10" fmla="*/ 113 w 113"/>
                <a:gd name="T11" fmla="*/ 33 h 67"/>
                <a:gd name="T12" fmla="*/ 79 w 113"/>
                <a:gd name="T13" fmla="*/ 67 h 67"/>
                <a:gd name="T14" fmla="*/ 34 w 113"/>
                <a:gd name="T15" fmla="*/ 9 h 67"/>
                <a:gd name="T16" fmla="*/ 9 w 113"/>
                <a:gd name="T17" fmla="*/ 33 h 67"/>
                <a:gd name="T18" fmla="*/ 34 w 113"/>
                <a:gd name="T19" fmla="*/ 58 h 67"/>
                <a:gd name="T20" fmla="*/ 79 w 113"/>
                <a:gd name="T21" fmla="*/ 58 h 67"/>
                <a:gd name="T22" fmla="*/ 104 w 113"/>
                <a:gd name="T23" fmla="*/ 33 h 67"/>
                <a:gd name="T24" fmla="*/ 79 w 113"/>
                <a:gd name="T25" fmla="*/ 9 h 67"/>
                <a:gd name="T26" fmla="*/ 34 w 113"/>
                <a:gd name="T27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67">
                  <a:moveTo>
                    <a:pt x="79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8" y="0"/>
                    <a:pt x="113" y="15"/>
                    <a:pt x="113" y="33"/>
                  </a:cubicBezTo>
                  <a:cubicBezTo>
                    <a:pt x="113" y="52"/>
                    <a:pt x="98" y="67"/>
                    <a:pt x="79" y="67"/>
                  </a:cubicBezTo>
                  <a:close/>
                  <a:moveTo>
                    <a:pt x="34" y="9"/>
                  </a:moveTo>
                  <a:cubicBezTo>
                    <a:pt x="20" y="9"/>
                    <a:pt x="9" y="20"/>
                    <a:pt x="9" y="33"/>
                  </a:cubicBezTo>
                  <a:cubicBezTo>
                    <a:pt x="9" y="47"/>
                    <a:pt x="20" y="58"/>
                    <a:pt x="34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3" y="58"/>
                    <a:pt x="104" y="47"/>
                    <a:pt x="104" y="33"/>
                  </a:cubicBezTo>
                  <a:cubicBezTo>
                    <a:pt x="104" y="20"/>
                    <a:pt x="93" y="9"/>
                    <a:pt x="79" y="9"/>
                  </a:cubicBezTo>
                  <a:lnTo>
                    <a:pt x="3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58"/>
            <p:cNvSpPr>
              <a:spLocks noEditPoints="1"/>
            </p:cNvSpPr>
            <p:nvPr/>
          </p:nvSpPr>
          <p:spPr bwMode="auto">
            <a:xfrm>
              <a:off x="6542088" y="7175500"/>
              <a:ext cx="104775" cy="147638"/>
            </a:xfrm>
            <a:custGeom>
              <a:avLst/>
              <a:gdLst>
                <a:gd name="T0" fmla="*/ 11 w 37"/>
                <a:gd name="T1" fmla="*/ 53 h 53"/>
                <a:gd name="T2" fmla="*/ 0 w 37"/>
                <a:gd name="T3" fmla="*/ 25 h 53"/>
                <a:gd name="T4" fmla="*/ 1 w 37"/>
                <a:gd name="T5" fmla="*/ 10 h 53"/>
                <a:gd name="T6" fmla="*/ 11 w 37"/>
                <a:gd name="T7" fmla="*/ 0 h 53"/>
                <a:gd name="T8" fmla="*/ 37 w 37"/>
                <a:gd name="T9" fmla="*/ 26 h 53"/>
                <a:gd name="T10" fmla="*/ 11 w 37"/>
                <a:gd name="T11" fmla="*/ 53 h 53"/>
                <a:gd name="T12" fmla="*/ 12 w 37"/>
                <a:gd name="T13" fmla="*/ 44 h 53"/>
                <a:gd name="T14" fmla="*/ 12 w 37"/>
                <a:gd name="T15" fmla="*/ 44 h 53"/>
                <a:gd name="T16" fmla="*/ 11 w 37"/>
                <a:gd name="T17" fmla="*/ 9 h 53"/>
                <a:gd name="T18" fmla="*/ 12 w 37"/>
                <a:gd name="T19" fmla="*/ 43 h 53"/>
                <a:gd name="T20" fmla="*/ 28 w 37"/>
                <a:gd name="T21" fmla="*/ 26 h 53"/>
                <a:gd name="T22" fmla="*/ 11 w 37"/>
                <a:gd name="T23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53">
                  <a:moveTo>
                    <a:pt x="11" y="53"/>
                  </a:moveTo>
                  <a:cubicBezTo>
                    <a:pt x="1" y="53"/>
                    <a:pt x="0" y="33"/>
                    <a:pt x="0" y="25"/>
                  </a:cubicBezTo>
                  <a:cubicBezTo>
                    <a:pt x="0" y="19"/>
                    <a:pt x="0" y="14"/>
                    <a:pt x="1" y="10"/>
                  </a:cubicBezTo>
                  <a:cubicBezTo>
                    <a:pt x="4" y="2"/>
                    <a:pt x="8" y="0"/>
                    <a:pt x="11" y="0"/>
                  </a:cubicBezTo>
                  <a:cubicBezTo>
                    <a:pt x="25" y="0"/>
                    <a:pt x="37" y="12"/>
                    <a:pt x="37" y="26"/>
                  </a:cubicBezTo>
                  <a:cubicBezTo>
                    <a:pt x="37" y="41"/>
                    <a:pt x="25" y="53"/>
                    <a:pt x="11" y="53"/>
                  </a:cubicBezTo>
                  <a:close/>
                  <a:moveTo>
                    <a:pt x="12" y="44"/>
                  </a:move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1" y="9"/>
                  </a:moveTo>
                  <a:cubicBezTo>
                    <a:pt x="8" y="14"/>
                    <a:pt x="8" y="38"/>
                    <a:pt x="12" y="43"/>
                  </a:cubicBezTo>
                  <a:cubicBezTo>
                    <a:pt x="21" y="43"/>
                    <a:pt x="28" y="35"/>
                    <a:pt x="28" y="26"/>
                  </a:cubicBezTo>
                  <a:cubicBezTo>
                    <a:pt x="28" y="17"/>
                    <a:pt x="21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59"/>
            <p:cNvSpPr>
              <a:spLocks noEditPoints="1"/>
            </p:cNvSpPr>
            <p:nvPr/>
          </p:nvSpPr>
          <p:spPr bwMode="auto">
            <a:xfrm>
              <a:off x="6915150" y="7175500"/>
              <a:ext cx="104775" cy="147638"/>
            </a:xfrm>
            <a:custGeom>
              <a:avLst/>
              <a:gdLst>
                <a:gd name="T0" fmla="*/ 27 w 37"/>
                <a:gd name="T1" fmla="*/ 53 h 53"/>
                <a:gd name="T2" fmla="*/ 0 w 37"/>
                <a:gd name="T3" fmla="*/ 26 h 53"/>
                <a:gd name="T4" fmla="*/ 27 w 37"/>
                <a:gd name="T5" fmla="*/ 0 h 53"/>
                <a:gd name="T6" fmla="*/ 37 w 37"/>
                <a:gd name="T7" fmla="*/ 27 h 53"/>
                <a:gd name="T8" fmla="*/ 36 w 37"/>
                <a:gd name="T9" fmla="*/ 43 h 53"/>
                <a:gd name="T10" fmla="*/ 27 w 37"/>
                <a:gd name="T11" fmla="*/ 53 h 53"/>
                <a:gd name="T12" fmla="*/ 25 w 37"/>
                <a:gd name="T13" fmla="*/ 9 h 53"/>
                <a:gd name="T14" fmla="*/ 9 w 37"/>
                <a:gd name="T15" fmla="*/ 26 h 53"/>
                <a:gd name="T16" fmla="*/ 26 w 37"/>
                <a:gd name="T17" fmla="*/ 43 h 53"/>
                <a:gd name="T18" fmla="*/ 25 w 37"/>
                <a:gd name="T1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53">
                  <a:moveTo>
                    <a:pt x="27" y="53"/>
                  </a:move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6" y="0"/>
                    <a:pt x="37" y="19"/>
                    <a:pt x="37" y="27"/>
                  </a:cubicBezTo>
                  <a:cubicBezTo>
                    <a:pt x="37" y="33"/>
                    <a:pt x="37" y="39"/>
                    <a:pt x="36" y="43"/>
                  </a:cubicBezTo>
                  <a:cubicBezTo>
                    <a:pt x="34" y="51"/>
                    <a:pt x="30" y="53"/>
                    <a:pt x="27" y="53"/>
                  </a:cubicBezTo>
                  <a:close/>
                  <a:moveTo>
                    <a:pt x="25" y="9"/>
                  </a:moveTo>
                  <a:cubicBezTo>
                    <a:pt x="16" y="10"/>
                    <a:pt x="9" y="17"/>
                    <a:pt x="9" y="26"/>
                  </a:cubicBezTo>
                  <a:cubicBezTo>
                    <a:pt x="9" y="35"/>
                    <a:pt x="16" y="43"/>
                    <a:pt x="26" y="43"/>
                  </a:cubicBezTo>
                  <a:cubicBezTo>
                    <a:pt x="29" y="39"/>
                    <a:pt x="29" y="1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0"/>
            <p:cNvSpPr/>
            <p:nvPr/>
          </p:nvSpPr>
          <p:spPr bwMode="auto">
            <a:xfrm>
              <a:off x="6578600" y="7215188"/>
              <a:ext cx="68263" cy="66675"/>
            </a:xfrm>
            <a:custGeom>
              <a:avLst/>
              <a:gdLst>
                <a:gd name="T0" fmla="*/ 6 w 24"/>
                <a:gd name="T1" fmla="*/ 24 h 24"/>
                <a:gd name="T2" fmla="*/ 1 w 24"/>
                <a:gd name="T3" fmla="*/ 22 h 24"/>
                <a:gd name="T4" fmla="*/ 3 w 24"/>
                <a:gd name="T5" fmla="*/ 15 h 24"/>
                <a:gd name="T6" fmla="*/ 9 w 24"/>
                <a:gd name="T7" fmla="*/ 12 h 24"/>
                <a:gd name="T8" fmla="*/ 4 w 24"/>
                <a:gd name="T9" fmla="*/ 10 h 24"/>
                <a:gd name="T10" fmla="*/ 1 w 24"/>
                <a:gd name="T11" fmla="*/ 4 h 24"/>
                <a:gd name="T12" fmla="*/ 8 w 24"/>
                <a:gd name="T13" fmla="*/ 1 h 24"/>
                <a:gd name="T14" fmla="*/ 22 w 24"/>
                <a:gd name="T15" fmla="*/ 8 h 24"/>
                <a:gd name="T16" fmla="*/ 24 w 24"/>
                <a:gd name="T17" fmla="*/ 12 h 24"/>
                <a:gd name="T18" fmla="*/ 22 w 24"/>
                <a:gd name="T19" fmla="*/ 16 h 24"/>
                <a:gd name="T20" fmla="*/ 8 w 24"/>
                <a:gd name="T21" fmla="*/ 24 h 24"/>
                <a:gd name="T22" fmla="*/ 6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6" y="24"/>
                  </a:moveTo>
                  <a:cubicBezTo>
                    <a:pt x="4" y="24"/>
                    <a:pt x="2" y="23"/>
                    <a:pt x="1" y="22"/>
                  </a:cubicBezTo>
                  <a:cubicBezTo>
                    <a:pt x="0" y="19"/>
                    <a:pt x="1" y="16"/>
                    <a:pt x="3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4" y="10"/>
                    <a:pt x="24" y="12"/>
                  </a:cubicBezTo>
                  <a:cubicBezTo>
                    <a:pt x="24" y="14"/>
                    <a:pt x="23" y="16"/>
                    <a:pt x="22" y="1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1"/>
            <p:cNvSpPr/>
            <p:nvPr/>
          </p:nvSpPr>
          <p:spPr bwMode="auto">
            <a:xfrm>
              <a:off x="6915150" y="7215188"/>
              <a:ext cx="68263" cy="66675"/>
            </a:xfrm>
            <a:custGeom>
              <a:avLst/>
              <a:gdLst>
                <a:gd name="T0" fmla="*/ 19 w 24"/>
                <a:gd name="T1" fmla="*/ 24 h 24"/>
                <a:gd name="T2" fmla="*/ 17 w 24"/>
                <a:gd name="T3" fmla="*/ 24 h 24"/>
                <a:gd name="T4" fmla="*/ 3 w 24"/>
                <a:gd name="T5" fmla="*/ 17 h 24"/>
                <a:gd name="T6" fmla="*/ 0 w 24"/>
                <a:gd name="T7" fmla="*/ 13 h 24"/>
                <a:gd name="T8" fmla="*/ 2 w 24"/>
                <a:gd name="T9" fmla="*/ 9 h 24"/>
                <a:gd name="T10" fmla="*/ 16 w 24"/>
                <a:gd name="T11" fmla="*/ 2 h 24"/>
                <a:gd name="T12" fmla="*/ 23 w 24"/>
                <a:gd name="T13" fmla="*/ 4 h 24"/>
                <a:gd name="T14" fmla="*/ 21 w 24"/>
                <a:gd name="T15" fmla="*/ 10 h 24"/>
                <a:gd name="T16" fmla="*/ 15 w 24"/>
                <a:gd name="T17" fmla="*/ 13 h 24"/>
                <a:gd name="T18" fmla="*/ 21 w 24"/>
                <a:gd name="T19" fmla="*/ 15 h 24"/>
                <a:gd name="T20" fmla="*/ 23 w 24"/>
                <a:gd name="T21" fmla="*/ 21 h 24"/>
                <a:gd name="T22" fmla="*/ 19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19" y="24"/>
                  </a:moveTo>
                  <a:cubicBezTo>
                    <a:pt x="18" y="24"/>
                    <a:pt x="17" y="24"/>
                    <a:pt x="17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9" y="0"/>
                    <a:pt x="22" y="1"/>
                    <a:pt x="23" y="4"/>
                  </a:cubicBezTo>
                  <a:cubicBezTo>
                    <a:pt x="24" y="6"/>
                    <a:pt x="23" y="9"/>
                    <a:pt x="21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6"/>
                    <a:pt x="24" y="19"/>
                    <a:pt x="23" y="21"/>
                  </a:cubicBezTo>
                  <a:cubicBezTo>
                    <a:pt x="22" y="23"/>
                    <a:pt x="20" y="24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Oval 362"/>
            <p:cNvSpPr>
              <a:spLocks noChangeArrowheads="1"/>
            </p:cNvSpPr>
            <p:nvPr/>
          </p:nvSpPr>
          <p:spPr bwMode="auto">
            <a:xfrm>
              <a:off x="669448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Oval 363"/>
            <p:cNvSpPr>
              <a:spLocks noChangeArrowheads="1"/>
            </p:cNvSpPr>
            <p:nvPr/>
          </p:nvSpPr>
          <p:spPr bwMode="auto">
            <a:xfrm>
              <a:off x="669448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Oval 364"/>
            <p:cNvSpPr>
              <a:spLocks noChangeArrowheads="1"/>
            </p:cNvSpPr>
            <p:nvPr/>
          </p:nvSpPr>
          <p:spPr bwMode="auto">
            <a:xfrm>
              <a:off x="669448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Oval 365"/>
            <p:cNvSpPr>
              <a:spLocks noChangeArrowheads="1"/>
            </p:cNvSpPr>
            <p:nvPr/>
          </p:nvSpPr>
          <p:spPr bwMode="auto">
            <a:xfrm>
              <a:off x="669448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Oval 366"/>
            <p:cNvSpPr>
              <a:spLocks noChangeArrowheads="1"/>
            </p:cNvSpPr>
            <p:nvPr/>
          </p:nvSpPr>
          <p:spPr bwMode="auto">
            <a:xfrm>
              <a:off x="684053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Oval 367"/>
            <p:cNvSpPr>
              <a:spLocks noChangeArrowheads="1"/>
            </p:cNvSpPr>
            <p:nvPr/>
          </p:nvSpPr>
          <p:spPr bwMode="auto">
            <a:xfrm>
              <a:off x="684053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Oval 368"/>
            <p:cNvSpPr>
              <a:spLocks noChangeArrowheads="1"/>
            </p:cNvSpPr>
            <p:nvPr/>
          </p:nvSpPr>
          <p:spPr bwMode="auto">
            <a:xfrm>
              <a:off x="684053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Oval 369"/>
            <p:cNvSpPr>
              <a:spLocks noChangeArrowheads="1"/>
            </p:cNvSpPr>
            <p:nvPr/>
          </p:nvSpPr>
          <p:spPr bwMode="auto">
            <a:xfrm>
              <a:off x="684053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3" name="Freeform 370"/>
          <p:cNvSpPr>
            <a:spLocks noEditPoints="1"/>
          </p:cNvSpPr>
          <p:nvPr/>
        </p:nvSpPr>
        <p:spPr bwMode="auto">
          <a:xfrm>
            <a:off x="1579409" y="2283073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4" name="组合 493"/>
          <p:cNvGrpSpPr/>
          <p:nvPr/>
        </p:nvGrpSpPr>
        <p:grpSpPr>
          <a:xfrm>
            <a:off x="9889379" y="2461201"/>
            <a:ext cx="627995" cy="579853"/>
            <a:chOff x="7916863" y="6550025"/>
            <a:chExt cx="931863" cy="860425"/>
          </a:xfrm>
          <a:solidFill>
            <a:srgbClr val="FC621E"/>
          </a:solidFill>
        </p:grpSpPr>
        <p:sp>
          <p:nvSpPr>
            <p:cNvPr id="495" name="Freeform 371"/>
            <p:cNvSpPr>
              <a:spLocks noEditPoints="1"/>
            </p:cNvSpPr>
            <p:nvPr/>
          </p:nvSpPr>
          <p:spPr bwMode="auto">
            <a:xfrm>
              <a:off x="7916863" y="6550025"/>
              <a:ext cx="931863" cy="860425"/>
            </a:xfrm>
            <a:custGeom>
              <a:avLst/>
              <a:gdLst>
                <a:gd name="T0" fmla="*/ 166 w 332"/>
                <a:gd name="T1" fmla="*/ 307 h 307"/>
                <a:gd name="T2" fmla="*/ 126 w 332"/>
                <a:gd name="T3" fmla="*/ 297 h 307"/>
                <a:gd name="T4" fmla="*/ 72 w 332"/>
                <a:gd name="T5" fmla="*/ 237 h 307"/>
                <a:gd name="T6" fmla="*/ 68 w 332"/>
                <a:gd name="T7" fmla="*/ 233 h 307"/>
                <a:gd name="T8" fmla="*/ 67 w 332"/>
                <a:gd name="T9" fmla="*/ 90 h 307"/>
                <a:gd name="T10" fmla="*/ 23 w 332"/>
                <a:gd name="T11" fmla="*/ 101 h 307"/>
                <a:gd name="T12" fmla="*/ 17 w 332"/>
                <a:gd name="T13" fmla="*/ 97 h 307"/>
                <a:gd name="T14" fmla="*/ 1 w 332"/>
                <a:gd name="T15" fmla="*/ 36 h 307"/>
                <a:gd name="T16" fmla="*/ 4 w 332"/>
                <a:gd name="T17" fmla="*/ 30 h 307"/>
                <a:gd name="T18" fmla="*/ 118 w 332"/>
                <a:gd name="T19" fmla="*/ 0 h 307"/>
                <a:gd name="T20" fmla="*/ 122 w 332"/>
                <a:gd name="T21" fmla="*/ 1 h 307"/>
                <a:gd name="T22" fmla="*/ 124 w 332"/>
                <a:gd name="T23" fmla="*/ 4 h 307"/>
                <a:gd name="T24" fmla="*/ 166 w 332"/>
                <a:gd name="T25" fmla="*/ 49 h 307"/>
                <a:gd name="T26" fmla="*/ 209 w 332"/>
                <a:gd name="T27" fmla="*/ 4 h 307"/>
                <a:gd name="T28" fmla="*/ 210 w 332"/>
                <a:gd name="T29" fmla="*/ 1 h 307"/>
                <a:gd name="T30" fmla="*/ 214 w 332"/>
                <a:gd name="T31" fmla="*/ 0 h 307"/>
                <a:gd name="T32" fmla="*/ 328 w 332"/>
                <a:gd name="T33" fmla="*/ 30 h 307"/>
                <a:gd name="T34" fmla="*/ 332 w 332"/>
                <a:gd name="T35" fmla="*/ 36 h 307"/>
                <a:gd name="T36" fmla="*/ 315 w 332"/>
                <a:gd name="T37" fmla="*/ 97 h 307"/>
                <a:gd name="T38" fmla="*/ 310 w 332"/>
                <a:gd name="T39" fmla="*/ 101 h 307"/>
                <a:gd name="T40" fmla="*/ 265 w 332"/>
                <a:gd name="T41" fmla="*/ 90 h 307"/>
                <a:gd name="T42" fmla="*/ 265 w 332"/>
                <a:gd name="T43" fmla="*/ 233 h 307"/>
                <a:gd name="T44" fmla="*/ 261 w 332"/>
                <a:gd name="T45" fmla="*/ 237 h 307"/>
                <a:gd name="T46" fmla="*/ 207 w 332"/>
                <a:gd name="T47" fmla="*/ 297 h 307"/>
                <a:gd name="T48" fmla="*/ 166 w 332"/>
                <a:gd name="T49" fmla="*/ 307 h 307"/>
                <a:gd name="T50" fmla="*/ 135 w 332"/>
                <a:gd name="T51" fmla="*/ 294 h 307"/>
                <a:gd name="T52" fmla="*/ 166 w 332"/>
                <a:gd name="T53" fmla="*/ 298 h 307"/>
                <a:gd name="T54" fmla="*/ 198 w 332"/>
                <a:gd name="T55" fmla="*/ 294 h 307"/>
                <a:gd name="T56" fmla="*/ 256 w 332"/>
                <a:gd name="T57" fmla="*/ 229 h 307"/>
                <a:gd name="T58" fmla="*/ 256 w 332"/>
                <a:gd name="T59" fmla="*/ 84 h 307"/>
                <a:gd name="T60" fmla="*/ 258 w 332"/>
                <a:gd name="T61" fmla="*/ 80 h 307"/>
                <a:gd name="T62" fmla="*/ 262 w 332"/>
                <a:gd name="T63" fmla="*/ 79 h 307"/>
                <a:gd name="T64" fmla="*/ 308 w 332"/>
                <a:gd name="T65" fmla="*/ 91 h 307"/>
                <a:gd name="T66" fmla="*/ 322 w 332"/>
                <a:gd name="T67" fmla="*/ 38 h 307"/>
                <a:gd name="T68" fmla="*/ 218 w 332"/>
                <a:gd name="T69" fmla="*/ 10 h 307"/>
                <a:gd name="T70" fmla="*/ 166 w 332"/>
                <a:gd name="T71" fmla="*/ 58 h 307"/>
                <a:gd name="T72" fmla="*/ 115 w 332"/>
                <a:gd name="T73" fmla="*/ 10 h 307"/>
                <a:gd name="T74" fmla="*/ 11 w 332"/>
                <a:gd name="T75" fmla="*/ 38 h 307"/>
                <a:gd name="T76" fmla="*/ 25 w 332"/>
                <a:gd name="T77" fmla="*/ 91 h 307"/>
                <a:gd name="T78" fmla="*/ 71 w 332"/>
                <a:gd name="T79" fmla="*/ 79 h 307"/>
                <a:gd name="T80" fmla="*/ 75 w 332"/>
                <a:gd name="T81" fmla="*/ 80 h 307"/>
                <a:gd name="T82" fmla="*/ 77 w 332"/>
                <a:gd name="T83" fmla="*/ 84 h 307"/>
                <a:gd name="T84" fmla="*/ 77 w 332"/>
                <a:gd name="T85" fmla="*/ 229 h 307"/>
                <a:gd name="T86" fmla="*/ 135 w 332"/>
                <a:gd name="T87" fmla="*/ 29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07">
                  <a:moveTo>
                    <a:pt x="166" y="307"/>
                  </a:moveTo>
                  <a:cubicBezTo>
                    <a:pt x="128" y="307"/>
                    <a:pt x="127" y="299"/>
                    <a:pt x="126" y="297"/>
                  </a:cubicBezTo>
                  <a:cubicBezTo>
                    <a:pt x="120" y="262"/>
                    <a:pt x="101" y="242"/>
                    <a:pt x="72" y="237"/>
                  </a:cubicBezTo>
                  <a:cubicBezTo>
                    <a:pt x="69" y="237"/>
                    <a:pt x="68" y="235"/>
                    <a:pt x="68" y="23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0" y="101"/>
                    <a:pt x="18" y="100"/>
                    <a:pt x="17" y="97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3"/>
                    <a:pt x="2" y="31"/>
                    <a:pt x="4" y="3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2"/>
                    <a:pt x="124" y="3"/>
                    <a:pt x="124" y="4"/>
                  </a:cubicBezTo>
                  <a:cubicBezTo>
                    <a:pt x="124" y="29"/>
                    <a:pt x="143" y="49"/>
                    <a:pt x="166" y="49"/>
                  </a:cubicBezTo>
                  <a:cubicBezTo>
                    <a:pt x="190" y="49"/>
                    <a:pt x="209" y="29"/>
                    <a:pt x="209" y="4"/>
                  </a:cubicBezTo>
                  <a:cubicBezTo>
                    <a:pt x="209" y="3"/>
                    <a:pt x="209" y="2"/>
                    <a:pt x="210" y="1"/>
                  </a:cubicBezTo>
                  <a:cubicBezTo>
                    <a:pt x="212" y="0"/>
                    <a:pt x="213" y="0"/>
                    <a:pt x="214" y="0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31" y="31"/>
                    <a:pt x="332" y="33"/>
                    <a:pt x="332" y="36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5" y="100"/>
                    <a:pt x="312" y="101"/>
                    <a:pt x="310" y="101"/>
                  </a:cubicBezTo>
                  <a:cubicBezTo>
                    <a:pt x="265" y="90"/>
                    <a:pt x="265" y="90"/>
                    <a:pt x="265" y="90"/>
                  </a:cubicBezTo>
                  <a:cubicBezTo>
                    <a:pt x="265" y="233"/>
                    <a:pt x="265" y="233"/>
                    <a:pt x="265" y="233"/>
                  </a:cubicBezTo>
                  <a:cubicBezTo>
                    <a:pt x="265" y="235"/>
                    <a:pt x="263" y="237"/>
                    <a:pt x="261" y="237"/>
                  </a:cubicBezTo>
                  <a:cubicBezTo>
                    <a:pt x="232" y="242"/>
                    <a:pt x="213" y="262"/>
                    <a:pt x="207" y="297"/>
                  </a:cubicBezTo>
                  <a:cubicBezTo>
                    <a:pt x="206" y="299"/>
                    <a:pt x="204" y="307"/>
                    <a:pt x="166" y="307"/>
                  </a:cubicBezTo>
                  <a:close/>
                  <a:moveTo>
                    <a:pt x="135" y="294"/>
                  </a:moveTo>
                  <a:cubicBezTo>
                    <a:pt x="138" y="296"/>
                    <a:pt x="149" y="298"/>
                    <a:pt x="166" y="298"/>
                  </a:cubicBezTo>
                  <a:cubicBezTo>
                    <a:pt x="184" y="298"/>
                    <a:pt x="195" y="296"/>
                    <a:pt x="198" y="294"/>
                  </a:cubicBezTo>
                  <a:cubicBezTo>
                    <a:pt x="205" y="257"/>
                    <a:pt x="225" y="235"/>
                    <a:pt x="256" y="229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6" y="82"/>
                    <a:pt x="257" y="81"/>
                    <a:pt x="258" y="80"/>
                  </a:cubicBezTo>
                  <a:cubicBezTo>
                    <a:pt x="259" y="79"/>
                    <a:pt x="260" y="79"/>
                    <a:pt x="262" y="79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22" y="38"/>
                    <a:pt x="322" y="38"/>
                    <a:pt x="322" y="38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5" y="37"/>
                    <a:pt x="193" y="58"/>
                    <a:pt x="166" y="58"/>
                  </a:cubicBezTo>
                  <a:cubicBezTo>
                    <a:pt x="140" y="58"/>
                    <a:pt x="118" y="37"/>
                    <a:pt x="115" y="1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4" y="79"/>
                    <a:pt x="75" y="80"/>
                  </a:cubicBezTo>
                  <a:cubicBezTo>
                    <a:pt x="76" y="81"/>
                    <a:pt x="77" y="82"/>
                    <a:pt x="77" y="84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108" y="235"/>
                    <a:pt x="128" y="257"/>
                    <a:pt x="135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72"/>
            <p:cNvSpPr/>
            <p:nvPr/>
          </p:nvSpPr>
          <p:spPr bwMode="auto">
            <a:xfrm>
              <a:off x="8191500" y="6569075"/>
              <a:ext cx="382588" cy="185738"/>
            </a:xfrm>
            <a:custGeom>
              <a:avLst/>
              <a:gdLst>
                <a:gd name="T0" fmla="*/ 68 w 136"/>
                <a:gd name="T1" fmla="*/ 66 h 66"/>
                <a:gd name="T2" fmla="*/ 0 w 136"/>
                <a:gd name="T3" fmla="*/ 5 h 66"/>
                <a:gd name="T4" fmla="*/ 5 w 136"/>
                <a:gd name="T5" fmla="*/ 0 h 66"/>
                <a:gd name="T6" fmla="*/ 10 w 136"/>
                <a:gd name="T7" fmla="*/ 5 h 66"/>
                <a:gd name="T8" fmla="*/ 68 w 136"/>
                <a:gd name="T9" fmla="*/ 57 h 66"/>
                <a:gd name="T10" fmla="*/ 127 w 136"/>
                <a:gd name="T11" fmla="*/ 5 h 66"/>
                <a:gd name="T12" fmla="*/ 132 w 136"/>
                <a:gd name="T13" fmla="*/ 0 h 66"/>
                <a:gd name="T14" fmla="*/ 136 w 136"/>
                <a:gd name="T15" fmla="*/ 5 h 66"/>
                <a:gd name="T16" fmla="*/ 68 w 136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66">
                  <a:moveTo>
                    <a:pt x="68" y="66"/>
                  </a:moveTo>
                  <a:cubicBezTo>
                    <a:pt x="31" y="66"/>
                    <a:pt x="0" y="39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34"/>
                    <a:pt x="36" y="57"/>
                    <a:pt x="68" y="57"/>
                  </a:cubicBezTo>
                  <a:cubicBezTo>
                    <a:pt x="101" y="57"/>
                    <a:pt x="127" y="34"/>
                    <a:pt x="127" y="5"/>
                  </a:cubicBezTo>
                  <a:cubicBezTo>
                    <a:pt x="127" y="2"/>
                    <a:pt x="129" y="0"/>
                    <a:pt x="132" y="0"/>
                  </a:cubicBezTo>
                  <a:cubicBezTo>
                    <a:pt x="134" y="0"/>
                    <a:pt x="136" y="2"/>
                    <a:pt x="136" y="5"/>
                  </a:cubicBezTo>
                  <a:cubicBezTo>
                    <a:pt x="136" y="39"/>
                    <a:pt x="106" y="66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73"/>
            <p:cNvSpPr>
              <a:spLocks noEditPoints="1"/>
            </p:cNvSpPr>
            <p:nvPr/>
          </p:nvSpPr>
          <p:spPr bwMode="auto">
            <a:xfrm>
              <a:off x="8253413" y="6832600"/>
              <a:ext cx="244475" cy="244475"/>
            </a:xfrm>
            <a:custGeom>
              <a:avLst/>
              <a:gdLst>
                <a:gd name="T0" fmla="*/ 22 w 87"/>
                <a:gd name="T1" fmla="*/ 87 h 87"/>
                <a:gd name="T2" fmla="*/ 17 w 87"/>
                <a:gd name="T3" fmla="*/ 85 h 87"/>
                <a:gd name="T4" fmla="*/ 14 w 87"/>
                <a:gd name="T5" fmla="*/ 77 h 87"/>
                <a:gd name="T6" fmla="*/ 18 w 87"/>
                <a:gd name="T7" fmla="*/ 56 h 87"/>
                <a:gd name="T8" fmla="*/ 3 w 87"/>
                <a:gd name="T9" fmla="*/ 41 h 87"/>
                <a:gd name="T10" fmla="*/ 1 w 87"/>
                <a:gd name="T11" fmla="*/ 33 h 87"/>
                <a:gd name="T12" fmla="*/ 8 w 87"/>
                <a:gd name="T13" fmla="*/ 27 h 87"/>
                <a:gd name="T14" fmla="*/ 28 w 87"/>
                <a:gd name="T15" fmla="*/ 24 h 87"/>
                <a:gd name="T16" fmla="*/ 36 w 87"/>
                <a:gd name="T17" fmla="*/ 5 h 87"/>
                <a:gd name="T18" fmla="*/ 44 w 87"/>
                <a:gd name="T19" fmla="*/ 0 h 87"/>
                <a:gd name="T20" fmla="*/ 51 w 87"/>
                <a:gd name="T21" fmla="*/ 5 h 87"/>
                <a:gd name="T22" fmla="*/ 60 w 87"/>
                <a:gd name="T23" fmla="*/ 24 h 87"/>
                <a:gd name="T24" fmla="*/ 80 w 87"/>
                <a:gd name="T25" fmla="*/ 27 h 87"/>
                <a:gd name="T26" fmla="*/ 86 w 87"/>
                <a:gd name="T27" fmla="*/ 33 h 87"/>
                <a:gd name="T28" fmla="*/ 84 w 87"/>
                <a:gd name="T29" fmla="*/ 41 h 87"/>
                <a:gd name="T30" fmla="*/ 70 w 87"/>
                <a:gd name="T31" fmla="*/ 56 h 87"/>
                <a:gd name="T32" fmla="*/ 73 w 87"/>
                <a:gd name="T33" fmla="*/ 77 h 87"/>
                <a:gd name="T34" fmla="*/ 70 w 87"/>
                <a:gd name="T35" fmla="*/ 85 h 87"/>
                <a:gd name="T36" fmla="*/ 61 w 87"/>
                <a:gd name="T37" fmla="*/ 86 h 87"/>
                <a:gd name="T38" fmla="*/ 44 w 87"/>
                <a:gd name="T39" fmla="*/ 76 h 87"/>
                <a:gd name="T40" fmla="*/ 26 w 87"/>
                <a:gd name="T41" fmla="*/ 86 h 87"/>
                <a:gd name="T42" fmla="*/ 22 w 87"/>
                <a:gd name="T43" fmla="*/ 87 h 87"/>
                <a:gd name="T44" fmla="*/ 44 w 87"/>
                <a:gd name="T45" fmla="*/ 66 h 87"/>
                <a:gd name="T46" fmla="*/ 46 w 87"/>
                <a:gd name="T47" fmla="*/ 67 h 87"/>
                <a:gd name="T48" fmla="*/ 64 w 87"/>
                <a:gd name="T49" fmla="*/ 77 h 87"/>
                <a:gd name="T50" fmla="*/ 61 w 87"/>
                <a:gd name="T51" fmla="*/ 55 h 87"/>
                <a:gd name="T52" fmla="*/ 62 w 87"/>
                <a:gd name="T53" fmla="*/ 51 h 87"/>
                <a:gd name="T54" fmla="*/ 77 w 87"/>
                <a:gd name="T55" fmla="*/ 36 h 87"/>
                <a:gd name="T56" fmla="*/ 56 w 87"/>
                <a:gd name="T57" fmla="*/ 33 h 87"/>
                <a:gd name="T58" fmla="*/ 53 w 87"/>
                <a:gd name="T59" fmla="*/ 30 h 87"/>
                <a:gd name="T60" fmla="*/ 44 w 87"/>
                <a:gd name="T61" fmla="*/ 11 h 87"/>
                <a:gd name="T62" fmla="*/ 35 w 87"/>
                <a:gd name="T63" fmla="*/ 30 h 87"/>
                <a:gd name="T64" fmla="*/ 31 w 87"/>
                <a:gd name="T65" fmla="*/ 33 h 87"/>
                <a:gd name="T66" fmla="*/ 11 w 87"/>
                <a:gd name="T67" fmla="*/ 36 h 87"/>
                <a:gd name="T68" fmla="*/ 26 w 87"/>
                <a:gd name="T69" fmla="*/ 51 h 87"/>
                <a:gd name="T70" fmla="*/ 27 w 87"/>
                <a:gd name="T71" fmla="*/ 55 h 87"/>
                <a:gd name="T72" fmla="*/ 24 w 87"/>
                <a:gd name="T73" fmla="*/ 77 h 87"/>
                <a:gd name="T74" fmla="*/ 42 w 87"/>
                <a:gd name="T75" fmla="*/ 67 h 87"/>
                <a:gd name="T76" fmla="*/ 44 w 87"/>
                <a:gd name="T77" fmla="*/ 66 h 87"/>
                <a:gd name="T78" fmla="*/ 78 w 87"/>
                <a:gd name="T79" fmla="*/ 36 h 87"/>
                <a:gd name="T80" fmla="*/ 78 w 87"/>
                <a:gd name="T81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87">
                  <a:moveTo>
                    <a:pt x="22" y="87"/>
                  </a:moveTo>
                  <a:cubicBezTo>
                    <a:pt x="21" y="87"/>
                    <a:pt x="19" y="86"/>
                    <a:pt x="17" y="85"/>
                  </a:cubicBezTo>
                  <a:cubicBezTo>
                    <a:pt x="15" y="83"/>
                    <a:pt x="14" y="80"/>
                    <a:pt x="14" y="77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" y="39"/>
                    <a:pt x="0" y="36"/>
                    <a:pt x="1" y="33"/>
                  </a:cubicBezTo>
                  <a:cubicBezTo>
                    <a:pt x="2" y="30"/>
                    <a:pt x="5" y="28"/>
                    <a:pt x="8" y="27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2"/>
                    <a:pt x="41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3" y="28"/>
                    <a:pt x="85" y="30"/>
                    <a:pt x="86" y="33"/>
                  </a:cubicBezTo>
                  <a:cubicBezTo>
                    <a:pt x="87" y="36"/>
                    <a:pt x="87" y="39"/>
                    <a:pt x="84" y="41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80"/>
                    <a:pt x="73" y="83"/>
                    <a:pt x="70" y="85"/>
                  </a:cubicBezTo>
                  <a:cubicBezTo>
                    <a:pt x="68" y="87"/>
                    <a:pt x="64" y="87"/>
                    <a:pt x="61" y="8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6"/>
                    <a:pt x="24" y="87"/>
                    <a:pt x="22" y="87"/>
                  </a:cubicBezTo>
                  <a:close/>
                  <a:moveTo>
                    <a:pt x="44" y="66"/>
                  </a:moveTo>
                  <a:cubicBezTo>
                    <a:pt x="45" y="66"/>
                    <a:pt x="45" y="66"/>
                    <a:pt x="46" y="6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4"/>
                    <a:pt x="61" y="52"/>
                    <a:pt x="62" y="51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5" y="33"/>
                    <a:pt x="53" y="32"/>
                    <a:pt x="53" y="3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3" y="33"/>
                    <a:pt x="31" y="33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2"/>
                    <a:pt x="27" y="54"/>
                    <a:pt x="27" y="55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3" y="66"/>
                    <a:pt x="44" y="66"/>
                  </a:cubicBezTo>
                  <a:close/>
                  <a:moveTo>
                    <a:pt x="78" y="36"/>
                  </a:moveTo>
                  <a:cubicBezTo>
                    <a:pt x="78" y="36"/>
                    <a:pt x="78" y="36"/>
                    <a:pt x="7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8" name="Freeform 374"/>
          <p:cNvSpPr>
            <a:spLocks noEditPoints="1"/>
          </p:cNvSpPr>
          <p:nvPr/>
        </p:nvSpPr>
        <p:spPr bwMode="auto">
          <a:xfrm>
            <a:off x="9772767" y="2281468"/>
            <a:ext cx="863360" cy="86336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9" name="组合 498"/>
          <p:cNvGrpSpPr/>
          <p:nvPr/>
        </p:nvGrpSpPr>
        <p:grpSpPr>
          <a:xfrm>
            <a:off x="11067271" y="2405570"/>
            <a:ext cx="581992" cy="613018"/>
            <a:chOff x="9664700" y="6467475"/>
            <a:chExt cx="863600" cy="909638"/>
          </a:xfrm>
          <a:solidFill>
            <a:srgbClr val="FC621E"/>
          </a:solidFill>
        </p:grpSpPr>
        <p:sp>
          <p:nvSpPr>
            <p:cNvPr id="500" name="Freeform 375"/>
            <p:cNvSpPr>
              <a:spLocks noEditPoints="1"/>
            </p:cNvSpPr>
            <p:nvPr/>
          </p:nvSpPr>
          <p:spPr bwMode="auto">
            <a:xfrm>
              <a:off x="9664700" y="6650038"/>
              <a:ext cx="863600" cy="123825"/>
            </a:xfrm>
            <a:custGeom>
              <a:avLst/>
              <a:gdLst>
                <a:gd name="T0" fmla="*/ 286 w 308"/>
                <a:gd name="T1" fmla="*/ 44 h 44"/>
                <a:gd name="T2" fmla="*/ 22 w 308"/>
                <a:gd name="T3" fmla="*/ 44 h 44"/>
                <a:gd name="T4" fmla="*/ 0 w 308"/>
                <a:gd name="T5" fmla="*/ 22 h 44"/>
                <a:gd name="T6" fmla="*/ 22 w 308"/>
                <a:gd name="T7" fmla="*/ 0 h 44"/>
                <a:gd name="T8" fmla="*/ 286 w 308"/>
                <a:gd name="T9" fmla="*/ 0 h 44"/>
                <a:gd name="T10" fmla="*/ 308 w 308"/>
                <a:gd name="T11" fmla="*/ 22 h 44"/>
                <a:gd name="T12" fmla="*/ 286 w 308"/>
                <a:gd name="T13" fmla="*/ 44 h 44"/>
                <a:gd name="T14" fmla="*/ 22 w 308"/>
                <a:gd name="T15" fmla="*/ 9 h 44"/>
                <a:gd name="T16" fmla="*/ 9 w 308"/>
                <a:gd name="T17" fmla="*/ 22 h 44"/>
                <a:gd name="T18" fmla="*/ 22 w 308"/>
                <a:gd name="T19" fmla="*/ 34 h 44"/>
                <a:gd name="T20" fmla="*/ 286 w 308"/>
                <a:gd name="T21" fmla="*/ 34 h 44"/>
                <a:gd name="T22" fmla="*/ 299 w 308"/>
                <a:gd name="T23" fmla="*/ 22 h 44"/>
                <a:gd name="T24" fmla="*/ 286 w 308"/>
                <a:gd name="T25" fmla="*/ 9 h 44"/>
                <a:gd name="T26" fmla="*/ 22 w 308"/>
                <a:gd name="T2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44">
                  <a:moveTo>
                    <a:pt x="286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08" y="10"/>
                    <a:pt x="308" y="22"/>
                  </a:cubicBezTo>
                  <a:cubicBezTo>
                    <a:pt x="308" y="34"/>
                    <a:pt x="298" y="44"/>
                    <a:pt x="286" y="44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4"/>
                    <a:pt x="22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93" y="34"/>
                    <a:pt x="299" y="29"/>
                    <a:pt x="299" y="22"/>
                  </a:cubicBezTo>
                  <a:cubicBezTo>
                    <a:pt x="299" y="15"/>
                    <a:pt x="293" y="9"/>
                    <a:pt x="286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76"/>
            <p:cNvSpPr/>
            <p:nvPr/>
          </p:nvSpPr>
          <p:spPr bwMode="auto">
            <a:xfrm>
              <a:off x="10082213" y="6572250"/>
              <a:ext cx="28575" cy="103188"/>
            </a:xfrm>
            <a:custGeom>
              <a:avLst/>
              <a:gdLst>
                <a:gd name="T0" fmla="*/ 5 w 10"/>
                <a:gd name="T1" fmla="*/ 37 h 37"/>
                <a:gd name="T2" fmla="*/ 0 w 10"/>
                <a:gd name="T3" fmla="*/ 32 h 37"/>
                <a:gd name="T4" fmla="*/ 0 w 10"/>
                <a:gd name="T5" fmla="*/ 5 h 37"/>
                <a:gd name="T6" fmla="*/ 5 w 10"/>
                <a:gd name="T7" fmla="*/ 0 h 37"/>
                <a:gd name="T8" fmla="*/ 10 w 10"/>
                <a:gd name="T9" fmla="*/ 5 h 37"/>
                <a:gd name="T10" fmla="*/ 10 w 10"/>
                <a:gd name="T11" fmla="*/ 32 h 37"/>
                <a:gd name="T12" fmla="*/ 5 w 10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7">
                  <a:moveTo>
                    <a:pt x="5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8" y="37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77"/>
            <p:cNvSpPr/>
            <p:nvPr/>
          </p:nvSpPr>
          <p:spPr bwMode="auto">
            <a:xfrm>
              <a:off x="10033000" y="6467475"/>
              <a:ext cx="128588" cy="130175"/>
            </a:xfrm>
            <a:custGeom>
              <a:avLst/>
              <a:gdLst>
                <a:gd name="T0" fmla="*/ 23 w 46"/>
                <a:gd name="T1" fmla="*/ 46 h 46"/>
                <a:gd name="T2" fmla="*/ 18 w 46"/>
                <a:gd name="T3" fmla="*/ 42 h 46"/>
                <a:gd name="T4" fmla="*/ 23 w 46"/>
                <a:gd name="T5" fmla="*/ 37 h 46"/>
                <a:gd name="T6" fmla="*/ 37 w 46"/>
                <a:gd name="T7" fmla="*/ 23 h 46"/>
                <a:gd name="T8" fmla="*/ 23 w 46"/>
                <a:gd name="T9" fmla="*/ 9 h 46"/>
                <a:gd name="T10" fmla="*/ 9 w 46"/>
                <a:gd name="T11" fmla="*/ 23 h 46"/>
                <a:gd name="T12" fmla="*/ 5 w 46"/>
                <a:gd name="T13" fmla="*/ 28 h 46"/>
                <a:gd name="T14" fmla="*/ 0 w 46"/>
                <a:gd name="T15" fmla="*/ 23 h 46"/>
                <a:gd name="T16" fmla="*/ 23 w 46"/>
                <a:gd name="T17" fmla="*/ 0 h 46"/>
                <a:gd name="T18" fmla="*/ 46 w 46"/>
                <a:gd name="T19" fmla="*/ 23 h 46"/>
                <a:gd name="T20" fmla="*/ 23 w 46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0" y="46"/>
                    <a:pt x="18" y="44"/>
                    <a:pt x="18" y="42"/>
                  </a:cubicBezTo>
                  <a:cubicBezTo>
                    <a:pt x="18" y="39"/>
                    <a:pt x="20" y="37"/>
                    <a:pt x="23" y="37"/>
                  </a:cubicBezTo>
                  <a:cubicBezTo>
                    <a:pt x="31" y="37"/>
                    <a:pt x="37" y="31"/>
                    <a:pt x="37" y="23"/>
                  </a:cubicBezTo>
                  <a:cubicBezTo>
                    <a:pt x="37" y="16"/>
                    <a:pt x="31" y="9"/>
                    <a:pt x="23" y="9"/>
                  </a:cubicBezTo>
                  <a:cubicBezTo>
                    <a:pt x="15" y="9"/>
                    <a:pt x="9" y="16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ubicBezTo>
                    <a:pt x="46" y="36"/>
                    <a:pt x="36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78"/>
            <p:cNvSpPr>
              <a:spLocks noEditPoints="1"/>
            </p:cNvSpPr>
            <p:nvPr/>
          </p:nvSpPr>
          <p:spPr bwMode="auto">
            <a:xfrm>
              <a:off x="9672638" y="6926263"/>
              <a:ext cx="182563" cy="180975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4 w 65"/>
                <a:gd name="T29" fmla="*/ 24 h 65"/>
                <a:gd name="T30" fmla="*/ 62 w 65"/>
                <a:gd name="T31" fmla="*/ 32 h 65"/>
                <a:gd name="T32" fmla="*/ 52 w 65"/>
                <a:gd name="T33" fmla="*/ 42 h 65"/>
                <a:gd name="T34" fmla="*/ 55 w 65"/>
                <a:gd name="T35" fmla="*/ 56 h 65"/>
                <a:gd name="T36" fmla="*/ 52 w 65"/>
                <a:gd name="T37" fmla="*/ 63 h 65"/>
                <a:gd name="T38" fmla="*/ 44 w 65"/>
                <a:gd name="T39" fmla="*/ 63 h 65"/>
                <a:gd name="T40" fmla="*/ 33 w 65"/>
                <a:gd name="T41" fmla="*/ 57 h 65"/>
                <a:gd name="T42" fmla="*/ 21 w 65"/>
                <a:gd name="T43" fmla="*/ 63 h 65"/>
                <a:gd name="T44" fmla="*/ 17 w 65"/>
                <a:gd name="T45" fmla="*/ 64 h 65"/>
                <a:gd name="T46" fmla="*/ 12 w 65"/>
                <a:gd name="T47" fmla="*/ 28 h 65"/>
                <a:gd name="T48" fmla="*/ 21 w 65"/>
                <a:gd name="T49" fmla="*/ 37 h 65"/>
                <a:gd name="T50" fmla="*/ 22 w 65"/>
                <a:gd name="T51" fmla="*/ 41 h 65"/>
                <a:gd name="T52" fmla="*/ 20 w 65"/>
                <a:gd name="T53" fmla="*/ 53 h 65"/>
                <a:gd name="T54" fmla="*/ 30 w 65"/>
                <a:gd name="T55" fmla="*/ 48 h 65"/>
                <a:gd name="T56" fmla="*/ 35 w 65"/>
                <a:gd name="T57" fmla="*/ 48 h 65"/>
                <a:gd name="T58" fmla="*/ 45 w 65"/>
                <a:gd name="T59" fmla="*/ 53 h 65"/>
                <a:gd name="T60" fmla="*/ 43 w 65"/>
                <a:gd name="T61" fmla="*/ 41 h 65"/>
                <a:gd name="T62" fmla="*/ 44 w 65"/>
                <a:gd name="T63" fmla="*/ 37 h 65"/>
                <a:gd name="T64" fmla="*/ 53 w 65"/>
                <a:gd name="T65" fmla="*/ 28 h 65"/>
                <a:gd name="T66" fmla="*/ 41 w 65"/>
                <a:gd name="T67" fmla="*/ 26 h 65"/>
                <a:gd name="T68" fmla="*/ 38 w 65"/>
                <a:gd name="T69" fmla="*/ 23 h 65"/>
                <a:gd name="T70" fmla="*/ 33 w 65"/>
                <a:gd name="T71" fmla="*/ 12 h 65"/>
                <a:gd name="T72" fmla="*/ 27 w 65"/>
                <a:gd name="T73" fmla="*/ 23 h 65"/>
                <a:gd name="T74" fmla="*/ 24 w 65"/>
                <a:gd name="T75" fmla="*/ 26 h 65"/>
                <a:gd name="T76" fmla="*/ 12 w 65"/>
                <a:gd name="T77" fmla="*/ 28 h 65"/>
                <a:gd name="T78" fmla="*/ 57 w 65"/>
                <a:gd name="T79" fmla="*/ 28 h 65"/>
                <a:gd name="T80" fmla="*/ 57 w 65"/>
                <a:gd name="T81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12" y="28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2" y="47"/>
                    <a:pt x="33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lnTo>
                    <a:pt x="12" y="28"/>
                  </a:ln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79"/>
            <p:cNvSpPr>
              <a:spLocks noEditPoints="1"/>
            </p:cNvSpPr>
            <p:nvPr/>
          </p:nvSpPr>
          <p:spPr bwMode="auto">
            <a:xfrm>
              <a:off x="10321925" y="7138988"/>
              <a:ext cx="179388" cy="179388"/>
            </a:xfrm>
            <a:custGeom>
              <a:avLst/>
              <a:gdLst>
                <a:gd name="T0" fmla="*/ 17 w 64"/>
                <a:gd name="T1" fmla="*/ 64 h 64"/>
                <a:gd name="T2" fmla="*/ 13 w 64"/>
                <a:gd name="T3" fmla="*/ 62 h 64"/>
                <a:gd name="T4" fmla="*/ 10 w 64"/>
                <a:gd name="T5" fmla="*/ 55 h 64"/>
                <a:gd name="T6" fmla="*/ 12 w 64"/>
                <a:gd name="T7" fmla="*/ 41 h 64"/>
                <a:gd name="T8" fmla="*/ 2 w 64"/>
                <a:gd name="T9" fmla="*/ 31 h 64"/>
                <a:gd name="T10" fmla="*/ 1 w 64"/>
                <a:gd name="T11" fmla="*/ 24 h 64"/>
                <a:gd name="T12" fmla="*/ 6 w 64"/>
                <a:gd name="T13" fmla="*/ 19 h 64"/>
                <a:gd name="T14" fmla="*/ 20 w 64"/>
                <a:gd name="T15" fmla="*/ 17 h 64"/>
                <a:gd name="T16" fmla="*/ 26 w 64"/>
                <a:gd name="T17" fmla="*/ 4 h 64"/>
                <a:gd name="T18" fmla="*/ 32 w 64"/>
                <a:gd name="T19" fmla="*/ 0 h 64"/>
                <a:gd name="T20" fmla="*/ 39 w 64"/>
                <a:gd name="T21" fmla="*/ 4 h 64"/>
                <a:gd name="T22" fmla="*/ 44 w 64"/>
                <a:gd name="T23" fmla="*/ 17 h 64"/>
                <a:gd name="T24" fmla="*/ 58 w 64"/>
                <a:gd name="T25" fmla="*/ 19 h 64"/>
                <a:gd name="T26" fmla="*/ 63 w 64"/>
                <a:gd name="T27" fmla="*/ 24 h 64"/>
                <a:gd name="T28" fmla="*/ 63 w 64"/>
                <a:gd name="T29" fmla="*/ 24 h 64"/>
                <a:gd name="T30" fmla="*/ 62 w 64"/>
                <a:gd name="T31" fmla="*/ 31 h 64"/>
                <a:gd name="T32" fmla="*/ 52 w 64"/>
                <a:gd name="T33" fmla="*/ 41 h 64"/>
                <a:gd name="T34" fmla="*/ 54 w 64"/>
                <a:gd name="T35" fmla="*/ 55 h 64"/>
                <a:gd name="T36" fmla="*/ 52 w 64"/>
                <a:gd name="T37" fmla="*/ 62 h 64"/>
                <a:gd name="T38" fmla="*/ 44 w 64"/>
                <a:gd name="T39" fmla="*/ 63 h 64"/>
                <a:gd name="T40" fmla="*/ 32 w 64"/>
                <a:gd name="T41" fmla="*/ 56 h 64"/>
                <a:gd name="T42" fmla="*/ 20 w 64"/>
                <a:gd name="T43" fmla="*/ 63 h 64"/>
                <a:gd name="T44" fmla="*/ 17 w 64"/>
                <a:gd name="T45" fmla="*/ 64 h 64"/>
                <a:gd name="T46" fmla="*/ 19 w 64"/>
                <a:gd name="T47" fmla="*/ 57 h 64"/>
                <a:gd name="T48" fmla="*/ 19 w 64"/>
                <a:gd name="T49" fmla="*/ 57 h 64"/>
                <a:gd name="T50" fmla="*/ 19 w 64"/>
                <a:gd name="T51" fmla="*/ 57 h 64"/>
                <a:gd name="T52" fmla="*/ 32 w 64"/>
                <a:gd name="T53" fmla="*/ 46 h 64"/>
                <a:gd name="T54" fmla="*/ 34 w 64"/>
                <a:gd name="T55" fmla="*/ 47 h 64"/>
                <a:gd name="T56" fmla="*/ 45 w 64"/>
                <a:gd name="T57" fmla="*/ 53 h 64"/>
                <a:gd name="T58" fmla="*/ 43 w 64"/>
                <a:gd name="T59" fmla="*/ 40 h 64"/>
                <a:gd name="T60" fmla="*/ 44 w 64"/>
                <a:gd name="T61" fmla="*/ 36 h 64"/>
                <a:gd name="T62" fmla="*/ 53 w 64"/>
                <a:gd name="T63" fmla="*/ 27 h 64"/>
                <a:gd name="T64" fmla="*/ 41 w 64"/>
                <a:gd name="T65" fmla="*/ 26 h 64"/>
                <a:gd name="T66" fmla="*/ 37 w 64"/>
                <a:gd name="T67" fmla="*/ 23 h 64"/>
                <a:gd name="T68" fmla="*/ 32 w 64"/>
                <a:gd name="T69" fmla="*/ 12 h 64"/>
                <a:gd name="T70" fmla="*/ 27 w 64"/>
                <a:gd name="T71" fmla="*/ 23 h 64"/>
                <a:gd name="T72" fmla="*/ 23 w 64"/>
                <a:gd name="T73" fmla="*/ 26 h 64"/>
                <a:gd name="T74" fmla="*/ 12 w 64"/>
                <a:gd name="T75" fmla="*/ 27 h 64"/>
                <a:gd name="T76" fmla="*/ 20 w 64"/>
                <a:gd name="T77" fmla="*/ 36 h 64"/>
                <a:gd name="T78" fmla="*/ 22 w 64"/>
                <a:gd name="T79" fmla="*/ 40 h 64"/>
                <a:gd name="T80" fmla="*/ 20 w 64"/>
                <a:gd name="T81" fmla="*/ 53 h 64"/>
                <a:gd name="T82" fmla="*/ 30 w 64"/>
                <a:gd name="T83" fmla="*/ 47 h 64"/>
                <a:gd name="T84" fmla="*/ 32 w 64"/>
                <a:gd name="T85" fmla="*/ 46 h 64"/>
                <a:gd name="T86" fmla="*/ 56 w 64"/>
                <a:gd name="T87" fmla="*/ 28 h 64"/>
                <a:gd name="T88" fmla="*/ 56 w 64"/>
                <a:gd name="T8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17" y="64"/>
                  </a:moveTo>
                  <a:cubicBezTo>
                    <a:pt x="15" y="64"/>
                    <a:pt x="14" y="63"/>
                    <a:pt x="13" y="62"/>
                  </a:cubicBezTo>
                  <a:cubicBezTo>
                    <a:pt x="10" y="61"/>
                    <a:pt x="9" y="58"/>
                    <a:pt x="10" y="5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0" y="26"/>
                    <a:pt x="1" y="24"/>
                  </a:cubicBezTo>
                  <a:cubicBezTo>
                    <a:pt x="1" y="21"/>
                    <a:pt x="4" y="19"/>
                    <a:pt x="6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5" y="0"/>
                    <a:pt x="37" y="2"/>
                    <a:pt x="39" y="4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0" y="19"/>
                    <a:pt x="63" y="21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6"/>
                    <a:pt x="64" y="29"/>
                    <a:pt x="62" y="3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8"/>
                    <a:pt x="54" y="61"/>
                    <a:pt x="52" y="62"/>
                  </a:cubicBezTo>
                  <a:cubicBezTo>
                    <a:pt x="49" y="64"/>
                    <a:pt x="46" y="64"/>
                    <a:pt x="44" y="63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8" y="64"/>
                    <a:pt x="17" y="64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32" y="46"/>
                  </a:moveTo>
                  <a:cubicBezTo>
                    <a:pt x="33" y="46"/>
                    <a:pt x="34" y="47"/>
                    <a:pt x="34" y="47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39"/>
                    <a:pt x="43" y="37"/>
                    <a:pt x="44" y="36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9" y="25"/>
                    <a:pt x="38" y="24"/>
                    <a:pt x="37" y="2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4"/>
                    <a:pt x="25" y="25"/>
                    <a:pt x="23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2" y="39"/>
                    <a:pt x="22" y="40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6"/>
                    <a:pt x="32" y="46"/>
                  </a:cubicBez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80"/>
            <p:cNvSpPr>
              <a:spLocks noEditPoints="1"/>
            </p:cNvSpPr>
            <p:nvPr/>
          </p:nvSpPr>
          <p:spPr bwMode="auto">
            <a:xfrm>
              <a:off x="10056813" y="6996113"/>
              <a:ext cx="182563" cy="182563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2 w 65"/>
                <a:gd name="T29" fmla="*/ 32 h 65"/>
                <a:gd name="T30" fmla="*/ 53 w 65"/>
                <a:gd name="T31" fmla="*/ 42 h 65"/>
                <a:gd name="T32" fmla="*/ 55 w 65"/>
                <a:gd name="T33" fmla="*/ 56 h 65"/>
                <a:gd name="T34" fmla="*/ 52 w 65"/>
                <a:gd name="T35" fmla="*/ 63 h 65"/>
                <a:gd name="T36" fmla="*/ 44 w 65"/>
                <a:gd name="T37" fmla="*/ 63 h 65"/>
                <a:gd name="T38" fmla="*/ 33 w 65"/>
                <a:gd name="T39" fmla="*/ 57 h 65"/>
                <a:gd name="T40" fmla="*/ 21 w 65"/>
                <a:gd name="T41" fmla="*/ 63 h 65"/>
                <a:gd name="T42" fmla="*/ 17 w 65"/>
                <a:gd name="T43" fmla="*/ 64 h 65"/>
                <a:gd name="T44" fmla="*/ 46 w 65"/>
                <a:gd name="T45" fmla="*/ 57 h 65"/>
                <a:gd name="T46" fmla="*/ 46 w 65"/>
                <a:gd name="T47" fmla="*/ 57 h 65"/>
                <a:gd name="T48" fmla="*/ 33 w 65"/>
                <a:gd name="T49" fmla="*/ 47 h 65"/>
                <a:gd name="T50" fmla="*/ 35 w 65"/>
                <a:gd name="T51" fmla="*/ 48 h 65"/>
                <a:gd name="T52" fmla="*/ 45 w 65"/>
                <a:gd name="T53" fmla="*/ 53 h 65"/>
                <a:gd name="T54" fmla="*/ 43 w 65"/>
                <a:gd name="T55" fmla="*/ 41 h 65"/>
                <a:gd name="T56" fmla="*/ 44 w 65"/>
                <a:gd name="T57" fmla="*/ 37 h 65"/>
                <a:gd name="T58" fmla="*/ 53 w 65"/>
                <a:gd name="T59" fmla="*/ 28 h 65"/>
                <a:gd name="T60" fmla="*/ 41 w 65"/>
                <a:gd name="T61" fmla="*/ 26 h 65"/>
                <a:gd name="T62" fmla="*/ 38 w 65"/>
                <a:gd name="T63" fmla="*/ 23 h 65"/>
                <a:gd name="T64" fmla="*/ 33 w 65"/>
                <a:gd name="T65" fmla="*/ 12 h 65"/>
                <a:gd name="T66" fmla="*/ 27 w 65"/>
                <a:gd name="T67" fmla="*/ 23 h 65"/>
                <a:gd name="T68" fmla="*/ 24 w 65"/>
                <a:gd name="T69" fmla="*/ 26 h 65"/>
                <a:gd name="T70" fmla="*/ 12 w 65"/>
                <a:gd name="T71" fmla="*/ 28 h 65"/>
                <a:gd name="T72" fmla="*/ 21 w 65"/>
                <a:gd name="T73" fmla="*/ 37 h 65"/>
                <a:gd name="T74" fmla="*/ 22 w 65"/>
                <a:gd name="T75" fmla="*/ 41 h 65"/>
                <a:gd name="T76" fmla="*/ 20 w 65"/>
                <a:gd name="T77" fmla="*/ 53 h 65"/>
                <a:gd name="T78" fmla="*/ 30 w 65"/>
                <a:gd name="T79" fmla="*/ 48 h 65"/>
                <a:gd name="T80" fmla="*/ 33 w 65"/>
                <a:gd name="T81" fmla="*/ 47 h 65"/>
                <a:gd name="T82" fmla="*/ 57 w 65"/>
                <a:gd name="T83" fmla="*/ 28 h 65"/>
                <a:gd name="T84" fmla="*/ 57 w 65"/>
                <a:gd name="T85" fmla="*/ 28 h 65"/>
                <a:gd name="T86" fmla="*/ 9 w 65"/>
                <a:gd name="T87" fmla="*/ 25 h 65"/>
                <a:gd name="T88" fmla="*/ 9 w 65"/>
                <a:gd name="T89" fmla="*/ 25 h 65"/>
                <a:gd name="T90" fmla="*/ 9 w 65"/>
                <a:gd name="T91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46" y="57"/>
                  </a:moveTo>
                  <a:cubicBezTo>
                    <a:pt x="46" y="57"/>
                    <a:pt x="46" y="57"/>
                    <a:pt x="46" y="57"/>
                  </a:cubicBezTo>
                  <a:close/>
                  <a:moveTo>
                    <a:pt x="33" y="47"/>
                  </a:moveTo>
                  <a:cubicBezTo>
                    <a:pt x="33" y="47"/>
                    <a:pt x="34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2" y="47"/>
                    <a:pt x="33" y="47"/>
                  </a:cubicBez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81"/>
            <p:cNvSpPr>
              <a:spLocks noEditPoints="1"/>
            </p:cNvSpPr>
            <p:nvPr/>
          </p:nvSpPr>
          <p:spPr bwMode="auto">
            <a:xfrm>
              <a:off x="9734550" y="7142163"/>
              <a:ext cx="468313" cy="234950"/>
            </a:xfrm>
            <a:custGeom>
              <a:avLst/>
              <a:gdLst>
                <a:gd name="T0" fmla="*/ 133 w 167"/>
                <a:gd name="T1" fmla="*/ 84 h 84"/>
                <a:gd name="T2" fmla="*/ 30 w 167"/>
                <a:gd name="T3" fmla="*/ 84 h 84"/>
                <a:gd name="T4" fmla="*/ 0 w 167"/>
                <a:gd name="T5" fmla="*/ 55 h 84"/>
                <a:gd name="T6" fmla="*/ 30 w 167"/>
                <a:gd name="T7" fmla="*/ 25 h 84"/>
                <a:gd name="T8" fmla="*/ 39 w 167"/>
                <a:gd name="T9" fmla="*/ 26 h 84"/>
                <a:gd name="T10" fmla="*/ 78 w 167"/>
                <a:gd name="T11" fmla="*/ 0 h 84"/>
                <a:gd name="T12" fmla="*/ 114 w 167"/>
                <a:gd name="T13" fmla="*/ 21 h 84"/>
                <a:gd name="T14" fmla="*/ 133 w 167"/>
                <a:gd name="T15" fmla="*/ 15 h 84"/>
                <a:gd name="T16" fmla="*/ 167 w 167"/>
                <a:gd name="T17" fmla="*/ 50 h 84"/>
                <a:gd name="T18" fmla="*/ 133 w 167"/>
                <a:gd name="T19" fmla="*/ 84 h 84"/>
                <a:gd name="T20" fmla="*/ 30 w 167"/>
                <a:gd name="T21" fmla="*/ 34 h 84"/>
                <a:gd name="T22" fmla="*/ 9 w 167"/>
                <a:gd name="T23" fmla="*/ 55 h 84"/>
                <a:gd name="T24" fmla="*/ 30 w 167"/>
                <a:gd name="T25" fmla="*/ 75 h 84"/>
                <a:gd name="T26" fmla="*/ 133 w 167"/>
                <a:gd name="T27" fmla="*/ 75 h 84"/>
                <a:gd name="T28" fmla="*/ 158 w 167"/>
                <a:gd name="T29" fmla="*/ 50 h 84"/>
                <a:gd name="T30" fmla="*/ 133 w 167"/>
                <a:gd name="T31" fmla="*/ 24 h 84"/>
                <a:gd name="T32" fmla="*/ 116 w 167"/>
                <a:gd name="T33" fmla="*/ 31 h 84"/>
                <a:gd name="T34" fmla="*/ 112 w 167"/>
                <a:gd name="T35" fmla="*/ 32 h 84"/>
                <a:gd name="T36" fmla="*/ 108 w 167"/>
                <a:gd name="T37" fmla="*/ 29 h 84"/>
                <a:gd name="T38" fmla="*/ 78 w 167"/>
                <a:gd name="T39" fmla="*/ 9 h 84"/>
                <a:gd name="T40" fmla="*/ 47 w 167"/>
                <a:gd name="T41" fmla="*/ 34 h 84"/>
                <a:gd name="T42" fmla="*/ 44 w 167"/>
                <a:gd name="T43" fmla="*/ 37 h 84"/>
                <a:gd name="T44" fmla="*/ 40 w 167"/>
                <a:gd name="T45" fmla="*/ 37 h 84"/>
                <a:gd name="T46" fmla="*/ 30 w 167"/>
                <a:gd name="T47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84">
                  <a:moveTo>
                    <a:pt x="133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4" y="84"/>
                    <a:pt x="0" y="71"/>
                    <a:pt x="0" y="55"/>
                  </a:cubicBezTo>
                  <a:cubicBezTo>
                    <a:pt x="0" y="38"/>
                    <a:pt x="14" y="25"/>
                    <a:pt x="30" y="25"/>
                  </a:cubicBezTo>
                  <a:cubicBezTo>
                    <a:pt x="33" y="25"/>
                    <a:pt x="36" y="25"/>
                    <a:pt x="39" y="26"/>
                  </a:cubicBezTo>
                  <a:cubicBezTo>
                    <a:pt x="46" y="11"/>
                    <a:pt x="61" y="0"/>
                    <a:pt x="78" y="0"/>
                  </a:cubicBezTo>
                  <a:cubicBezTo>
                    <a:pt x="93" y="0"/>
                    <a:pt x="107" y="8"/>
                    <a:pt x="114" y="21"/>
                  </a:cubicBezTo>
                  <a:cubicBezTo>
                    <a:pt x="120" y="17"/>
                    <a:pt x="126" y="15"/>
                    <a:pt x="133" y="15"/>
                  </a:cubicBezTo>
                  <a:cubicBezTo>
                    <a:pt x="152" y="15"/>
                    <a:pt x="167" y="31"/>
                    <a:pt x="167" y="50"/>
                  </a:cubicBezTo>
                  <a:cubicBezTo>
                    <a:pt x="167" y="69"/>
                    <a:pt x="152" y="84"/>
                    <a:pt x="133" y="84"/>
                  </a:cubicBezTo>
                  <a:close/>
                  <a:moveTo>
                    <a:pt x="30" y="34"/>
                  </a:moveTo>
                  <a:cubicBezTo>
                    <a:pt x="19" y="34"/>
                    <a:pt x="9" y="43"/>
                    <a:pt x="9" y="55"/>
                  </a:cubicBezTo>
                  <a:cubicBezTo>
                    <a:pt x="9" y="66"/>
                    <a:pt x="19" y="75"/>
                    <a:pt x="30" y="7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47" y="75"/>
                    <a:pt x="158" y="64"/>
                    <a:pt x="158" y="50"/>
                  </a:cubicBezTo>
                  <a:cubicBezTo>
                    <a:pt x="158" y="36"/>
                    <a:pt x="147" y="24"/>
                    <a:pt x="133" y="24"/>
                  </a:cubicBezTo>
                  <a:cubicBezTo>
                    <a:pt x="127" y="24"/>
                    <a:pt x="121" y="27"/>
                    <a:pt x="116" y="31"/>
                  </a:cubicBezTo>
                  <a:cubicBezTo>
                    <a:pt x="115" y="32"/>
                    <a:pt x="113" y="32"/>
                    <a:pt x="112" y="32"/>
                  </a:cubicBezTo>
                  <a:cubicBezTo>
                    <a:pt x="110" y="32"/>
                    <a:pt x="109" y="31"/>
                    <a:pt x="108" y="29"/>
                  </a:cubicBezTo>
                  <a:cubicBezTo>
                    <a:pt x="103" y="17"/>
                    <a:pt x="91" y="9"/>
                    <a:pt x="78" y="9"/>
                  </a:cubicBezTo>
                  <a:cubicBezTo>
                    <a:pt x="63" y="9"/>
                    <a:pt x="50" y="20"/>
                    <a:pt x="47" y="34"/>
                  </a:cubicBezTo>
                  <a:cubicBezTo>
                    <a:pt x="46" y="35"/>
                    <a:pt x="45" y="36"/>
                    <a:pt x="44" y="37"/>
                  </a:cubicBezTo>
                  <a:cubicBezTo>
                    <a:pt x="43" y="37"/>
                    <a:pt x="41" y="37"/>
                    <a:pt x="40" y="37"/>
                  </a:cubicBezTo>
                  <a:cubicBezTo>
                    <a:pt x="37" y="35"/>
                    <a:pt x="33" y="34"/>
                    <a:pt x="3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82"/>
            <p:cNvSpPr>
              <a:spLocks noEditPoints="1"/>
            </p:cNvSpPr>
            <p:nvPr/>
          </p:nvSpPr>
          <p:spPr bwMode="auto">
            <a:xfrm>
              <a:off x="10110788" y="6832600"/>
              <a:ext cx="263525" cy="138113"/>
            </a:xfrm>
            <a:custGeom>
              <a:avLst/>
              <a:gdLst>
                <a:gd name="T0" fmla="*/ 73 w 94"/>
                <a:gd name="T1" fmla="*/ 49 h 49"/>
                <a:gd name="T2" fmla="*/ 18 w 94"/>
                <a:gd name="T3" fmla="*/ 49 h 49"/>
                <a:gd name="T4" fmla="*/ 0 w 94"/>
                <a:gd name="T5" fmla="*/ 31 h 49"/>
                <a:gd name="T6" fmla="*/ 18 w 94"/>
                <a:gd name="T7" fmla="*/ 13 h 49"/>
                <a:gd name="T8" fmla="*/ 21 w 94"/>
                <a:gd name="T9" fmla="*/ 13 h 49"/>
                <a:gd name="T10" fmla="*/ 44 w 94"/>
                <a:gd name="T11" fmla="*/ 0 h 49"/>
                <a:gd name="T12" fmla="*/ 64 w 94"/>
                <a:gd name="T13" fmla="*/ 10 h 49"/>
                <a:gd name="T14" fmla="*/ 73 w 94"/>
                <a:gd name="T15" fmla="*/ 8 h 49"/>
                <a:gd name="T16" fmla="*/ 94 w 94"/>
                <a:gd name="T17" fmla="*/ 29 h 49"/>
                <a:gd name="T18" fmla="*/ 73 w 94"/>
                <a:gd name="T19" fmla="*/ 49 h 49"/>
                <a:gd name="T20" fmla="*/ 18 w 94"/>
                <a:gd name="T21" fmla="*/ 22 h 49"/>
                <a:gd name="T22" fmla="*/ 9 w 94"/>
                <a:gd name="T23" fmla="*/ 31 h 49"/>
                <a:gd name="T24" fmla="*/ 18 w 94"/>
                <a:gd name="T25" fmla="*/ 40 h 49"/>
                <a:gd name="T26" fmla="*/ 73 w 94"/>
                <a:gd name="T27" fmla="*/ 40 h 49"/>
                <a:gd name="T28" fmla="*/ 84 w 94"/>
                <a:gd name="T29" fmla="*/ 29 h 49"/>
                <a:gd name="T30" fmla="*/ 73 w 94"/>
                <a:gd name="T31" fmla="*/ 17 h 49"/>
                <a:gd name="T32" fmla="*/ 65 w 94"/>
                <a:gd name="T33" fmla="*/ 20 h 49"/>
                <a:gd name="T34" fmla="*/ 61 w 94"/>
                <a:gd name="T35" fmla="*/ 21 h 49"/>
                <a:gd name="T36" fmla="*/ 58 w 94"/>
                <a:gd name="T37" fmla="*/ 18 h 49"/>
                <a:gd name="T38" fmla="*/ 44 w 94"/>
                <a:gd name="T39" fmla="*/ 9 h 49"/>
                <a:gd name="T40" fmla="*/ 29 w 94"/>
                <a:gd name="T41" fmla="*/ 20 h 49"/>
                <a:gd name="T42" fmla="*/ 26 w 94"/>
                <a:gd name="T43" fmla="*/ 24 h 49"/>
                <a:gd name="T44" fmla="*/ 22 w 94"/>
                <a:gd name="T45" fmla="*/ 23 h 49"/>
                <a:gd name="T46" fmla="*/ 18 w 94"/>
                <a:gd name="T4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49">
                  <a:moveTo>
                    <a:pt x="73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8" y="49"/>
                    <a:pt x="0" y="41"/>
                    <a:pt x="0" y="31"/>
                  </a:cubicBezTo>
                  <a:cubicBezTo>
                    <a:pt x="0" y="21"/>
                    <a:pt x="8" y="13"/>
                    <a:pt x="18" y="13"/>
                  </a:cubicBezTo>
                  <a:cubicBezTo>
                    <a:pt x="19" y="13"/>
                    <a:pt x="20" y="13"/>
                    <a:pt x="21" y="13"/>
                  </a:cubicBezTo>
                  <a:cubicBezTo>
                    <a:pt x="26" y="5"/>
                    <a:pt x="34" y="0"/>
                    <a:pt x="44" y="0"/>
                  </a:cubicBezTo>
                  <a:cubicBezTo>
                    <a:pt x="52" y="0"/>
                    <a:pt x="59" y="4"/>
                    <a:pt x="64" y="10"/>
                  </a:cubicBezTo>
                  <a:cubicBezTo>
                    <a:pt x="66" y="9"/>
                    <a:pt x="70" y="8"/>
                    <a:pt x="73" y="8"/>
                  </a:cubicBezTo>
                  <a:cubicBezTo>
                    <a:pt x="84" y="8"/>
                    <a:pt x="94" y="17"/>
                    <a:pt x="94" y="29"/>
                  </a:cubicBezTo>
                  <a:cubicBezTo>
                    <a:pt x="94" y="40"/>
                    <a:pt x="84" y="49"/>
                    <a:pt x="73" y="49"/>
                  </a:cubicBezTo>
                  <a:close/>
                  <a:moveTo>
                    <a:pt x="18" y="22"/>
                  </a:moveTo>
                  <a:cubicBezTo>
                    <a:pt x="13" y="22"/>
                    <a:pt x="9" y="26"/>
                    <a:pt x="9" y="31"/>
                  </a:cubicBezTo>
                  <a:cubicBezTo>
                    <a:pt x="9" y="36"/>
                    <a:pt x="13" y="40"/>
                    <a:pt x="18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9" y="40"/>
                    <a:pt x="84" y="35"/>
                    <a:pt x="84" y="29"/>
                  </a:cubicBezTo>
                  <a:cubicBezTo>
                    <a:pt x="84" y="22"/>
                    <a:pt x="79" y="17"/>
                    <a:pt x="73" y="17"/>
                  </a:cubicBezTo>
                  <a:cubicBezTo>
                    <a:pt x="70" y="17"/>
                    <a:pt x="67" y="18"/>
                    <a:pt x="65" y="20"/>
                  </a:cubicBezTo>
                  <a:cubicBezTo>
                    <a:pt x="64" y="21"/>
                    <a:pt x="63" y="21"/>
                    <a:pt x="61" y="21"/>
                  </a:cubicBezTo>
                  <a:cubicBezTo>
                    <a:pt x="60" y="21"/>
                    <a:pt x="58" y="20"/>
                    <a:pt x="58" y="18"/>
                  </a:cubicBezTo>
                  <a:cubicBezTo>
                    <a:pt x="55" y="13"/>
                    <a:pt x="50" y="9"/>
                    <a:pt x="44" y="9"/>
                  </a:cubicBezTo>
                  <a:cubicBezTo>
                    <a:pt x="37" y="9"/>
                    <a:pt x="30" y="14"/>
                    <a:pt x="29" y="20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5" y="24"/>
                    <a:pt x="23" y="24"/>
                    <a:pt x="22" y="23"/>
                  </a:cubicBezTo>
                  <a:cubicBezTo>
                    <a:pt x="21" y="23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83"/>
            <p:cNvSpPr/>
            <p:nvPr/>
          </p:nvSpPr>
          <p:spPr bwMode="auto">
            <a:xfrm>
              <a:off x="9752013" y="6754813"/>
              <a:ext cx="25400" cy="198438"/>
            </a:xfrm>
            <a:custGeom>
              <a:avLst/>
              <a:gdLst>
                <a:gd name="T0" fmla="*/ 5 w 9"/>
                <a:gd name="T1" fmla="*/ 71 h 71"/>
                <a:gd name="T2" fmla="*/ 0 w 9"/>
                <a:gd name="T3" fmla="*/ 66 h 71"/>
                <a:gd name="T4" fmla="*/ 0 w 9"/>
                <a:gd name="T5" fmla="*/ 4 h 71"/>
                <a:gd name="T6" fmla="*/ 5 w 9"/>
                <a:gd name="T7" fmla="*/ 0 h 71"/>
                <a:gd name="T8" fmla="*/ 9 w 9"/>
                <a:gd name="T9" fmla="*/ 4 h 71"/>
                <a:gd name="T10" fmla="*/ 9 w 9"/>
                <a:gd name="T11" fmla="*/ 66 h 71"/>
                <a:gd name="T12" fmla="*/ 5 w 9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1">
                  <a:moveTo>
                    <a:pt x="5" y="71"/>
                  </a:moveTo>
                  <a:cubicBezTo>
                    <a:pt x="2" y="71"/>
                    <a:pt x="0" y="69"/>
                    <a:pt x="0" y="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9"/>
                    <a:pt x="7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84"/>
            <p:cNvSpPr/>
            <p:nvPr/>
          </p:nvSpPr>
          <p:spPr bwMode="auto">
            <a:xfrm>
              <a:off x="9945688" y="6745288"/>
              <a:ext cx="25400" cy="422275"/>
            </a:xfrm>
            <a:custGeom>
              <a:avLst/>
              <a:gdLst>
                <a:gd name="T0" fmla="*/ 4 w 9"/>
                <a:gd name="T1" fmla="*/ 150 h 150"/>
                <a:gd name="T2" fmla="*/ 0 w 9"/>
                <a:gd name="T3" fmla="*/ 146 h 150"/>
                <a:gd name="T4" fmla="*/ 0 w 9"/>
                <a:gd name="T5" fmla="*/ 5 h 150"/>
                <a:gd name="T6" fmla="*/ 4 w 9"/>
                <a:gd name="T7" fmla="*/ 0 h 150"/>
                <a:gd name="T8" fmla="*/ 9 w 9"/>
                <a:gd name="T9" fmla="*/ 5 h 150"/>
                <a:gd name="T10" fmla="*/ 9 w 9"/>
                <a:gd name="T11" fmla="*/ 146 h 150"/>
                <a:gd name="T12" fmla="*/ 4 w 9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0">
                  <a:moveTo>
                    <a:pt x="4" y="150"/>
                  </a:moveTo>
                  <a:cubicBezTo>
                    <a:pt x="2" y="150"/>
                    <a:pt x="0" y="148"/>
                    <a:pt x="0" y="14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8"/>
                    <a:pt x="7" y="150"/>
                    <a:pt x="4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85"/>
            <p:cNvSpPr/>
            <p:nvPr/>
          </p:nvSpPr>
          <p:spPr bwMode="auto">
            <a:xfrm>
              <a:off x="10220325" y="6745288"/>
              <a:ext cx="25400" cy="112713"/>
            </a:xfrm>
            <a:custGeom>
              <a:avLst/>
              <a:gdLst>
                <a:gd name="T0" fmla="*/ 4 w 9"/>
                <a:gd name="T1" fmla="*/ 40 h 40"/>
                <a:gd name="T2" fmla="*/ 0 w 9"/>
                <a:gd name="T3" fmla="*/ 35 h 40"/>
                <a:gd name="T4" fmla="*/ 0 w 9"/>
                <a:gd name="T5" fmla="*/ 5 h 40"/>
                <a:gd name="T6" fmla="*/ 4 w 9"/>
                <a:gd name="T7" fmla="*/ 0 h 40"/>
                <a:gd name="T8" fmla="*/ 9 w 9"/>
                <a:gd name="T9" fmla="*/ 5 h 40"/>
                <a:gd name="T10" fmla="*/ 9 w 9"/>
                <a:gd name="T11" fmla="*/ 35 h 40"/>
                <a:gd name="T12" fmla="*/ 4 w 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0">
                  <a:moveTo>
                    <a:pt x="4" y="40"/>
                  </a:moveTo>
                  <a:cubicBezTo>
                    <a:pt x="2" y="40"/>
                    <a:pt x="0" y="38"/>
                    <a:pt x="0" y="3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7" y="40"/>
                    <a:pt x="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86"/>
            <p:cNvSpPr/>
            <p:nvPr/>
          </p:nvSpPr>
          <p:spPr bwMode="auto">
            <a:xfrm>
              <a:off x="10136188" y="6745288"/>
              <a:ext cx="25400" cy="152400"/>
            </a:xfrm>
            <a:custGeom>
              <a:avLst/>
              <a:gdLst>
                <a:gd name="T0" fmla="*/ 5 w 9"/>
                <a:gd name="T1" fmla="*/ 54 h 54"/>
                <a:gd name="T2" fmla="*/ 0 w 9"/>
                <a:gd name="T3" fmla="*/ 49 h 54"/>
                <a:gd name="T4" fmla="*/ 0 w 9"/>
                <a:gd name="T5" fmla="*/ 5 h 54"/>
                <a:gd name="T6" fmla="*/ 5 w 9"/>
                <a:gd name="T7" fmla="*/ 0 h 54"/>
                <a:gd name="T8" fmla="*/ 9 w 9"/>
                <a:gd name="T9" fmla="*/ 5 h 54"/>
                <a:gd name="T10" fmla="*/ 9 w 9"/>
                <a:gd name="T11" fmla="*/ 49 h 54"/>
                <a:gd name="T12" fmla="*/ 5 w 9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4">
                  <a:moveTo>
                    <a:pt x="5" y="54"/>
                  </a:moveTo>
                  <a:cubicBezTo>
                    <a:pt x="2" y="54"/>
                    <a:pt x="0" y="52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2"/>
                    <a:pt x="7" y="54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87"/>
            <p:cNvSpPr/>
            <p:nvPr/>
          </p:nvSpPr>
          <p:spPr bwMode="auto">
            <a:xfrm>
              <a:off x="10136188" y="6945313"/>
              <a:ext cx="25400" cy="84138"/>
            </a:xfrm>
            <a:custGeom>
              <a:avLst/>
              <a:gdLst>
                <a:gd name="T0" fmla="*/ 5 w 9"/>
                <a:gd name="T1" fmla="*/ 30 h 30"/>
                <a:gd name="T2" fmla="*/ 0 w 9"/>
                <a:gd name="T3" fmla="*/ 25 h 30"/>
                <a:gd name="T4" fmla="*/ 0 w 9"/>
                <a:gd name="T5" fmla="*/ 5 h 30"/>
                <a:gd name="T6" fmla="*/ 5 w 9"/>
                <a:gd name="T7" fmla="*/ 0 h 30"/>
                <a:gd name="T8" fmla="*/ 9 w 9"/>
                <a:gd name="T9" fmla="*/ 5 h 30"/>
                <a:gd name="T10" fmla="*/ 9 w 9"/>
                <a:gd name="T11" fmla="*/ 25 h 30"/>
                <a:gd name="T12" fmla="*/ 5 w 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0">
                  <a:moveTo>
                    <a:pt x="5" y="30"/>
                  </a:moveTo>
                  <a:cubicBezTo>
                    <a:pt x="2" y="30"/>
                    <a:pt x="0" y="28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8"/>
                    <a:pt x="7" y="30"/>
                    <a:pt x="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88"/>
            <p:cNvSpPr/>
            <p:nvPr/>
          </p:nvSpPr>
          <p:spPr bwMode="auto">
            <a:xfrm>
              <a:off x="10396538" y="6745288"/>
              <a:ext cx="28575" cy="419100"/>
            </a:xfrm>
            <a:custGeom>
              <a:avLst/>
              <a:gdLst>
                <a:gd name="T0" fmla="*/ 5 w 10"/>
                <a:gd name="T1" fmla="*/ 149 h 149"/>
                <a:gd name="T2" fmla="*/ 0 w 10"/>
                <a:gd name="T3" fmla="*/ 145 h 149"/>
                <a:gd name="T4" fmla="*/ 0 w 10"/>
                <a:gd name="T5" fmla="*/ 5 h 149"/>
                <a:gd name="T6" fmla="*/ 5 w 10"/>
                <a:gd name="T7" fmla="*/ 0 h 149"/>
                <a:gd name="T8" fmla="*/ 10 w 10"/>
                <a:gd name="T9" fmla="*/ 5 h 149"/>
                <a:gd name="T10" fmla="*/ 10 w 10"/>
                <a:gd name="T11" fmla="*/ 145 h 149"/>
                <a:gd name="T12" fmla="*/ 5 w 10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9">
                  <a:moveTo>
                    <a:pt x="5" y="149"/>
                  </a:moveTo>
                  <a:cubicBezTo>
                    <a:pt x="3" y="149"/>
                    <a:pt x="0" y="147"/>
                    <a:pt x="0" y="14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7"/>
                    <a:pt x="8" y="149"/>
                    <a:pt x="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4" name="Freeform 389"/>
          <p:cNvSpPr>
            <a:spLocks noEditPoints="1"/>
          </p:cNvSpPr>
          <p:nvPr/>
        </p:nvSpPr>
        <p:spPr bwMode="auto">
          <a:xfrm>
            <a:off x="10926052" y="2281468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15" name="组合 514"/>
          <p:cNvGrpSpPr/>
          <p:nvPr/>
        </p:nvGrpSpPr>
        <p:grpSpPr>
          <a:xfrm>
            <a:off x="538457" y="5035957"/>
            <a:ext cx="574504" cy="599110"/>
            <a:chOff x="938213" y="8294688"/>
            <a:chExt cx="852488" cy="889000"/>
          </a:xfrm>
          <a:solidFill>
            <a:srgbClr val="FC621E"/>
          </a:solidFill>
        </p:grpSpPr>
        <p:sp>
          <p:nvSpPr>
            <p:cNvPr id="516" name="Freeform 390"/>
            <p:cNvSpPr/>
            <p:nvPr/>
          </p:nvSpPr>
          <p:spPr bwMode="auto">
            <a:xfrm>
              <a:off x="941388" y="8639175"/>
              <a:ext cx="361950" cy="544513"/>
            </a:xfrm>
            <a:custGeom>
              <a:avLst/>
              <a:gdLst>
                <a:gd name="T0" fmla="*/ 123 w 129"/>
                <a:gd name="T1" fmla="*/ 194 h 194"/>
                <a:gd name="T2" fmla="*/ 70 w 129"/>
                <a:gd name="T3" fmla="*/ 187 h 194"/>
                <a:gd name="T4" fmla="*/ 67 w 129"/>
                <a:gd name="T5" fmla="*/ 183 h 194"/>
                <a:gd name="T6" fmla="*/ 4 w 129"/>
                <a:gd name="T7" fmla="*/ 107 h 194"/>
                <a:gd name="T8" fmla="*/ 0 w 129"/>
                <a:gd name="T9" fmla="*/ 102 h 194"/>
                <a:gd name="T10" fmla="*/ 0 w 129"/>
                <a:gd name="T11" fmla="*/ 5 h 194"/>
                <a:gd name="T12" fmla="*/ 4 w 129"/>
                <a:gd name="T13" fmla="*/ 0 h 194"/>
                <a:gd name="T14" fmla="*/ 9 w 129"/>
                <a:gd name="T15" fmla="*/ 5 h 194"/>
                <a:gd name="T16" fmla="*/ 9 w 129"/>
                <a:gd name="T17" fmla="*/ 98 h 194"/>
                <a:gd name="T18" fmla="*/ 76 w 129"/>
                <a:gd name="T19" fmla="*/ 179 h 194"/>
                <a:gd name="T20" fmla="*/ 124 w 129"/>
                <a:gd name="T21" fmla="*/ 185 h 194"/>
                <a:gd name="T22" fmla="*/ 124 w 129"/>
                <a:gd name="T23" fmla="*/ 185 h 194"/>
                <a:gd name="T24" fmla="*/ 129 w 129"/>
                <a:gd name="T25" fmla="*/ 189 h 194"/>
                <a:gd name="T26" fmla="*/ 124 w 129"/>
                <a:gd name="T27" fmla="*/ 194 h 194"/>
                <a:gd name="T28" fmla="*/ 123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123" y="194"/>
                  </a:moveTo>
                  <a:cubicBezTo>
                    <a:pt x="101" y="194"/>
                    <a:pt x="81" y="191"/>
                    <a:pt x="70" y="187"/>
                  </a:cubicBezTo>
                  <a:cubicBezTo>
                    <a:pt x="69" y="186"/>
                    <a:pt x="67" y="185"/>
                    <a:pt x="67" y="183"/>
                  </a:cubicBezTo>
                  <a:cubicBezTo>
                    <a:pt x="62" y="136"/>
                    <a:pt x="42" y="112"/>
                    <a:pt x="4" y="107"/>
                  </a:cubicBezTo>
                  <a:cubicBezTo>
                    <a:pt x="1" y="107"/>
                    <a:pt x="0" y="105"/>
                    <a:pt x="0" y="10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48" y="105"/>
                    <a:pt x="70" y="131"/>
                    <a:pt x="76" y="179"/>
                  </a:cubicBezTo>
                  <a:cubicBezTo>
                    <a:pt x="87" y="183"/>
                    <a:pt x="105" y="185"/>
                    <a:pt x="124" y="18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7" y="185"/>
                    <a:pt x="129" y="187"/>
                    <a:pt x="129" y="189"/>
                  </a:cubicBezTo>
                  <a:cubicBezTo>
                    <a:pt x="129" y="192"/>
                    <a:pt x="127" y="194"/>
                    <a:pt x="124" y="194"/>
                  </a:cubicBezTo>
                  <a:cubicBezTo>
                    <a:pt x="124" y="194"/>
                    <a:pt x="123" y="194"/>
                    <a:pt x="123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391"/>
            <p:cNvSpPr/>
            <p:nvPr/>
          </p:nvSpPr>
          <p:spPr bwMode="auto">
            <a:xfrm>
              <a:off x="1277938" y="8639175"/>
              <a:ext cx="361950" cy="544513"/>
            </a:xfrm>
            <a:custGeom>
              <a:avLst/>
              <a:gdLst>
                <a:gd name="T0" fmla="*/ 5 w 129"/>
                <a:gd name="T1" fmla="*/ 194 h 194"/>
                <a:gd name="T2" fmla="*/ 4 w 129"/>
                <a:gd name="T3" fmla="*/ 194 h 194"/>
                <a:gd name="T4" fmla="*/ 0 w 129"/>
                <a:gd name="T5" fmla="*/ 189 h 194"/>
                <a:gd name="T6" fmla="*/ 4 w 129"/>
                <a:gd name="T7" fmla="*/ 185 h 194"/>
                <a:gd name="T8" fmla="*/ 5 w 129"/>
                <a:gd name="T9" fmla="*/ 185 h 194"/>
                <a:gd name="T10" fmla="*/ 52 w 129"/>
                <a:gd name="T11" fmla="*/ 179 h 194"/>
                <a:gd name="T12" fmla="*/ 120 w 129"/>
                <a:gd name="T13" fmla="*/ 98 h 194"/>
                <a:gd name="T14" fmla="*/ 120 w 129"/>
                <a:gd name="T15" fmla="*/ 5 h 194"/>
                <a:gd name="T16" fmla="*/ 124 w 129"/>
                <a:gd name="T17" fmla="*/ 0 h 194"/>
                <a:gd name="T18" fmla="*/ 129 w 129"/>
                <a:gd name="T19" fmla="*/ 5 h 194"/>
                <a:gd name="T20" fmla="*/ 129 w 129"/>
                <a:gd name="T21" fmla="*/ 102 h 194"/>
                <a:gd name="T22" fmla="*/ 125 w 129"/>
                <a:gd name="T23" fmla="*/ 107 h 194"/>
                <a:gd name="T24" fmla="*/ 61 w 129"/>
                <a:gd name="T25" fmla="*/ 183 h 194"/>
                <a:gd name="T26" fmla="*/ 58 w 129"/>
                <a:gd name="T27" fmla="*/ 187 h 194"/>
                <a:gd name="T28" fmla="*/ 5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5" y="194"/>
                  </a:moveTo>
                  <a:cubicBezTo>
                    <a:pt x="5" y="194"/>
                    <a:pt x="5" y="194"/>
                    <a:pt x="4" y="194"/>
                  </a:cubicBezTo>
                  <a:cubicBezTo>
                    <a:pt x="2" y="194"/>
                    <a:pt x="0" y="192"/>
                    <a:pt x="0" y="189"/>
                  </a:cubicBezTo>
                  <a:cubicBezTo>
                    <a:pt x="0" y="187"/>
                    <a:pt x="2" y="185"/>
                    <a:pt x="4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24" y="185"/>
                    <a:pt x="42" y="183"/>
                    <a:pt x="52" y="179"/>
                  </a:cubicBezTo>
                  <a:cubicBezTo>
                    <a:pt x="58" y="131"/>
                    <a:pt x="80" y="105"/>
                    <a:pt x="120" y="98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22" y="0"/>
                    <a:pt x="124" y="0"/>
                  </a:cubicBezTo>
                  <a:cubicBezTo>
                    <a:pt x="127" y="0"/>
                    <a:pt x="129" y="2"/>
                    <a:pt x="129" y="5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5"/>
                    <a:pt x="127" y="107"/>
                    <a:pt x="125" y="107"/>
                  </a:cubicBezTo>
                  <a:cubicBezTo>
                    <a:pt x="86" y="112"/>
                    <a:pt x="66" y="136"/>
                    <a:pt x="61" y="183"/>
                  </a:cubicBezTo>
                  <a:cubicBezTo>
                    <a:pt x="61" y="185"/>
                    <a:pt x="60" y="186"/>
                    <a:pt x="58" y="187"/>
                  </a:cubicBezTo>
                  <a:cubicBezTo>
                    <a:pt x="47" y="191"/>
                    <a:pt x="28" y="194"/>
                    <a:pt x="5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392"/>
            <p:cNvSpPr>
              <a:spLocks noEditPoints="1"/>
            </p:cNvSpPr>
            <p:nvPr/>
          </p:nvSpPr>
          <p:spPr bwMode="auto">
            <a:xfrm>
              <a:off x="941388" y="8613775"/>
              <a:ext cx="698500" cy="76200"/>
            </a:xfrm>
            <a:custGeom>
              <a:avLst/>
              <a:gdLst>
                <a:gd name="T0" fmla="*/ 124 w 249"/>
                <a:gd name="T1" fmla="*/ 27 h 27"/>
                <a:gd name="T2" fmla="*/ 39 w 249"/>
                <a:gd name="T3" fmla="*/ 24 h 27"/>
                <a:gd name="T4" fmla="*/ 0 w 249"/>
                <a:gd name="T5" fmla="*/ 14 h 27"/>
                <a:gd name="T6" fmla="*/ 39 w 249"/>
                <a:gd name="T7" fmla="*/ 3 h 27"/>
                <a:gd name="T8" fmla="*/ 124 w 249"/>
                <a:gd name="T9" fmla="*/ 0 h 27"/>
                <a:gd name="T10" fmla="*/ 209 w 249"/>
                <a:gd name="T11" fmla="*/ 3 h 27"/>
                <a:gd name="T12" fmla="*/ 249 w 249"/>
                <a:gd name="T13" fmla="*/ 14 h 27"/>
                <a:gd name="T14" fmla="*/ 209 w 249"/>
                <a:gd name="T15" fmla="*/ 24 h 27"/>
                <a:gd name="T16" fmla="*/ 124 w 249"/>
                <a:gd name="T17" fmla="*/ 27 h 27"/>
                <a:gd name="T18" fmla="*/ 23 w 249"/>
                <a:gd name="T19" fmla="*/ 14 h 27"/>
                <a:gd name="T20" fmla="*/ 124 w 249"/>
                <a:gd name="T21" fmla="*/ 18 h 27"/>
                <a:gd name="T22" fmla="*/ 226 w 249"/>
                <a:gd name="T23" fmla="*/ 14 h 27"/>
                <a:gd name="T24" fmla="*/ 124 w 249"/>
                <a:gd name="T25" fmla="*/ 10 h 27"/>
                <a:gd name="T26" fmla="*/ 23 w 249"/>
                <a:gd name="T27" fmla="*/ 14 h 27"/>
                <a:gd name="T28" fmla="*/ 241 w 249"/>
                <a:gd name="T29" fmla="*/ 17 h 27"/>
                <a:gd name="T30" fmla="*/ 241 w 249"/>
                <a:gd name="T31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9" h="27">
                  <a:moveTo>
                    <a:pt x="124" y="27"/>
                  </a:moveTo>
                  <a:cubicBezTo>
                    <a:pt x="92" y="27"/>
                    <a:pt x="62" y="26"/>
                    <a:pt x="39" y="24"/>
                  </a:cubicBezTo>
                  <a:cubicBezTo>
                    <a:pt x="2" y="22"/>
                    <a:pt x="0" y="19"/>
                    <a:pt x="0" y="14"/>
                  </a:cubicBezTo>
                  <a:cubicBezTo>
                    <a:pt x="0" y="9"/>
                    <a:pt x="2" y="6"/>
                    <a:pt x="39" y="3"/>
                  </a:cubicBezTo>
                  <a:cubicBezTo>
                    <a:pt x="62" y="1"/>
                    <a:pt x="92" y="0"/>
                    <a:pt x="124" y="0"/>
                  </a:cubicBezTo>
                  <a:cubicBezTo>
                    <a:pt x="156" y="0"/>
                    <a:pt x="187" y="1"/>
                    <a:pt x="209" y="3"/>
                  </a:cubicBezTo>
                  <a:cubicBezTo>
                    <a:pt x="246" y="6"/>
                    <a:pt x="249" y="9"/>
                    <a:pt x="249" y="14"/>
                  </a:cubicBezTo>
                  <a:cubicBezTo>
                    <a:pt x="249" y="19"/>
                    <a:pt x="246" y="22"/>
                    <a:pt x="209" y="24"/>
                  </a:cubicBezTo>
                  <a:cubicBezTo>
                    <a:pt x="187" y="26"/>
                    <a:pt x="156" y="27"/>
                    <a:pt x="124" y="27"/>
                  </a:cubicBezTo>
                  <a:close/>
                  <a:moveTo>
                    <a:pt x="23" y="14"/>
                  </a:moveTo>
                  <a:cubicBezTo>
                    <a:pt x="42" y="16"/>
                    <a:pt x="77" y="18"/>
                    <a:pt x="124" y="18"/>
                  </a:cubicBezTo>
                  <a:cubicBezTo>
                    <a:pt x="171" y="18"/>
                    <a:pt x="206" y="16"/>
                    <a:pt x="226" y="14"/>
                  </a:cubicBezTo>
                  <a:cubicBezTo>
                    <a:pt x="206" y="12"/>
                    <a:pt x="171" y="10"/>
                    <a:pt x="124" y="10"/>
                  </a:cubicBezTo>
                  <a:cubicBezTo>
                    <a:pt x="77" y="10"/>
                    <a:pt x="42" y="12"/>
                    <a:pt x="23" y="14"/>
                  </a:cubicBezTo>
                  <a:close/>
                  <a:moveTo>
                    <a:pt x="241" y="17"/>
                  </a:moveTo>
                  <a:cubicBezTo>
                    <a:pt x="241" y="17"/>
                    <a:pt x="241" y="17"/>
                    <a:pt x="24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393"/>
            <p:cNvSpPr/>
            <p:nvPr/>
          </p:nvSpPr>
          <p:spPr bwMode="auto">
            <a:xfrm>
              <a:off x="938213" y="8696325"/>
              <a:ext cx="282575" cy="173038"/>
            </a:xfrm>
            <a:custGeom>
              <a:avLst/>
              <a:gdLst>
                <a:gd name="T0" fmla="*/ 75 w 101"/>
                <a:gd name="T1" fmla="*/ 62 h 62"/>
                <a:gd name="T2" fmla="*/ 4 w 101"/>
                <a:gd name="T3" fmla="*/ 53 h 62"/>
                <a:gd name="T4" fmla="*/ 1 w 101"/>
                <a:gd name="T5" fmla="*/ 48 h 62"/>
                <a:gd name="T6" fmla="*/ 6 w 101"/>
                <a:gd name="T7" fmla="*/ 44 h 62"/>
                <a:gd name="T8" fmla="*/ 83 w 101"/>
                <a:gd name="T9" fmla="*/ 52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1 w 101"/>
                <a:gd name="T19" fmla="*/ 4 h 62"/>
                <a:gd name="T20" fmla="*/ 6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5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5" y="62"/>
                  </a:moveTo>
                  <a:cubicBezTo>
                    <a:pt x="40" y="62"/>
                    <a:pt x="6" y="54"/>
                    <a:pt x="4" y="53"/>
                  </a:cubicBezTo>
                  <a:cubicBezTo>
                    <a:pt x="2" y="53"/>
                    <a:pt x="0" y="50"/>
                    <a:pt x="1" y="48"/>
                  </a:cubicBezTo>
                  <a:cubicBezTo>
                    <a:pt x="1" y="45"/>
                    <a:pt x="4" y="44"/>
                    <a:pt x="6" y="44"/>
                  </a:cubicBezTo>
                  <a:cubicBezTo>
                    <a:pt x="7" y="45"/>
                    <a:pt x="46" y="54"/>
                    <a:pt x="83" y="52"/>
                  </a:cubicBezTo>
                  <a:cubicBezTo>
                    <a:pt x="84" y="52"/>
                    <a:pt x="87" y="52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6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394"/>
            <p:cNvSpPr/>
            <p:nvPr/>
          </p:nvSpPr>
          <p:spPr bwMode="auto">
            <a:xfrm>
              <a:off x="1355725" y="8696325"/>
              <a:ext cx="284163" cy="173038"/>
            </a:xfrm>
            <a:custGeom>
              <a:avLst/>
              <a:gdLst>
                <a:gd name="T0" fmla="*/ 27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4 w 101"/>
                <a:gd name="T9" fmla="*/ 16 h 62"/>
                <a:gd name="T10" fmla="*/ 18 w 101"/>
                <a:gd name="T11" fmla="*/ 6 h 62"/>
                <a:gd name="T12" fmla="*/ 96 w 101"/>
                <a:gd name="T13" fmla="*/ 0 h 62"/>
                <a:gd name="T14" fmla="*/ 101 w 101"/>
                <a:gd name="T15" fmla="*/ 4 h 62"/>
                <a:gd name="T16" fmla="*/ 97 w 101"/>
                <a:gd name="T17" fmla="*/ 9 h 62"/>
                <a:gd name="T18" fmla="*/ 18 w 101"/>
                <a:gd name="T19" fmla="*/ 15 h 62"/>
                <a:gd name="T20" fmla="*/ 9 w 101"/>
                <a:gd name="T21" fmla="*/ 34 h 62"/>
                <a:gd name="T22" fmla="*/ 18 w 101"/>
                <a:gd name="T23" fmla="*/ 52 h 62"/>
                <a:gd name="T24" fmla="*/ 95 w 101"/>
                <a:gd name="T25" fmla="*/ 44 h 62"/>
                <a:gd name="T26" fmla="*/ 101 w 101"/>
                <a:gd name="T27" fmla="*/ 48 h 62"/>
                <a:gd name="T28" fmla="*/ 97 w 101"/>
                <a:gd name="T29" fmla="*/ 53 h 62"/>
                <a:gd name="T30" fmla="*/ 27 w 101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62">
                  <a:moveTo>
                    <a:pt x="27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8" y="62"/>
                    <a:pt x="0" y="50"/>
                    <a:pt x="0" y="34"/>
                  </a:cubicBezTo>
                  <a:cubicBezTo>
                    <a:pt x="0" y="27"/>
                    <a:pt x="1" y="21"/>
                    <a:pt x="4" y="16"/>
                  </a:cubicBezTo>
                  <a:cubicBezTo>
                    <a:pt x="7" y="10"/>
                    <a:pt x="12" y="6"/>
                    <a:pt x="18" y="6"/>
                  </a:cubicBezTo>
                  <a:cubicBezTo>
                    <a:pt x="52" y="6"/>
                    <a:pt x="95" y="0"/>
                    <a:pt x="96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3" y="15"/>
                    <a:pt x="9" y="25"/>
                    <a:pt x="9" y="34"/>
                  </a:cubicBezTo>
                  <a:cubicBezTo>
                    <a:pt x="9" y="43"/>
                    <a:pt x="12" y="52"/>
                    <a:pt x="18" y="52"/>
                  </a:cubicBezTo>
                  <a:cubicBezTo>
                    <a:pt x="55" y="54"/>
                    <a:pt x="95" y="45"/>
                    <a:pt x="95" y="44"/>
                  </a:cubicBezTo>
                  <a:cubicBezTo>
                    <a:pt x="98" y="44"/>
                    <a:pt x="100" y="45"/>
                    <a:pt x="101" y="48"/>
                  </a:cubicBezTo>
                  <a:cubicBezTo>
                    <a:pt x="101" y="50"/>
                    <a:pt x="100" y="53"/>
                    <a:pt x="97" y="53"/>
                  </a:cubicBezTo>
                  <a:cubicBezTo>
                    <a:pt x="96" y="54"/>
                    <a:pt x="62" y="62"/>
                    <a:pt x="2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395"/>
            <p:cNvSpPr/>
            <p:nvPr/>
          </p:nvSpPr>
          <p:spPr bwMode="auto">
            <a:xfrm>
              <a:off x="1066800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396"/>
            <p:cNvSpPr/>
            <p:nvPr/>
          </p:nvSpPr>
          <p:spPr bwMode="auto">
            <a:xfrm>
              <a:off x="1487488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397"/>
            <p:cNvSpPr/>
            <p:nvPr/>
          </p:nvSpPr>
          <p:spPr bwMode="auto">
            <a:xfrm>
              <a:off x="938213" y="8915400"/>
              <a:ext cx="219075" cy="249238"/>
            </a:xfrm>
            <a:custGeom>
              <a:avLst/>
              <a:gdLst>
                <a:gd name="T0" fmla="*/ 73 w 78"/>
                <a:gd name="T1" fmla="*/ 89 h 89"/>
                <a:gd name="T2" fmla="*/ 71 w 78"/>
                <a:gd name="T3" fmla="*/ 89 h 89"/>
                <a:gd name="T4" fmla="*/ 1 w 78"/>
                <a:gd name="T5" fmla="*/ 5 h 89"/>
                <a:gd name="T6" fmla="*/ 5 w 78"/>
                <a:gd name="T7" fmla="*/ 0 h 89"/>
                <a:gd name="T8" fmla="*/ 10 w 78"/>
                <a:gd name="T9" fmla="*/ 4 h 89"/>
                <a:gd name="T10" fmla="*/ 75 w 78"/>
                <a:gd name="T11" fmla="*/ 80 h 89"/>
                <a:gd name="T12" fmla="*/ 77 w 78"/>
                <a:gd name="T13" fmla="*/ 86 h 89"/>
                <a:gd name="T14" fmla="*/ 73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73" y="89"/>
                  </a:moveTo>
                  <a:cubicBezTo>
                    <a:pt x="72" y="89"/>
                    <a:pt x="72" y="89"/>
                    <a:pt x="71" y="89"/>
                  </a:cubicBezTo>
                  <a:cubicBezTo>
                    <a:pt x="8" y="61"/>
                    <a:pt x="1" y="7"/>
                    <a:pt x="1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6"/>
                    <a:pt x="16" y="55"/>
                    <a:pt x="75" y="80"/>
                  </a:cubicBezTo>
                  <a:cubicBezTo>
                    <a:pt x="77" y="81"/>
                    <a:pt x="78" y="84"/>
                    <a:pt x="77" y="86"/>
                  </a:cubicBezTo>
                  <a:cubicBezTo>
                    <a:pt x="76" y="88"/>
                    <a:pt x="75" y="89"/>
                    <a:pt x="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398"/>
            <p:cNvSpPr/>
            <p:nvPr/>
          </p:nvSpPr>
          <p:spPr bwMode="auto">
            <a:xfrm>
              <a:off x="1420813" y="8915400"/>
              <a:ext cx="219075" cy="249238"/>
            </a:xfrm>
            <a:custGeom>
              <a:avLst/>
              <a:gdLst>
                <a:gd name="T0" fmla="*/ 6 w 78"/>
                <a:gd name="T1" fmla="*/ 89 h 89"/>
                <a:gd name="T2" fmla="*/ 1 w 78"/>
                <a:gd name="T3" fmla="*/ 86 h 89"/>
                <a:gd name="T4" fmla="*/ 4 w 78"/>
                <a:gd name="T5" fmla="*/ 80 h 89"/>
                <a:gd name="T6" fmla="*/ 69 w 78"/>
                <a:gd name="T7" fmla="*/ 4 h 89"/>
                <a:gd name="T8" fmla="*/ 74 w 78"/>
                <a:gd name="T9" fmla="*/ 0 h 89"/>
                <a:gd name="T10" fmla="*/ 78 w 78"/>
                <a:gd name="T11" fmla="*/ 5 h 89"/>
                <a:gd name="T12" fmla="*/ 7 w 78"/>
                <a:gd name="T13" fmla="*/ 89 h 89"/>
                <a:gd name="T14" fmla="*/ 6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6" y="89"/>
                  </a:moveTo>
                  <a:cubicBezTo>
                    <a:pt x="4" y="89"/>
                    <a:pt x="2" y="88"/>
                    <a:pt x="1" y="86"/>
                  </a:cubicBezTo>
                  <a:cubicBezTo>
                    <a:pt x="0" y="84"/>
                    <a:pt x="1" y="81"/>
                    <a:pt x="4" y="80"/>
                  </a:cubicBezTo>
                  <a:cubicBezTo>
                    <a:pt x="62" y="55"/>
                    <a:pt x="68" y="6"/>
                    <a:pt x="69" y="4"/>
                  </a:cubicBezTo>
                  <a:cubicBezTo>
                    <a:pt x="69" y="1"/>
                    <a:pt x="71" y="0"/>
                    <a:pt x="74" y="0"/>
                  </a:cubicBezTo>
                  <a:cubicBezTo>
                    <a:pt x="76" y="0"/>
                    <a:pt x="78" y="2"/>
                    <a:pt x="78" y="5"/>
                  </a:cubicBezTo>
                  <a:cubicBezTo>
                    <a:pt x="78" y="7"/>
                    <a:pt x="71" y="61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399"/>
            <p:cNvSpPr/>
            <p:nvPr/>
          </p:nvSpPr>
          <p:spPr bwMode="auto">
            <a:xfrm>
              <a:off x="1089025" y="8316913"/>
              <a:ext cx="25400" cy="325438"/>
            </a:xfrm>
            <a:custGeom>
              <a:avLst/>
              <a:gdLst>
                <a:gd name="T0" fmla="*/ 5 w 9"/>
                <a:gd name="T1" fmla="*/ 116 h 116"/>
                <a:gd name="T2" fmla="*/ 0 w 9"/>
                <a:gd name="T3" fmla="*/ 111 h 116"/>
                <a:gd name="T4" fmla="*/ 0 w 9"/>
                <a:gd name="T5" fmla="*/ 5 h 116"/>
                <a:gd name="T6" fmla="*/ 5 w 9"/>
                <a:gd name="T7" fmla="*/ 0 h 116"/>
                <a:gd name="T8" fmla="*/ 9 w 9"/>
                <a:gd name="T9" fmla="*/ 5 h 116"/>
                <a:gd name="T10" fmla="*/ 9 w 9"/>
                <a:gd name="T11" fmla="*/ 111 h 116"/>
                <a:gd name="T12" fmla="*/ 5 w 9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6">
                  <a:moveTo>
                    <a:pt x="5" y="116"/>
                  </a:moveTo>
                  <a:cubicBezTo>
                    <a:pt x="2" y="116"/>
                    <a:pt x="0" y="113"/>
                    <a:pt x="0" y="1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3"/>
                    <a:pt x="7" y="116"/>
                    <a:pt x="5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00"/>
            <p:cNvSpPr/>
            <p:nvPr/>
          </p:nvSpPr>
          <p:spPr bwMode="auto">
            <a:xfrm>
              <a:off x="1614488" y="8316913"/>
              <a:ext cx="176213" cy="387350"/>
            </a:xfrm>
            <a:custGeom>
              <a:avLst/>
              <a:gdLst>
                <a:gd name="T0" fmla="*/ 5 w 63"/>
                <a:gd name="T1" fmla="*/ 138 h 138"/>
                <a:gd name="T2" fmla="*/ 3 w 63"/>
                <a:gd name="T3" fmla="*/ 138 h 138"/>
                <a:gd name="T4" fmla="*/ 1 w 63"/>
                <a:gd name="T5" fmla="*/ 131 h 138"/>
                <a:gd name="T6" fmla="*/ 53 w 63"/>
                <a:gd name="T7" fmla="*/ 99 h 138"/>
                <a:gd name="T8" fmla="*/ 53 w 63"/>
                <a:gd name="T9" fmla="*/ 5 h 138"/>
                <a:gd name="T10" fmla="*/ 58 w 63"/>
                <a:gd name="T11" fmla="*/ 0 h 138"/>
                <a:gd name="T12" fmla="*/ 63 w 63"/>
                <a:gd name="T13" fmla="*/ 5 h 138"/>
                <a:gd name="T14" fmla="*/ 63 w 63"/>
                <a:gd name="T15" fmla="*/ 103 h 138"/>
                <a:gd name="T16" fmla="*/ 59 w 63"/>
                <a:gd name="T17" fmla="*/ 107 h 138"/>
                <a:gd name="T18" fmla="*/ 9 w 63"/>
                <a:gd name="T19" fmla="*/ 136 h 138"/>
                <a:gd name="T20" fmla="*/ 5 w 63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38">
                  <a:moveTo>
                    <a:pt x="5" y="138"/>
                  </a:moveTo>
                  <a:cubicBezTo>
                    <a:pt x="4" y="138"/>
                    <a:pt x="3" y="138"/>
                    <a:pt x="3" y="138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12" y="113"/>
                    <a:pt x="30" y="102"/>
                    <a:pt x="53" y="99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2"/>
                    <a:pt x="55" y="0"/>
                    <a:pt x="58" y="0"/>
                  </a:cubicBezTo>
                  <a:cubicBezTo>
                    <a:pt x="61" y="0"/>
                    <a:pt x="63" y="2"/>
                    <a:pt x="63" y="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5"/>
                    <a:pt x="61" y="107"/>
                    <a:pt x="59" y="107"/>
                  </a:cubicBezTo>
                  <a:cubicBezTo>
                    <a:pt x="36" y="110"/>
                    <a:pt x="19" y="119"/>
                    <a:pt x="9" y="136"/>
                  </a:cubicBezTo>
                  <a:cubicBezTo>
                    <a:pt x="8" y="137"/>
                    <a:pt x="6" y="138"/>
                    <a:pt x="5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01"/>
            <p:cNvSpPr>
              <a:spLocks noEditPoints="1"/>
            </p:cNvSpPr>
            <p:nvPr/>
          </p:nvSpPr>
          <p:spPr bwMode="auto">
            <a:xfrm>
              <a:off x="1089025" y="8294688"/>
              <a:ext cx="701675" cy="73025"/>
            </a:xfrm>
            <a:custGeom>
              <a:avLst/>
              <a:gdLst>
                <a:gd name="T0" fmla="*/ 125 w 250"/>
                <a:gd name="T1" fmla="*/ 26 h 26"/>
                <a:gd name="T2" fmla="*/ 40 w 250"/>
                <a:gd name="T3" fmla="*/ 23 h 26"/>
                <a:gd name="T4" fmla="*/ 0 w 250"/>
                <a:gd name="T5" fmla="*/ 13 h 26"/>
                <a:gd name="T6" fmla="*/ 40 w 250"/>
                <a:gd name="T7" fmla="*/ 2 h 26"/>
                <a:gd name="T8" fmla="*/ 125 w 250"/>
                <a:gd name="T9" fmla="*/ 0 h 26"/>
                <a:gd name="T10" fmla="*/ 210 w 250"/>
                <a:gd name="T11" fmla="*/ 2 h 26"/>
                <a:gd name="T12" fmla="*/ 250 w 250"/>
                <a:gd name="T13" fmla="*/ 13 h 26"/>
                <a:gd name="T14" fmla="*/ 210 w 250"/>
                <a:gd name="T15" fmla="*/ 23 h 26"/>
                <a:gd name="T16" fmla="*/ 125 w 250"/>
                <a:gd name="T17" fmla="*/ 26 h 26"/>
                <a:gd name="T18" fmla="*/ 24 w 250"/>
                <a:gd name="T19" fmla="*/ 13 h 26"/>
                <a:gd name="T20" fmla="*/ 125 w 250"/>
                <a:gd name="T21" fmla="*/ 17 h 26"/>
                <a:gd name="T22" fmla="*/ 226 w 250"/>
                <a:gd name="T23" fmla="*/ 13 h 26"/>
                <a:gd name="T24" fmla="*/ 125 w 250"/>
                <a:gd name="T25" fmla="*/ 9 h 26"/>
                <a:gd name="T26" fmla="*/ 24 w 250"/>
                <a:gd name="T27" fmla="*/ 13 h 26"/>
                <a:gd name="T28" fmla="*/ 242 w 250"/>
                <a:gd name="T29" fmla="*/ 16 h 26"/>
                <a:gd name="T30" fmla="*/ 242 w 250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26">
                  <a:moveTo>
                    <a:pt x="125" y="26"/>
                  </a:moveTo>
                  <a:cubicBezTo>
                    <a:pt x="93" y="26"/>
                    <a:pt x="62" y="25"/>
                    <a:pt x="40" y="23"/>
                  </a:cubicBezTo>
                  <a:cubicBezTo>
                    <a:pt x="3" y="21"/>
                    <a:pt x="0" y="18"/>
                    <a:pt x="0" y="13"/>
                  </a:cubicBezTo>
                  <a:cubicBezTo>
                    <a:pt x="0" y="8"/>
                    <a:pt x="3" y="5"/>
                    <a:pt x="40" y="2"/>
                  </a:cubicBezTo>
                  <a:cubicBezTo>
                    <a:pt x="62" y="0"/>
                    <a:pt x="93" y="0"/>
                    <a:pt x="125" y="0"/>
                  </a:cubicBezTo>
                  <a:cubicBezTo>
                    <a:pt x="157" y="0"/>
                    <a:pt x="187" y="0"/>
                    <a:pt x="210" y="2"/>
                  </a:cubicBezTo>
                  <a:cubicBezTo>
                    <a:pt x="247" y="5"/>
                    <a:pt x="250" y="8"/>
                    <a:pt x="250" y="13"/>
                  </a:cubicBezTo>
                  <a:cubicBezTo>
                    <a:pt x="250" y="18"/>
                    <a:pt x="247" y="21"/>
                    <a:pt x="210" y="23"/>
                  </a:cubicBezTo>
                  <a:cubicBezTo>
                    <a:pt x="187" y="25"/>
                    <a:pt x="157" y="26"/>
                    <a:pt x="125" y="26"/>
                  </a:cubicBezTo>
                  <a:close/>
                  <a:moveTo>
                    <a:pt x="24" y="13"/>
                  </a:moveTo>
                  <a:cubicBezTo>
                    <a:pt x="43" y="15"/>
                    <a:pt x="78" y="17"/>
                    <a:pt x="125" y="17"/>
                  </a:cubicBezTo>
                  <a:cubicBezTo>
                    <a:pt x="172" y="17"/>
                    <a:pt x="207" y="15"/>
                    <a:pt x="226" y="13"/>
                  </a:cubicBezTo>
                  <a:cubicBezTo>
                    <a:pt x="207" y="11"/>
                    <a:pt x="172" y="9"/>
                    <a:pt x="125" y="9"/>
                  </a:cubicBezTo>
                  <a:cubicBezTo>
                    <a:pt x="78" y="9"/>
                    <a:pt x="43" y="11"/>
                    <a:pt x="24" y="13"/>
                  </a:cubicBezTo>
                  <a:close/>
                  <a:moveTo>
                    <a:pt x="242" y="16"/>
                  </a:moveTo>
                  <a:cubicBezTo>
                    <a:pt x="242" y="16"/>
                    <a:pt x="242" y="16"/>
                    <a:pt x="24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02"/>
            <p:cNvSpPr/>
            <p:nvPr/>
          </p:nvSpPr>
          <p:spPr bwMode="auto">
            <a:xfrm>
              <a:off x="1089025" y="8372475"/>
              <a:ext cx="284163" cy="174625"/>
            </a:xfrm>
            <a:custGeom>
              <a:avLst/>
              <a:gdLst>
                <a:gd name="T0" fmla="*/ 74 w 101"/>
                <a:gd name="T1" fmla="*/ 62 h 62"/>
                <a:gd name="T2" fmla="*/ 4 w 101"/>
                <a:gd name="T3" fmla="*/ 54 h 62"/>
                <a:gd name="T4" fmla="*/ 0 w 101"/>
                <a:gd name="T5" fmla="*/ 48 h 62"/>
                <a:gd name="T6" fmla="*/ 6 w 101"/>
                <a:gd name="T7" fmla="*/ 45 h 62"/>
                <a:gd name="T8" fmla="*/ 83 w 101"/>
                <a:gd name="T9" fmla="*/ 53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0 w 101"/>
                <a:gd name="T19" fmla="*/ 4 h 62"/>
                <a:gd name="T20" fmla="*/ 5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4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4" y="62"/>
                  </a:moveTo>
                  <a:cubicBezTo>
                    <a:pt x="40" y="62"/>
                    <a:pt x="5" y="54"/>
                    <a:pt x="4" y="54"/>
                  </a:cubicBezTo>
                  <a:cubicBezTo>
                    <a:pt x="1" y="53"/>
                    <a:pt x="0" y="50"/>
                    <a:pt x="0" y="48"/>
                  </a:cubicBezTo>
                  <a:cubicBezTo>
                    <a:pt x="1" y="46"/>
                    <a:pt x="3" y="44"/>
                    <a:pt x="6" y="45"/>
                  </a:cubicBezTo>
                  <a:cubicBezTo>
                    <a:pt x="6" y="45"/>
                    <a:pt x="46" y="54"/>
                    <a:pt x="83" y="53"/>
                  </a:cubicBezTo>
                  <a:cubicBezTo>
                    <a:pt x="84" y="53"/>
                    <a:pt x="87" y="53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5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03"/>
            <p:cNvSpPr/>
            <p:nvPr/>
          </p:nvSpPr>
          <p:spPr bwMode="auto">
            <a:xfrm>
              <a:off x="1508125" y="8372475"/>
              <a:ext cx="282575" cy="174625"/>
            </a:xfrm>
            <a:custGeom>
              <a:avLst/>
              <a:gdLst>
                <a:gd name="T0" fmla="*/ 26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18 w 101"/>
                <a:gd name="T9" fmla="*/ 6 h 62"/>
                <a:gd name="T10" fmla="*/ 95 w 101"/>
                <a:gd name="T11" fmla="*/ 0 h 62"/>
                <a:gd name="T12" fmla="*/ 101 w 101"/>
                <a:gd name="T13" fmla="*/ 4 h 62"/>
                <a:gd name="T14" fmla="*/ 97 w 101"/>
                <a:gd name="T15" fmla="*/ 9 h 62"/>
                <a:gd name="T16" fmla="*/ 18 w 101"/>
                <a:gd name="T17" fmla="*/ 15 h 62"/>
                <a:gd name="T18" fmla="*/ 9 w 101"/>
                <a:gd name="T19" fmla="*/ 34 h 62"/>
                <a:gd name="T20" fmla="*/ 18 w 101"/>
                <a:gd name="T21" fmla="*/ 53 h 62"/>
                <a:gd name="T22" fmla="*/ 95 w 101"/>
                <a:gd name="T23" fmla="*/ 45 h 62"/>
                <a:gd name="T24" fmla="*/ 100 w 101"/>
                <a:gd name="T25" fmla="*/ 48 h 62"/>
                <a:gd name="T26" fmla="*/ 97 w 101"/>
                <a:gd name="T27" fmla="*/ 54 h 62"/>
                <a:gd name="T28" fmla="*/ 26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26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7" y="62"/>
                    <a:pt x="0" y="50"/>
                    <a:pt x="0" y="34"/>
                  </a:cubicBezTo>
                  <a:cubicBezTo>
                    <a:pt x="0" y="21"/>
                    <a:pt x="5" y="6"/>
                    <a:pt x="18" y="6"/>
                  </a:cubicBezTo>
                  <a:cubicBezTo>
                    <a:pt x="52" y="6"/>
                    <a:pt x="95" y="0"/>
                    <a:pt x="95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2" y="15"/>
                    <a:pt x="9" y="25"/>
                    <a:pt x="9" y="34"/>
                  </a:cubicBezTo>
                  <a:cubicBezTo>
                    <a:pt x="9" y="43"/>
                    <a:pt x="12" y="53"/>
                    <a:pt x="18" y="53"/>
                  </a:cubicBezTo>
                  <a:cubicBezTo>
                    <a:pt x="55" y="54"/>
                    <a:pt x="95" y="45"/>
                    <a:pt x="95" y="45"/>
                  </a:cubicBezTo>
                  <a:cubicBezTo>
                    <a:pt x="97" y="44"/>
                    <a:pt x="100" y="46"/>
                    <a:pt x="100" y="48"/>
                  </a:cubicBezTo>
                  <a:cubicBezTo>
                    <a:pt x="101" y="50"/>
                    <a:pt x="100" y="53"/>
                    <a:pt x="97" y="54"/>
                  </a:cubicBezTo>
                  <a:cubicBezTo>
                    <a:pt x="96" y="54"/>
                    <a:pt x="61" y="62"/>
                    <a:pt x="2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04"/>
            <p:cNvSpPr/>
            <p:nvPr/>
          </p:nvSpPr>
          <p:spPr bwMode="auto">
            <a:xfrm>
              <a:off x="1219200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05"/>
            <p:cNvSpPr/>
            <p:nvPr/>
          </p:nvSpPr>
          <p:spPr bwMode="auto">
            <a:xfrm>
              <a:off x="1639888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06"/>
            <p:cNvSpPr/>
            <p:nvPr/>
          </p:nvSpPr>
          <p:spPr bwMode="auto">
            <a:xfrm>
              <a:off x="1619250" y="8591550"/>
              <a:ext cx="171450" cy="225425"/>
            </a:xfrm>
            <a:custGeom>
              <a:avLst/>
              <a:gdLst>
                <a:gd name="T0" fmla="*/ 5 w 61"/>
                <a:gd name="T1" fmla="*/ 80 h 80"/>
                <a:gd name="T2" fmla="*/ 1 w 61"/>
                <a:gd name="T3" fmla="*/ 78 h 80"/>
                <a:gd name="T4" fmla="*/ 3 w 61"/>
                <a:gd name="T5" fmla="*/ 72 h 80"/>
                <a:gd name="T6" fmla="*/ 51 w 61"/>
                <a:gd name="T7" fmla="*/ 4 h 80"/>
                <a:gd name="T8" fmla="*/ 57 w 61"/>
                <a:gd name="T9" fmla="*/ 0 h 80"/>
                <a:gd name="T10" fmla="*/ 61 w 61"/>
                <a:gd name="T11" fmla="*/ 5 h 80"/>
                <a:gd name="T12" fmla="*/ 7 w 61"/>
                <a:gd name="T13" fmla="*/ 80 h 80"/>
                <a:gd name="T14" fmla="*/ 5 w 61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80">
                  <a:moveTo>
                    <a:pt x="5" y="80"/>
                  </a:moveTo>
                  <a:cubicBezTo>
                    <a:pt x="3" y="80"/>
                    <a:pt x="2" y="80"/>
                    <a:pt x="1" y="78"/>
                  </a:cubicBezTo>
                  <a:cubicBezTo>
                    <a:pt x="0" y="76"/>
                    <a:pt x="0" y="73"/>
                    <a:pt x="3" y="72"/>
                  </a:cubicBezTo>
                  <a:cubicBezTo>
                    <a:pt x="46" y="45"/>
                    <a:pt x="51" y="4"/>
                    <a:pt x="51" y="4"/>
                  </a:cubicBezTo>
                  <a:cubicBezTo>
                    <a:pt x="52" y="2"/>
                    <a:pt x="54" y="0"/>
                    <a:pt x="57" y="0"/>
                  </a:cubicBezTo>
                  <a:cubicBezTo>
                    <a:pt x="59" y="0"/>
                    <a:pt x="61" y="3"/>
                    <a:pt x="61" y="5"/>
                  </a:cubicBezTo>
                  <a:cubicBezTo>
                    <a:pt x="60" y="7"/>
                    <a:pt x="55" y="51"/>
                    <a:pt x="7" y="80"/>
                  </a:cubicBezTo>
                  <a:cubicBezTo>
                    <a:pt x="7" y="80"/>
                    <a:pt x="6" y="80"/>
                    <a:pt x="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33" name="Freeform 407"/>
          <p:cNvSpPr>
            <a:spLocks noEditPoints="1"/>
          </p:cNvSpPr>
          <p:nvPr/>
        </p:nvSpPr>
        <p:spPr bwMode="auto">
          <a:xfrm>
            <a:off x="400448" y="4877621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34" name="组合 533"/>
          <p:cNvGrpSpPr/>
          <p:nvPr/>
        </p:nvGrpSpPr>
        <p:grpSpPr>
          <a:xfrm>
            <a:off x="1674626" y="5007071"/>
            <a:ext cx="633344" cy="602319"/>
            <a:chOff x="2624138" y="8251825"/>
            <a:chExt cx="939800" cy="893763"/>
          </a:xfrm>
          <a:solidFill>
            <a:srgbClr val="FC621E"/>
          </a:solidFill>
        </p:grpSpPr>
        <p:sp>
          <p:nvSpPr>
            <p:cNvPr id="535" name="Freeform 408"/>
            <p:cNvSpPr>
              <a:spLocks noEditPoints="1"/>
            </p:cNvSpPr>
            <p:nvPr/>
          </p:nvSpPr>
          <p:spPr bwMode="auto">
            <a:xfrm>
              <a:off x="2624138" y="8516938"/>
              <a:ext cx="939800" cy="498475"/>
            </a:xfrm>
            <a:custGeom>
              <a:avLst/>
              <a:gdLst>
                <a:gd name="T0" fmla="*/ 195 w 335"/>
                <a:gd name="T1" fmla="*/ 178 h 178"/>
                <a:gd name="T2" fmla="*/ 140 w 335"/>
                <a:gd name="T3" fmla="*/ 178 h 178"/>
                <a:gd name="T4" fmla="*/ 138 w 335"/>
                <a:gd name="T5" fmla="*/ 177 h 178"/>
                <a:gd name="T6" fmla="*/ 0 w 335"/>
                <a:gd name="T7" fmla="*/ 84 h 178"/>
                <a:gd name="T8" fmla="*/ 135 w 335"/>
                <a:gd name="T9" fmla="*/ 1 h 178"/>
                <a:gd name="T10" fmla="*/ 137 w 335"/>
                <a:gd name="T11" fmla="*/ 0 h 178"/>
                <a:gd name="T12" fmla="*/ 198 w 335"/>
                <a:gd name="T13" fmla="*/ 0 h 178"/>
                <a:gd name="T14" fmla="*/ 200 w 335"/>
                <a:gd name="T15" fmla="*/ 1 h 178"/>
                <a:gd name="T16" fmla="*/ 335 w 335"/>
                <a:gd name="T17" fmla="*/ 84 h 178"/>
                <a:gd name="T18" fmla="*/ 197 w 335"/>
                <a:gd name="T19" fmla="*/ 177 h 178"/>
                <a:gd name="T20" fmla="*/ 195 w 335"/>
                <a:gd name="T21" fmla="*/ 178 h 178"/>
                <a:gd name="T22" fmla="*/ 140 w 335"/>
                <a:gd name="T23" fmla="*/ 168 h 178"/>
                <a:gd name="T24" fmla="*/ 195 w 335"/>
                <a:gd name="T25" fmla="*/ 168 h 178"/>
                <a:gd name="T26" fmla="*/ 279 w 335"/>
                <a:gd name="T27" fmla="*/ 129 h 178"/>
                <a:gd name="T28" fmla="*/ 326 w 335"/>
                <a:gd name="T29" fmla="*/ 84 h 178"/>
                <a:gd name="T30" fmla="*/ 198 w 335"/>
                <a:gd name="T31" fmla="*/ 9 h 178"/>
                <a:gd name="T32" fmla="*/ 138 w 335"/>
                <a:gd name="T33" fmla="*/ 9 h 178"/>
                <a:gd name="T34" fmla="*/ 9 w 335"/>
                <a:gd name="T35" fmla="*/ 84 h 178"/>
                <a:gd name="T36" fmla="*/ 56 w 335"/>
                <a:gd name="T37" fmla="*/ 129 h 178"/>
                <a:gd name="T38" fmla="*/ 140 w 335"/>
                <a:gd name="T39" fmla="*/ 16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5" h="178">
                  <a:moveTo>
                    <a:pt x="195" y="178"/>
                  </a:moveTo>
                  <a:cubicBezTo>
                    <a:pt x="140" y="178"/>
                    <a:pt x="140" y="178"/>
                    <a:pt x="140" y="178"/>
                  </a:cubicBezTo>
                  <a:cubicBezTo>
                    <a:pt x="139" y="178"/>
                    <a:pt x="139" y="177"/>
                    <a:pt x="138" y="177"/>
                  </a:cubicBezTo>
                  <a:cubicBezTo>
                    <a:pt x="90" y="162"/>
                    <a:pt x="0" y="117"/>
                    <a:pt x="0" y="84"/>
                  </a:cubicBezTo>
                  <a:cubicBezTo>
                    <a:pt x="0" y="62"/>
                    <a:pt x="45" y="34"/>
                    <a:pt x="135" y="1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99" y="0"/>
                    <a:pt x="199" y="0"/>
                    <a:pt x="200" y="1"/>
                  </a:cubicBezTo>
                  <a:cubicBezTo>
                    <a:pt x="290" y="34"/>
                    <a:pt x="335" y="62"/>
                    <a:pt x="335" y="84"/>
                  </a:cubicBezTo>
                  <a:cubicBezTo>
                    <a:pt x="335" y="117"/>
                    <a:pt x="245" y="162"/>
                    <a:pt x="197" y="177"/>
                  </a:cubicBezTo>
                  <a:cubicBezTo>
                    <a:pt x="196" y="177"/>
                    <a:pt x="196" y="178"/>
                    <a:pt x="195" y="178"/>
                  </a:cubicBezTo>
                  <a:close/>
                  <a:moveTo>
                    <a:pt x="140" y="168"/>
                  </a:moveTo>
                  <a:cubicBezTo>
                    <a:pt x="195" y="168"/>
                    <a:pt x="195" y="168"/>
                    <a:pt x="195" y="168"/>
                  </a:cubicBezTo>
                  <a:cubicBezTo>
                    <a:pt x="221" y="160"/>
                    <a:pt x="254" y="145"/>
                    <a:pt x="279" y="129"/>
                  </a:cubicBezTo>
                  <a:cubicBezTo>
                    <a:pt x="309" y="112"/>
                    <a:pt x="326" y="95"/>
                    <a:pt x="326" y="84"/>
                  </a:cubicBezTo>
                  <a:cubicBezTo>
                    <a:pt x="326" y="68"/>
                    <a:pt x="277" y="39"/>
                    <a:pt x="198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58" y="39"/>
                    <a:pt x="9" y="68"/>
                    <a:pt x="9" y="84"/>
                  </a:cubicBezTo>
                  <a:cubicBezTo>
                    <a:pt x="9" y="95"/>
                    <a:pt x="26" y="112"/>
                    <a:pt x="56" y="129"/>
                  </a:cubicBezTo>
                  <a:cubicBezTo>
                    <a:pt x="81" y="145"/>
                    <a:pt x="114" y="160"/>
                    <a:pt x="14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09"/>
            <p:cNvSpPr>
              <a:spLocks noEditPoints="1"/>
            </p:cNvSpPr>
            <p:nvPr/>
          </p:nvSpPr>
          <p:spPr bwMode="auto">
            <a:xfrm>
              <a:off x="2994025" y="8458200"/>
              <a:ext cx="196850" cy="84138"/>
            </a:xfrm>
            <a:custGeom>
              <a:avLst/>
              <a:gdLst>
                <a:gd name="T0" fmla="*/ 65 w 70"/>
                <a:gd name="T1" fmla="*/ 30 h 30"/>
                <a:gd name="T2" fmla="*/ 4 w 70"/>
                <a:gd name="T3" fmla="*/ 30 h 30"/>
                <a:gd name="T4" fmla="*/ 0 w 70"/>
                <a:gd name="T5" fmla="*/ 26 h 30"/>
                <a:gd name="T6" fmla="*/ 0 w 70"/>
                <a:gd name="T7" fmla="*/ 11 h 30"/>
                <a:gd name="T8" fmla="*/ 11 w 70"/>
                <a:gd name="T9" fmla="*/ 0 h 30"/>
                <a:gd name="T10" fmla="*/ 58 w 70"/>
                <a:gd name="T11" fmla="*/ 0 h 30"/>
                <a:gd name="T12" fmla="*/ 70 w 70"/>
                <a:gd name="T13" fmla="*/ 11 h 30"/>
                <a:gd name="T14" fmla="*/ 70 w 70"/>
                <a:gd name="T15" fmla="*/ 26 h 30"/>
                <a:gd name="T16" fmla="*/ 65 w 70"/>
                <a:gd name="T17" fmla="*/ 30 h 30"/>
                <a:gd name="T18" fmla="*/ 9 w 70"/>
                <a:gd name="T19" fmla="*/ 21 h 30"/>
                <a:gd name="T20" fmla="*/ 60 w 70"/>
                <a:gd name="T21" fmla="*/ 21 h 30"/>
                <a:gd name="T22" fmla="*/ 60 w 70"/>
                <a:gd name="T23" fmla="*/ 11 h 30"/>
                <a:gd name="T24" fmla="*/ 58 w 70"/>
                <a:gd name="T25" fmla="*/ 9 h 30"/>
                <a:gd name="T26" fmla="*/ 11 w 70"/>
                <a:gd name="T27" fmla="*/ 9 h 30"/>
                <a:gd name="T28" fmla="*/ 9 w 70"/>
                <a:gd name="T29" fmla="*/ 11 h 30"/>
                <a:gd name="T30" fmla="*/ 9 w 70"/>
                <a:gd name="T31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30">
                  <a:moveTo>
                    <a:pt x="65" y="3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0"/>
                    <a:pt x="70" y="5"/>
                    <a:pt x="70" y="1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8"/>
                    <a:pt x="67" y="30"/>
                    <a:pt x="65" y="30"/>
                  </a:cubicBezTo>
                  <a:close/>
                  <a:moveTo>
                    <a:pt x="9" y="21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10"/>
                    <a:pt x="9" y="11"/>
                  </a:cubicBezTo>
                  <a:lnTo>
                    <a:pt x="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10"/>
            <p:cNvSpPr>
              <a:spLocks noEditPoints="1"/>
            </p:cNvSpPr>
            <p:nvPr/>
          </p:nvSpPr>
          <p:spPr bwMode="auto">
            <a:xfrm>
              <a:off x="3019425" y="8251825"/>
              <a:ext cx="150813" cy="157163"/>
            </a:xfrm>
            <a:custGeom>
              <a:avLst/>
              <a:gdLst>
                <a:gd name="T0" fmla="*/ 27 w 54"/>
                <a:gd name="T1" fmla="*/ 56 h 56"/>
                <a:gd name="T2" fmla="*/ 0 w 54"/>
                <a:gd name="T3" fmla="*/ 21 h 56"/>
                <a:gd name="T4" fmla="*/ 0 w 54"/>
                <a:gd name="T5" fmla="*/ 19 h 56"/>
                <a:gd name="T6" fmla="*/ 19 w 54"/>
                <a:gd name="T7" fmla="*/ 0 h 56"/>
                <a:gd name="T8" fmla="*/ 35 w 54"/>
                <a:gd name="T9" fmla="*/ 0 h 56"/>
                <a:gd name="T10" fmla="*/ 54 w 54"/>
                <a:gd name="T11" fmla="*/ 19 h 56"/>
                <a:gd name="T12" fmla="*/ 53 w 54"/>
                <a:gd name="T13" fmla="*/ 21 h 56"/>
                <a:gd name="T14" fmla="*/ 27 w 54"/>
                <a:gd name="T15" fmla="*/ 56 h 56"/>
                <a:gd name="T16" fmla="*/ 9 w 54"/>
                <a:gd name="T17" fmla="*/ 19 h 56"/>
                <a:gd name="T18" fmla="*/ 27 w 54"/>
                <a:gd name="T19" fmla="*/ 46 h 56"/>
                <a:gd name="T20" fmla="*/ 44 w 54"/>
                <a:gd name="T21" fmla="*/ 19 h 56"/>
                <a:gd name="T22" fmla="*/ 35 w 54"/>
                <a:gd name="T23" fmla="*/ 9 h 56"/>
                <a:gd name="T24" fmla="*/ 19 w 54"/>
                <a:gd name="T25" fmla="*/ 9 h 56"/>
                <a:gd name="T26" fmla="*/ 9 w 54"/>
                <a:gd name="T2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6">
                  <a:moveTo>
                    <a:pt x="27" y="56"/>
                  </a:moveTo>
                  <a:cubicBezTo>
                    <a:pt x="14" y="56"/>
                    <a:pt x="3" y="29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54" y="9"/>
                    <a:pt x="54" y="19"/>
                  </a:cubicBezTo>
                  <a:cubicBezTo>
                    <a:pt x="54" y="20"/>
                    <a:pt x="54" y="20"/>
                    <a:pt x="53" y="21"/>
                  </a:cubicBezTo>
                  <a:cubicBezTo>
                    <a:pt x="51" y="29"/>
                    <a:pt x="40" y="56"/>
                    <a:pt x="27" y="56"/>
                  </a:cubicBezTo>
                  <a:close/>
                  <a:moveTo>
                    <a:pt x="9" y="19"/>
                  </a:moveTo>
                  <a:cubicBezTo>
                    <a:pt x="14" y="32"/>
                    <a:pt x="22" y="46"/>
                    <a:pt x="27" y="46"/>
                  </a:cubicBezTo>
                  <a:cubicBezTo>
                    <a:pt x="31" y="46"/>
                    <a:pt x="40" y="32"/>
                    <a:pt x="44" y="19"/>
                  </a:cubicBezTo>
                  <a:cubicBezTo>
                    <a:pt x="44" y="13"/>
                    <a:pt x="40" y="9"/>
                    <a:pt x="35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10" y="13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11"/>
            <p:cNvSpPr>
              <a:spLocks noEditPoints="1"/>
            </p:cNvSpPr>
            <p:nvPr/>
          </p:nvSpPr>
          <p:spPr bwMode="auto">
            <a:xfrm>
              <a:off x="3005138" y="8988425"/>
              <a:ext cx="176213" cy="157163"/>
            </a:xfrm>
            <a:custGeom>
              <a:avLst/>
              <a:gdLst>
                <a:gd name="T0" fmla="*/ 32 w 63"/>
                <a:gd name="T1" fmla="*/ 56 h 56"/>
                <a:gd name="T2" fmla="*/ 0 w 63"/>
                <a:gd name="T3" fmla="*/ 6 h 56"/>
                <a:gd name="T4" fmla="*/ 1 w 63"/>
                <a:gd name="T5" fmla="*/ 2 h 56"/>
                <a:gd name="T6" fmla="*/ 5 w 63"/>
                <a:gd name="T7" fmla="*/ 0 h 56"/>
                <a:gd name="T8" fmla="*/ 58 w 63"/>
                <a:gd name="T9" fmla="*/ 0 h 56"/>
                <a:gd name="T10" fmla="*/ 62 w 63"/>
                <a:gd name="T11" fmla="*/ 2 h 56"/>
                <a:gd name="T12" fmla="*/ 63 w 63"/>
                <a:gd name="T13" fmla="*/ 6 h 56"/>
                <a:gd name="T14" fmla="*/ 32 w 63"/>
                <a:gd name="T15" fmla="*/ 56 h 56"/>
                <a:gd name="T16" fmla="*/ 11 w 63"/>
                <a:gd name="T17" fmla="*/ 10 h 56"/>
                <a:gd name="T18" fmla="*/ 32 w 63"/>
                <a:gd name="T19" fmla="*/ 47 h 56"/>
                <a:gd name="T20" fmla="*/ 52 w 63"/>
                <a:gd name="T21" fmla="*/ 10 h 56"/>
                <a:gd name="T22" fmla="*/ 11 w 63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32" y="56"/>
                  </a:moveTo>
                  <a:cubicBezTo>
                    <a:pt x="16" y="56"/>
                    <a:pt x="4" y="1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1" y="1"/>
                    <a:pt x="62" y="2"/>
                  </a:cubicBezTo>
                  <a:cubicBezTo>
                    <a:pt x="63" y="3"/>
                    <a:pt x="63" y="5"/>
                    <a:pt x="63" y="6"/>
                  </a:cubicBezTo>
                  <a:cubicBezTo>
                    <a:pt x="59" y="18"/>
                    <a:pt x="47" y="56"/>
                    <a:pt x="32" y="56"/>
                  </a:cubicBezTo>
                  <a:close/>
                  <a:moveTo>
                    <a:pt x="11" y="10"/>
                  </a:moveTo>
                  <a:cubicBezTo>
                    <a:pt x="18" y="30"/>
                    <a:pt x="27" y="47"/>
                    <a:pt x="32" y="47"/>
                  </a:cubicBezTo>
                  <a:cubicBezTo>
                    <a:pt x="36" y="47"/>
                    <a:pt x="45" y="30"/>
                    <a:pt x="52" y="10"/>
                  </a:cubicBez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12"/>
            <p:cNvSpPr/>
            <p:nvPr/>
          </p:nvSpPr>
          <p:spPr bwMode="auto">
            <a:xfrm>
              <a:off x="3081338" y="8382000"/>
              <a:ext cx="26988" cy="100013"/>
            </a:xfrm>
            <a:custGeom>
              <a:avLst/>
              <a:gdLst>
                <a:gd name="T0" fmla="*/ 5 w 10"/>
                <a:gd name="T1" fmla="*/ 36 h 36"/>
                <a:gd name="T2" fmla="*/ 4 w 10"/>
                <a:gd name="T3" fmla="*/ 36 h 36"/>
                <a:gd name="T4" fmla="*/ 0 w 10"/>
                <a:gd name="T5" fmla="*/ 31 h 36"/>
                <a:gd name="T6" fmla="*/ 0 w 10"/>
                <a:gd name="T7" fmla="*/ 5 h 36"/>
                <a:gd name="T8" fmla="*/ 5 w 10"/>
                <a:gd name="T9" fmla="*/ 0 h 36"/>
                <a:gd name="T10" fmla="*/ 5 w 10"/>
                <a:gd name="T11" fmla="*/ 0 h 36"/>
                <a:gd name="T12" fmla="*/ 9 w 10"/>
                <a:gd name="T13" fmla="*/ 5 h 36"/>
                <a:gd name="T14" fmla="*/ 9 w 10"/>
                <a:gd name="T15" fmla="*/ 31 h 36"/>
                <a:gd name="T16" fmla="*/ 5 w 1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cubicBezTo>
                    <a:pt x="5" y="36"/>
                    <a:pt x="4" y="36"/>
                    <a:pt x="4" y="36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10" y="2"/>
                    <a:pt x="9" y="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4"/>
                    <a:pt x="7" y="36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13"/>
            <p:cNvSpPr/>
            <p:nvPr/>
          </p:nvSpPr>
          <p:spPr bwMode="auto">
            <a:xfrm>
              <a:off x="2624138" y="8743950"/>
              <a:ext cx="939800" cy="25400"/>
            </a:xfrm>
            <a:custGeom>
              <a:avLst/>
              <a:gdLst>
                <a:gd name="T0" fmla="*/ 330 w 335"/>
                <a:gd name="T1" fmla="*/ 9 h 9"/>
                <a:gd name="T2" fmla="*/ 5 w 335"/>
                <a:gd name="T3" fmla="*/ 9 h 9"/>
                <a:gd name="T4" fmla="*/ 0 w 335"/>
                <a:gd name="T5" fmla="*/ 5 h 9"/>
                <a:gd name="T6" fmla="*/ 5 w 335"/>
                <a:gd name="T7" fmla="*/ 0 h 9"/>
                <a:gd name="T8" fmla="*/ 330 w 335"/>
                <a:gd name="T9" fmla="*/ 0 h 9"/>
                <a:gd name="T10" fmla="*/ 335 w 335"/>
                <a:gd name="T11" fmla="*/ 5 h 9"/>
                <a:gd name="T12" fmla="*/ 330 w 33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9">
                  <a:moveTo>
                    <a:pt x="33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33" y="0"/>
                    <a:pt x="335" y="2"/>
                    <a:pt x="335" y="5"/>
                  </a:cubicBezTo>
                  <a:cubicBezTo>
                    <a:pt x="335" y="7"/>
                    <a:pt x="333" y="9"/>
                    <a:pt x="3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14"/>
            <p:cNvSpPr/>
            <p:nvPr/>
          </p:nvSpPr>
          <p:spPr bwMode="auto">
            <a:xfrm>
              <a:off x="2752725" y="8626475"/>
              <a:ext cx="681038" cy="23813"/>
            </a:xfrm>
            <a:custGeom>
              <a:avLst/>
              <a:gdLst>
                <a:gd name="T0" fmla="*/ 239 w 243"/>
                <a:gd name="T1" fmla="*/ 9 h 9"/>
                <a:gd name="T2" fmla="*/ 4 w 243"/>
                <a:gd name="T3" fmla="*/ 9 h 9"/>
                <a:gd name="T4" fmla="*/ 0 w 243"/>
                <a:gd name="T5" fmla="*/ 5 h 9"/>
                <a:gd name="T6" fmla="*/ 4 w 243"/>
                <a:gd name="T7" fmla="*/ 0 h 9"/>
                <a:gd name="T8" fmla="*/ 239 w 243"/>
                <a:gd name="T9" fmla="*/ 0 h 9"/>
                <a:gd name="T10" fmla="*/ 243 w 243"/>
                <a:gd name="T11" fmla="*/ 5 h 9"/>
                <a:gd name="T12" fmla="*/ 239 w 2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9">
                  <a:moveTo>
                    <a:pt x="2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1" y="0"/>
                    <a:pt x="243" y="2"/>
                    <a:pt x="243" y="5"/>
                  </a:cubicBezTo>
                  <a:cubicBezTo>
                    <a:pt x="243" y="7"/>
                    <a:pt x="241" y="9"/>
                    <a:pt x="23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15"/>
            <p:cNvSpPr/>
            <p:nvPr/>
          </p:nvSpPr>
          <p:spPr bwMode="auto">
            <a:xfrm>
              <a:off x="2873375" y="8566150"/>
              <a:ext cx="439738" cy="28575"/>
            </a:xfrm>
            <a:custGeom>
              <a:avLst/>
              <a:gdLst>
                <a:gd name="T0" fmla="*/ 152 w 157"/>
                <a:gd name="T1" fmla="*/ 10 h 10"/>
                <a:gd name="T2" fmla="*/ 5 w 157"/>
                <a:gd name="T3" fmla="*/ 10 h 10"/>
                <a:gd name="T4" fmla="*/ 0 w 157"/>
                <a:gd name="T5" fmla="*/ 5 h 10"/>
                <a:gd name="T6" fmla="*/ 5 w 157"/>
                <a:gd name="T7" fmla="*/ 0 h 10"/>
                <a:gd name="T8" fmla="*/ 152 w 157"/>
                <a:gd name="T9" fmla="*/ 0 h 10"/>
                <a:gd name="T10" fmla="*/ 157 w 157"/>
                <a:gd name="T11" fmla="*/ 5 h 10"/>
                <a:gd name="T12" fmla="*/ 152 w 15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0">
                  <a:moveTo>
                    <a:pt x="152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5" y="0"/>
                    <a:pt x="157" y="2"/>
                    <a:pt x="157" y="5"/>
                  </a:cubicBezTo>
                  <a:cubicBezTo>
                    <a:pt x="157" y="7"/>
                    <a:pt x="155" y="10"/>
                    <a:pt x="15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16"/>
            <p:cNvSpPr/>
            <p:nvPr/>
          </p:nvSpPr>
          <p:spPr bwMode="auto">
            <a:xfrm>
              <a:off x="2760663" y="8875713"/>
              <a:ext cx="665163" cy="28575"/>
            </a:xfrm>
            <a:custGeom>
              <a:avLst/>
              <a:gdLst>
                <a:gd name="T0" fmla="*/ 233 w 237"/>
                <a:gd name="T1" fmla="*/ 10 h 10"/>
                <a:gd name="T2" fmla="*/ 4 w 237"/>
                <a:gd name="T3" fmla="*/ 10 h 10"/>
                <a:gd name="T4" fmla="*/ 0 w 237"/>
                <a:gd name="T5" fmla="*/ 5 h 10"/>
                <a:gd name="T6" fmla="*/ 4 w 237"/>
                <a:gd name="T7" fmla="*/ 0 h 10"/>
                <a:gd name="T8" fmla="*/ 233 w 237"/>
                <a:gd name="T9" fmla="*/ 0 h 10"/>
                <a:gd name="T10" fmla="*/ 237 w 237"/>
                <a:gd name="T11" fmla="*/ 5 h 10"/>
                <a:gd name="T12" fmla="*/ 233 w 23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0">
                  <a:moveTo>
                    <a:pt x="23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5" y="0"/>
                    <a:pt x="237" y="2"/>
                    <a:pt x="237" y="5"/>
                  </a:cubicBezTo>
                  <a:cubicBezTo>
                    <a:pt x="237" y="7"/>
                    <a:pt x="235" y="10"/>
                    <a:pt x="2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17"/>
            <p:cNvSpPr/>
            <p:nvPr/>
          </p:nvSpPr>
          <p:spPr bwMode="auto">
            <a:xfrm>
              <a:off x="2700338" y="8832850"/>
              <a:ext cx="787400" cy="25400"/>
            </a:xfrm>
            <a:custGeom>
              <a:avLst/>
              <a:gdLst>
                <a:gd name="T0" fmla="*/ 276 w 281"/>
                <a:gd name="T1" fmla="*/ 9 h 9"/>
                <a:gd name="T2" fmla="*/ 5 w 281"/>
                <a:gd name="T3" fmla="*/ 9 h 9"/>
                <a:gd name="T4" fmla="*/ 0 w 281"/>
                <a:gd name="T5" fmla="*/ 5 h 9"/>
                <a:gd name="T6" fmla="*/ 5 w 281"/>
                <a:gd name="T7" fmla="*/ 0 h 9"/>
                <a:gd name="T8" fmla="*/ 276 w 281"/>
                <a:gd name="T9" fmla="*/ 0 h 9"/>
                <a:gd name="T10" fmla="*/ 281 w 281"/>
                <a:gd name="T11" fmla="*/ 5 h 9"/>
                <a:gd name="T12" fmla="*/ 276 w 28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9">
                  <a:moveTo>
                    <a:pt x="27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9" y="0"/>
                    <a:pt x="281" y="2"/>
                    <a:pt x="281" y="5"/>
                  </a:cubicBezTo>
                  <a:cubicBezTo>
                    <a:pt x="281" y="7"/>
                    <a:pt x="279" y="9"/>
                    <a:pt x="27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45" name="Freeform 418"/>
          <p:cNvSpPr>
            <a:spLocks noEditPoints="1"/>
          </p:cNvSpPr>
          <p:nvPr/>
        </p:nvSpPr>
        <p:spPr bwMode="auto">
          <a:xfrm>
            <a:off x="1559083" y="4877621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46" name="组合 545"/>
          <p:cNvGrpSpPr/>
          <p:nvPr/>
        </p:nvGrpSpPr>
        <p:grpSpPr>
          <a:xfrm>
            <a:off x="524549" y="3683319"/>
            <a:ext cx="633344" cy="602319"/>
            <a:chOff x="4402138" y="8191500"/>
            <a:chExt cx="939800" cy="893763"/>
          </a:xfrm>
          <a:solidFill>
            <a:srgbClr val="FC621E"/>
          </a:solidFill>
        </p:grpSpPr>
        <p:sp>
          <p:nvSpPr>
            <p:cNvPr id="547" name="Freeform 419"/>
            <p:cNvSpPr>
              <a:spLocks noEditPoints="1"/>
            </p:cNvSpPr>
            <p:nvPr/>
          </p:nvSpPr>
          <p:spPr bwMode="auto">
            <a:xfrm>
              <a:off x="4402138" y="8810625"/>
              <a:ext cx="269875" cy="274638"/>
            </a:xfrm>
            <a:custGeom>
              <a:avLst/>
              <a:gdLst>
                <a:gd name="T0" fmla="*/ 48 w 96"/>
                <a:gd name="T1" fmla="*/ 98 h 98"/>
                <a:gd name="T2" fmla="*/ 0 w 96"/>
                <a:gd name="T3" fmla="*/ 49 h 98"/>
                <a:gd name="T4" fmla="*/ 48 w 96"/>
                <a:gd name="T5" fmla="*/ 0 h 98"/>
                <a:gd name="T6" fmla="*/ 96 w 96"/>
                <a:gd name="T7" fmla="*/ 49 h 98"/>
                <a:gd name="T8" fmla="*/ 48 w 96"/>
                <a:gd name="T9" fmla="*/ 98 h 98"/>
                <a:gd name="T10" fmla="*/ 48 w 96"/>
                <a:gd name="T11" fmla="*/ 9 h 98"/>
                <a:gd name="T12" fmla="*/ 9 w 96"/>
                <a:gd name="T13" fmla="*/ 49 h 98"/>
                <a:gd name="T14" fmla="*/ 48 w 96"/>
                <a:gd name="T15" fmla="*/ 89 h 98"/>
                <a:gd name="T16" fmla="*/ 87 w 96"/>
                <a:gd name="T17" fmla="*/ 49 h 98"/>
                <a:gd name="T18" fmla="*/ 48 w 96"/>
                <a:gd name="T19" fmla="*/ 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8">
                  <a:moveTo>
                    <a:pt x="48" y="98"/>
                  </a:moveTo>
                  <a:cubicBezTo>
                    <a:pt x="22" y="98"/>
                    <a:pt x="0" y="76"/>
                    <a:pt x="0" y="49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9"/>
                  </a:cubicBezTo>
                  <a:cubicBezTo>
                    <a:pt x="96" y="76"/>
                    <a:pt x="75" y="98"/>
                    <a:pt x="48" y="98"/>
                  </a:cubicBezTo>
                  <a:close/>
                  <a:moveTo>
                    <a:pt x="48" y="9"/>
                  </a:moveTo>
                  <a:cubicBezTo>
                    <a:pt x="27" y="9"/>
                    <a:pt x="9" y="27"/>
                    <a:pt x="9" y="49"/>
                  </a:cubicBezTo>
                  <a:cubicBezTo>
                    <a:pt x="9" y="71"/>
                    <a:pt x="27" y="89"/>
                    <a:pt x="48" y="89"/>
                  </a:cubicBezTo>
                  <a:cubicBezTo>
                    <a:pt x="70" y="89"/>
                    <a:pt x="87" y="71"/>
                    <a:pt x="87" y="49"/>
                  </a:cubicBezTo>
                  <a:cubicBezTo>
                    <a:pt x="87" y="27"/>
                    <a:pt x="70" y="9"/>
                    <a:pt x="4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20"/>
            <p:cNvSpPr>
              <a:spLocks noEditPoints="1"/>
            </p:cNvSpPr>
            <p:nvPr/>
          </p:nvSpPr>
          <p:spPr bwMode="auto">
            <a:xfrm>
              <a:off x="4460875" y="8869363"/>
              <a:ext cx="153988" cy="15716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9 h 56"/>
                <a:gd name="T12" fmla="*/ 9 w 55"/>
                <a:gd name="T13" fmla="*/ 28 h 56"/>
                <a:gd name="T14" fmla="*/ 27 w 55"/>
                <a:gd name="T15" fmla="*/ 47 h 56"/>
                <a:gd name="T16" fmla="*/ 46 w 55"/>
                <a:gd name="T17" fmla="*/ 28 h 56"/>
                <a:gd name="T18" fmla="*/ 27 w 55"/>
                <a:gd name="T1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8"/>
                  </a:cubicBezTo>
                  <a:cubicBezTo>
                    <a:pt x="55" y="43"/>
                    <a:pt x="42" y="56"/>
                    <a:pt x="27" y="56"/>
                  </a:cubicBezTo>
                  <a:close/>
                  <a:moveTo>
                    <a:pt x="27" y="9"/>
                  </a:moveTo>
                  <a:cubicBezTo>
                    <a:pt x="17" y="9"/>
                    <a:pt x="9" y="18"/>
                    <a:pt x="9" y="28"/>
                  </a:cubicBezTo>
                  <a:cubicBezTo>
                    <a:pt x="9" y="38"/>
                    <a:pt x="17" y="47"/>
                    <a:pt x="27" y="47"/>
                  </a:cubicBezTo>
                  <a:cubicBezTo>
                    <a:pt x="37" y="47"/>
                    <a:pt x="46" y="38"/>
                    <a:pt x="46" y="28"/>
                  </a:cubicBezTo>
                  <a:cubicBezTo>
                    <a:pt x="46" y="18"/>
                    <a:pt x="37" y="9"/>
                    <a:pt x="2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21"/>
            <p:cNvSpPr>
              <a:spLocks noEditPoints="1"/>
            </p:cNvSpPr>
            <p:nvPr/>
          </p:nvSpPr>
          <p:spPr bwMode="auto">
            <a:xfrm>
              <a:off x="4505325" y="8915400"/>
              <a:ext cx="65088" cy="66675"/>
            </a:xfrm>
            <a:custGeom>
              <a:avLst/>
              <a:gdLst>
                <a:gd name="T0" fmla="*/ 11 w 23"/>
                <a:gd name="T1" fmla="*/ 24 h 24"/>
                <a:gd name="T2" fmla="*/ 0 w 23"/>
                <a:gd name="T3" fmla="*/ 12 h 24"/>
                <a:gd name="T4" fmla="*/ 11 w 23"/>
                <a:gd name="T5" fmla="*/ 0 h 24"/>
                <a:gd name="T6" fmla="*/ 23 w 23"/>
                <a:gd name="T7" fmla="*/ 12 h 24"/>
                <a:gd name="T8" fmla="*/ 11 w 23"/>
                <a:gd name="T9" fmla="*/ 24 h 24"/>
                <a:gd name="T10" fmla="*/ 11 w 23"/>
                <a:gd name="T11" fmla="*/ 9 h 24"/>
                <a:gd name="T12" fmla="*/ 9 w 23"/>
                <a:gd name="T13" fmla="*/ 12 h 24"/>
                <a:gd name="T14" fmla="*/ 11 w 23"/>
                <a:gd name="T15" fmla="*/ 14 h 24"/>
                <a:gd name="T16" fmla="*/ 14 w 23"/>
                <a:gd name="T17" fmla="*/ 12 h 24"/>
                <a:gd name="T18" fmla="*/ 11 w 23"/>
                <a:gd name="T1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1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4"/>
                    <a:pt x="11" y="24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14" y="10"/>
                    <a:pt x="13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22"/>
            <p:cNvSpPr/>
            <p:nvPr/>
          </p:nvSpPr>
          <p:spPr bwMode="auto">
            <a:xfrm>
              <a:off x="4624388" y="8642350"/>
              <a:ext cx="512763" cy="227013"/>
            </a:xfrm>
            <a:custGeom>
              <a:avLst/>
              <a:gdLst>
                <a:gd name="T0" fmla="*/ 5 w 183"/>
                <a:gd name="T1" fmla="*/ 81 h 81"/>
                <a:gd name="T2" fmla="*/ 2 w 183"/>
                <a:gd name="T3" fmla="*/ 79 h 81"/>
                <a:gd name="T4" fmla="*/ 1 w 183"/>
                <a:gd name="T5" fmla="*/ 73 h 81"/>
                <a:gd name="T6" fmla="*/ 24 w 183"/>
                <a:gd name="T7" fmla="*/ 51 h 81"/>
                <a:gd name="T8" fmla="*/ 179 w 183"/>
                <a:gd name="T9" fmla="*/ 0 h 81"/>
                <a:gd name="T10" fmla="*/ 183 w 183"/>
                <a:gd name="T11" fmla="*/ 4 h 81"/>
                <a:gd name="T12" fmla="*/ 179 w 183"/>
                <a:gd name="T13" fmla="*/ 9 h 81"/>
                <a:gd name="T14" fmla="*/ 30 w 183"/>
                <a:gd name="T15" fmla="*/ 58 h 81"/>
                <a:gd name="T16" fmla="*/ 8 w 183"/>
                <a:gd name="T17" fmla="*/ 79 h 81"/>
                <a:gd name="T18" fmla="*/ 5 w 18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81">
                  <a:moveTo>
                    <a:pt x="5" y="81"/>
                  </a:moveTo>
                  <a:cubicBezTo>
                    <a:pt x="4" y="81"/>
                    <a:pt x="3" y="80"/>
                    <a:pt x="2" y="79"/>
                  </a:cubicBezTo>
                  <a:cubicBezTo>
                    <a:pt x="0" y="78"/>
                    <a:pt x="0" y="75"/>
                    <a:pt x="1" y="73"/>
                  </a:cubicBezTo>
                  <a:cubicBezTo>
                    <a:pt x="8" y="65"/>
                    <a:pt x="16" y="58"/>
                    <a:pt x="24" y="51"/>
                  </a:cubicBezTo>
                  <a:cubicBezTo>
                    <a:pt x="63" y="18"/>
                    <a:pt x="118" y="0"/>
                    <a:pt x="179" y="0"/>
                  </a:cubicBezTo>
                  <a:cubicBezTo>
                    <a:pt x="181" y="0"/>
                    <a:pt x="183" y="2"/>
                    <a:pt x="183" y="4"/>
                  </a:cubicBezTo>
                  <a:cubicBezTo>
                    <a:pt x="183" y="7"/>
                    <a:pt x="181" y="9"/>
                    <a:pt x="179" y="9"/>
                  </a:cubicBezTo>
                  <a:cubicBezTo>
                    <a:pt x="121" y="9"/>
                    <a:pt x="68" y="26"/>
                    <a:pt x="30" y="58"/>
                  </a:cubicBezTo>
                  <a:cubicBezTo>
                    <a:pt x="22" y="64"/>
                    <a:pt x="15" y="72"/>
                    <a:pt x="8" y="79"/>
                  </a:cubicBezTo>
                  <a:cubicBezTo>
                    <a:pt x="7" y="80"/>
                    <a:pt x="6" y="81"/>
                    <a:pt x="5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23"/>
            <p:cNvSpPr/>
            <p:nvPr/>
          </p:nvSpPr>
          <p:spPr bwMode="auto">
            <a:xfrm>
              <a:off x="4587875" y="8594725"/>
              <a:ext cx="552450" cy="249238"/>
            </a:xfrm>
            <a:custGeom>
              <a:avLst/>
              <a:gdLst>
                <a:gd name="T0" fmla="*/ 5 w 197"/>
                <a:gd name="T1" fmla="*/ 89 h 89"/>
                <a:gd name="T2" fmla="*/ 2 w 197"/>
                <a:gd name="T3" fmla="*/ 88 h 89"/>
                <a:gd name="T4" fmla="*/ 2 w 197"/>
                <a:gd name="T5" fmla="*/ 81 h 89"/>
                <a:gd name="T6" fmla="*/ 135 w 197"/>
                <a:gd name="T7" fmla="*/ 5 h 89"/>
                <a:gd name="T8" fmla="*/ 192 w 197"/>
                <a:gd name="T9" fmla="*/ 0 h 89"/>
                <a:gd name="T10" fmla="*/ 192 w 197"/>
                <a:gd name="T11" fmla="*/ 0 h 89"/>
                <a:gd name="T12" fmla="*/ 197 w 197"/>
                <a:gd name="T13" fmla="*/ 5 h 89"/>
                <a:gd name="T14" fmla="*/ 192 w 197"/>
                <a:gd name="T15" fmla="*/ 9 h 89"/>
                <a:gd name="T16" fmla="*/ 137 w 197"/>
                <a:gd name="T17" fmla="*/ 14 h 89"/>
                <a:gd name="T18" fmla="*/ 9 w 197"/>
                <a:gd name="T19" fmla="*/ 87 h 89"/>
                <a:gd name="T20" fmla="*/ 5 w 197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89">
                  <a:moveTo>
                    <a:pt x="5" y="89"/>
                  </a:moveTo>
                  <a:cubicBezTo>
                    <a:pt x="4" y="89"/>
                    <a:pt x="3" y="88"/>
                    <a:pt x="2" y="88"/>
                  </a:cubicBezTo>
                  <a:cubicBezTo>
                    <a:pt x="0" y="86"/>
                    <a:pt x="0" y="83"/>
                    <a:pt x="2" y="81"/>
                  </a:cubicBezTo>
                  <a:cubicBezTo>
                    <a:pt x="34" y="43"/>
                    <a:pt x="81" y="16"/>
                    <a:pt x="135" y="5"/>
                  </a:cubicBezTo>
                  <a:cubicBezTo>
                    <a:pt x="153" y="2"/>
                    <a:pt x="172" y="0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4" y="0"/>
                    <a:pt x="197" y="2"/>
                    <a:pt x="197" y="5"/>
                  </a:cubicBezTo>
                  <a:cubicBezTo>
                    <a:pt x="197" y="7"/>
                    <a:pt x="195" y="9"/>
                    <a:pt x="192" y="9"/>
                  </a:cubicBezTo>
                  <a:cubicBezTo>
                    <a:pt x="173" y="9"/>
                    <a:pt x="154" y="11"/>
                    <a:pt x="137" y="14"/>
                  </a:cubicBezTo>
                  <a:cubicBezTo>
                    <a:pt x="85" y="24"/>
                    <a:pt x="40" y="50"/>
                    <a:pt x="9" y="87"/>
                  </a:cubicBezTo>
                  <a:cubicBezTo>
                    <a:pt x="8" y="88"/>
                    <a:pt x="7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24"/>
            <p:cNvSpPr/>
            <p:nvPr/>
          </p:nvSpPr>
          <p:spPr bwMode="auto">
            <a:xfrm>
              <a:off x="4951413" y="8689975"/>
              <a:ext cx="390525" cy="395288"/>
            </a:xfrm>
            <a:custGeom>
              <a:avLst/>
              <a:gdLst>
                <a:gd name="T0" fmla="*/ 70 w 139"/>
                <a:gd name="T1" fmla="*/ 141 h 141"/>
                <a:gd name="T2" fmla="*/ 0 w 139"/>
                <a:gd name="T3" fmla="*/ 70 h 141"/>
                <a:gd name="T4" fmla="*/ 62 w 139"/>
                <a:gd name="T5" fmla="*/ 1 h 141"/>
                <a:gd name="T6" fmla="*/ 67 w 139"/>
                <a:gd name="T7" fmla="*/ 5 h 141"/>
                <a:gd name="T8" fmla="*/ 62 w 139"/>
                <a:gd name="T9" fmla="*/ 10 h 141"/>
                <a:gd name="T10" fmla="*/ 9 w 139"/>
                <a:gd name="T11" fmla="*/ 70 h 141"/>
                <a:gd name="T12" fmla="*/ 70 w 139"/>
                <a:gd name="T13" fmla="*/ 132 h 141"/>
                <a:gd name="T14" fmla="*/ 130 w 139"/>
                <a:gd name="T15" fmla="*/ 70 h 141"/>
                <a:gd name="T16" fmla="*/ 76 w 139"/>
                <a:gd name="T17" fmla="*/ 9 h 141"/>
                <a:gd name="T18" fmla="*/ 72 w 139"/>
                <a:gd name="T19" fmla="*/ 4 h 141"/>
                <a:gd name="T20" fmla="*/ 77 w 139"/>
                <a:gd name="T21" fmla="*/ 0 h 141"/>
                <a:gd name="T22" fmla="*/ 139 w 139"/>
                <a:gd name="T23" fmla="*/ 70 h 141"/>
                <a:gd name="T24" fmla="*/ 70 w 139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1">
                  <a:moveTo>
                    <a:pt x="70" y="141"/>
                  </a:moveTo>
                  <a:cubicBezTo>
                    <a:pt x="31" y="141"/>
                    <a:pt x="0" y="109"/>
                    <a:pt x="0" y="70"/>
                  </a:cubicBezTo>
                  <a:cubicBezTo>
                    <a:pt x="0" y="34"/>
                    <a:pt x="27" y="4"/>
                    <a:pt x="62" y="1"/>
                  </a:cubicBezTo>
                  <a:cubicBezTo>
                    <a:pt x="64" y="0"/>
                    <a:pt x="66" y="2"/>
                    <a:pt x="67" y="5"/>
                  </a:cubicBezTo>
                  <a:cubicBezTo>
                    <a:pt x="67" y="7"/>
                    <a:pt x="65" y="10"/>
                    <a:pt x="62" y="10"/>
                  </a:cubicBezTo>
                  <a:cubicBezTo>
                    <a:pt x="29" y="13"/>
                    <a:pt x="9" y="43"/>
                    <a:pt x="9" y="70"/>
                  </a:cubicBezTo>
                  <a:cubicBezTo>
                    <a:pt x="9" y="104"/>
                    <a:pt x="36" y="132"/>
                    <a:pt x="70" y="132"/>
                  </a:cubicBezTo>
                  <a:cubicBezTo>
                    <a:pt x="103" y="132"/>
                    <a:pt x="130" y="104"/>
                    <a:pt x="130" y="70"/>
                  </a:cubicBezTo>
                  <a:cubicBezTo>
                    <a:pt x="130" y="38"/>
                    <a:pt x="107" y="13"/>
                    <a:pt x="76" y="9"/>
                  </a:cubicBezTo>
                  <a:cubicBezTo>
                    <a:pt x="74" y="9"/>
                    <a:pt x="72" y="7"/>
                    <a:pt x="72" y="4"/>
                  </a:cubicBezTo>
                  <a:cubicBezTo>
                    <a:pt x="72" y="2"/>
                    <a:pt x="75" y="0"/>
                    <a:pt x="77" y="0"/>
                  </a:cubicBezTo>
                  <a:cubicBezTo>
                    <a:pt x="112" y="4"/>
                    <a:pt x="139" y="34"/>
                    <a:pt x="139" y="70"/>
                  </a:cubicBezTo>
                  <a:cubicBezTo>
                    <a:pt x="139" y="109"/>
                    <a:pt x="108" y="141"/>
                    <a:pt x="70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25"/>
            <p:cNvSpPr/>
            <p:nvPr/>
          </p:nvSpPr>
          <p:spPr bwMode="auto">
            <a:xfrm>
              <a:off x="5002213" y="8743950"/>
              <a:ext cx="288925" cy="288925"/>
            </a:xfrm>
            <a:custGeom>
              <a:avLst/>
              <a:gdLst>
                <a:gd name="T0" fmla="*/ 52 w 103"/>
                <a:gd name="T1" fmla="*/ 103 h 103"/>
                <a:gd name="T2" fmla="*/ 0 w 103"/>
                <a:gd name="T3" fmla="*/ 51 h 103"/>
                <a:gd name="T4" fmla="*/ 43 w 103"/>
                <a:gd name="T5" fmla="*/ 1 h 103"/>
                <a:gd name="T6" fmla="*/ 48 w 103"/>
                <a:gd name="T7" fmla="*/ 4 h 103"/>
                <a:gd name="T8" fmla="*/ 45 w 103"/>
                <a:gd name="T9" fmla="*/ 10 h 103"/>
                <a:gd name="T10" fmla="*/ 10 w 103"/>
                <a:gd name="T11" fmla="*/ 51 h 103"/>
                <a:gd name="T12" fmla="*/ 52 w 103"/>
                <a:gd name="T13" fmla="*/ 94 h 103"/>
                <a:gd name="T14" fmla="*/ 93 w 103"/>
                <a:gd name="T15" fmla="*/ 51 h 103"/>
                <a:gd name="T16" fmla="*/ 58 w 103"/>
                <a:gd name="T17" fmla="*/ 10 h 103"/>
                <a:gd name="T18" fmla="*/ 54 w 103"/>
                <a:gd name="T19" fmla="*/ 5 h 103"/>
                <a:gd name="T20" fmla="*/ 59 w 103"/>
                <a:gd name="T21" fmla="*/ 1 h 103"/>
                <a:gd name="T22" fmla="*/ 103 w 103"/>
                <a:gd name="T23" fmla="*/ 51 h 103"/>
                <a:gd name="T24" fmla="*/ 52 w 103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3">
                  <a:moveTo>
                    <a:pt x="52" y="103"/>
                  </a:moveTo>
                  <a:cubicBezTo>
                    <a:pt x="23" y="103"/>
                    <a:pt x="0" y="79"/>
                    <a:pt x="0" y="51"/>
                  </a:cubicBezTo>
                  <a:cubicBezTo>
                    <a:pt x="0" y="30"/>
                    <a:pt x="18" y="5"/>
                    <a:pt x="43" y="1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9" y="7"/>
                    <a:pt x="47" y="9"/>
                    <a:pt x="45" y="10"/>
                  </a:cubicBezTo>
                  <a:cubicBezTo>
                    <a:pt x="24" y="13"/>
                    <a:pt x="10" y="34"/>
                    <a:pt x="10" y="51"/>
                  </a:cubicBezTo>
                  <a:cubicBezTo>
                    <a:pt x="10" y="74"/>
                    <a:pt x="28" y="94"/>
                    <a:pt x="52" y="94"/>
                  </a:cubicBezTo>
                  <a:cubicBezTo>
                    <a:pt x="75" y="94"/>
                    <a:pt x="93" y="74"/>
                    <a:pt x="93" y="51"/>
                  </a:cubicBezTo>
                  <a:cubicBezTo>
                    <a:pt x="93" y="34"/>
                    <a:pt x="81" y="14"/>
                    <a:pt x="58" y="10"/>
                  </a:cubicBezTo>
                  <a:cubicBezTo>
                    <a:pt x="55" y="9"/>
                    <a:pt x="54" y="7"/>
                    <a:pt x="54" y="5"/>
                  </a:cubicBezTo>
                  <a:cubicBezTo>
                    <a:pt x="55" y="2"/>
                    <a:pt x="57" y="0"/>
                    <a:pt x="59" y="1"/>
                  </a:cubicBezTo>
                  <a:cubicBezTo>
                    <a:pt x="88" y="6"/>
                    <a:pt x="103" y="30"/>
                    <a:pt x="103" y="51"/>
                  </a:cubicBezTo>
                  <a:cubicBezTo>
                    <a:pt x="103" y="79"/>
                    <a:pt x="80" y="103"/>
                    <a:pt x="52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26"/>
            <p:cNvSpPr>
              <a:spLocks noEditPoints="1"/>
            </p:cNvSpPr>
            <p:nvPr/>
          </p:nvSpPr>
          <p:spPr bwMode="auto">
            <a:xfrm>
              <a:off x="4972050" y="8191500"/>
              <a:ext cx="106363" cy="109538"/>
            </a:xfrm>
            <a:custGeom>
              <a:avLst/>
              <a:gdLst>
                <a:gd name="T0" fmla="*/ 19 w 38"/>
                <a:gd name="T1" fmla="*/ 39 h 39"/>
                <a:gd name="T2" fmla="*/ 0 w 38"/>
                <a:gd name="T3" fmla="*/ 20 h 39"/>
                <a:gd name="T4" fmla="*/ 19 w 38"/>
                <a:gd name="T5" fmla="*/ 0 h 39"/>
                <a:gd name="T6" fmla="*/ 38 w 38"/>
                <a:gd name="T7" fmla="*/ 20 h 39"/>
                <a:gd name="T8" fmla="*/ 19 w 38"/>
                <a:gd name="T9" fmla="*/ 39 h 39"/>
                <a:gd name="T10" fmla="*/ 19 w 38"/>
                <a:gd name="T11" fmla="*/ 10 h 39"/>
                <a:gd name="T12" fmla="*/ 9 w 38"/>
                <a:gd name="T13" fmla="*/ 20 h 39"/>
                <a:gd name="T14" fmla="*/ 19 w 38"/>
                <a:gd name="T15" fmla="*/ 30 h 39"/>
                <a:gd name="T16" fmla="*/ 28 w 38"/>
                <a:gd name="T17" fmla="*/ 20 h 39"/>
                <a:gd name="T18" fmla="*/ 19 w 38"/>
                <a:gd name="T1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9">
                  <a:moveTo>
                    <a:pt x="19" y="39"/>
                  </a:move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9" y="0"/>
                    <a:pt x="38" y="9"/>
                    <a:pt x="38" y="20"/>
                  </a:cubicBezTo>
                  <a:cubicBezTo>
                    <a:pt x="38" y="30"/>
                    <a:pt x="29" y="39"/>
                    <a:pt x="19" y="39"/>
                  </a:cubicBezTo>
                  <a:close/>
                  <a:moveTo>
                    <a:pt x="19" y="10"/>
                  </a:moveTo>
                  <a:cubicBezTo>
                    <a:pt x="13" y="10"/>
                    <a:pt x="9" y="14"/>
                    <a:pt x="9" y="20"/>
                  </a:cubicBezTo>
                  <a:cubicBezTo>
                    <a:pt x="9" y="25"/>
                    <a:pt x="13" y="30"/>
                    <a:pt x="19" y="30"/>
                  </a:cubicBezTo>
                  <a:cubicBezTo>
                    <a:pt x="24" y="30"/>
                    <a:pt x="28" y="25"/>
                    <a:pt x="28" y="20"/>
                  </a:cubicBezTo>
                  <a:cubicBezTo>
                    <a:pt x="28" y="14"/>
                    <a:pt x="24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28"/>
            <p:cNvSpPr/>
            <p:nvPr/>
          </p:nvSpPr>
          <p:spPr bwMode="auto">
            <a:xfrm>
              <a:off x="4759325" y="8580438"/>
              <a:ext cx="23813" cy="127000"/>
            </a:xfrm>
            <a:custGeom>
              <a:avLst/>
              <a:gdLst>
                <a:gd name="T0" fmla="*/ 5 w 9"/>
                <a:gd name="T1" fmla="*/ 45 h 45"/>
                <a:gd name="T2" fmla="*/ 0 w 9"/>
                <a:gd name="T3" fmla="*/ 40 h 45"/>
                <a:gd name="T4" fmla="*/ 0 w 9"/>
                <a:gd name="T5" fmla="*/ 4 h 45"/>
                <a:gd name="T6" fmla="*/ 5 w 9"/>
                <a:gd name="T7" fmla="*/ 0 h 45"/>
                <a:gd name="T8" fmla="*/ 9 w 9"/>
                <a:gd name="T9" fmla="*/ 4 h 45"/>
                <a:gd name="T10" fmla="*/ 9 w 9"/>
                <a:gd name="T11" fmla="*/ 40 h 45"/>
                <a:gd name="T12" fmla="*/ 5 w 9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5">
                  <a:moveTo>
                    <a:pt x="5" y="45"/>
                  </a:moveTo>
                  <a:cubicBezTo>
                    <a:pt x="2" y="45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7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29"/>
            <p:cNvSpPr>
              <a:spLocks noEditPoints="1"/>
            </p:cNvSpPr>
            <p:nvPr/>
          </p:nvSpPr>
          <p:spPr bwMode="auto">
            <a:xfrm>
              <a:off x="4668838" y="8521700"/>
              <a:ext cx="204788" cy="84137"/>
            </a:xfrm>
            <a:custGeom>
              <a:avLst/>
              <a:gdLst>
                <a:gd name="T0" fmla="*/ 61 w 73"/>
                <a:gd name="T1" fmla="*/ 30 h 30"/>
                <a:gd name="T2" fmla="*/ 12 w 73"/>
                <a:gd name="T3" fmla="*/ 30 h 30"/>
                <a:gd name="T4" fmla="*/ 0 w 73"/>
                <a:gd name="T5" fmla="*/ 18 h 30"/>
                <a:gd name="T6" fmla="*/ 12 w 73"/>
                <a:gd name="T7" fmla="*/ 0 h 30"/>
                <a:gd name="T8" fmla="*/ 13 w 73"/>
                <a:gd name="T9" fmla="*/ 0 h 30"/>
                <a:gd name="T10" fmla="*/ 61 w 73"/>
                <a:gd name="T11" fmla="*/ 5 h 30"/>
                <a:gd name="T12" fmla="*/ 73 w 73"/>
                <a:gd name="T13" fmla="*/ 18 h 30"/>
                <a:gd name="T14" fmla="*/ 61 w 73"/>
                <a:gd name="T15" fmla="*/ 30 h 30"/>
                <a:gd name="T16" fmla="*/ 12 w 73"/>
                <a:gd name="T17" fmla="*/ 9 h 30"/>
                <a:gd name="T18" fmla="*/ 9 w 73"/>
                <a:gd name="T19" fmla="*/ 18 h 30"/>
                <a:gd name="T20" fmla="*/ 12 w 73"/>
                <a:gd name="T21" fmla="*/ 21 h 30"/>
                <a:gd name="T22" fmla="*/ 61 w 73"/>
                <a:gd name="T23" fmla="*/ 21 h 30"/>
                <a:gd name="T24" fmla="*/ 64 w 73"/>
                <a:gd name="T25" fmla="*/ 18 h 30"/>
                <a:gd name="T26" fmla="*/ 61 w 73"/>
                <a:gd name="T27" fmla="*/ 14 h 30"/>
                <a:gd name="T28" fmla="*/ 61 w 73"/>
                <a:gd name="T29" fmla="*/ 14 h 30"/>
                <a:gd name="T30" fmla="*/ 12 w 73"/>
                <a:gd name="T3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0">
                  <a:moveTo>
                    <a:pt x="61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9"/>
                    <a:pt x="4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8" y="5"/>
                    <a:pt x="73" y="11"/>
                    <a:pt x="73" y="18"/>
                  </a:cubicBezTo>
                  <a:cubicBezTo>
                    <a:pt x="73" y="24"/>
                    <a:pt x="68" y="30"/>
                    <a:pt x="61" y="30"/>
                  </a:cubicBezTo>
                  <a:close/>
                  <a:moveTo>
                    <a:pt x="12" y="9"/>
                  </a:moveTo>
                  <a:cubicBezTo>
                    <a:pt x="10" y="10"/>
                    <a:pt x="9" y="14"/>
                    <a:pt x="9" y="18"/>
                  </a:cubicBezTo>
                  <a:cubicBezTo>
                    <a:pt x="9" y="19"/>
                    <a:pt x="11" y="21"/>
                    <a:pt x="1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3" y="21"/>
                    <a:pt x="64" y="19"/>
                    <a:pt x="64" y="18"/>
                  </a:cubicBezTo>
                  <a:cubicBezTo>
                    <a:pt x="64" y="16"/>
                    <a:pt x="63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30"/>
            <p:cNvSpPr>
              <a:spLocks noEditPoints="1"/>
            </p:cNvSpPr>
            <p:nvPr/>
          </p:nvSpPr>
          <p:spPr bwMode="auto">
            <a:xfrm>
              <a:off x="5035550" y="8232775"/>
              <a:ext cx="284163" cy="682625"/>
            </a:xfrm>
            <a:custGeom>
              <a:avLst/>
              <a:gdLst>
                <a:gd name="T0" fmla="*/ 39 w 101"/>
                <a:gd name="T1" fmla="*/ 243 h 243"/>
                <a:gd name="T2" fmla="*/ 27 w 101"/>
                <a:gd name="T3" fmla="*/ 231 h 243"/>
                <a:gd name="T4" fmla="*/ 27 w 101"/>
                <a:gd name="T5" fmla="*/ 117 h 243"/>
                <a:gd name="T6" fmla="*/ 66 w 101"/>
                <a:gd name="T7" fmla="*/ 59 h 243"/>
                <a:gd name="T8" fmla="*/ 72 w 101"/>
                <a:gd name="T9" fmla="*/ 56 h 243"/>
                <a:gd name="T10" fmla="*/ 6 w 101"/>
                <a:gd name="T11" fmla="*/ 22 h 243"/>
                <a:gd name="T12" fmla="*/ 1 w 101"/>
                <a:gd name="T13" fmla="*/ 19 h 243"/>
                <a:gd name="T14" fmla="*/ 0 w 101"/>
                <a:gd name="T15" fmla="*/ 15 h 243"/>
                <a:gd name="T16" fmla="*/ 2 w 101"/>
                <a:gd name="T17" fmla="*/ 12 h 243"/>
                <a:gd name="T18" fmla="*/ 5 w 101"/>
                <a:gd name="T19" fmla="*/ 5 h 243"/>
                <a:gd name="T20" fmla="*/ 5 w 101"/>
                <a:gd name="T21" fmla="*/ 4 h 243"/>
                <a:gd name="T22" fmla="*/ 7 w 101"/>
                <a:gd name="T23" fmla="*/ 1 h 243"/>
                <a:gd name="T24" fmla="*/ 10 w 101"/>
                <a:gd name="T25" fmla="*/ 0 h 243"/>
                <a:gd name="T26" fmla="*/ 14 w 101"/>
                <a:gd name="T27" fmla="*/ 0 h 243"/>
                <a:gd name="T28" fmla="*/ 55 w 101"/>
                <a:gd name="T29" fmla="*/ 18 h 243"/>
                <a:gd name="T30" fmla="*/ 55 w 101"/>
                <a:gd name="T31" fmla="*/ 18 h 243"/>
                <a:gd name="T32" fmla="*/ 97 w 101"/>
                <a:gd name="T33" fmla="*/ 62 h 243"/>
                <a:gd name="T34" fmla="*/ 96 w 101"/>
                <a:gd name="T35" fmla="*/ 63 h 243"/>
                <a:gd name="T36" fmla="*/ 78 w 101"/>
                <a:gd name="T37" fmla="*/ 80 h 243"/>
                <a:gd name="T38" fmla="*/ 51 w 101"/>
                <a:gd name="T39" fmla="*/ 117 h 243"/>
                <a:gd name="T40" fmla="*/ 51 w 101"/>
                <a:gd name="T41" fmla="*/ 231 h 243"/>
                <a:gd name="T42" fmla="*/ 39 w 101"/>
                <a:gd name="T43" fmla="*/ 243 h 243"/>
                <a:gd name="T44" fmla="*/ 12 w 101"/>
                <a:gd name="T45" fmla="*/ 14 h 243"/>
                <a:gd name="T46" fmla="*/ 83 w 101"/>
                <a:gd name="T47" fmla="*/ 57 h 243"/>
                <a:gd name="T48" fmla="*/ 82 w 101"/>
                <a:gd name="T49" fmla="*/ 59 h 243"/>
                <a:gd name="T50" fmla="*/ 70 w 101"/>
                <a:gd name="T51" fmla="*/ 68 h 243"/>
                <a:gd name="T52" fmla="*/ 37 w 101"/>
                <a:gd name="T53" fmla="*/ 117 h 243"/>
                <a:gd name="T54" fmla="*/ 37 w 101"/>
                <a:gd name="T55" fmla="*/ 231 h 243"/>
                <a:gd name="T56" fmla="*/ 39 w 101"/>
                <a:gd name="T57" fmla="*/ 234 h 243"/>
                <a:gd name="T58" fmla="*/ 42 w 101"/>
                <a:gd name="T59" fmla="*/ 231 h 243"/>
                <a:gd name="T60" fmla="*/ 42 w 101"/>
                <a:gd name="T61" fmla="*/ 117 h 243"/>
                <a:gd name="T62" fmla="*/ 73 w 101"/>
                <a:gd name="T63" fmla="*/ 72 h 243"/>
                <a:gd name="T64" fmla="*/ 88 w 101"/>
                <a:gd name="T65" fmla="*/ 60 h 243"/>
                <a:gd name="T66" fmla="*/ 51 w 101"/>
                <a:gd name="T67" fmla="*/ 26 h 243"/>
                <a:gd name="T68" fmla="*/ 51 w 101"/>
                <a:gd name="T69" fmla="*/ 26 h 243"/>
                <a:gd name="T70" fmla="*/ 14 w 101"/>
                <a:gd name="T71" fmla="*/ 10 h 243"/>
                <a:gd name="T72" fmla="*/ 12 w 101"/>
                <a:gd name="T73" fmla="*/ 14 h 243"/>
                <a:gd name="T74" fmla="*/ 74 w 101"/>
                <a:gd name="T75" fmla="*/ 58 h 243"/>
                <a:gd name="T76" fmla="*/ 74 w 101"/>
                <a:gd name="T77" fmla="*/ 5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243">
                  <a:moveTo>
                    <a:pt x="39" y="243"/>
                  </a:moveTo>
                  <a:cubicBezTo>
                    <a:pt x="33" y="243"/>
                    <a:pt x="27" y="238"/>
                    <a:pt x="27" y="23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80"/>
                    <a:pt x="51" y="67"/>
                    <a:pt x="66" y="59"/>
                  </a:cubicBezTo>
                  <a:cubicBezTo>
                    <a:pt x="67" y="59"/>
                    <a:pt x="70" y="57"/>
                    <a:pt x="72" y="56"/>
                  </a:cubicBezTo>
                  <a:cubicBezTo>
                    <a:pt x="66" y="50"/>
                    <a:pt x="42" y="35"/>
                    <a:pt x="6" y="22"/>
                  </a:cubicBezTo>
                  <a:cubicBezTo>
                    <a:pt x="4" y="21"/>
                    <a:pt x="2" y="20"/>
                    <a:pt x="1" y="19"/>
                  </a:cubicBezTo>
                  <a:cubicBezTo>
                    <a:pt x="0" y="18"/>
                    <a:pt x="0" y="16"/>
                    <a:pt x="0" y="15"/>
                  </a:cubicBezTo>
                  <a:cubicBezTo>
                    <a:pt x="0" y="14"/>
                    <a:pt x="1" y="13"/>
                    <a:pt x="2" y="12"/>
                  </a:cubicBezTo>
                  <a:cubicBezTo>
                    <a:pt x="4" y="10"/>
                    <a:pt x="5" y="8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3"/>
                    <a:pt x="6" y="2"/>
                    <a:pt x="7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8" y="2"/>
                    <a:pt x="36" y="9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88" y="34"/>
                    <a:pt x="101" y="47"/>
                    <a:pt x="97" y="62"/>
                  </a:cubicBezTo>
                  <a:cubicBezTo>
                    <a:pt x="97" y="62"/>
                    <a:pt x="97" y="63"/>
                    <a:pt x="96" y="63"/>
                  </a:cubicBezTo>
                  <a:cubicBezTo>
                    <a:pt x="93" y="71"/>
                    <a:pt x="85" y="76"/>
                    <a:pt x="78" y="80"/>
                  </a:cubicBezTo>
                  <a:cubicBezTo>
                    <a:pt x="64" y="87"/>
                    <a:pt x="51" y="94"/>
                    <a:pt x="51" y="117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1" y="238"/>
                    <a:pt x="46" y="243"/>
                    <a:pt x="39" y="243"/>
                  </a:cubicBezTo>
                  <a:close/>
                  <a:moveTo>
                    <a:pt x="12" y="14"/>
                  </a:moveTo>
                  <a:cubicBezTo>
                    <a:pt x="40" y="25"/>
                    <a:pt x="82" y="45"/>
                    <a:pt x="83" y="57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0" y="62"/>
                    <a:pt x="76" y="64"/>
                    <a:pt x="70" y="68"/>
                  </a:cubicBezTo>
                  <a:cubicBezTo>
                    <a:pt x="56" y="75"/>
                    <a:pt x="37" y="86"/>
                    <a:pt x="37" y="117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7" y="232"/>
                    <a:pt x="38" y="234"/>
                    <a:pt x="39" y="234"/>
                  </a:cubicBezTo>
                  <a:cubicBezTo>
                    <a:pt x="41" y="234"/>
                    <a:pt x="42" y="232"/>
                    <a:pt x="42" y="231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88"/>
                    <a:pt x="59" y="79"/>
                    <a:pt x="73" y="72"/>
                  </a:cubicBezTo>
                  <a:cubicBezTo>
                    <a:pt x="80" y="68"/>
                    <a:pt x="86" y="65"/>
                    <a:pt x="88" y="60"/>
                  </a:cubicBezTo>
                  <a:cubicBezTo>
                    <a:pt x="90" y="50"/>
                    <a:pt x="78" y="39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19"/>
                    <a:pt x="20" y="12"/>
                    <a:pt x="14" y="10"/>
                  </a:cubicBezTo>
                  <a:cubicBezTo>
                    <a:pt x="13" y="12"/>
                    <a:pt x="13" y="13"/>
                    <a:pt x="12" y="14"/>
                  </a:cubicBezTo>
                  <a:close/>
                  <a:moveTo>
                    <a:pt x="74" y="58"/>
                  </a:moveTo>
                  <a:cubicBezTo>
                    <a:pt x="74" y="58"/>
                    <a:pt x="74" y="58"/>
                    <a:pt x="7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31"/>
            <p:cNvSpPr/>
            <p:nvPr/>
          </p:nvSpPr>
          <p:spPr bwMode="auto">
            <a:xfrm>
              <a:off x="5081588" y="8820150"/>
              <a:ext cx="131763" cy="131762"/>
            </a:xfrm>
            <a:custGeom>
              <a:avLst/>
              <a:gdLst>
                <a:gd name="T0" fmla="*/ 24 w 47"/>
                <a:gd name="T1" fmla="*/ 47 h 47"/>
                <a:gd name="T2" fmla="*/ 0 w 47"/>
                <a:gd name="T3" fmla="*/ 23 h 47"/>
                <a:gd name="T4" fmla="*/ 14 w 47"/>
                <a:gd name="T5" fmla="*/ 2 h 47"/>
                <a:gd name="T6" fmla="*/ 20 w 47"/>
                <a:gd name="T7" fmla="*/ 4 h 47"/>
                <a:gd name="T8" fmla="*/ 18 w 47"/>
                <a:gd name="T9" fmla="*/ 10 h 47"/>
                <a:gd name="T10" fmla="*/ 9 w 47"/>
                <a:gd name="T11" fmla="*/ 23 h 47"/>
                <a:gd name="T12" fmla="*/ 24 w 47"/>
                <a:gd name="T13" fmla="*/ 38 h 47"/>
                <a:gd name="T14" fmla="*/ 38 w 47"/>
                <a:gd name="T15" fmla="*/ 23 h 47"/>
                <a:gd name="T16" fmla="*/ 29 w 47"/>
                <a:gd name="T17" fmla="*/ 10 h 47"/>
                <a:gd name="T18" fmla="*/ 26 w 47"/>
                <a:gd name="T19" fmla="*/ 4 h 47"/>
                <a:gd name="T20" fmla="*/ 32 w 47"/>
                <a:gd name="T21" fmla="*/ 1 h 47"/>
                <a:gd name="T22" fmla="*/ 47 w 47"/>
                <a:gd name="T23" fmla="*/ 23 h 47"/>
                <a:gd name="T24" fmla="*/ 24 w 47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47">
                  <a:moveTo>
                    <a:pt x="24" y="47"/>
                  </a:moveTo>
                  <a:cubicBezTo>
                    <a:pt x="10" y="47"/>
                    <a:pt x="0" y="36"/>
                    <a:pt x="0" y="23"/>
                  </a:cubicBezTo>
                  <a:cubicBezTo>
                    <a:pt x="0" y="14"/>
                    <a:pt x="5" y="5"/>
                    <a:pt x="14" y="2"/>
                  </a:cubicBezTo>
                  <a:cubicBezTo>
                    <a:pt x="16" y="0"/>
                    <a:pt x="19" y="2"/>
                    <a:pt x="20" y="4"/>
                  </a:cubicBezTo>
                  <a:cubicBezTo>
                    <a:pt x="21" y="6"/>
                    <a:pt x="20" y="9"/>
                    <a:pt x="18" y="10"/>
                  </a:cubicBezTo>
                  <a:cubicBezTo>
                    <a:pt x="12" y="12"/>
                    <a:pt x="9" y="18"/>
                    <a:pt x="9" y="23"/>
                  </a:cubicBezTo>
                  <a:cubicBezTo>
                    <a:pt x="9" y="31"/>
                    <a:pt x="15" y="38"/>
                    <a:pt x="24" y="38"/>
                  </a:cubicBezTo>
                  <a:cubicBezTo>
                    <a:pt x="32" y="38"/>
                    <a:pt x="38" y="31"/>
                    <a:pt x="38" y="23"/>
                  </a:cubicBezTo>
                  <a:cubicBezTo>
                    <a:pt x="38" y="17"/>
                    <a:pt x="35" y="12"/>
                    <a:pt x="29" y="10"/>
                  </a:cubicBezTo>
                  <a:cubicBezTo>
                    <a:pt x="27" y="9"/>
                    <a:pt x="25" y="6"/>
                    <a:pt x="26" y="4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41" y="5"/>
                    <a:pt x="47" y="14"/>
                    <a:pt x="47" y="23"/>
                  </a:cubicBezTo>
                  <a:cubicBezTo>
                    <a:pt x="47" y="36"/>
                    <a:pt x="37" y="47"/>
                    <a:pt x="24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59" name="Freeform 432"/>
          <p:cNvSpPr>
            <a:spLocks noEditPoints="1"/>
          </p:cNvSpPr>
          <p:nvPr/>
        </p:nvSpPr>
        <p:spPr bwMode="auto">
          <a:xfrm>
            <a:off x="409006" y="3594523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60" name="组合 559"/>
          <p:cNvGrpSpPr/>
          <p:nvPr/>
        </p:nvGrpSpPr>
        <p:grpSpPr>
          <a:xfrm>
            <a:off x="1712069" y="3684389"/>
            <a:ext cx="601249" cy="605529"/>
            <a:chOff x="6164263" y="8193088"/>
            <a:chExt cx="892175" cy="898525"/>
          </a:xfrm>
          <a:solidFill>
            <a:srgbClr val="FC621E"/>
          </a:solidFill>
        </p:grpSpPr>
        <p:sp>
          <p:nvSpPr>
            <p:cNvPr id="561" name="Freeform 433"/>
            <p:cNvSpPr>
              <a:spLocks noEditPoints="1"/>
            </p:cNvSpPr>
            <p:nvPr/>
          </p:nvSpPr>
          <p:spPr bwMode="auto">
            <a:xfrm>
              <a:off x="6230938" y="8320088"/>
              <a:ext cx="755650" cy="771525"/>
            </a:xfrm>
            <a:custGeom>
              <a:avLst/>
              <a:gdLst>
                <a:gd name="T0" fmla="*/ 241 w 269"/>
                <a:gd name="T1" fmla="*/ 275 h 275"/>
                <a:gd name="T2" fmla="*/ 29 w 269"/>
                <a:gd name="T3" fmla="*/ 275 h 275"/>
                <a:gd name="T4" fmla="*/ 0 w 269"/>
                <a:gd name="T5" fmla="*/ 247 h 275"/>
                <a:gd name="T6" fmla="*/ 0 w 269"/>
                <a:gd name="T7" fmla="*/ 28 h 275"/>
                <a:gd name="T8" fmla="*/ 29 w 269"/>
                <a:gd name="T9" fmla="*/ 0 h 275"/>
                <a:gd name="T10" fmla="*/ 241 w 269"/>
                <a:gd name="T11" fmla="*/ 0 h 275"/>
                <a:gd name="T12" fmla="*/ 269 w 269"/>
                <a:gd name="T13" fmla="*/ 28 h 275"/>
                <a:gd name="T14" fmla="*/ 269 w 269"/>
                <a:gd name="T15" fmla="*/ 247 h 275"/>
                <a:gd name="T16" fmla="*/ 241 w 269"/>
                <a:gd name="T17" fmla="*/ 275 h 275"/>
                <a:gd name="T18" fmla="*/ 29 w 269"/>
                <a:gd name="T19" fmla="*/ 9 h 275"/>
                <a:gd name="T20" fmla="*/ 10 w 269"/>
                <a:gd name="T21" fmla="*/ 28 h 275"/>
                <a:gd name="T22" fmla="*/ 10 w 269"/>
                <a:gd name="T23" fmla="*/ 247 h 275"/>
                <a:gd name="T24" fmla="*/ 29 w 269"/>
                <a:gd name="T25" fmla="*/ 266 h 275"/>
                <a:gd name="T26" fmla="*/ 241 w 269"/>
                <a:gd name="T27" fmla="*/ 266 h 275"/>
                <a:gd name="T28" fmla="*/ 260 w 269"/>
                <a:gd name="T29" fmla="*/ 247 h 275"/>
                <a:gd name="T30" fmla="*/ 260 w 269"/>
                <a:gd name="T31" fmla="*/ 28 h 275"/>
                <a:gd name="T32" fmla="*/ 241 w 269"/>
                <a:gd name="T33" fmla="*/ 9 h 275"/>
                <a:gd name="T34" fmla="*/ 29 w 269"/>
                <a:gd name="T35" fmla="*/ 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275">
                  <a:moveTo>
                    <a:pt x="241" y="275"/>
                  </a:moveTo>
                  <a:cubicBezTo>
                    <a:pt x="29" y="275"/>
                    <a:pt x="29" y="275"/>
                    <a:pt x="29" y="275"/>
                  </a:cubicBezTo>
                  <a:cubicBezTo>
                    <a:pt x="13" y="275"/>
                    <a:pt x="0" y="262"/>
                    <a:pt x="0" y="2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56" y="0"/>
                    <a:pt x="269" y="13"/>
                    <a:pt x="269" y="28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62"/>
                    <a:pt x="256" y="275"/>
                    <a:pt x="241" y="275"/>
                  </a:cubicBezTo>
                  <a:close/>
                  <a:moveTo>
                    <a:pt x="29" y="9"/>
                  </a:moveTo>
                  <a:cubicBezTo>
                    <a:pt x="18" y="9"/>
                    <a:pt x="10" y="18"/>
                    <a:pt x="10" y="28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10" y="257"/>
                    <a:pt x="18" y="266"/>
                    <a:pt x="29" y="266"/>
                  </a:cubicBezTo>
                  <a:cubicBezTo>
                    <a:pt x="241" y="266"/>
                    <a:pt x="241" y="266"/>
                    <a:pt x="241" y="266"/>
                  </a:cubicBezTo>
                  <a:cubicBezTo>
                    <a:pt x="251" y="266"/>
                    <a:pt x="260" y="257"/>
                    <a:pt x="260" y="247"/>
                  </a:cubicBezTo>
                  <a:cubicBezTo>
                    <a:pt x="260" y="28"/>
                    <a:pt x="260" y="28"/>
                    <a:pt x="260" y="28"/>
                  </a:cubicBezTo>
                  <a:cubicBezTo>
                    <a:pt x="260" y="18"/>
                    <a:pt x="251" y="9"/>
                    <a:pt x="24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34"/>
            <p:cNvSpPr/>
            <p:nvPr/>
          </p:nvSpPr>
          <p:spPr bwMode="auto">
            <a:xfrm>
              <a:off x="6442075" y="8224838"/>
              <a:ext cx="336550" cy="120650"/>
            </a:xfrm>
            <a:custGeom>
              <a:avLst/>
              <a:gdLst>
                <a:gd name="T0" fmla="*/ 115 w 120"/>
                <a:gd name="T1" fmla="*/ 43 h 43"/>
                <a:gd name="T2" fmla="*/ 4 w 120"/>
                <a:gd name="T3" fmla="*/ 43 h 43"/>
                <a:gd name="T4" fmla="*/ 0 w 120"/>
                <a:gd name="T5" fmla="*/ 38 h 43"/>
                <a:gd name="T6" fmla="*/ 0 w 120"/>
                <a:gd name="T7" fmla="*/ 22 h 43"/>
                <a:gd name="T8" fmla="*/ 22 w 120"/>
                <a:gd name="T9" fmla="*/ 0 h 43"/>
                <a:gd name="T10" fmla="*/ 26 w 120"/>
                <a:gd name="T11" fmla="*/ 4 h 43"/>
                <a:gd name="T12" fmla="*/ 22 w 120"/>
                <a:gd name="T13" fmla="*/ 9 h 43"/>
                <a:gd name="T14" fmla="*/ 9 w 120"/>
                <a:gd name="T15" fmla="*/ 22 h 43"/>
                <a:gd name="T16" fmla="*/ 9 w 120"/>
                <a:gd name="T17" fmla="*/ 34 h 43"/>
                <a:gd name="T18" fmla="*/ 111 w 120"/>
                <a:gd name="T19" fmla="*/ 34 h 43"/>
                <a:gd name="T20" fmla="*/ 111 w 120"/>
                <a:gd name="T21" fmla="*/ 22 h 43"/>
                <a:gd name="T22" fmla="*/ 98 w 120"/>
                <a:gd name="T23" fmla="*/ 9 h 43"/>
                <a:gd name="T24" fmla="*/ 93 w 120"/>
                <a:gd name="T25" fmla="*/ 4 h 43"/>
                <a:gd name="T26" fmla="*/ 98 w 120"/>
                <a:gd name="T27" fmla="*/ 0 h 43"/>
                <a:gd name="T28" fmla="*/ 120 w 120"/>
                <a:gd name="T29" fmla="*/ 22 h 43"/>
                <a:gd name="T30" fmla="*/ 120 w 120"/>
                <a:gd name="T31" fmla="*/ 38 h 43"/>
                <a:gd name="T32" fmla="*/ 115 w 12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43">
                  <a:moveTo>
                    <a:pt x="115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15"/>
                    <a:pt x="105" y="9"/>
                    <a:pt x="98" y="9"/>
                  </a:cubicBezTo>
                  <a:cubicBezTo>
                    <a:pt x="95" y="9"/>
                    <a:pt x="93" y="7"/>
                    <a:pt x="93" y="4"/>
                  </a:cubicBezTo>
                  <a:cubicBezTo>
                    <a:pt x="93" y="2"/>
                    <a:pt x="95" y="0"/>
                    <a:pt x="98" y="0"/>
                  </a:cubicBezTo>
                  <a:cubicBezTo>
                    <a:pt x="110" y="0"/>
                    <a:pt x="120" y="10"/>
                    <a:pt x="120" y="2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41"/>
                    <a:pt x="118" y="43"/>
                    <a:pt x="1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35"/>
            <p:cNvSpPr/>
            <p:nvPr/>
          </p:nvSpPr>
          <p:spPr bwMode="auto">
            <a:xfrm>
              <a:off x="6303963" y="8758238"/>
              <a:ext cx="611188" cy="333375"/>
            </a:xfrm>
            <a:custGeom>
              <a:avLst/>
              <a:gdLst>
                <a:gd name="T0" fmla="*/ 213 w 218"/>
                <a:gd name="T1" fmla="*/ 119 h 119"/>
                <a:gd name="T2" fmla="*/ 208 w 218"/>
                <a:gd name="T3" fmla="*/ 115 h 119"/>
                <a:gd name="T4" fmla="*/ 208 w 218"/>
                <a:gd name="T5" fmla="*/ 32 h 119"/>
                <a:gd name="T6" fmla="*/ 186 w 218"/>
                <a:gd name="T7" fmla="*/ 9 h 119"/>
                <a:gd name="T8" fmla="*/ 32 w 218"/>
                <a:gd name="T9" fmla="*/ 9 h 119"/>
                <a:gd name="T10" fmla="*/ 9 w 218"/>
                <a:gd name="T11" fmla="*/ 32 h 119"/>
                <a:gd name="T12" fmla="*/ 9 w 218"/>
                <a:gd name="T13" fmla="*/ 115 h 119"/>
                <a:gd name="T14" fmla="*/ 5 w 218"/>
                <a:gd name="T15" fmla="*/ 119 h 119"/>
                <a:gd name="T16" fmla="*/ 0 w 218"/>
                <a:gd name="T17" fmla="*/ 115 h 119"/>
                <a:gd name="T18" fmla="*/ 0 w 218"/>
                <a:gd name="T19" fmla="*/ 32 h 119"/>
                <a:gd name="T20" fmla="*/ 32 w 218"/>
                <a:gd name="T21" fmla="*/ 0 h 119"/>
                <a:gd name="T22" fmla="*/ 186 w 218"/>
                <a:gd name="T23" fmla="*/ 0 h 119"/>
                <a:gd name="T24" fmla="*/ 218 w 218"/>
                <a:gd name="T25" fmla="*/ 32 h 119"/>
                <a:gd name="T26" fmla="*/ 218 w 218"/>
                <a:gd name="T27" fmla="*/ 115 h 119"/>
                <a:gd name="T28" fmla="*/ 213 w 218"/>
                <a:gd name="T2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19">
                  <a:moveTo>
                    <a:pt x="213" y="119"/>
                  </a:moveTo>
                  <a:cubicBezTo>
                    <a:pt x="210" y="119"/>
                    <a:pt x="208" y="117"/>
                    <a:pt x="208" y="115"/>
                  </a:cubicBezTo>
                  <a:cubicBezTo>
                    <a:pt x="208" y="32"/>
                    <a:pt x="208" y="32"/>
                    <a:pt x="208" y="32"/>
                  </a:cubicBezTo>
                  <a:cubicBezTo>
                    <a:pt x="208" y="20"/>
                    <a:pt x="198" y="9"/>
                    <a:pt x="186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9" y="9"/>
                    <a:pt x="9" y="20"/>
                    <a:pt x="9" y="32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7"/>
                    <a:pt x="7" y="119"/>
                    <a:pt x="5" y="119"/>
                  </a:cubicBezTo>
                  <a:cubicBezTo>
                    <a:pt x="2" y="119"/>
                    <a:pt x="0" y="117"/>
                    <a:pt x="0" y="11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203" y="0"/>
                    <a:pt x="218" y="15"/>
                    <a:pt x="218" y="3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8" y="117"/>
                    <a:pt x="215" y="119"/>
                    <a:pt x="213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36"/>
            <p:cNvSpPr>
              <a:spLocks noEditPoints="1"/>
            </p:cNvSpPr>
            <p:nvPr/>
          </p:nvSpPr>
          <p:spPr bwMode="auto">
            <a:xfrm>
              <a:off x="6515100" y="8864600"/>
              <a:ext cx="190500" cy="134937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9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68 w 68"/>
                <a:gd name="T13" fmla="*/ 19 h 48"/>
                <a:gd name="T14" fmla="*/ 35 w 68"/>
                <a:gd name="T15" fmla="*/ 48 h 48"/>
                <a:gd name="T16" fmla="*/ 34 w 68"/>
                <a:gd name="T17" fmla="*/ 48 h 48"/>
                <a:gd name="T18" fmla="*/ 20 w 68"/>
                <a:gd name="T19" fmla="*/ 9 h 48"/>
                <a:gd name="T20" fmla="*/ 9 w 68"/>
                <a:gd name="T21" fmla="*/ 19 h 48"/>
                <a:gd name="T22" fmla="*/ 34 w 68"/>
                <a:gd name="T23" fmla="*/ 39 h 48"/>
                <a:gd name="T24" fmla="*/ 58 w 68"/>
                <a:gd name="T25" fmla="*/ 19 h 48"/>
                <a:gd name="T26" fmla="*/ 48 w 68"/>
                <a:gd name="T27" fmla="*/ 9 h 48"/>
                <a:gd name="T28" fmla="*/ 38 w 68"/>
                <a:gd name="T29" fmla="*/ 15 h 48"/>
                <a:gd name="T30" fmla="*/ 34 w 68"/>
                <a:gd name="T31" fmla="*/ 18 h 48"/>
                <a:gd name="T32" fmla="*/ 34 w 68"/>
                <a:gd name="T33" fmla="*/ 18 h 48"/>
                <a:gd name="T34" fmla="*/ 30 w 68"/>
                <a:gd name="T35" fmla="*/ 15 h 48"/>
                <a:gd name="T36" fmla="*/ 20 w 68"/>
                <a:gd name="T3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6"/>
                    <a:pt x="0" y="34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9" y="0"/>
                    <a:pt x="68" y="8"/>
                    <a:pt x="68" y="19"/>
                  </a:cubicBezTo>
                  <a:cubicBezTo>
                    <a:pt x="68" y="35"/>
                    <a:pt x="39" y="47"/>
                    <a:pt x="35" y="48"/>
                  </a:cubicBezTo>
                  <a:cubicBezTo>
                    <a:pt x="35" y="48"/>
                    <a:pt x="34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9"/>
                  </a:cubicBezTo>
                  <a:cubicBezTo>
                    <a:pt x="9" y="25"/>
                    <a:pt x="23" y="34"/>
                    <a:pt x="34" y="39"/>
                  </a:cubicBezTo>
                  <a:cubicBezTo>
                    <a:pt x="43" y="35"/>
                    <a:pt x="58" y="26"/>
                    <a:pt x="58" y="19"/>
                  </a:cubicBezTo>
                  <a:cubicBezTo>
                    <a:pt x="58" y="13"/>
                    <a:pt x="54" y="9"/>
                    <a:pt x="48" y="9"/>
                  </a:cubicBezTo>
                  <a:cubicBezTo>
                    <a:pt x="43" y="9"/>
                    <a:pt x="40" y="12"/>
                    <a:pt x="38" y="15"/>
                  </a:cubicBezTo>
                  <a:cubicBezTo>
                    <a:pt x="37" y="17"/>
                    <a:pt x="36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8"/>
                    <a:pt x="30" y="17"/>
                    <a:pt x="30" y="15"/>
                  </a:cubicBezTo>
                  <a:cubicBezTo>
                    <a:pt x="28" y="12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37"/>
            <p:cNvSpPr/>
            <p:nvPr/>
          </p:nvSpPr>
          <p:spPr bwMode="auto">
            <a:xfrm>
              <a:off x="6164263" y="8542338"/>
              <a:ext cx="95250" cy="457200"/>
            </a:xfrm>
            <a:custGeom>
              <a:avLst/>
              <a:gdLst>
                <a:gd name="T0" fmla="*/ 29 w 34"/>
                <a:gd name="T1" fmla="*/ 163 h 163"/>
                <a:gd name="T2" fmla="*/ 11 w 34"/>
                <a:gd name="T3" fmla="*/ 163 h 163"/>
                <a:gd name="T4" fmla="*/ 4 w 34"/>
                <a:gd name="T5" fmla="*/ 160 h 163"/>
                <a:gd name="T6" fmla="*/ 0 w 34"/>
                <a:gd name="T7" fmla="*/ 143 h 163"/>
                <a:gd name="T8" fmla="*/ 9 w 34"/>
                <a:gd name="T9" fmla="*/ 14 h 163"/>
                <a:gd name="T10" fmla="*/ 19 w 34"/>
                <a:gd name="T11" fmla="*/ 0 h 163"/>
                <a:gd name="T12" fmla="*/ 29 w 34"/>
                <a:gd name="T13" fmla="*/ 0 h 163"/>
                <a:gd name="T14" fmla="*/ 34 w 34"/>
                <a:gd name="T15" fmla="*/ 5 h 163"/>
                <a:gd name="T16" fmla="*/ 29 w 34"/>
                <a:gd name="T17" fmla="*/ 10 h 163"/>
                <a:gd name="T18" fmla="*/ 20 w 34"/>
                <a:gd name="T19" fmla="*/ 10 h 163"/>
                <a:gd name="T20" fmla="*/ 18 w 34"/>
                <a:gd name="T21" fmla="*/ 14 h 163"/>
                <a:gd name="T22" fmla="*/ 9 w 34"/>
                <a:gd name="T23" fmla="*/ 144 h 163"/>
                <a:gd name="T24" fmla="*/ 11 w 34"/>
                <a:gd name="T25" fmla="*/ 154 h 163"/>
                <a:gd name="T26" fmla="*/ 29 w 34"/>
                <a:gd name="T27" fmla="*/ 154 h 163"/>
                <a:gd name="T28" fmla="*/ 34 w 34"/>
                <a:gd name="T29" fmla="*/ 159 h 163"/>
                <a:gd name="T30" fmla="*/ 29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9" y="163"/>
                  </a:moveTo>
                  <a:cubicBezTo>
                    <a:pt x="11" y="163"/>
                    <a:pt x="11" y="163"/>
                    <a:pt x="11" y="163"/>
                  </a:cubicBezTo>
                  <a:cubicBezTo>
                    <a:pt x="8" y="163"/>
                    <a:pt x="6" y="162"/>
                    <a:pt x="4" y="160"/>
                  </a:cubicBezTo>
                  <a:cubicBezTo>
                    <a:pt x="1" y="157"/>
                    <a:pt x="0" y="151"/>
                    <a:pt x="0" y="14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14" y="0"/>
                    <a:pt x="1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2"/>
                    <a:pt x="34" y="5"/>
                  </a:cubicBezTo>
                  <a:cubicBezTo>
                    <a:pt x="34" y="8"/>
                    <a:pt x="32" y="10"/>
                    <a:pt x="2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9" y="151"/>
                    <a:pt x="11" y="154"/>
                    <a:pt x="11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32" y="154"/>
                    <a:pt x="34" y="156"/>
                    <a:pt x="34" y="159"/>
                  </a:cubicBezTo>
                  <a:cubicBezTo>
                    <a:pt x="34" y="161"/>
                    <a:pt x="32" y="163"/>
                    <a:pt x="2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38"/>
            <p:cNvSpPr/>
            <p:nvPr/>
          </p:nvSpPr>
          <p:spPr bwMode="auto">
            <a:xfrm>
              <a:off x="6961188" y="8542338"/>
              <a:ext cx="95250" cy="457200"/>
            </a:xfrm>
            <a:custGeom>
              <a:avLst/>
              <a:gdLst>
                <a:gd name="T0" fmla="*/ 23 w 34"/>
                <a:gd name="T1" fmla="*/ 163 h 163"/>
                <a:gd name="T2" fmla="*/ 5 w 34"/>
                <a:gd name="T3" fmla="*/ 163 h 163"/>
                <a:gd name="T4" fmla="*/ 0 w 34"/>
                <a:gd name="T5" fmla="*/ 159 h 163"/>
                <a:gd name="T6" fmla="*/ 5 w 34"/>
                <a:gd name="T7" fmla="*/ 154 h 163"/>
                <a:gd name="T8" fmla="*/ 23 w 34"/>
                <a:gd name="T9" fmla="*/ 154 h 163"/>
                <a:gd name="T10" fmla="*/ 25 w 34"/>
                <a:gd name="T11" fmla="*/ 144 h 163"/>
                <a:gd name="T12" fmla="*/ 16 w 34"/>
                <a:gd name="T13" fmla="*/ 15 h 163"/>
                <a:gd name="T14" fmla="*/ 14 w 34"/>
                <a:gd name="T15" fmla="*/ 10 h 163"/>
                <a:gd name="T16" fmla="*/ 5 w 34"/>
                <a:gd name="T17" fmla="*/ 10 h 163"/>
                <a:gd name="T18" fmla="*/ 0 w 34"/>
                <a:gd name="T19" fmla="*/ 5 h 163"/>
                <a:gd name="T20" fmla="*/ 5 w 34"/>
                <a:gd name="T21" fmla="*/ 0 h 163"/>
                <a:gd name="T22" fmla="*/ 15 w 34"/>
                <a:gd name="T23" fmla="*/ 0 h 163"/>
                <a:gd name="T24" fmla="*/ 25 w 34"/>
                <a:gd name="T25" fmla="*/ 14 h 163"/>
                <a:gd name="T26" fmla="*/ 34 w 34"/>
                <a:gd name="T27" fmla="*/ 143 h 163"/>
                <a:gd name="T28" fmla="*/ 30 w 34"/>
                <a:gd name="T29" fmla="*/ 160 h 163"/>
                <a:gd name="T30" fmla="*/ 23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3" y="163"/>
                  </a:moveTo>
                  <a:cubicBezTo>
                    <a:pt x="5" y="163"/>
                    <a:pt x="5" y="163"/>
                    <a:pt x="5" y="163"/>
                  </a:cubicBezTo>
                  <a:cubicBezTo>
                    <a:pt x="2" y="163"/>
                    <a:pt x="0" y="161"/>
                    <a:pt x="0" y="159"/>
                  </a:cubicBezTo>
                  <a:cubicBezTo>
                    <a:pt x="0" y="156"/>
                    <a:pt x="2" y="154"/>
                    <a:pt x="5" y="154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3" y="154"/>
                    <a:pt x="25" y="151"/>
                    <a:pt x="25" y="14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5" y="10"/>
                    <a:pt x="1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5" y="6"/>
                    <a:pt x="25" y="1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51"/>
                    <a:pt x="33" y="157"/>
                    <a:pt x="30" y="160"/>
                  </a:cubicBezTo>
                  <a:cubicBezTo>
                    <a:pt x="28" y="162"/>
                    <a:pt x="26" y="163"/>
                    <a:pt x="2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39"/>
            <p:cNvSpPr/>
            <p:nvPr/>
          </p:nvSpPr>
          <p:spPr bwMode="auto">
            <a:xfrm>
              <a:off x="6303963" y="8320088"/>
              <a:ext cx="266700" cy="344487"/>
            </a:xfrm>
            <a:custGeom>
              <a:avLst/>
              <a:gdLst>
                <a:gd name="T0" fmla="*/ 90 w 95"/>
                <a:gd name="T1" fmla="*/ 123 h 123"/>
                <a:gd name="T2" fmla="*/ 90 w 95"/>
                <a:gd name="T3" fmla="*/ 123 h 123"/>
                <a:gd name="T4" fmla="*/ 27 w 95"/>
                <a:gd name="T5" fmla="*/ 87 h 123"/>
                <a:gd name="T6" fmla="*/ 0 w 95"/>
                <a:gd name="T7" fmla="*/ 4 h 123"/>
                <a:gd name="T8" fmla="*/ 5 w 95"/>
                <a:gd name="T9" fmla="*/ 0 h 123"/>
                <a:gd name="T10" fmla="*/ 5 w 95"/>
                <a:gd name="T11" fmla="*/ 0 h 123"/>
                <a:gd name="T12" fmla="*/ 10 w 95"/>
                <a:gd name="T13" fmla="*/ 4 h 123"/>
                <a:gd name="T14" fmla="*/ 91 w 95"/>
                <a:gd name="T15" fmla="*/ 114 h 123"/>
                <a:gd name="T16" fmla="*/ 95 w 95"/>
                <a:gd name="T17" fmla="*/ 120 h 123"/>
                <a:gd name="T18" fmla="*/ 90 w 95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23">
                  <a:moveTo>
                    <a:pt x="90" y="123"/>
                  </a:moveTo>
                  <a:cubicBezTo>
                    <a:pt x="90" y="123"/>
                    <a:pt x="90" y="123"/>
                    <a:pt x="90" y="123"/>
                  </a:cubicBezTo>
                  <a:cubicBezTo>
                    <a:pt x="65" y="119"/>
                    <a:pt x="43" y="106"/>
                    <a:pt x="27" y="87"/>
                  </a:cubicBezTo>
                  <a:cubicBezTo>
                    <a:pt x="10" y="66"/>
                    <a:pt x="0" y="3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48"/>
                    <a:pt x="31" y="103"/>
                    <a:pt x="91" y="114"/>
                  </a:cubicBezTo>
                  <a:cubicBezTo>
                    <a:pt x="94" y="115"/>
                    <a:pt x="95" y="117"/>
                    <a:pt x="95" y="120"/>
                  </a:cubicBezTo>
                  <a:cubicBezTo>
                    <a:pt x="94" y="122"/>
                    <a:pt x="93" y="123"/>
                    <a:pt x="9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40"/>
            <p:cNvSpPr/>
            <p:nvPr/>
          </p:nvSpPr>
          <p:spPr bwMode="auto">
            <a:xfrm>
              <a:off x="6646863" y="8320088"/>
              <a:ext cx="268288" cy="344487"/>
            </a:xfrm>
            <a:custGeom>
              <a:avLst/>
              <a:gdLst>
                <a:gd name="T0" fmla="*/ 5 w 96"/>
                <a:gd name="T1" fmla="*/ 123 h 123"/>
                <a:gd name="T2" fmla="*/ 1 w 96"/>
                <a:gd name="T3" fmla="*/ 120 h 123"/>
                <a:gd name="T4" fmla="*/ 4 w 96"/>
                <a:gd name="T5" fmla="*/ 114 h 123"/>
                <a:gd name="T6" fmla="*/ 86 w 96"/>
                <a:gd name="T7" fmla="*/ 4 h 123"/>
                <a:gd name="T8" fmla="*/ 91 w 96"/>
                <a:gd name="T9" fmla="*/ 0 h 123"/>
                <a:gd name="T10" fmla="*/ 96 w 96"/>
                <a:gd name="T11" fmla="*/ 4 h 123"/>
                <a:gd name="T12" fmla="*/ 69 w 96"/>
                <a:gd name="T13" fmla="*/ 87 h 123"/>
                <a:gd name="T14" fmla="*/ 6 w 96"/>
                <a:gd name="T15" fmla="*/ 123 h 123"/>
                <a:gd name="T16" fmla="*/ 5 w 96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3">
                  <a:moveTo>
                    <a:pt x="5" y="123"/>
                  </a:moveTo>
                  <a:cubicBezTo>
                    <a:pt x="3" y="123"/>
                    <a:pt x="1" y="122"/>
                    <a:pt x="1" y="120"/>
                  </a:cubicBezTo>
                  <a:cubicBezTo>
                    <a:pt x="0" y="117"/>
                    <a:pt x="2" y="115"/>
                    <a:pt x="4" y="114"/>
                  </a:cubicBezTo>
                  <a:cubicBezTo>
                    <a:pt x="65" y="104"/>
                    <a:pt x="86" y="48"/>
                    <a:pt x="86" y="4"/>
                  </a:cubicBezTo>
                  <a:cubicBezTo>
                    <a:pt x="86" y="2"/>
                    <a:pt x="88" y="0"/>
                    <a:pt x="91" y="0"/>
                  </a:cubicBezTo>
                  <a:cubicBezTo>
                    <a:pt x="93" y="0"/>
                    <a:pt x="96" y="2"/>
                    <a:pt x="96" y="4"/>
                  </a:cubicBezTo>
                  <a:cubicBezTo>
                    <a:pt x="96" y="37"/>
                    <a:pt x="86" y="66"/>
                    <a:pt x="69" y="87"/>
                  </a:cubicBezTo>
                  <a:cubicBezTo>
                    <a:pt x="53" y="106"/>
                    <a:pt x="31" y="119"/>
                    <a:pt x="6" y="123"/>
                  </a:cubicBezTo>
                  <a:cubicBezTo>
                    <a:pt x="6" y="123"/>
                    <a:pt x="5" y="123"/>
                    <a:pt x="5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41"/>
            <p:cNvSpPr>
              <a:spLocks noEditPoints="1"/>
            </p:cNvSpPr>
            <p:nvPr/>
          </p:nvSpPr>
          <p:spPr bwMode="auto">
            <a:xfrm>
              <a:off x="6545263" y="8583613"/>
              <a:ext cx="128588" cy="149225"/>
            </a:xfrm>
            <a:custGeom>
              <a:avLst/>
              <a:gdLst>
                <a:gd name="T0" fmla="*/ 33 w 46"/>
                <a:gd name="T1" fmla="*/ 53 h 53"/>
                <a:gd name="T2" fmla="*/ 12 w 46"/>
                <a:gd name="T3" fmla="*/ 53 h 53"/>
                <a:gd name="T4" fmla="*/ 0 w 46"/>
                <a:gd name="T5" fmla="*/ 41 h 53"/>
                <a:gd name="T6" fmla="*/ 0 w 46"/>
                <a:gd name="T7" fmla="*/ 13 h 53"/>
                <a:gd name="T8" fmla="*/ 12 w 46"/>
                <a:gd name="T9" fmla="*/ 0 h 53"/>
                <a:gd name="T10" fmla="*/ 33 w 46"/>
                <a:gd name="T11" fmla="*/ 0 h 53"/>
                <a:gd name="T12" fmla="*/ 46 w 46"/>
                <a:gd name="T13" fmla="*/ 13 h 53"/>
                <a:gd name="T14" fmla="*/ 46 w 46"/>
                <a:gd name="T15" fmla="*/ 41 h 53"/>
                <a:gd name="T16" fmla="*/ 33 w 46"/>
                <a:gd name="T17" fmla="*/ 53 h 53"/>
                <a:gd name="T18" fmla="*/ 12 w 46"/>
                <a:gd name="T19" fmla="*/ 9 h 53"/>
                <a:gd name="T20" fmla="*/ 9 w 46"/>
                <a:gd name="T21" fmla="*/ 13 h 53"/>
                <a:gd name="T22" fmla="*/ 9 w 46"/>
                <a:gd name="T23" fmla="*/ 41 h 53"/>
                <a:gd name="T24" fmla="*/ 12 w 46"/>
                <a:gd name="T25" fmla="*/ 44 h 53"/>
                <a:gd name="T26" fmla="*/ 33 w 46"/>
                <a:gd name="T27" fmla="*/ 44 h 53"/>
                <a:gd name="T28" fmla="*/ 37 w 46"/>
                <a:gd name="T29" fmla="*/ 41 h 53"/>
                <a:gd name="T30" fmla="*/ 37 w 46"/>
                <a:gd name="T31" fmla="*/ 13 h 53"/>
                <a:gd name="T32" fmla="*/ 33 w 46"/>
                <a:gd name="T33" fmla="*/ 9 h 53"/>
                <a:gd name="T34" fmla="*/ 12 w 46"/>
                <a:gd name="T35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53">
                  <a:moveTo>
                    <a:pt x="33" y="53"/>
                  </a:moveTo>
                  <a:cubicBezTo>
                    <a:pt x="12" y="53"/>
                    <a:pt x="12" y="53"/>
                    <a:pt x="12" y="53"/>
                  </a:cubicBezTo>
                  <a:cubicBezTo>
                    <a:pt x="5" y="53"/>
                    <a:pt x="0" y="47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0" y="0"/>
                    <a:pt x="46" y="6"/>
                    <a:pt x="46" y="13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7"/>
                    <a:pt x="40" y="53"/>
                    <a:pt x="33" y="53"/>
                  </a:cubicBezTo>
                  <a:close/>
                  <a:moveTo>
                    <a:pt x="12" y="9"/>
                  </a:moveTo>
                  <a:cubicBezTo>
                    <a:pt x="10" y="9"/>
                    <a:pt x="9" y="11"/>
                    <a:pt x="9" y="1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7" y="42"/>
                    <a:pt x="37" y="4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42"/>
            <p:cNvSpPr>
              <a:spLocks noEditPoints="1"/>
            </p:cNvSpPr>
            <p:nvPr/>
          </p:nvSpPr>
          <p:spPr bwMode="auto">
            <a:xfrm>
              <a:off x="6492875" y="8193088"/>
              <a:ext cx="234950" cy="87312"/>
            </a:xfrm>
            <a:custGeom>
              <a:avLst/>
              <a:gdLst>
                <a:gd name="T0" fmla="*/ 68 w 84"/>
                <a:gd name="T1" fmla="*/ 31 h 31"/>
                <a:gd name="T2" fmla="*/ 15 w 84"/>
                <a:gd name="T3" fmla="*/ 31 h 31"/>
                <a:gd name="T4" fmla="*/ 0 w 84"/>
                <a:gd name="T5" fmla="*/ 15 h 31"/>
                <a:gd name="T6" fmla="*/ 15 w 84"/>
                <a:gd name="T7" fmla="*/ 0 h 31"/>
                <a:gd name="T8" fmla="*/ 68 w 84"/>
                <a:gd name="T9" fmla="*/ 0 h 31"/>
                <a:gd name="T10" fmla="*/ 84 w 84"/>
                <a:gd name="T11" fmla="*/ 15 h 31"/>
                <a:gd name="T12" fmla="*/ 68 w 84"/>
                <a:gd name="T13" fmla="*/ 31 h 31"/>
                <a:gd name="T14" fmla="*/ 15 w 84"/>
                <a:gd name="T15" fmla="*/ 9 h 31"/>
                <a:gd name="T16" fmla="*/ 9 w 84"/>
                <a:gd name="T17" fmla="*/ 15 h 31"/>
                <a:gd name="T18" fmla="*/ 15 w 84"/>
                <a:gd name="T19" fmla="*/ 22 h 31"/>
                <a:gd name="T20" fmla="*/ 68 w 84"/>
                <a:gd name="T21" fmla="*/ 22 h 31"/>
                <a:gd name="T22" fmla="*/ 75 w 84"/>
                <a:gd name="T23" fmla="*/ 15 h 31"/>
                <a:gd name="T24" fmla="*/ 68 w 84"/>
                <a:gd name="T25" fmla="*/ 9 h 31"/>
                <a:gd name="T26" fmla="*/ 15 w 84"/>
                <a:gd name="T2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31">
                  <a:moveTo>
                    <a:pt x="68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7" y="0"/>
                    <a:pt x="84" y="7"/>
                    <a:pt x="84" y="15"/>
                  </a:cubicBezTo>
                  <a:cubicBezTo>
                    <a:pt x="84" y="24"/>
                    <a:pt x="77" y="31"/>
                    <a:pt x="68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72" y="22"/>
                    <a:pt x="75" y="19"/>
                    <a:pt x="75" y="15"/>
                  </a:cubicBezTo>
                  <a:cubicBezTo>
                    <a:pt x="75" y="12"/>
                    <a:pt x="72" y="9"/>
                    <a:pt x="68" y="9"/>
                  </a:cubicBezTo>
                  <a:lnTo>
                    <a:pt x="1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1" name="Freeform 443"/>
          <p:cNvSpPr>
            <a:spLocks noEditPoints="1"/>
          </p:cNvSpPr>
          <p:nvPr/>
        </p:nvSpPr>
        <p:spPr bwMode="auto">
          <a:xfrm>
            <a:off x="1579409" y="3594523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2" name="组合 571"/>
          <p:cNvGrpSpPr/>
          <p:nvPr/>
        </p:nvGrpSpPr>
        <p:grpSpPr>
          <a:xfrm>
            <a:off x="9923614" y="3738416"/>
            <a:ext cx="563805" cy="570224"/>
            <a:chOff x="7967663" y="8275638"/>
            <a:chExt cx="836613" cy="846137"/>
          </a:xfrm>
          <a:solidFill>
            <a:srgbClr val="FC621E"/>
          </a:solidFill>
        </p:grpSpPr>
        <p:sp>
          <p:nvSpPr>
            <p:cNvPr id="573" name="Freeform 444"/>
            <p:cNvSpPr>
              <a:spLocks noEditPoints="1"/>
            </p:cNvSpPr>
            <p:nvPr/>
          </p:nvSpPr>
          <p:spPr bwMode="auto">
            <a:xfrm>
              <a:off x="7996238" y="8674100"/>
              <a:ext cx="458788" cy="150812"/>
            </a:xfrm>
            <a:custGeom>
              <a:avLst/>
              <a:gdLst>
                <a:gd name="T0" fmla="*/ 146 w 164"/>
                <a:gd name="T1" fmla="*/ 54 h 54"/>
                <a:gd name="T2" fmla="*/ 18 w 164"/>
                <a:gd name="T3" fmla="*/ 54 h 54"/>
                <a:gd name="T4" fmla="*/ 0 w 164"/>
                <a:gd name="T5" fmla="*/ 36 h 54"/>
                <a:gd name="T6" fmla="*/ 0 w 164"/>
                <a:gd name="T7" fmla="*/ 18 h 54"/>
                <a:gd name="T8" fmla="*/ 18 w 164"/>
                <a:gd name="T9" fmla="*/ 0 h 54"/>
                <a:gd name="T10" fmla="*/ 146 w 164"/>
                <a:gd name="T11" fmla="*/ 0 h 54"/>
                <a:gd name="T12" fmla="*/ 164 w 164"/>
                <a:gd name="T13" fmla="*/ 18 h 54"/>
                <a:gd name="T14" fmla="*/ 164 w 164"/>
                <a:gd name="T15" fmla="*/ 36 h 54"/>
                <a:gd name="T16" fmla="*/ 146 w 164"/>
                <a:gd name="T17" fmla="*/ 54 h 54"/>
                <a:gd name="T18" fmla="*/ 18 w 164"/>
                <a:gd name="T19" fmla="*/ 9 h 54"/>
                <a:gd name="T20" fmla="*/ 10 w 164"/>
                <a:gd name="T21" fmla="*/ 18 h 54"/>
                <a:gd name="T22" fmla="*/ 10 w 164"/>
                <a:gd name="T23" fmla="*/ 36 h 54"/>
                <a:gd name="T24" fmla="*/ 18 w 164"/>
                <a:gd name="T25" fmla="*/ 45 h 54"/>
                <a:gd name="T26" fmla="*/ 146 w 164"/>
                <a:gd name="T27" fmla="*/ 45 h 54"/>
                <a:gd name="T28" fmla="*/ 155 w 164"/>
                <a:gd name="T29" fmla="*/ 36 h 54"/>
                <a:gd name="T30" fmla="*/ 155 w 164"/>
                <a:gd name="T31" fmla="*/ 18 h 54"/>
                <a:gd name="T32" fmla="*/ 146 w 164"/>
                <a:gd name="T33" fmla="*/ 9 h 54"/>
                <a:gd name="T34" fmla="*/ 18 w 164"/>
                <a:gd name="T3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54">
                  <a:moveTo>
                    <a:pt x="146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9" y="54"/>
                    <a:pt x="0" y="46"/>
                    <a:pt x="0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8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56" y="0"/>
                    <a:pt x="164" y="8"/>
                    <a:pt x="164" y="1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4" y="46"/>
                    <a:pt x="156" y="54"/>
                    <a:pt x="146" y="54"/>
                  </a:cubicBezTo>
                  <a:close/>
                  <a:moveTo>
                    <a:pt x="18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41"/>
                    <a:pt x="14" y="45"/>
                    <a:pt x="18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51" y="45"/>
                    <a:pt x="155" y="41"/>
                    <a:pt x="155" y="36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3"/>
                    <a:pt x="151" y="9"/>
                    <a:pt x="146" y="9"/>
                  </a:cubicBezTo>
                  <a:lnTo>
                    <a:pt x="1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45"/>
            <p:cNvSpPr>
              <a:spLocks noEditPoints="1"/>
            </p:cNvSpPr>
            <p:nvPr/>
          </p:nvSpPr>
          <p:spPr bwMode="auto">
            <a:xfrm>
              <a:off x="8021638" y="8799513"/>
              <a:ext cx="411163" cy="322262"/>
            </a:xfrm>
            <a:custGeom>
              <a:avLst/>
              <a:gdLst>
                <a:gd name="T0" fmla="*/ 121 w 147"/>
                <a:gd name="T1" fmla="*/ 115 h 115"/>
                <a:gd name="T2" fmla="*/ 27 w 147"/>
                <a:gd name="T3" fmla="*/ 115 h 115"/>
                <a:gd name="T4" fmla="*/ 9 w 147"/>
                <a:gd name="T5" fmla="*/ 97 h 115"/>
                <a:gd name="T6" fmla="*/ 0 w 147"/>
                <a:gd name="T7" fmla="*/ 5 h 115"/>
                <a:gd name="T8" fmla="*/ 1 w 147"/>
                <a:gd name="T9" fmla="*/ 2 h 115"/>
                <a:gd name="T10" fmla="*/ 5 w 147"/>
                <a:gd name="T11" fmla="*/ 0 h 115"/>
                <a:gd name="T12" fmla="*/ 142 w 147"/>
                <a:gd name="T13" fmla="*/ 0 h 115"/>
                <a:gd name="T14" fmla="*/ 146 w 147"/>
                <a:gd name="T15" fmla="*/ 2 h 115"/>
                <a:gd name="T16" fmla="*/ 147 w 147"/>
                <a:gd name="T17" fmla="*/ 5 h 115"/>
                <a:gd name="T18" fmla="*/ 139 w 147"/>
                <a:gd name="T19" fmla="*/ 98 h 115"/>
                <a:gd name="T20" fmla="*/ 121 w 147"/>
                <a:gd name="T21" fmla="*/ 115 h 115"/>
                <a:gd name="T22" fmla="*/ 10 w 147"/>
                <a:gd name="T23" fmla="*/ 9 h 115"/>
                <a:gd name="T24" fmla="*/ 18 w 147"/>
                <a:gd name="T25" fmla="*/ 97 h 115"/>
                <a:gd name="T26" fmla="*/ 18 w 147"/>
                <a:gd name="T27" fmla="*/ 97 h 115"/>
                <a:gd name="T28" fmla="*/ 27 w 147"/>
                <a:gd name="T29" fmla="*/ 106 h 115"/>
                <a:gd name="T30" fmla="*/ 121 w 147"/>
                <a:gd name="T31" fmla="*/ 106 h 115"/>
                <a:gd name="T32" fmla="*/ 130 w 147"/>
                <a:gd name="T33" fmla="*/ 97 h 115"/>
                <a:gd name="T34" fmla="*/ 137 w 147"/>
                <a:gd name="T35" fmla="*/ 9 h 115"/>
                <a:gd name="T36" fmla="*/ 10 w 147"/>
                <a:gd name="T37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15">
                  <a:moveTo>
                    <a:pt x="121" y="115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17" y="115"/>
                    <a:pt x="9" y="107"/>
                    <a:pt x="9" y="9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3" y="0"/>
                    <a:pt x="145" y="1"/>
                    <a:pt x="146" y="2"/>
                  </a:cubicBezTo>
                  <a:cubicBezTo>
                    <a:pt x="146" y="3"/>
                    <a:pt x="147" y="4"/>
                    <a:pt x="147" y="5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07"/>
                    <a:pt x="131" y="115"/>
                    <a:pt x="121" y="115"/>
                  </a:cubicBezTo>
                  <a:close/>
                  <a:moveTo>
                    <a:pt x="10" y="9"/>
                  </a:moveTo>
                  <a:cubicBezTo>
                    <a:pt x="18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102"/>
                    <a:pt x="22" y="106"/>
                    <a:pt x="27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6" y="106"/>
                    <a:pt x="130" y="102"/>
                    <a:pt x="130" y="97"/>
                  </a:cubicBezTo>
                  <a:cubicBezTo>
                    <a:pt x="137" y="9"/>
                    <a:pt x="137" y="9"/>
                    <a:pt x="137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46"/>
            <p:cNvSpPr/>
            <p:nvPr/>
          </p:nvSpPr>
          <p:spPr bwMode="auto">
            <a:xfrm>
              <a:off x="7967663" y="8712200"/>
              <a:ext cx="55563" cy="28575"/>
            </a:xfrm>
            <a:custGeom>
              <a:avLst/>
              <a:gdLst>
                <a:gd name="T0" fmla="*/ 15 w 20"/>
                <a:gd name="T1" fmla="*/ 10 h 10"/>
                <a:gd name="T2" fmla="*/ 5 w 20"/>
                <a:gd name="T3" fmla="*/ 10 h 10"/>
                <a:gd name="T4" fmla="*/ 0 w 20"/>
                <a:gd name="T5" fmla="*/ 5 h 10"/>
                <a:gd name="T6" fmla="*/ 5 w 20"/>
                <a:gd name="T7" fmla="*/ 0 h 10"/>
                <a:gd name="T8" fmla="*/ 15 w 20"/>
                <a:gd name="T9" fmla="*/ 0 h 10"/>
                <a:gd name="T10" fmla="*/ 20 w 20"/>
                <a:gd name="T11" fmla="*/ 5 h 10"/>
                <a:gd name="T12" fmla="*/ 15 w 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47"/>
            <p:cNvSpPr/>
            <p:nvPr/>
          </p:nvSpPr>
          <p:spPr bwMode="auto">
            <a:xfrm>
              <a:off x="8431213" y="8712200"/>
              <a:ext cx="52388" cy="28575"/>
            </a:xfrm>
            <a:custGeom>
              <a:avLst/>
              <a:gdLst>
                <a:gd name="T0" fmla="*/ 15 w 19"/>
                <a:gd name="T1" fmla="*/ 10 h 10"/>
                <a:gd name="T2" fmla="*/ 5 w 19"/>
                <a:gd name="T3" fmla="*/ 10 h 10"/>
                <a:gd name="T4" fmla="*/ 0 w 19"/>
                <a:gd name="T5" fmla="*/ 5 h 10"/>
                <a:gd name="T6" fmla="*/ 5 w 19"/>
                <a:gd name="T7" fmla="*/ 0 h 10"/>
                <a:gd name="T8" fmla="*/ 15 w 19"/>
                <a:gd name="T9" fmla="*/ 0 h 10"/>
                <a:gd name="T10" fmla="*/ 19 w 19"/>
                <a:gd name="T11" fmla="*/ 5 h 10"/>
                <a:gd name="T12" fmla="*/ 15 w 1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48"/>
            <p:cNvSpPr/>
            <p:nvPr/>
          </p:nvSpPr>
          <p:spPr bwMode="auto">
            <a:xfrm>
              <a:off x="8304213" y="8480425"/>
              <a:ext cx="174625" cy="260350"/>
            </a:xfrm>
            <a:custGeom>
              <a:avLst/>
              <a:gdLst>
                <a:gd name="T0" fmla="*/ 58 w 62"/>
                <a:gd name="T1" fmla="*/ 93 h 93"/>
                <a:gd name="T2" fmla="*/ 53 w 62"/>
                <a:gd name="T3" fmla="*/ 88 h 93"/>
                <a:gd name="T4" fmla="*/ 3 w 62"/>
                <a:gd name="T5" fmla="*/ 10 h 93"/>
                <a:gd name="T6" fmla="*/ 1 w 62"/>
                <a:gd name="T7" fmla="*/ 3 h 93"/>
                <a:gd name="T8" fmla="*/ 7 w 62"/>
                <a:gd name="T9" fmla="*/ 1 h 93"/>
                <a:gd name="T10" fmla="*/ 62 w 62"/>
                <a:gd name="T11" fmla="*/ 88 h 93"/>
                <a:gd name="T12" fmla="*/ 58 w 62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93">
                  <a:moveTo>
                    <a:pt x="58" y="93"/>
                  </a:moveTo>
                  <a:cubicBezTo>
                    <a:pt x="55" y="93"/>
                    <a:pt x="53" y="90"/>
                    <a:pt x="53" y="88"/>
                  </a:cubicBezTo>
                  <a:cubicBezTo>
                    <a:pt x="53" y="53"/>
                    <a:pt x="34" y="23"/>
                    <a:pt x="3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41" y="16"/>
                    <a:pt x="62" y="50"/>
                    <a:pt x="62" y="88"/>
                  </a:cubicBezTo>
                  <a:cubicBezTo>
                    <a:pt x="62" y="90"/>
                    <a:pt x="60" y="93"/>
                    <a:pt x="58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49"/>
            <p:cNvSpPr/>
            <p:nvPr/>
          </p:nvSpPr>
          <p:spPr bwMode="auto">
            <a:xfrm>
              <a:off x="7974013" y="8480425"/>
              <a:ext cx="176213" cy="260350"/>
            </a:xfrm>
            <a:custGeom>
              <a:avLst/>
              <a:gdLst>
                <a:gd name="T0" fmla="*/ 5 w 63"/>
                <a:gd name="T1" fmla="*/ 93 h 93"/>
                <a:gd name="T2" fmla="*/ 0 w 63"/>
                <a:gd name="T3" fmla="*/ 88 h 93"/>
                <a:gd name="T4" fmla="*/ 56 w 63"/>
                <a:gd name="T5" fmla="*/ 1 h 93"/>
                <a:gd name="T6" fmla="*/ 62 w 63"/>
                <a:gd name="T7" fmla="*/ 3 h 93"/>
                <a:gd name="T8" fmla="*/ 59 w 63"/>
                <a:gd name="T9" fmla="*/ 10 h 93"/>
                <a:gd name="T10" fmla="*/ 10 w 63"/>
                <a:gd name="T11" fmla="*/ 88 h 93"/>
                <a:gd name="T12" fmla="*/ 5 w 63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3">
                  <a:moveTo>
                    <a:pt x="5" y="93"/>
                  </a:moveTo>
                  <a:cubicBezTo>
                    <a:pt x="2" y="93"/>
                    <a:pt x="0" y="90"/>
                    <a:pt x="0" y="88"/>
                  </a:cubicBezTo>
                  <a:cubicBezTo>
                    <a:pt x="0" y="50"/>
                    <a:pt x="22" y="16"/>
                    <a:pt x="56" y="1"/>
                  </a:cubicBezTo>
                  <a:cubicBezTo>
                    <a:pt x="58" y="0"/>
                    <a:pt x="61" y="1"/>
                    <a:pt x="62" y="3"/>
                  </a:cubicBezTo>
                  <a:cubicBezTo>
                    <a:pt x="63" y="6"/>
                    <a:pt x="62" y="9"/>
                    <a:pt x="59" y="10"/>
                  </a:cubicBezTo>
                  <a:cubicBezTo>
                    <a:pt x="29" y="23"/>
                    <a:pt x="10" y="53"/>
                    <a:pt x="10" y="88"/>
                  </a:cubicBezTo>
                  <a:cubicBezTo>
                    <a:pt x="10" y="90"/>
                    <a:pt x="8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50"/>
            <p:cNvSpPr>
              <a:spLocks noEditPoints="1"/>
            </p:cNvSpPr>
            <p:nvPr/>
          </p:nvSpPr>
          <p:spPr bwMode="auto">
            <a:xfrm>
              <a:off x="8124825" y="8437563"/>
              <a:ext cx="204788" cy="92075"/>
            </a:xfrm>
            <a:custGeom>
              <a:avLst/>
              <a:gdLst>
                <a:gd name="T0" fmla="*/ 56 w 73"/>
                <a:gd name="T1" fmla="*/ 33 h 33"/>
                <a:gd name="T2" fmla="*/ 16 w 73"/>
                <a:gd name="T3" fmla="*/ 33 h 33"/>
                <a:gd name="T4" fmla="*/ 0 w 73"/>
                <a:gd name="T5" fmla="*/ 17 h 33"/>
                <a:gd name="T6" fmla="*/ 16 w 73"/>
                <a:gd name="T7" fmla="*/ 0 h 33"/>
                <a:gd name="T8" fmla="*/ 56 w 73"/>
                <a:gd name="T9" fmla="*/ 0 h 33"/>
                <a:gd name="T10" fmla="*/ 73 w 73"/>
                <a:gd name="T11" fmla="*/ 17 h 33"/>
                <a:gd name="T12" fmla="*/ 56 w 73"/>
                <a:gd name="T13" fmla="*/ 33 h 33"/>
                <a:gd name="T14" fmla="*/ 16 w 73"/>
                <a:gd name="T15" fmla="*/ 9 h 33"/>
                <a:gd name="T16" fmla="*/ 9 w 73"/>
                <a:gd name="T17" fmla="*/ 17 h 33"/>
                <a:gd name="T18" fmla="*/ 16 w 73"/>
                <a:gd name="T19" fmla="*/ 24 h 33"/>
                <a:gd name="T20" fmla="*/ 56 w 73"/>
                <a:gd name="T21" fmla="*/ 24 h 33"/>
                <a:gd name="T22" fmla="*/ 64 w 73"/>
                <a:gd name="T23" fmla="*/ 17 h 33"/>
                <a:gd name="T24" fmla="*/ 56 w 73"/>
                <a:gd name="T25" fmla="*/ 9 h 33"/>
                <a:gd name="T26" fmla="*/ 16 w 73"/>
                <a:gd name="T2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33">
                  <a:moveTo>
                    <a:pt x="5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7" y="33"/>
                    <a:pt x="0" y="26"/>
                    <a:pt x="0" y="17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6" y="0"/>
                    <a:pt x="73" y="7"/>
                    <a:pt x="73" y="17"/>
                  </a:cubicBezTo>
                  <a:cubicBezTo>
                    <a:pt x="73" y="26"/>
                    <a:pt x="66" y="33"/>
                    <a:pt x="56" y="33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7"/>
                  </a:cubicBezTo>
                  <a:cubicBezTo>
                    <a:pt x="9" y="21"/>
                    <a:pt x="12" y="24"/>
                    <a:pt x="1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4"/>
                    <a:pt x="64" y="21"/>
                    <a:pt x="64" y="17"/>
                  </a:cubicBezTo>
                  <a:cubicBezTo>
                    <a:pt x="64" y="12"/>
                    <a:pt x="61" y="9"/>
                    <a:pt x="56" y="9"/>
                  </a:cubicBez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51"/>
            <p:cNvSpPr/>
            <p:nvPr/>
          </p:nvSpPr>
          <p:spPr bwMode="auto">
            <a:xfrm>
              <a:off x="8475663" y="8275638"/>
              <a:ext cx="328613" cy="347662"/>
            </a:xfrm>
            <a:custGeom>
              <a:avLst/>
              <a:gdLst>
                <a:gd name="T0" fmla="*/ 100 w 117"/>
                <a:gd name="T1" fmla="*/ 124 h 124"/>
                <a:gd name="T2" fmla="*/ 66 w 117"/>
                <a:gd name="T3" fmla="*/ 124 h 124"/>
                <a:gd name="T4" fmla="*/ 62 w 117"/>
                <a:gd name="T5" fmla="*/ 120 h 124"/>
                <a:gd name="T6" fmla="*/ 66 w 117"/>
                <a:gd name="T7" fmla="*/ 115 h 124"/>
                <a:gd name="T8" fmla="*/ 100 w 117"/>
                <a:gd name="T9" fmla="*/ 115 h 124"/>
                <a:gd name="T10" fmla="*/ 106 w 117"/>
                <a:gd name="T11" fmla="*/ 109 h 124"/>
                <a:gd name="T12" fmla="*/ 82 w 117"/>
                <a:gd name="T13" fmla="*/ 20 h 124"/>
                <a:gd name="T14" fmla="*/ 58 w 117"/>
                <a:gd name="T15" fmla="*/ 10 h 124"/>
                <a:gd name="T16" fmla="*/ 34 w 117"/>
                <a:gd name="T17" fmla="*/ 20 h 124"/>
                <a:gd name="T18" fmla="*/ 10 w 117"/>
                <a:gd name="T19" fmla="*/ 109 h 124"/>
                <a:gd name="T20" fmla="*/ 16 w 117"/>
                <a:gd name="T21" fmla="*/ 115 h 124"/>
                <a:gd name="T22" fmla="*/ 50 w 117"/>
                <a:gd name="T23" fmla="*/ 115 h 124"/>
                <a:gd name="T24" fmla="*/ 55 w 117"/>
                <a:gd name="T25" fmla="*/ 120 h 124"/>
                <a:gd name="T26" fmla="*/ 50 w 117"/>
                <a:gd name="T27" fmla="*/ 124 h 124"/>
                <a:gd name="T28" fmla="*/ 16 w 117"/>
                <a:gd name="T29" fmla="*/ 124 h 124"/>
                <a:gd name="T30" fmla="*/ 1 w 117"/>
                <a:gd name="T31" fmla="*/ 109 h 124"/>
                <a:gd name="T32" fmla="*/ 27 w 117"/>
                <a:gd name="T33" fmla="*/ 13 h 124"/>
                <a:gd name="T34" fmla="*/ 58 w 117"/>
                <a:gd name="T35" fmla="*/ 0 h 124"/>
                <a:gd name="T36" fmla="*/ 89 w 117"/>
                <a:gd name="T37" fmla="*/ 13 h 124"/>
                <a:gd name="T38" fmla="*/ 115 w 117"/>
                <a:gd name="T39" fmla="*/ 109 h 124"/>
                <a:gd name="T40" fmla="*/ 100 w 117"/>
                <a:gd name="T4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24">
                  <a:moveTo>
                    <a:pt x="100" y="124"/>
                  </a:moveTo>
                  <a:cubicBezTo>
                    <a:pt x="66" y="124"/>
                    <a:pt x="66" y="124"/>
                    <a:pt x="66" y="124"/>
                  </a:cubicBezTo>
                  <a:cubicBezTo>
                    <a:pt x="64" y="124"/>
                    <a:pt x="62" y="122"/>
                    <a:pt x="62" y="120"/>
                  </a:cubicBezTo>
                  <a:cubicBezTo>
                    <a:pt x="62" y="117"/>
                    <a:pt x="64" y="115"/>
                    <a:pt x="66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3" y="115"/>
                    <a:pt x="106" y="112"/>
                    <a:pt x="106" y="109"/>
                  </a:cubicBezTo>
                  <a:cubicBezTo>
                    <a:pt x="106" y="109"/>
                    <a:pt x="107" y="45"/>
                    <a:pt x="82" y="20"/>
                  </a:cubicBezTo>
                  <a:cubicBezTo>
                    <a:pt x="76" y="13"/>
                    <a:pt x="68" y="10"/>
                    <a:pt x="58" y="10"/>
                  </a:cubicBezTo>
                  <a:cubicBezTo>
                    <a:pt x="49" y="10"/>
                    <a:pt x="41" y="13"/>
                    <a:pt x="34" y="20"/>
                  </a:cubicBezTo>
                  <a:cubicBezTo>
                    <a:pt x="9" y="45"/>
                    <a:pt x="10" y="109"/>
                    <a:pt x="10" y="109"/>
                  </a:cubicBezTo>
                  <a:cubicBezTo>
                    <a:pt x="10" y="112"/>
                    <a:pt x="13" y="115"/>
                    <a:pt x="16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15"/>
                    <a:pt x="55" y="117"/>
                    <a:pt x="55" y="120"/>
                  </a:cubicBezTo>
                  <a:cubicBezTo>
                    <a:pt x="55" y="122"/>
                    <a:pt x="53" y="124"/>
                    <a:pt x="5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8" y="124"/>
                    <a:pt x="1" y="117"/>
                    <a:pt x="1" y="109"/>
                  </a:cubicBezTo>
                  <a:cubicBezTo>
                    <a:pt x="1" y="107"/>
                    <a:pt x="0" y="42"/>
                    <a:pt x="27" y="13"/>
                  </a:cubicBezTo>
                  <a:cubicBezTo>
                    <a:pt x="36" y="5"/>
                    <a:pt x="46" y="0"/>
                    <a:pt x="58" y="0"/>
                  </a:cubicBezTo>
                  <a:cubicBezTo>
                    <a:pt x="70" y="0"/>
                    <a:pt x="81" y="5"/>
                    <a:pt x="89" y="13"/>
                  </a:cubicBezTo>
                  <a:cubicBezTo>
                    <a:pt x="117" y="42"/>
                    <a:pt x="115" y="107"/>
                    <a:pt x="115" y="109"/>
                  </a:cubicBezTo>
                  <a:cubicBezTo>
                    <a:pt x="115" y="117"/>
                    <a:pt x="109" y="124"/>
                    <a:pt x="100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52"/>
            <p:cNvSpPr/>
            <p:nvPr/>
          </p:nvSpPr>
          <p:spPr bwMode="auto">
            <a:xfrm>
              <a:off x="8604250" y="8597900"/>
              <a:ext cx="69850" cy="377825"/>
            </a:xfrm>
            <a:custGeom>
              <a:avLst/>
              <a:gdLst>
                <a:gd name="T0" fmla="*/ 20 w 25"/>
                <a:gd name="T1" fmla="*/ 135 h 135"/>
                <a:gd name="T2" fmla="*/ 4 w 25"/>
                <a:gd name="T3" fmla="*/ 135 h 135"/>
                <a:gd name="T4" fmla="*/ 0 w 25"/>
                <a:gd name="T5" fmla="*/ 131 h 135"/>
                <a:gd name="T6" fmla="*/ 0 w 25"/>
                <a:gd name="T7" fmla="*/ 5 h 135"/>
                <a:gd name="T8" fmla="*/ 4 w 25"/>
                <a:gd name="T9" fmla="*/ 0 h 135"/>
                <a:gd name="T10" fmla="*/ 9 w 25"/>
                <a:gd name="T11" fmla="*/ 5 h 135"/>
                <a:gd name="T12" fmla="*/ 9 w 25"/>
                <a:gd name="T13" fmla="*/ 126 h 135"/>
                <a:gd name="T14" fmla="*/ 16 w 25"/>
                <a:gd name="T15" fmla="*/ 126 h 135"/>
                <a:gd name="T16" fmla="*/ 16 w 25"/>
                <a:gd name="T17" fmla="*/ 5 h 135"/>
                <a:gd name="T18" fmla="*/ 20 w 25"/>
                <a:gd name="T19" fmla="*/ 0 h 135"/>
                <a:gd name="T20" fmla="*/ 25 w 25"/>
                <a:gd name="T21" fmla="*/ 5 h 135"/>
                <a:gd name="T22" fmla="*/ 25 w 25"/>
                <a:gd name="T23" fmla="*/ 131 h 135"/>
                <a:gd name="T24" fmla="*/ 20 w 25"/>
                <a:gd name="T2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35">
                  <a:moveTo>
                    <a:pt x="20" y="135"/>
                  </a:moveTo>
                  <a:cubicBezTo>
                    <a:pt x="4" y="135"/>
                    <a:pt x="4" y="135"/>
                    <a:pt x="4" y="135"/>
                  </a:cubicBezTo>
                  <a:cubicBezTo>
                    <a:pt x="2" y="135"/>
                    <a:pt x="0" y="133"/>
                    <a:pt x="0" y="1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5" y="133"/>
                    <a:pt x="23" y="135"/>
                    <a:pt x="20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53"/>
            <p:cNvSpPr>
              <a:spLocks noEditPoints="1"/>
            </p:cNvSpPr>
            <p:nvPr/>
          </p:nvSpPr>
          <p:spPr bwMode="auto">
            <a:xfrm>
              <a:off x="8575675" y="8951913"/>
              <a:ext cx="123825" cy="169862"/>
            </a:xfrm>
            <a:custGeom>
              <a:avLst/>
              <a:gdLst>
                <a:gd name="T0" fmla="*/ 24 w 44"/>
                <a:gd name="T1" fmla="*/ 61 h 61"/>
                <a:gd name="T2" fmla="*/ 20 w 44"/>
                <a:gd name="T3" fmla="*/ 61 h 61"/>
                <a:gd name="T4" fmla="*/ 0 w 44"/>
                <a:gd name="T5" fmla="*/ 41 h 61"/>
                <a:gd name="T6" fmla="*/ 0 w 44"/>
                <a:gd name="T7" fmla="*/ 21 h 61"/>
                <a:gd name="T8" fmla="*/ 20 w 44"/>
                <a:gd name="T9" fmla="*/ 0 h 61"/>
                <a:gd name="T10" fmla="*/ 24 w 44"/>
                <a:gd name="T11" fmla="*/ 0 h 61"/>
                <a:gd name="T12" fmla="*/ 44 w 44"/>
                <a:gd name="T13" fmla="*/ 21 h 61"/>
                <a:gd name="T14" fmla="*/ 44 w 44"/>
                <a:gd name="T15" fmla="*/ 41 h 61"/>
                <a:gd name="T16" fmla="*/ 24 w 44"/>
                <a:gd name="T17" fmla="*/ 61 h 61"/>
                <a:gd name="T18" fmla="*/ 20 w 44"/>
                <a:gd name="T19" fmla="*/ 9 h 61"/>
                <a:gd name="T20" fmla="*/ 9 w 44"/>
                <a:gd name="T21" fmla="*/ 21 h 61"/>
                <a:gd name="T22" fmla="*/ 9 w 44"/>
                <a:gd name="T23" fmla="*/ 41 h 61"/>
                <a:gd name="T24" fmla="*/ 20 w 44"/>
                <a:gd name="T25" fmla="*/ 52 h 61"/>
                <a:gd name="T26" fmla="*/ 24 w 44"/>
                <a:gd name="T27" fmla="*/ 52 h 61"/>
                <a:gd name="T28" fmla="*/ 35 w 44"/>
                <a:gd name="T29" fmla="*/ 41 h 61"/>
                <a:gd name="T30" fmla="*/ 35 w 44"/>
                <a:gd name="T31" fmla="*/ 21 h 61"/>
                <a:gd name="T32" fmla="*/ 24 w 44"/>
                <a:gd name="T33" fmla="*/ 9 h 61"/>
                <a:gd name="T34" fmla="*/ 20 w 44"/>
                <a:gd name="T35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61">
                  <a:moveTo>
                    <a:pt x="24" y="61"/>
                  </a:moveTo>
                  <a:cubicBezTo>
                    <a:pt x="20" y="61"/>
                    <a:pt x="20" y="61"/>
                    <a:pt x="20" y="61"/>
                  </a:cubicBezTo>
                  <a:cubicBezTo>
                    <a:pt x="9" y="61"/>
                    <a:pt x="0" y="52"/>
                    <a:pt x="0" y="4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4" y="9"/>
                    <a:pt x="44" y="2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52"/>
                    <a:pt x="35" y="61"/>
                    <a:pt x="24" y="61"/>
                  </a:cubicBezTo>
                  <a:close/>
                  <a:moveTo>
                    <a:pt x="20" y="9"/>
                  </a:moveTo>
                  <a:cubicBezTo>
                    <a:pt x="14" y="9"/>
                    <a:pt x="9" y="14"/>
                    <a:pt x="9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7"/>
                    <a:pt x="14" y="52"/>
                    <a:pt x="20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30" y="52"/>
                    <a:pt x="35" y="47"/>
                    <a:pt x="35" y="4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4"/>
                    <a:pt x="30" y="9"/>
                    <a:pt x="24" y="9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54"/>
            <p:cNvSpPr/>
            <p:nvPr/>
          </p:nvSpPr>
          <p:spPr bwMode="auto">
            <a:xfrm>
              <a:off x="8604250" y="8482013"/>
              <a:ext cx="69850" cy="141287"/>
            </a:xfrm>
            <a:custGeom>
              <a:avLst/>
              <a:gdLst>
                <a:gd name="T0" fmla="*/ 20 w 25"/>
                <a:gd name="T1" fmla="*/ 50 h 50"/>
                <a:gd name="T2" fmla="*/ 16 w 25"/>
                <a:gd name="T3" fmla="*/ 46 h 50"/>
                <a:gd name="T4" fmla="*/ 16 w 25"/>
                <a:gd name="T5" fmla="*/ 12 h 50"/>
                <a:gd name="T6" fmla="*/ 12 w 25"/>
                <a:gd name="T7" fmla="*/ 9 h 50"/>
                <a:gd name="T8" fmla="*/ 9 w 25"/>
                <a:gd name="T9" fmla="*/ 12 h 50"/>
                <a:gd name="T10" fmla="*/ 9 w 25"/>
                <a:gd name="T11" fmla="*/ 46 h 50"/>
                <a:gd name="T12" fmla="*/ 4 w 25"/>
                <a:gd name="T13" fmla="*/ 50 h 50"/>
                <a:gd name="T14" fmla="*/ 0 w 25"/>
                <a:gd name="T15" fmla="*/ 46 h 50"/>
                <a:gd name="T16" fmla="*/ 0 w 25"/>
                <a:gd name="T17" fmla="*/ 12 h 50"/>
                <a:gd name="T18" fmla="*/ 12 w 25"/>
                <a:gd name="T19" fmla="*/ 0 h 50"/>
                <a:gd name="T20" fmla="*/ 25 w 25"/>
                <a:gd name="T21" fmla="*/ 12 h 50"/>
                <a:gd name="T22" fmla="*/ 25 w 25"/>
                <a:gd name="T23" fmla="*/ 46 h 50"/>
                <a:gd name="T24" fmla="*/ 20 w 2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50">
                  <a:moveTo>
                    <a:pt x="20" y="50"/>
                  </a:moveTo>
                  <a:cubicBezTo>
                    <a:pt x="18" y="50"/>
                    <a:pt x="16" y="48"/>
                    <a:pt x="16" y="4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9"/>
                    <a:pt x="12" y="9"/>
                  </a:cubicBezTo>
                  <a:cubicBezTo>
                    <a:pt x="10" y="9"/>
                    <a:pt x="9" y="10"/>
                    <a:pt x="9" y="1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8"/>
                    <a:pt x="7" y="50"/>
                    <a:pt x="4" y="50"/>
                  </a:cubicBezTo>
                  <a:cubicBezTo>
                    <a:pt x="2" y="50"/>
                    <a:pt x="0" y="48"/>
                    <a:pt x="0" y="4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5" y="5"/>
                    <a:pt x="25" y="1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8"/>
                    <a:pt x="23" y="50"/>
                    <a:pt x="2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84" name="Freeform 455"/>
          <p:cNvSpPr>
            <a:spLocks noEditPoints="1"/>
          </p:cNvSpPr>
          <p:nvPr/>
        </p:nvSpPr>
        <p:spPr bwMode="auto">
          <a:xfrm>
            <a:off x="9772767" y="3592918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85" name="组合 584"/>
          <p:cNvGrpSpPr/>
          <p:nvPr/>
        </p:nvGrpSpPr>
        <p:grpSpPr>
          <a:xfrm>
            <a:off x="11114344" y="3698832"/>
            <a:ext cx="502825" cy="616227"/>
            <a:chOff x="9734550" y="8216900"/>
            <a:chExt cx="746126" cy="914400"/>
          </a:xfrm>
          <a:solidFill>
            <a:srgbClr val="FC621E"/>
          </a:solidFill>
        </p:grpSpPr>
        <p:sp>
          <p:nvSpPr>
            <p:cNvPr id="586" name="Freeform 456"/>
            <p:cNvSpPr/>
            <p:nvPr/>
          </p:nvSpPr>
          <p:spPr bwMode="auto">
            <a:xfrm>
              <a:off x="10155238" y="8653463"/>
              <a:ext cx="61913" cy="452437"/>
            </a:xfrm>
            <a:custGeom>
              <a:avLst/>
              <a:gdLst>
                <a:gd name="T0" fmla="*/ 17 w 22"/>
                <a:gd name="T1" fmla="*/ 161 h 161"/>
                <a:gd name="T2" fmla="*/ 12 w 22"/>
                <a:gd name="T3" fmla="*/ 157 h 161"/>
                <a:gd name="T4" fmla="*/ 0 w 22"/>
                <a:gd name="T5" fmla="*/ 5 h 161"/>
                <a:gd name="T6" fmla="*/ 4 w 22"/>
                <a:gd name="T7" fmla="*/ 0 h 161"/>
                <a:gd name="T8" fmla="*/ 9 w 22"/>
                <a:gd name="T9" fmla="*/ 4 h 161"/>
                <a:gd name="T10" fmla="*/ 21 w 22"/>
                <a:gd name="T11" fmla="*/ 156 h 161"/>
                <a:gd name="T12" fmla="*/ 17 w 22"/>
                <a:gd name="T13" fmla="*/ 161 h 161"/>
                <a:gd name="T14" fmla="*/ 17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17" y="161"/>
                  </a:moveTo>
                  <a:cubicBezTo>
                    <a:pt x="14" y="161"/>
                    <a:pt x="12" y="159"/>
                    <a:pt x="12" y="15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8"/>
                    <a:pt x="20" y="161"/>
                    <a:pt x="17" y="161"/>
                  </a:cubicBezTo>
                  <a:cubicBezTo>
                    <a:pt x="17" y="161"/>
                    <a:pt x="17" y="161"/>
                    <a:pt x="1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57"/>
            <p:cNvSpPr/>
            <p:nvPr/>
          </p:nvSpPr>
          <p:spPr bwMode="auto">
            <a:xfrm>
              <a:off x="10418763" y="8653463"/>
              <a:ext cx="61913" cy="452437"/>
            </a:xfrm>
            <a:custGeom>
              <a:avLst/>
              <a:gdLst>
                <a:gd name="T0" fmla="*/ 4 w 22"/>
                <a:gd name="T1" fmla="*/ 161 h 161"/>
                <a:gd name="T2" fmla="*/ 4 w 22"/>
                <a:gd name="T3" fmla="*/ 161 h 161"/>
                <a:gd name="T4" fmla="*/ 0 w 22"/>
                <a:gd name="T5" fmla="*/ 156 h 161"/>
                <a:gd name="T6" fmla="*/ 12 w 22"/>
                <a:gd name="T7" fmla="*/ 4 h 161"/>
                <a:gd name="T8" fmla="*/ 17 w 22"/>
                <a:gd name="T9" fmla="*/ 0 h 161"/>
                <a:gd name="T10" fmla="*/ 21 w 22"/>
                <a:gd name="T11" fmla="*/ 5 h 161"/>
                <a:gd name="T12" fmla="*/ 9 w 22"/>
                <a:gd name="T13" fmla="*/ 157 h 161"/>
                <a:gd name="T14" fmla="*/ 4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4" y="161"/>
                  </a:moveTo>
                  <a:cubicBezTo>
                    <a:pt x="4" y="161"/>
                    <a:pt x="4" y="161"/>
                    <a:pt x="4" y="161"/>
                  </a:cubicBezTo>
                  <a:cubicBezTo>
                    <a:pt x="1" y="161"/>
                    <a:pt x="0" y="158"/>
                    <a:pt x="0" y="15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5" y="0"/>
                    <a:pt x="17" y="0"/>
                  </a:cubicBezTo>
                  <a:cubicBezTo>
                    <a:pt x="20" y="0"/>
                    <a:pt x="22" y="3"/>
                    <a:pt x="21" y="5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9"/>
                    <a:pt x="7" y="161"/>
                    <a:pt x="4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58"/>
            <p:cNvSpPr>
              <a:spLocks noEditPoints="1"/>
            </p:cNvSpPr>
            <p:nvPr/>
          </p:nvSpPr>
          <p:spPr bwMode="auto">
            <a:xfrm>
              <a:off x="9737725" y="8412163"/>
              <a:ext cx="314325" cy="687387"/>
            </a:xfrm>
            <a:custGeom>
              <a:avLst/>
              <a:gdLst>
                <a:gd name="T0" fmla="*/ 108 w 112"/>
                <a:gd name="T1" fmla="*/ 245 h 245"/>
                <a:gd name="T2" fmla="*/ 107 w 112"/>
                <a:gd name="T3" fmla="*/ 245 h 245"/>
                <a:gd name="T4" fmla="*/ 3 w 112"/>
                <a:gd name="T5" fmla="*/ 225 h 245"/>
                <a:gd name="T6" fmla="*/ 0 w 112"/>
                <a:gd name="T7" fmla="*/ 221 h 245"/>
                <a:gd name="T8" fmla="*/ 0 w 112"/>
                <a:gd name="T9" fmla="*/ 5 h 245"/>
                <a:gd name="T10" fmla="*/ 1 w 112"/>
                <a:gd name="T11" fmla="*/ 1 h 245"/>
                <a:gd name="T12" fmla="*/ 5 w 112"/>
                <a:gd name="T13" fmla="*/ 0 h 245"/>
                <a:gd name="T14" fmla="*/ 108 w 112"/>
                <a:gd name="T15" fmla="*/ 20 h 245"/>
                <a:gd name="T16" fmla="*/ 112 w 112"/>
                <a:gd name="T17" fmla="*/ 24 h 245"/>
                <a:gd name="T18" fmla="*/ 112 w 112"/>
                <a:gd name="T19" fmla="*/ 240 h 245"/>
                <a:gd name="T20" fmla="*/ 110 w 112"/>
                <a:gd name="T21" fmla="*/ 244 h 245"/>
                <a:gd name="T22" fmla="*/ 108 w 112"/>
                <a:gd name="T23" fmla="*/ 245 h 245"/>
                <a:gd name="T24" fmla="*/ 9 w 112"/>
                <a:gd name="T25" fmla="*/ 217 h 245"/>
                <a:gd name="T26" fmla="*/ 103 w 112"/>
                <a:gd name="T27" fmla="*/ 235 h 245"/>
                <a:gd name="T28" fmla="*/ 103 w 112"/>
                <a:gd name="T29" fmla="*/ 28 h 245"/>
                <a:gd name="T30" fmla="*/ 9 w 112"/>
                <a:gd name="T31" fmla="*/ 10 h 245"/>
                <a:gd name="T32" fmla="*/ 9 w 112"/>
                <a:gd name="T33" fmla="*/ 21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245">
                  <a:moveTo>
                    <a:pt x="108" y="245"/>
                  </a:moveTo>
                  <a:cubicBezTo>
                    <a:pt x="107" y="245"/>
                    <a:pt x="107" y="245"/>
                    <a:pt x="107" y="245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1" y="225"/>
                    <a:pt x="0" y="223"/>
                    <a:pt x="0" y="2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1" y="20"/>
                    <a:pt x="112" y="22"/>
                    <a:pt x="112" y="24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2"/>
                    <a:pt x="112" y="243"/>
                    <a:pt x="110" y="244"/>
                  </a:cubicBezTo>
                  <a:cubicBezTo>
                    <a:pt x="110" y="244"/>
                    <a:pt x="109" y="245"/>
                    <a:pt x="108" y="245"/>
                  </a:cubicBezTo>
                  <a:close/>
                  <a:moveTo>
                    <a:pt x="9" y="217"/>
                  </a:moveTo>
                  <a:cubicBezTo>
                    <a:pt x="103" y="235"/>
                    <a:pt x="103" y="235"/>
                    <a:pt x="103" y="235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59"/>
            <p:cNvSpPr/>
            <p:nvPr/>
          </p:nvSpPr>
          <p:spPr bwMode="auto">
            <a:xfrm>
              <a:off x="9825038" y="8275638"/>
              <a:ext cx="322263" cy="73025"/>
            </a:xfrm>
            <a:custGeom>
              <a:avLst/>
              <a:gdLst>
                <a:gd name="T0" fmla="*/ 110 w 115"/>
                <a:gd name="T1" fmla="*/ 26 h 26"/>
                <a:gd name="T2" fmla="*/ 110 w 115"/>
                <a:gd name="T3" fmla="*/ 26 h 26"/>
                <a:gd name="T4" fmla="*/ 4 w 115"/>
                <a:gd name="T5" fmla="*/ 10 h 26"/>
                <a:gd name="T6" fmla="*/ 0 w 115"/>
                <a:gd name="T7" fmla="*/ 5 h 26"/>
                <a:gd name="T8" fmla="*/ 5 w 115"/>
                <a:gd name="T9" fmla="*/ 1 h 26"/>
                <a:gd name="T10" fmla="*/ 111 w 115"/>
                <a:gd name="T11" fmla="*/ 17 h 26"/>
                <a:gd name="T12" fmla="*/ 115 w 115"/>
                <a:gd name="T13" fmla="*/ 22 h 26"/>
                <a:gd name="T14" fmla="*/ 110 w 11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26"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3" y="0"/>
                    <a:pt x="5" y="1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4" y="17"/>
                    <a:pt x="115" y="19"/>
                    <a:pt x="115" y="22"/>
                  </a:cubicBezTo>
                  <a:cubicBezTo>
                    <a:pt x="115" y="24"/>
                    <a:pt x="113" y="26"/>
                    <a:pt x="11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60"/>
            <p:cNvSpPr/>
            <p:nvPr/>
          </p:nvSpPr>
          <p:spPr bwMode="auto">
            <a:xfrm>
              <a:off x="9734550" y="8216900"/>
              <a:ext cx="412750" cy="220662"/>
            </a:xfrm>
            <a:custGeom>
              <a:avLst/>
              <a:gdLst>
                <a:gd name="T0" fmla="*/ 5 w 147"/>
                <a:gd name="T1" fmla="*/ 79 h 79"/>
                <a:gd name="T2" fmla="*/ 3 w 147"/>
                <a:gd name="T3" fmla="*/ 79 h 79"/>
                <a:gd name="T4" fmla="*/ 1 w 147"/>
                <a:gd name="T5" fmla="*/ 72 h 79"/>
                <a:gd name="T6" fmla="*/ 32 w 147"/>
                <a:gd name="T7" fmla="*/ 25 h 79"/>
                <a:gd name="T8" fmla="*/ 34 w 147"/>
                <a:gd name="T9" fmla="*/ 4 h 79"/>
                <a:gd name="T10" fmla="*/ 36 w 147"/>
                <a:gd name="T11" fmla="*/ 1 h 79"/>
                <a:gd name="T12" fmla="*/ 39 w 147"/>
                <a:gd name="T13" fmla="*/ 0 h 79"/>
                <a:gd name="T14" fmla="*/ 143 w 147"/>
                <a:gd name="T15" fmla="*/ 15 h 79"/>
                <a:gd name="T16" fmla="*/ 147 w 147"/>
                <a:gd name="T17" fmla="*/ 20 h 79"/>
                <a:gd name="T18" fmla="*/ 147 w 147"/>
                <a:gd name="T19" fmla="*/ 42 h 79"/>
                <a:gd name="T20" fmla="*/ 142 w 147"/>
                <a:gd name="T21" fmla="*/ 47 h 79"/>
                <a:gd name="T22" fmla="*/ 138 w 147"/>
                <a:gd name="T23" fmla="*/ 42 h 79"/>
                <a:gd name="T24" fmla="*/ 138 w 147"/>
                <a:gd name="T25" fmla="*/ 24 h 79"/>
                <a:gd name="T26" fmla="*/ 43 w 147"/>
                <a:gd name="T27" fmla="*/ 10 h 79"/>
                <a:gd name="T28" fmla="*/ 41 w 147"/>
                <a:gd name="T29" fmla="*/ 27 h 79"/>
                <a:gd name="T30" fmla="*/ 40 w 147"/>
                <a:gd name="T31" fmla="*/ 29 h 79"/>
                <a:gd name="T32" fmla="*/ 9 w 147"/>
                <a:gd name="T33" fmla="*/ 77 h 79"/>
                <a:gd name="T34" fmla="*/ 5 w 147"/>
                <a:gd name="T3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79">
                  <a:moveTo>
                    <a:pt x="5" y="79"/>
                  </a:moveTo>
                  <a:cubicBezTo>
                    <a:pt x="4" y="79"/>
                    <a:pt x="3" y="79"/>
                    <a:pt x="3" y="79"/>
                  </a:cubicBezTo>
                  <a:cubicBezTo>
                    <a:pt x="1" y="77"/>
                    <a:pt x="0" y="74"/>
                    <a:pt x="1" y="7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5" y="1"/>
                    <a:pt x="36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5" y="15"/>
                    <a:pt x="147" y="17"/>
                    <a:pt x="147" y="2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7" y="45"/>
                    <a:pt x="145" y="47"/>
                    <a:pt x="142" y="47"/>
                  </a:cubicBezTo>
                  <a:cubicBezTo>
                    <a:pt x="140" y="47"/>
                    <a:pt x="138" y="45"/>
                    <a:pt x="138" y="4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8"/>
                    <a:pt x="41" y="28"/>
                    <a:pt x="40" y="2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9"/>
                    <a:pt x="7" y="79"/>
                    <a:pt x="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61"/>
            <p:cNvSpPr/>
            <p:nvPr/>
          </p:nvSpPr>
          <p:spPr bwMode="auto">
            <a:xfrm>
              <a:off x="10026650" y="8401050"/>
              <a:ext cx="215900" cy="698500"/>
            </a:xfrm>
            <a:custGeom>
              <a:avLst/>
              <a:gdLst>
                <a:gd name="T0" fmla="*/ 5 w 77"/>
                <a:gd name="T1" fmla="*/ 249 h 249"/>
                <a:gd name="T2" fmla="*/ 2 w 77"/>
                <a:gd name="T3" fmla="*/ 248 h 249"/>
                <a:gd name="T4" fmla="*/ 0 w 77"/>
                <a:gd name="T5" fmla="*/ 244 h 249"/>
                <a:gd name="T6" fmla="*/ 0 w 77"/>
                <a:gd name="T7" fmla="*/ 28 h 249"/>
                <a:gd name="T8" fmla="*/ 3 w 77"/>
                <a:gd name="T9" fmla="*/ 24 h 249"/>
                <a:gd name="T10" fmla="*/ 71 w 77"/>
                <a:gd name="T11" fmla="*/ 1 h 249"/>
                <a:gd name="T12" fmla="*/ 75 w 77"/>
                <a:gd name="T13" fmla="*/ 1 h 249"/>
                <a:gd name="T14" fmla="*/ 77 w 77"/>
                <a:gd name="T15" fmla="*/ 5 h 249"/>
                <a:gd name="T16" fmla="*/ 77 w 77"/>
                <a:gd name="T17" fmla="*/ 86 h 249"/>
                <a:gd name="T18" fmla="*/ 72 w 77"/>
                <a:gd name="T19" fmla="*/ 90 h 249"/>
                <a:gd name="T20" fmla="*/ 68 w 77"/>
                <a:gd name="T21" fmla="*/ 86 h 249"/>
                <a:gd name="T22" fmla="*/ 68 w 77"/>
                <a:gd name="T23" fmla="*/ 11 h 249"/>
                <a:gd name="T24" fmla="*/ 9 w 77"/>
                <a:gd name="T25" fmla="*/ 32 h 249"/>
                <a:gd name="T26" fmla="*/ 9 w 77"/>
                <a:gd name="T27" fmla="*/ 238 h 249"/>
                <a:gd name="T28" fmla="*/ 60 w 77"/>
                <a:gd name="T29" fmla="*/ 220 h 249"/>
                <a:gd name="T30" fmla="*/ 65 w 77"/>
                <a:gd name="T31" fmla="*/ 223 h 249"/>
                <a:gd name="T32" fmla="*/ 63 w 77"/>
                <a:gd name="T33" fmla="*/ 229 h 249"/>
                <a:gd name="T34" fmla="*/ 6 w 77"/>
                <a:gd name="T35" fmla="*/ 248 h 249"/>
                <a:gd name="T36" fmla="*/ 5 w 77"/>
                <a:gd name="T3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249">
                  <a:moveTo>
                    <a:pt x="5" y="249"/>
                  </a:moveTo>
                  <a:cubicBezTo>
                    <a:pt x="4" y="249"/>
                    <a:pt x="3" y="248"/>
                    <a:pt x="2" y="248"/>
                  </a:cubicBezTo>
                  <a:cubicBezTo>
                    <a:pt x="1" y="247"/>
                    <a:pt x="0" y="246"/>
                    <a:pt x="0" y="24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1" y="25"/>
                    <a:pt x="3" y="24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2" y="0"/>
                    <a:pt x="74" y="0"/>
                    <a:pt x="75" y="1"/>
                  </a:cubicBezTo>
                  <a:cubicBezTo>
                    <a:pt x="76" y="2"/>
                    <a:pt x="77" y="4"/>
                    <a:pt x="77" y="5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8"/>
                    <a:pt x="75" y="90"/>
                    <a:pt x="72" y="90"/>
                  </a:cubicBezTo>
                  <a:cubicBezTo>
                    <a:pt x="70" y="90"/>
                    <a:pt x="68" y="88"/>
                    <a:pt x="68" y="8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62" y="220"/>
                    <a:pt x="65" y="221"/>
                    <a:pt x="65" y="223"/>
                  </a:cubicBezTo>
                  <a:cubicBezTo>
                    <a:pt x="66" y="226"/>
                    <a:pt x="65" y="228"/>
                    <a:pt x="63" y="229"/>
                  </a:cubicBezTo>
                  <a:cubicBezTo>
                    <a:pt x="6" y="248"/>
                    <a:pt x="6" y="248"/>
                    <a:pt x="6" y="248"/>
                  </a:cubicBezTo>
                  <a:cubicBezTo>
                    <a:pt x="6" y="249"/>
                    <a:pt x="5" y="249"/>
                    <a:pt x="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62"/>
            <p:cNvSpPr/>
            <p:nvPr/>
          </p:nvSpPr>
          <p:spPr bwMode="auto">
            <a:xfrm>
              <a:off x="10023475" y="8320088"/>
              <a:ext cx="219075" cy="173037"/>
            </a:xfrm>
            <a:custGeom>
              <a:avLst/>
              <a:gdLst>
                <a:gd name="T0" fmla="*/ 6 w 78"/>
                <a:gd name="T1" fmla="*/ 62 h 62"/>
                <a:gd name="T2" fmla="*/ 3 w 78"/>
                <a:gd name="T3" fmla="*/ 61 h 62"/>
                <a:gd name="T4" fmla="*/ 2 w 78"/>
                <a:gd name="T5" fmla="*/ 55 h 62"/>
                <a:gd name="T6" fmla="*/ 36 w 78"/>
                <a:gd name="T7" fmla="*/ 3 h 62"/>
                <a:gd name="T8" fmla="*/ 39 w 78"/>
                <a:gd name="T9" fmla="*/ 1 h 62"/>
                <a:gd name="T10" fmla="*/ 42 w 78"/>
                <a:gd name="T11" fmla="*/ 2 h 62"/>
                <a:gd name="T12" fmla="*/ 76 w 78"/>
                <a:gd name="T13" fmla="*/ 31 h 62"/>
                <a:gd name="T14" fmla="*/ 77 w 78"/>
                <a:gd name="T15" fmla="*/ 37 h 62"/>
                <a:gd name="T16" fmla="*/ 70 w 78"/>
                <a:gd name="T17" fmla="*/ 38 h 62"/>
                <a:gd name="T18" fmla="*/ 40 w 78"/>
                <a:gd name="T19" fmla="*/ 12 h 62"/>
                <a:gd name="T20" fmla="*/ 9 w 78"/>
                <a:gd name="T21" fmla="*/ 60 h 62"/>
                <a:gd name="T22" fmla="*/ 6 w 78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2">
                  <a:moveTo>
                    <a:pt x="6" y="62"/>
                  </a:moveTo>
                  <a:cubicBezTo>
                    <a:pt x="5" y="62"/>
                    <a:pt x="4" y="62"/>
                    <a:pt x="3" y="61"/>
                  </a:cubicBezTo>
                  <a:cubicBezTo>
                    <a:pt x="1" y="60"/>
                    <a:pt x="0" y="57"/>
                    <a:pt x="2" y="5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7" y="1"/>
                    <a:pt x="39" y="1"/>
                  </a:cubicBezTo>
                  <a:cubicBezTo>
                    <a:pt x="40" y="0"/>
                    <a:pt x="41" y="1"/>
                    <a:pt x="42" y="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8" y="32"/>
                    <a:pt x="78" y="35"/>
                    <a:pt x="77" y="37"/>
                  </a:cubicBezTo>
                  <a:cubicBezTo>
                    <a:pt x="75" y="39"/>
                    <a:pt x="72" y="39"/>
                    <a:pt x="70" y="38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7" y="62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63"/>
            <p:cNvSpPr>
              <a:spLocks noEditPoints="1"/>
            </p:cNvSpPr>
            <p:nvPr/>
          </p:nvSpPr>
          <p:spPr bwMode="auto">
            <a:xfrm>
              <a:off x="10155238" y="8634413"/>
              <a:ext cx="323850" cy="66675"/>
            </a:xfrm>
            <a:custGeom>
              <a:avLst/>
              <a:gdLst>
                <a:gd name="T0" fmla="*/ 58 w 115"/>
                <a:gd name="T1" fmla="*/ 24 h 24"/>
                <a:gd name="T2" fmla="*/ 0 w 115"/>
                <a:gd name="T3" fmla="*/ 12 h 24"/>
                <a:gd name="T4" fmla="*/ 58 w 115"/>
                <a:gd name="T5" fmla="*/ 0 h 24"/>
                <a:gd name="T6" fmla="*/ 115 w 115"/>
                <a:gd name="T7" fmla="*/ 12 h 24"/>
                <a:gd name="T8" fmla="*/ 58 w 115"/>
                <a:gd name="T9" fmla="*/ 24 h 24"/>
                <a:gd name="T10" fmla="*/ 18 w 115"/>
                <a:gd name="T11" fmla="*/ 12 h 24"/>
                <a:gd name="T12" fmla="*/ 58 w 115"/>
                <a:gd name="T13" fmla="*/ 14 h 24"/>
                <a:gd name="T14" fmla="*/ 98 w 115"/>
                <a:gd name="T15" fmla="*/ 12 h 24"/>
                <a:gd name="T16" fmla="*/ 58 w 115"/>
                <a:gd name="T17" fmla="*/ 9 h 24"/>
                <a:gd name="T18" fmla="*/ 18 w 115"/>
                <a:gd name="T19" fmla="*/ 12 h 24"/>
                <a:gd name="T20" fmla="*/ 107 w 115"/>
                <a:gd name="T21" fmla="*/ 14 h 24"/>
                <a:gd name="T22" fmla="*/ 107 w 115"/>
                <a:gd name="T2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24">
                  <a:moveTo>
                    <a:pt x="58" y="24"/>
                  </a:moveTo>
                  <a:cubicBezTo>
                    <a:pt x="0" y="24"/>
                    <a:pt x="0" y="15"/>
                    <a:pt x="0" y="12"/>
                  </a:cubicBezTo>
                  <a:cubicBezTo>
                    <a:pt x="0" y="9"/>
                    <a:pt x="0" y="0"/>
                    <a:pt x="58" y="0"/>
                  </a:cubicBezTo>
                  <a:cubicBezTo>
                    <a:pt x="115" y="0"/>
                    <a:pt x="115" y="9"/>
                    <a:pt x="115" y="12"/>
                  </a:cubicBezTo>
                  <a:cubicBezTo>
                    <a:pt x="115" y="15"/>
                    <a:pt x="115" y="24"/>
                    <a:pt x="58" y="24"/>
                  </a:cubicBezTo>
                  <a:close/>
                  <a:moveTo>
                    <a:pt x="18" y="12"/>
                  </a:moveTo>
                  <a:cubicBezTo>
                    <a:pt x="26" y="13"/>
                    <a:pt x="39" y="14"/>
                    <a:pt x="58" y="14"/>
                  </a:cubicBezTo>
                  <a:cubicBezTo>
                    <a:pt x="76" y="14"/>
                    <a:pt x="89" y="13"/>
                    <a:pt x="98" y="12"/>
                  </a:cubicBezTo>
                  <a:cubicBezTo>
                    <a:pt x="89" y="11"/>
                    <a:pt x="76" y="9"/>
                    <a:pt x="58" y="9"/>
                  </a:cubicBezTo>
                  <a:cubicBezTo>
                    <a:pt x="39" y="9"/>
                    <a:pt x="26" y="11"/>
                    <a:pt x="18" y="12"/>
                  </a:cubicBezTo>
                  <a:close/>
                  <a:moveTo>
                    <a:pt x="107" y="14"/>
                  </a:moveTo>
                  <a:cubicBezTo>
                    <a:pt x="107" y="14"/>
                    <a:pt x="107" y="14"/>
                    <a:pt x="10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64"/>
            <p:cNvSpPr>
              <a:spLocks noEditPoints="1"/>
            </p:cNvSpPr>
            <p:nvPr/>
          </p:nvSpPr>
          <p:spPr bwMode="auto">
            <a:xfrm>
              <a:off x="10164763" y="8748713"/>
              <a:ext cx="304800" cy="61912"/>
            </a:xfrm>
            <a:custGeom>
              <a:avLst/>
              <a:gdLst>
                <a:gd name="T0" fmla="*/ 55 w 109"/>
                <a:gd name="T1" fmla="*/ 22 h 22"/>
                <a:gd name="T2" fmla="*/ 0 w 109"/>
                <a:gd name="T3" fmla="*/ 11 h 22"/>
                <a:gd name="T4" fmla="*/ 55 w 109"/>
                <a:gd name="T5" fmla="*/ 0 h 22"/>
                <a:gd name="T6" fmla="*/ 109 w 109"/>
                <a:gd name="T7" fmla="*/ 11 h 22"/>
                <a:gd name="T8" fmla="*/ 55 w 109"/>
                <a:gd name="T9" fmla="*/ 22 h 22"/>
                <a:gd name="T10" fmla="*/ 101 w 109"/>
                <a:gd name="T11" fmla="*/ 14 h 22"/>
                <a:gd name="T12" fmla="*/ 101 w 109"/>
                <a:gd name="T13" fmla="*/ 14 h 22"/>
                <a:gd name="T14" fmla="*/ 19 w 109"/>
                <a:gd name="T15" fmla="*/ 11 h 22"/>
                <a:gd name="T16" fmla="*/ 55 w 109"/>
                <a:gd name="T17" fmla="*/ 13 h 22"/>
                <a:gd name="T18" fmla="*/ 90 w 109"/>
                <a:gd name="T19" fmla="*/ 11 h 22"/>
                <a:gd name="T20" fmla="*/ 55 w 109"/>
                <a:gd name="T21" fmla="*/ 9 h 22"/>
                <a:gd name="T22" fmla="*/ 19 w 109"/>
                <a:gd name="T2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2">
                  <a:moveTo>
                    <a:pt x="55" y="22"/>
                  </a:moveTo>
                  <a:cubicBezTo>
                    <a:pt x="0" y="22"/>
                    <a:pt x="0" y="14"/>
                    <a:pt x="0" y="11"/>
                  </a:cubicBezTo>
                  <a:cubicBezTo>
                    <a:pt x="0" y="8"/>
                    <a:pt x="0" y="0"/>
                    <a:pt x="55" y="0"/>
                  </a:cubicBezTo>
                  <a:cubicBezTo>
                    <a:pt x="109" y="0"/>
                    <a:pt x="109" y="8"/>
                    <a:pt x="109" y="11"/>
                  </a:cubicBezTo>
                  <a:cubicBezTo>
                    <a:pt x="109" y="14"/>
                    <a:pt x="109" y="22"/>
                    <a:pt x="55" y="22"/>
                  </a:cubicBezTo>
                  <a:close/>
                  <a:moveTo>
                    <a:pt x="101" y="14"/>
                  </a:moveTo>
                  <a:cubicBezTo>
                    <a:pt x="101" y="14"/>
                    <a:pt x="101" y="14"/>
                    <a:pt x="101" y="14"/>
                  </a:cubicBezTo>
                  <a:close/>
                  <a:moveTo>
                    <a:pt x="19" y="11"/>
                  </a:moveTo>
                  <a:cubicBezTo>
                    <a:pt x="27" y="12"/>
                    <a:pt x="39" y="13"/>
                    <a:pt x="55" y="13"/>
                  </a:cubicBezTo>
                  <a:cubicBezTo>
                    <a:pt x="70" y="13"/>
                    <a:pt x="82" y="12"/>
                    <a:pt x="90" y="11"/>
                  </a:cubicBezTo>
                  <a:cubicBezTo>
                    <a:pt x="82" y="10"/>
                    <a:pt x="70" y="9"/>
                    <a:pt x="55" y="9"/>
                  </a:cubicBezTo>
                  <a:cubicBezTo>
                    <a:pt x="39" y="9"/>
                    <a:pt x="27" y="1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65"/>
            <p:cNvSpPr/>
            <p:nvPr/>
          </p:nvSpPr>
          <p:spPr bwMode="auto">
            <a:xfrm>
              <a:off x="10190163" y="9080500"/>
              <a:ext cx="254000" cy="50800"/>
            </a:xfrm>
            <a:custGeom>
              <a:avLst/>
              <a:gdLst>
                <a:gd name="T0" fmla="*/ 46 w 91"/>
                <a:gd name="T1" fmla="*/ 18 h 18"/>
                <a:gd name="T2" fmla="*/ 0 w 91"/>
                <a:gd name="T3" fmla="*/ 4 h 18"/>
                <a:gd name="T4" fmla="*/ 5 w 91"/>
                <a:gd name="T5" fmla="*/ 0 h 18"/>
                <a:gd name="T6" fmla="*/ 10 w 91"/>
                <a:gd name="T7" fmla="*/ 3 h 18"/>
                <a:gd name="T8" fmla="*/ 46 w 91"/>
                <a:gd name="T9" fmla="*/ 9 h 18"/>
                <a:gd name="T10" fmla="*/ 82 w 91"/>
                <a:gd name="T11" fmla="*/ 3 h 18"/>
                <a:gd name="T12" fmla="*/ 86 w 91"/>
                <a:gd name="T13" fmla="*/ 0 h 18"/>
                <a:gd name="T14" fmla="*/ 91 w 91"/>
                <a:gd name="T15" fmla="*/ 4 h 18"/>
                <a:gd name="T16" fmla="*/ 46 w 9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8">
                  <a:moveTo>
                    <a:pt x="46" y="18"/>
                  </a:moveTo>
                  <a:cubicBezTo>
                    <a:pt x="35" y="18"/>
                    <a:pt x="0" y="1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7" y="0"/>
                    <a:pt x="9" y="1"/>
                    <a:pt x="10" y="3"/>
                  </a:cubicBezTo>
                  <a:cubicBezTo>
                    <a:pt x="12" y="5"/>
                    <a:pt x="25" y="9"/>
                    <a:pt x="46" y="9"/>
                  </a:cubicBezTo>
                  <a:cubicBezTo>
                    <a:pt x="67" y="9"/>
                    <a:pt x="79" y="5"/>
                    <a:pt x="82" y="3"/>
                  </a:cubicBezTo>
                  <a:cubicBezTo>
                    <a:pt x="82" y="1"/>
                    <a:pt x="84" y="0"/>
                    <a:pt x="86" y="0"/>
                  </a:cubicBezTo>
                  <a:cubicBezTo>
                    <a:pt x="89" y="0"/>
                    <a:pt x="91" y="2"/>
                    <a:pt x="91" y="4"/>
                  </a:cubicBezTo>
                  <a:cubicBezTo>
                    <a:pt x="91" y="17"/>
                    <a:pt x="56" y="18"/>
                    <a:pt x="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96" name="Freeform 466"/>
          <p:cNvSpPr>
            <a:spLocks noEditPoints="1"/>
          </p:cNvSpPr>
          <p:nvPr/>
        </p:nvSpPr>
        <p:spPr bwMode="auto">
          <a:xfrm>
            <a:off x="10926052" y="3592918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096000" y="1981200"/>
            <a:ext cx="6096000" cy="3657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1981200"/>
            <a:ext cx="5200650" cy="3657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9"/>
          <p:cNvSpPr>
            <a:spLocks noChangeArrowheads="1"/>
          </p:cNvSpPr>
          <p:nvPr/>
        </p:nvSpPr>
        <p:spPr bwMode="auto">
          <a:xfrm>
            <a:off x="395501" y="3109773"/>
            <a:ext cx="5376649" cy="58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22"/>
          <p:cNvSpPr txBox="1">
            <a:spLocks noChangeArrowheads="1"/>
          </p:cNvSpPr>
          <p:nvPr/>
        </p:nvSpPr>
        <p:spPr bwMode="auto">
          <a:xfrm>
            <a:off x="413420" y="2595563"/>
            <a:ext cx="1557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2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</a:p>
        </p:txBody>
      </p:sp>
      <p:sp>
        <p:nvSpPr>
          <p:cNvPr id="7" name="矩形 19"/>
          <p:cNvSpPr>
            <a:spLocks noChangeArrowheads="1"/>
          </p:cNvSpPr>
          <p:nvPr/>
        </p:nvSpPr>
        <p:spPr bwMode="auto">
          <a:xfrm>
            <a:off x="395501" y="4147701"/>
            <a:ext cx="5376649" cy="58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22"/>
          <p:cNvSpPr txBox="1">
            <a:spLocks noChangeArrowheads="1"/>
          </p:cNvSpPr>
          <p:nvPr/>
        </p:nvSpPr>
        <p:spPr bwMode="auto">
          <a:xfrm>
            <a:off x="257535" y="1297843"/>
            <a:ext cx="3603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28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这里是本页的小标题</a:t>
            </a:r>
          </a:p>
        </p:txBody>
      </p:sp>
      <p:sp>
        <p:nvSpPr>
          <p:cNvPr id="12" name="文本框 22"/>
          <p:cNvSpPr txBox="1">
            <a:spLocks noChangeArrowheads="1"/>
          </p:cNvSpPr>
          <p:nvPr/>
        </p:nvSpPr>
        <p:spPr bwMode="auto">
          <a:xfrm>
            <a:off x="3602401" y="1432681"/>
            <a:ext cx="2254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这里可以是副标题</a:t>
            </a:r>
          </a:p>
        </p:txBody>
      </p:sp>
      <p:sp>
        <p:nvSpPr>
          <p:cNvPr id="9" name="矩形 8"/>
          <p:cNvSpPr/>
          <p:nvPr/>
        </p:nvSpPr>
        <p:spPr>
          <a:xfrm>
            <a:off x="-4549" y="1284553"/>
            <a:ext cx="216820" cy="52664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2"/>
                <a:stretch>
                  <a:fillRect/>
                </a:stretch>
              </a:blipFill>
            </a:endParaRPr>
          </a:p>
        </p:txBody>
      </p:sp>
      <p:sp>
        <p:nvSpPr>
          <p:cNvPr id="10" name="图文框 9"/>
          <p:cNvSpPr/>
          <p:nvPr/>
        </p:nvSpPr>
        <p:spPr>
          <a:xfrm>
            <a:off x="-4549" y="1981200"/>
            <a:ext cx="6100549" cy="3657599"/>
          </a:xfrm>
          <a:prstGeom prst="frame">
            <a:avLst>
              <a:gd name="adj1" fmla="val 315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2"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2"/>
          <p:cNvSpPr/>
          <p:nvPr/>
        </p:nvSpPr>
        <p:spPr>
          <a:xfrm>
            <a:off x="1047715" y="3441148"/>
            <a:ext cx="1549875" cy="1319245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1358792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一月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1358792" y="2462276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60%</a:t>
            </a:r>
          </a:p>
        </p:txBody>
      </p:sp>
      <p:cxnSp>
        <p:nvCxnSpPr>
          <p:cNvPr id="15" name="Straight Connector 70"/>
          <p:cNvCxnSpPr/>
          <p:nvPr/>
        </p:nvCxnSpPr>
        <p:spPr>
          <a:xfrm rot="5400000">
            <a:off x="1601199" y="3032721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2"/>
          <p:cNvSpPr/>
          <p:nvPr/>
        </p:nvSpPr>
        <p:spPr>
          <a:xfrm>
            <a:off x="1986613" y="2743732"/>
            <a:ext cx="1549875" cy="2016662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2295244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二月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19" name="Content Placeholder 2"/>
          <p:cNvSpPr txBox="1"/>
          <p:nvPr/>
        </p:nvSpPr>
        <p:spPr>
          <a:xfrm>
            <a:off x="2292898" y="1795521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80%</a:t>
            </a:r>
          </a:p>
        </p:txBody>
      </p:sp>
      <p:cxnSp>
        <p:nvCxnSpPr>
          <p:cNvPr id="20" name="Straight Connector 71"/>
          <p:cNvCxnSpPr/>
          <p:nvPr/>
        </p:nvCxnSpPr>
        <p:spPr>
          <a:xfrm rot="5400000">
            <a:off x="2553705" y="2365966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2"/>
          <p:cNvSpPr/>
          <p:nvPr/>
        </p:nvSpPr>
        <p:spPr>
          <a:xfrm>
            <a:off x="3179581" y="3223442"/>
            <a:ext cx="1425504" cy="1536950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Content Placeholder 2"/>
          <p:cNvSpPr txBox="1"/>
          <p:nvPr/>
        </p:nvSpPr>
        <p:spPr>
          <a:xfrm>
            <a:off x="3426026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三月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3444557" y="2271774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70%</a:t>
            </a:r>
          </a:p>
        </p:txBody>
      </p:sp>
      <p:cxnSp>
        <p:nvCxnSpPr>
          <p:cNvPr id="25" name="Straight Connector 72"/>
          <p:cNvCxnSpPr/>
          <p:nvPr/>
        </p:nvCxnSpPr>
        <p:spPr>
          <a:xfrm rot="5400000">
            <a:off x="3696713" y="2842219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"/>
          <p:cNvSpPr/>
          <p:nvPr/>
        </p:nvSpPr>
        <p:spPr>
          <a:xfrm>
            <a:off x="4253277" y="2938529"/>
            <a:ext cx="1329272" cy="1821864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Content Placeholder 2"/>
          <p:cNvSpPr txBox="1"/>
          <p:nvPr/>
        </p:nvSpPr>
        <p:spPr>
          <a:xfrm>
            <a:off x="4451606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四月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29" name="Content Placeholder 2"/>
          <p:cNvSpPr txBox="1"/>
          <p:nvPr/>
        </p:nvSpPr>
        <p:spPr>
          <a:xfrm>
            <a:off x="4468089" y="1986022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75%</a:t>
            </a:r>
          </a:p>
        </p:txBody>
      </p:sp>
      <p:cxnSp>
        <p:nvCxnSpPr>
          <p:cNvPr id="30" name="Straight Connector 73"/>
          <p:cNvCxnSpPr/>
          <p:nvPr/>
        </p:nvCxnSpPr>
        <p:spPr>
          <a:xfrm rot="5400000">
            <a:off x="4744470" y="2556467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2"/>
          <p:cNvSpPr/>
          <p:nvPr/>
        </p:nvSpPr>
        <p:spPr>
          <a:xfrm>
            <a:off x="5152008" y="3441148"/>
            <a:ext cx="1549875" cy="1319245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5460639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五月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34" name="Content Placeholder 2"/>
          <p:cNvSpPr txBox="1"/>
          <p:nvPr/>
        </p:nvSpPr>
        <p:spPr>
          <a:xfrm>
            <a:off x="5439612" y="2462276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65%</a:t>
            </a:r>
          </a:p>
        </p:txBody>
      </p:sp>
      <p:cxnSp>
        <p:nvCxnSpPr>
          <p:cNvPr id="35" name="Straight Connector 74"/>
          <p:cNvCxnSpPr/>
          <p:nvPr/>
        </p:nvCxnSpPr>
        <p:spPr>
          <a:xfrm rot="5400000">
            <a:off x="5696977" y="3032721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2"/>
          <p:cNvSpPr/>
          <p:nvPr/>
        </p:nvSpPr>
        <p:spPr>
          <a:xfrm>
            <a:off x="6090907" y="2748028"/>
            <a:ext cx="1549875" cy="2012364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Content Placeholder 2"/>
          <p:cNvSpPr txBox="1"/>
          <p:nvPr/>
        </p:nvSpPr>
        <p:spPr>
          <a:xfrm>
            <a:off x="6357150" y="4938793"/>
            <a:ext cx="101739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六月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6392151" y="1795521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80%</a:t>
            </a:r>
          </a:p>
        </p:txBody>
      </p:sp>
      <p:cxnSp>
        <p:nvCxnSpPr>
          <p:cNvPr id="40" name="Straight Connector 75"/>
          <p:cNvCxnSpPr/>
          <p:nvPr/>
        </p:nvCxnSpPr>
        <p:spPr>
          <a:xfrm rot="5400000">
            <a:off x="6649484" y="2365966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Isosceles Triangle 2"/>
          <p:cNvSpPr/>
          <p:nvPr/>
        </p:nvSpPr>
        <p:spPr>
          <a:xfrm>
            <a:off x="6904365" y="3224280"/>
            <a:ext cx="1649161" cy="1536111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259436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七月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7254558" y="2271774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70%</a:t>
            </a:r>
          </a:p>
        </p:txBody>
      </p:sp>
      <p:cxnSp>
        <p:nvCxnSpPr>
          <p:cNvPr id="45" name="Straight Connector 76"/>
          <p:cNvCxnSpPr/>
          <p:nvPr/>
        </p:nvCxnSpPr>
        <p:spPr>
          <a:xfrm rot="5400000">
            <a:off x="7506741" y="2842219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2"/>
          <p:cNvSpPr/>
          <p:nvPr/>
        </p:nvSpPr>
        <p:spPr>
          <a:xfrm>
            <a:off x="7772994" y="3699695"/>
            <a:ext cx="1537831" cy="1060699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8121022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八月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49" name="Content Placeholder 2"/>
          <p:cNvSpPr txBox="1"/>
          <p:nvPr/>
        </p:nvSpPr>
        <p:spPr>
          <a:xfrm>
            <a:off x="8016558" y="2711660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50%</a:t>
            </a:r>
          </a:p>
        </p:txBody>
      </p:sp>
      <p:cxnSp>
        <p:nvCxnSpPr>
          <p:cNvPr id="50" name="Straight Connector 77"/>
          <p:cNvCxnSpPr/>
          <p:nvPr/>
        </p:nvCxnSpPr>
        <p:spPr>
          <a:xfrm rot="5400000">
            <a:off x="8268746" y="3318473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2"/>
          <p:cNvSpPr/>
          <p:nvPr/>
        </p:nvSpPr>
        <p:spPr>
          <a:xfrm>
            <a:off x="8528035" y="2081273"/>
            <a:ext cx="1793045" cy="2679120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Content Placeholder 2"/>
          <p:cNvSpPr txBox="1"/>
          <p:nvPr/>
        </p:nvSpPr>
        <p:spPr>
          <a:xfrm>
            <a:off x="8902808" y="4938793"/>
            <a:ext cx="1043498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九月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8998499" y="1128766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90%</a:t>
            </a:r>
          </a:p>
        </p:txBody>
      </p:sp>
      <p:cxnSp>
        <p:nvCxnSpPr>
          <p:cNvPr id="55" name="Straight Connector 78"/>
          <p:cNvCxnSpPr/>
          <p:nvPr/>
        </p:nvCxnSpPr>
        <p:spPr>
          <a:xfrm rot="5400000">
            <a:off x="9221252" y="1699211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Isosceles Triangle 2"/>
          <p:cNvSpPr/>
          <p:nvPr/>
        </p:nvSpPr>
        <p:spPr>
          <a:xfrm>
            <a:off x="9424558" y="2652777"/>
            <a:ext cx="1537831" cy="2107616"/>
          </a:xfrm>
          <a:custGeom>
            <a:avLst/>
            <a:gdLst>
              <a:gd name="connsiteX0" fmla="*/ 0 w 1278647"/>
              <a:gd name="connsiteY0" fmla="*/ 1102282 h 1102282"/>
              <a:gd name="connsiteX1" fmla="*/ 639324 w 1278647"/>
              <a:gd name="connsiteY1" fmla="*/ 0 h 1102282"/>
              <a:gd name="connsiteX2" fmla="*/ 1278647 w 1278647"/>
              <a:gd name="connsiteY2" fmla="*/ 1102282 h 1102282"/>
              <a:gd name="connsiteX3" fmla="*/ 0 w 1278647"/>
              <a:gd name="connsiteY3" fmla="*/ 1102282 h 1102282"/>
              <a:gd name="connsiteX0-1" fmla="*/ 0 w 1278647"/>
              <a:gd name="connsiteY0-2" fmla="*/ 1102282 h 1102282"/>
              <a:gd name="connsiteX1-3" fmla="*/ 639324 w 1278647"/>
              <a:gd name="connsiteY1-4" fmla="*/ 0 h 1102282"/>
              <a:gd name="connsiteX2-5" fmla="*/ 1278647 w 1278647"/>
              <a:gd name="connsiteY2-6" fmla="*/ 1102282 h 1102282"/>
              <a:gd name="connsiteX3-7" fmla="*/ 0 w 1278647"/>
              <a:gd name="connsiteY3-8" fmla="*/ 1102282 h 1102282"/>
              <a:gd name="connsiteX0-9" fmla="*/ 0 w 1278647"/>
              <a:gd name="connsiteY0-10" fmla="*/ 1102284 h 1102284"/>
              <a:gd name="connsiteX1-11" fmla="*/ 639324 w 1278647"/>
              <a:gd name="connsiteY1-12" fmla="*/ 2 h 1102284"/>
              <a:gd name="connsiteX2-13" fmla="*/ 1278647 w 1278647"/>
              <a:gd name="connsiteY2-14" fmla="*/ 1102284 h 1102284"/>
              <a:gd name="connsiteX3-15" fmla="*/ 0 w 1278647"/>
              <a:gd name="connsiteY3-16" fmla="*/ 1102284 h 11022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78647" h="1102284">
                <a:moveTo>
                  <a:pt x="0" y="1102284"/>
                </a:moveTo>
                <a:cubicBezTo>
                  <a:pt x="213108" y="734857"/>
                  <a:pt x="133608" y="-1665"/>
                  <a:pt x="639324" y="2"/>
                </a:cubicBezTo>
                <a:cubicBezTo>
                  <a:pt x="1145040" y="1669"/>
                  <a:pt x="1065539" y="734857"/>
                  <a:pt x="1278647" y="1102284"/>
                </a:cubicBezTo>
                <a:lnTo>
                  <a:pt x="0" y="11022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Content Placeholder 2"/>
          <p:cNvSpPr txBox="1"/>
          <p:nvPr/>
        </p:nvSpPr>
        <p:spPr>
          <a:xfrm>
            <a:off x="9729613" y="4938793"/>
            <a:ext cx="927720" cy="29238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十月</a:t>
            </a:r>
            <a:endParaRPr lang="en-US" sz="1100" dirty="0">
              <a:solidFill>
                <a:srgbClr val="E0C4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charset="0"/>
            </a:endParaRPr>
          </a:p>
        </p:txBody>
      </p:sp>
      <p:sp>
        <p:nvSpPr>
          <p:cNvPr id="59" name="Content Placeholder 2"/>
          <p:cNvSpPr txBox="1"/>
          <p:nvPr/>
        </p:nvSpPr>
        <p:spPr>
          <a:xfrm>
            <a:off x="9748377" y="1700270"/>
            <a:ext cx="927720" cy="33855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0C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charset="0"/>
              </a:rPr>
              <a:t>85%</a:t>
            </a:r>
          </a:p>
        </p:txBody>
      </p:sp>
      <p:cxnSp>
        <p:nvCxnSpPr>
          <p:cNvPr id="60" name="Straight Connector 79"/>
          <p:cNvCxnSpPr/>
          <p:nvPr/>
        </p:nvCxnSpPr>
        <p:spPr>
          <a:xfrm rot="5400000">
            <a:off x="9983258" y="2270715"/>
            <a:ext cx="381003" cy="2117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稻壳儿小白白(http://dwz.cn/Wu2UP)"/>
          <p:cNvSpPr txBox="1">
            <a:spLocks noChangeArrowheads="1"/>
          </p:cNvSpPr>
          <p:nvPr/>
        </p:nvSpPr>
        <p:spPr bwMode="auto">
          <a:xfrm>
            <a:off x="978175" y="5539115"/>
            <a:ext cx="10243224" cy="29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稻壳儿小白白(http://dwz.cn/Wu2UP)"/>
          <p:cNvSpPr txBox="1">
            <a:spLocks noChangeArrowheads="1"/>
          </p:cNvSpPr>
          <p:nvPr/>
        </p:nvSpPr>
        <p:spPr bwMode="auto">
          <a:xfrm>
            <a:off x="978175" y="5212090"/>
            <a:ext cx="2151062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任意多边形 53"/>
          <p:cNvSpPr/>
          <p:nvPr/>
        </p:nvSpPr>
        <p:spPr>
          <a:xfrm>
            <a:off x="1336316" y="3031710"/>
            <a:ext cx="2786298" cy="1687203"/>
          </a:xfrm>
          <a:custGeom>
            <a:avLst/>
            <a:gdLst>
              <a:gd name="connsiteX0" fmla="*/ 1090468 w 2699346"/>
              <a:gd name="connsiteY0" fmla="*/ 0 h 1687203"/>
              <a:gd name="connsiteX1" fmla="*/ 1418836 w 2699346"/>
              <a:gd name="connsiteY1" fmla="*/ 66295 h 1687203"/>
              <a:gd name="connsiteX2" fmla="*/ 1552004 w 2699346"/>
              <a:gd name="connsiteY2" fmla="*/ 138576 h 1687203"/>
              <a:gd name="connsiteX3" fmla="*/ 2699346 w 2699346"/>
              <a:gd name="connsiteY3" fmla="*/ 138576 h 1687203"/>
              <a:gd name="connsiteX4" fmla="*/ 2699346 w 2699346"/>
              <a:gd name="connsiteY4" fmla="*/ 1542833 h 1687203"/>
              <a:gd name="connsiteX5" fmla="*/ 1562492 w 2699346"/>
              <a:gd name="connsiteY5" fmla="*/ 1542833 h 1687203"/>
              <a:gd name="connsiteX6" fmla="*/ 1562134 w 2699346"/>
              <a:gd name="connsiteY6" fmla="*/ 1543129 h 1687203"/>
              <a:gd name="connsiteX7" fmla="*/ 1090468 w 2699346"/>
              <a:gd name="connsiteY7" fmla="*/ 1687203 h 1687203"/>
              <a:gd name="connsiteX8" fmla="*/ 762101 w 2699346"/>
              <a:gd name="connsiteY8" fmla="*/ 1620909 h 1687203"/>
              <a:gd name="connsiteX9" fmla="*/ 632005 w 2699346"/>
              <a:gd name="connsiteY9" fmla="*/ 1550295 h 1687203"/>
              <a:gd name="connsiteX10" fmla="*/ 0 w 2699346"/>
              <a:gd name="connsiteY10" fmla="*/ 1550295 h 1687203"/>
              <a:gd name="connsiteX11" fmla="*/ 0 w 2699346"/>
              <a:gd name="connsiteY11" fmla="*/ 135155 h 1687203"/>
              <a:gd name="connsiteX12" fmla="*/ 635235 w 2699346"/>
              <a:gd name="connsiteY12" fmla="*/ 135155 h 1687203"/>
              <a:gd name="connsiteX13" fmla="*/ 762101 w 2699346"/>
              <a:gd name="connsiteY13" fmla="*/ 66295 h 1687203"/>
              <a:gd name="connsiteX14" fmla="*/ 1090468 w 2699346"/>
              <a:gd name="connsiteY14" fmla="*/ 0 h 168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9346" h="1687203">
                <a:moveTo>
                  <a:pt x="1090468" y="0"/>
                </a:moveTo>
                <a:cubicBezTo>
                  <a:pt x="1206945" y="0"/>
                  <a:pt x="1317909" y="23606"/>
                  <a:pt x="1418836" y="66295"/>
                </a:cubicBezTo>
                <a:lnTo>
                  <a:pt x="1552004" y="138576"/>
                </a:lnTo>
                <a:lnTo>
                  <a:pt x="2699346" y="138576"/>
                </a:lnTo>
                <a:lnTo>
                  <a:pt x="2699346" y="1542833"/>
                </a:lnTo>
                <a:lnTo>
                  <a:pt x="1562492" y="1542833"/>
                </a:lnTo>
                <a:lnTo>
                  <a:pt x="1562134" y="1543129"/>
                </a:lnTo>
                <a:cubicBezTo>
                  <a:pt x="1427494" y="1634089"/>
                  <a:pt x="1265184" y="1687203"/>
                  <a:pt x="1090468" y="1687203"/>
                </a:cubicBezTo>
                <a:cubicBezTo>
                  <a:pt x="973991" y="1687203"/>
                  <a:pt x="863028" y="1663597"/>
                  <a:pt x="762101" y="1620909"/>
                </a:cubicBezTo>
                <a:lnTo>
                  <a:pt x="632005" y="1550295"/>
                </a:lnTo>
                <a:lnTo>
                  <a:pt x="0" y="1550295"/>
                </a:lnTo>
                <a:lnTo>
                  <a:pt x="0" y="135155"/>
                </a:lnTo>
                <a:lnTo>
                  <a:pt x="635235" y="135155"/>
                </a:lnTo>
                <a:lnTo>
                  <a:pt x="762101" y="66295"/>
                </a:lnTo>
                <a:cubicBezTo>
                  <a:pt x="863028" y="23606"/>
                  <a:pt x="973991" y="0"/>
                  <a:pt x="109046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>
            <a:off x="3472142" y="3031710"/>
            <a:ext cx="2531478" cy="1687203"/>
          </a:xfrm>
          <a:custGeom>
            <a:avLst/>
            <a:gdLst>
              <a:gd name="connsiteX0" fmla="*/ 0 w 2452479"/>
              <a:gd name="connsiteY0" fmla="*/ 843602 h 1687203"/>
              <a:gd name="connsiteX1" fmla="*/ 843601 w 2452479"/>
              <a:gd name="connsiteY1" fmla="*/ 0 h 1687203"/>
              <a:gd name="connsiteX2" fmla="*/ 1171969 w 2452479"/>
              <a:gd name="connsiteY2" fmla="*/ 66295 h 1687203"/>
              <a:gd name="connsiteX3" fmla="*/ 1305137 w 2452479"/>
              <a:gd name="connsiteY3" fmla="*/ 138576 h 1687203"/>
              <a:gd name="connsiteX4" fmla="*/ 2452479 w 2452479"/>
              <a:gd name="connsiteY4" fmla="*/ 138576 h 1687203"/>
              <a:gd name="connsiteX5" fmla="*/ 2452479 w 2452479"/>
              <a:gd name="connsiteY5" fmla="*/ 1542833 h 1687203"/>
              <a:gd name="connsiteX6" fmla="*/ 1315625 w 2452479"/>
              <a:gd name="connsiteY6" fmla="*/ 1542833 h 1687203"/>
              <a:gd name="connsiteX7" fmla="*/ 1315267 w 2452479"/>
              <a:gd name="connsiteY7" fmla="*/ 1543129 h 1687203"/>
              <a:gd name="connsiteX8" fmla="*/ 843601 w 2452479"/>
              <a:gd name="connsiteY8" fmla="*/ 1687203 h 1687203"/>
              <a:gd name="connsiteX9" fmla="*/ 0 w 2452479"/>
              <a:gd name="connsiteY9" fmla="*/ 843602 h 168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2479" h="1687203">
                <a:moveTo>
                  <a:pt x="0" y="843602"/>
                </a:moveTo>
                <a:cubicBezTo>
                  <a:pt x="0" y="377694"/>
                  <a:pt x="377693" y="0"/>
                  <a:pt x="843601" y="0"/>
                </a:cubicBezTo>
                <a:cubicBezTo>
                  <a:pt x="960078" y="0"/>
                  <a:pt x="1071042" y="23606"/>
                  <a:pt x="1171969" y="66295"/>
                </a:cubicBezTo>
                <a:lnTo>
                  <a:pt x="1305137" y="138576"/>
                </a:lnTo>
                <a:lnTo>
                  <a:pt x="2452479" y="138576"/>
                </a:lnTo>
                <a:lnTo>
                  <a:pt x="2452479" y="1542833"/>
                </a:lnTo>
                <a:lnTo>
                  <a:pt x="1315625" y="1542833"/>
                </a:lnTo>
                <a:lnTo>
                  <a:pt x="1315267" y="1543129"/>
                </a:lnTo>
                <a:cubicBezTo>
                  <a:pt x="1180627" y="1634089"/>
                  <a:pt x="1018317" y="1687203"/>
                  <a:pt x="843601" y="1687203"/>
                </a:cubicBezTo>
                <a:cubicBezTo>
                  <a:pt x="377693" y="1687203"/>
                  <a:pt x="0" y="1309510"/>
                  <a:pt x="0" y="843602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5381487" y="3018781"/>
            <a:ext cx="2531478" cy="1687203"/>
          </a:xfrm>
          <a:custGeom>
            <a:avLst/>
            <a:gdLst>
              <a:gd name="connsiteX0" fmla="*/ 0 w 2452479"/>
              <a:gd name="connsiteY0" fmla="*/ 843602 h 1687203"/>
              <a:gd name="connsiteX1" fmla="*/ 843601 w 2452479"/>
              <a:gd name="connsiteY1" fmla="*/ 0 h 1687203"/>
              <a:gd name="connsiteX2" fmla="*/ 1171969 w 2452479"/>
              <a:gd name="connsiteY2" fmla="*/ 66295 h 1687203"/>
              <a:gd name="connsiteX3" fmla="*/ 1305137 w 2452479"/>
              <a:gd name="connsiteY3" fmla="*/ 138576 h 1687203"/>
              <a:gd name="connsiteX4" fmla="*/ 2452479 w 2452479"/>
              <a:gd name="connsiteY4" fmla="*/ 138576 h 1687203"/>
              <a:gd name="connsiteX5" fmla="*/ 2452479 w 2452479"/>
              <a:gd name="connsiteY5" fmla="*/ 1542833 h 1687203"/>
              <a:gd name="connsiteX6" fmla="*/ 1315625 w 2452479"/>
              <a:gd name="connsiteY6" fmla="*/ 1542833 h 1687203"/>
              <a:gd name="connsiteX7" fmla="*/ 1315267 w 2452479"/>
              <a:gd name="connsiteY7" fmla="*/ 1543129 h 1687203"/>
              <a:gd name="connsiteX8" fmla="*/ 843601 w 2452479"/>
              <a:gd name="connsiteY8" fmla="*/ 1687203 h 1687203"/>
              <a:gd name="connsiteX9" fmla="*/ 0 w 2452479"/>
              <a:gd name="connsiteY9" fmla="*/ 843602 h 168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2479" h="1687203">
                <a:moveTo>
                  <a:pt x="0" y="843602"/>
                </a:moveTo>
                <a:cubicBezTo>
                  <a:pt x="0" y="377694"/>
                  <a:pt x="377693" y="0"/>
                  <a:pt x="843601" y="0"/>
                </a:cubicBezTo>
                <a:cubicBezTo>
                  <a:pt x="960078" y="0"/>
                  <a:pt x="1071042" y="23606"/>
                  <a:pt x="1171969" y="66295"/>
                </a:cubicBezTo>
                <a:lnTo>
                  <a:pt x="1305137" y="138576"/>
                </a:lnTo>
                <a:lnTo>
                  <a:pt x="2452479" y="138576"/>
                </a:lnTo>
                <a:lnTo>
                  <a:pt x="2452479" y="1542833"/>
                </a:lnTo>
                <a:lnTo>
                  <a:pt x="1315625" y="1542833"/>
                </a:lnTo>
                <a:lnTo>
                  <a:pt x="1315267" y="1543129"/>
                </a:lnTo>
                <a:cubicBezTo>
                  <a:pt x="1180627" y="1634089"/>
                  <a:pt x="1018317" y="1687203"/>
                  <a:pt x="843601" y="1687203"/>
                </a:cubicBezTo>
                <a:cubicBezTo>
                  <a:pt x="377693" y="1687203"/>
                  <a:pt x="0" y="1309510"/>
                  <a:pt x="0" y="843602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9" name="椭圆 38"/>
          <p:cNvSpPr>
            <a:spLocks noChangeAspect="1"/>
          </p:cNvSpPr>
          <p:nvPr/>
        </p:nvSpPr>
        <p:spPr>
          <a:xfrm rot="16200000">
            <a:off x="1732133" y="3135910"/>
            <a:ext cx="1439243" cy="1485604"/>
          </a:xfrm>
          <a:prstGeom prst="ellipse">
            <a:avLst/>
          </a:prstGeom>
          <a:solidFill>
            <a:srgbClr val="080403"/>
          </a:solidFill>
          <a:ln w="22225">
            <a:noFill/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7" name="椭圆 36"/>
          <p:cNvSpPr>
            <a:spLocks noChangeAspect="1"/>
          </p:cNvSpPr>
          <p:nvPr/>
        </p:nvSpPr>
        <p:spPr>
          <a:xfrm rot="16200000">
            <a:off x="3618301" y="3123601"/>
            <a:ext cx="1439243" cy="1485604"/>
          </a:xfrm>
          <a:prstGeom prst="ellipse">
            <a:avLst/>
          </a:prstGeom>
          <a:solidFill>
            <a:srgbClr val="080403"/>
          </a:solidFill>
          <a:ln w="22225">
            <a:noFill/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5" name="椭圆 34"/>
          <p:cNvSpPr>
            <a:spLocks noChangeAspect="1"/>
          </p:cNvSpPr>
          <p:nvPr/>
        </p:nvSpPr>
        <p:spPr>
          <a:xfrm rot="16200000">
            <a:off x="5528913" y="3103252"/>
            <a:ext cx="1439243" cy="1485604"/>
          </a:xfrm>
          <a:prstGeom prst="ellipse">
            <a:avLst/>
          </a:prstGeom>
          <a:solidFill>
            <a:srgbClr val="080403"/>
          </a:solidFill>
          <a:ln w="22225">
            <a:noFill/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0" name="任意多边形 39"/>
          <p:cNvSpPr>
            <a:spLocks noChangeAspect="1"/>
          </p:cNvSpPr>
          <p:nvPr/>
        </p:nvSpPr>
        <p:spPr>
          <a:xfrm rot="16200000" flipV="1">
            <a:off x="8135674" y="1952636"/>
            <a:ext cx="2124000" cy="3855050"/>
          </a:xfrm>
          <a:custGeom>
            <a:avLst/>
            <a:gdLst>
              <a:gd name="connsiteX0" fmla="*/ 2314393 w 2314393"/>
              <a:gd name="connsiteY0" fmla="*/ 1995167 h 4069525"/>
              <a:gd name="connsiteX1" fmla="*/ 1157197 w 2314393"/>
              <a:gd name="connsiteY1" fmla="*/ 0 h 4069525"/>
              <a:gd name="connsiteX2" fmla="*/ 0 w 2314393"/>
              <a:gd name="connsiteY2" fmla="*/ 1995167 h 4069525"/>
              <a:gd name="connsiteX3" fmla="*/ 415595 w 2314393"/>
              <a:gd name="connsiteY3" fmla="*/ 1995167 h 4069525"/>
              <a:gd name="connsiteX4" fmla="*/ 436022 w 2314393"/>
              <a:gd name="connsiteY4" fmla="*/ 2084426 h 4069525"/>
              <a:gd name="connsiteX5" fmla="*/ 450632 w 2314393"/>
              <a:gd name="connsiteY5" fmla="*/ 2202242 h 4069525"/>
              <a:gd name="connsiteX6" fmla="*/ 392647 w 2314393"/>
              <a:gd name="connsiteY6" fmla="*/ 2662110 h 4069525"/>
              <a:gd name="connsiteX7" fmla="*/ 380639 w 2314393"/>
              <a:gd name="connsiteY7" fmla="*/ 2689096 h 4069525"/>
              <a:gd name="connsiteX8" fmla="*/ 317081 w 2314393"/>
              <a:gd name="connsiteY8" fmla="*/ 2806193 h 4069525"/>
              <a:gd name="connsiteX9" fmla="*/ 245618 w 2314393"/>
              <a:gd name="connsiteY9" fmla="*/ 3160159 h 4069525"/>
              <a:gd name="connsiteX10" fmla="*/ 1154984 w 2314393"/>
              <a:gd name="connsiteY10" fmla="*/ 4069525 h 4069525"/>
              <a:gd name="connsiteX11" fmla="*/ 2064350 w 2314393"/>
              <a:gd name="connsiteY11" fmla="*/ 3160159 h 4069525"/>
              <a:gd name="connsiteX12" fmla="*/ 1992887 w 2314393"/>
              <a:gd name="connsiteY12" fmla="*/ 2806193 h 4069525"/>
              <a:gd name="connsiteX13" fmla="*/ 1985046 w 2314393"/>
              <a:gd name="connsiteY13" fmla="*/ 2791746 h 4069525"/>
              <a:gd name="connsiteX14" fmla="*/ 1985046 w 2314393"/>
              <a:gd name="connsiteY14" fmla="*/ 2763253 h 4069525"/>
              <a:gd name="connsiteX15" fmla="*/ 1939600 w 2314393"/>
              <a:gd name="connsiteY15" fmla="*/ 2642261 h 4069525"/>
              <a:gd name="connsiteX16" fmla="*/ 1894238 w 2314393"/>
              <a:gd name="connsiteY16" fmla="*/ 2317585 h 4069525"/>
              <a:gd name="connsiteX17" fmla="*/ 1895539 w 2314393"/>
              <a:gd name="connsiteY17" fmla="*/ 2298926 h 4069525"/>
              <a:gd name="connsiteX18" fmla="*/ 1897708 w 2314393"/>
              <a:gd name="connsiteY18" fmla="*/ 2202240 h 4069525"/>
              <a:gd name="connsiteX19" fmla="*/ 1912319 w 2314393"/>
              <a:gd name="connsiteY19" fmla="*/ 2084425 h 4069525"/>
              <a:gd name="connsiteX20" fmla="*/ 1932746 w 2314393"/>
              <a:gd name="connsiteY20" fmla="*/ 1995167 h 40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4393" h="4069525">
                <a:moveTo>
                  <a:pt x="2314393" y="1995167"/>
                </a:moveTo>
                <a:lnTo>
                  <a:pt x="1157197" y="0"/>
                </a:lnTo>
                <a:lnTo>
                  <a:pt x="0" y="1995167"/>
                </a:lnTo>
                <a:lnTo>
                  <a:pt x="415595" y="1995167"/>
                </a:lnTo>
                <a:lnTo>
                  <a:pt x="436022" y="2084426"/>
                </a:lnTo>
                <a:cubicBezTo>
                  <a:pt x="442811" y="2122964"/>
                  <a:pt x="447716" y="2162265"/>
                  <a:pt x="450632" y="2202242"/>
                </a:cubicBezTo>
                <a:cubicBezTo>
                  <a:pt x="462300" y="2362145"/>
                  <a:pt x="441056" y="2517710"/>
                  <a:pt x="392647" y="2662110"/>
                </a:cubicBezTo>
                <a:lnTo>
                  <a:pt x="380639" y="2689096"/>
                </a:lnTo>
                <a:lnTo>
                  <a:pt x="317081" y="2806193"/>
                </a:lnTo>
                <a:cubicBezTo>
                  <a:pt x="271064" y="2914988"/>
                  <a:pt x="245618" y="3034602"/>
                  <a:pt x="245618" y="3160159"/>
                </a:cubicBezTo>
                <a:cubicBezTo>
                  <a:pt x="245618" y="3662388"/>
                  <a:pt x="652756" y="4069525"/>
                  <a:pt x="1154984" y="4069525"/>
                </a:cubicBezTo>
                <a:cubicBezTo>
                  <a:pt x="1657213" y="4069525"/>
                  <a:pt x="2064350" y="3662388"/>
                  <a:pt x="2064350" y="3160159"/>
                </a:cubicBezTo>
                <a:cubicBezTo>
                  <a:pt x="2064350" y="3034602"/>
                  <a:pt x="2038904" y="2914988"/>
                  <a:pt x="1992887" y="2806193"/>
                </a:cubicBezTo>
                <a:lnTo>
                  <a:pt x="1985046" y="2791746"/>
                </a:lnTo>
                <a:lnTo>
                  <a:pt x="1985046" y="2763253"/>
                </a:lnTo>
                <a:lnTo>
                  <a:pt x="1939600" y="2642261"/>
                </a:lnTo>
                <a:cubicBezTo>
                  <a:pt x="1910390" y="2542468"/>
                  <a:pt x="1894238" y="2432752"/>
                  <a:pt x="1894238" y="2317585"/>
                </a:cubicBezTo>
                <a:lnTo>
                  <a:pt x="1895539" y="2298926"/>
                </a:lnTo>
                <a:lnTo>
                  <a:pt x="1897708" y="2202240"/>
                </a:lnTo>
                <a:cubicBezTo>
                  <a:pt x="1900625" y="2162264"/>
                  <a:pt x="1905530" y="2122963"/>
                  <a:pt x="1912319" y="2084425"/>
                </a:cubicBezTo>
                <a:lnTo>
                  <a:pt x="1932746" y="199516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25400"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椭圆 28"/>
          <p:cNvSpPr>
            <a:spLocks noChangeAspect="1"/>
          </p:cNvSpPr>
          <p:nvPr/>
        </p:nvSpPr>
        <p:spPr>
          <a:xfrm rot="16200000">
            <a:off x="7414443" y="3127354"/>
            <a:ext cx="1439243" cy="1485604"/>
          </a:xfrm>
          <a:prstGeom prst="ellipse">
            <a:avLst/>
          </a:prstGeom>
          <a:solidFill>
            <a:srgbClr val="080403"/>
          </a:solidFill>
          <a:ln w="22225">
            <a:noFill/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5887371" y="3406737"/>
            <a:ext cx="697741" cy="708629"/>
            <a:chOff x="7002627" y="828237"/>
            <a:chExt cx="444697" cy="466185"/>
          </a:xfrm>
          <a:blipFill>
            <a:blip r:embed="rId2"/>
            <a:stretch>
              <a:fillRect/>
            </a:stretch>
          </a:blipFill>
        </p:grpSpPr>
        <p:sp>
          <p:nvSpPr>
            <p:cNvPr id="64" name="Freeform 11"/>
            <p:cNvSpPr/>
            <p:nvPr/>
          </p:nvSpPr>
          <p:spPr bwMode="auto">
            <a:xfrm>
              <a:off x="7133420" y="1073942"/>
              <a:ext cx="88753" cy="87818"/>
            </a:xfrm>
            <a:custGeom>
              <a:avLst/>
              <a:gdLst>
                <a:gd name="T0" fmla="*/ 24 w 40"/>
                <a:gd name="T1" fmla="*/ 1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39 w 40"/>
                <a:gd name="T11" fmla="*/ 15 h 40"/>
                <a:gd name="T12" fmla="*/ 15 w 40"/>
                <a:gd name="T13" fmla="*/ 26 h 40"/>
                <a:gd name="T14" fmla="*/ 24 w 40"/>
                <a:gd name="T15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24" y="1"/>
                  </a:moveTo>
                  <a:cubicBezTo>
                    <a:pt x="23" y="1"/>
                    <a:pt x="2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18"/>
                    <a:pt x="40" y="17"/>
                    <a:pt x="39" y="15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Freeform 12"/>
            <p:cNvSpPr/>
            <p:nvPr/>
          </p:nvSpPr>
          <p:spPr bwMode="auto">
            <a:xfrm>
              <a:off x="7002627" y="943149"/>
              <a:ext cx="351273" cy="351273"/>
            </a:xfrm>
            <a:custGeom>
              <a:avLst/>
              <a:gdLst>
                <a:gd name="T0" fmla="*/ 131 w 159"/>
                <a:gd name="T1" fmla="*/ 41 h 159"/>
                <a:gd name="T2" fmla="*/ 144 w 159"/>
                <a:gd name="T3" fmla="*/ 79 h 159"/>
                <a:gd name="T4" fmla="*/ 79 w 159"/>
                <a:gd name="T5" fmla="*/ 144 h 159"/>
                <a:gd name="T6" fmla="*/ 15 w 159"/>
                <a:gd name="T7" fmla="*/ 79 h 159"/>
                <a:gd name="T8" fmla="*/ 79 w 159"/>
                <a:gd name="T9" fmla="*/ 15 h 159"/>
                <a:gd name="T10" fmla="*/ 112 w 159"/>
                <a:gd name="T11" fmla="*/ 24 h 159"/>
                <a:gd name="T12" fmla="*/ 122 w 159"/>
                <a:gd name="T13" fmla="*/ 13 h 159"/>
                <a:gd name="T14" fmla="*/ 79 w 159"/>
                <a:gd name="T15" fmla="*/ 0 h 159"/>
                <a:gd name="T16" fmla="*/ 0 w 159"/>
                <a:gd name="T17" fmla="*/ 79 h 159"/>
                <a:gd name="T18" fmla="*/ 79 w 159"/>
                <a:gd name="T19" fmla="*/ 159 h 159"/>
                <a:gd name="T20" fmla="*/ 159 w 159"/>
                <a:gd name="T21" fmla="*/ 79 h 159"/>
                <a:gd name="T22" fmla="*/ 141 w 159"/>
                <a:gd name="T23" fmla="*/ 30 h 159"/>
                <a:gd name="T24" fmla="*/ 131 w 159"/>
                <a:gd name="T25" fmla="*/ 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59">
                  <a:moveTo>
                    <a:pt x="131" y="41"/>
                  </a:moveTo>
                  <a:cubicBezTo>
                    <a:pt x="139" y="52"/>
                    <a:pt x="144" y="65"/>
                    <a:pt x="144" y="79"/>
                  </a:cubicBezTo>
                  <a:cubicBezTo>
                    <a:pt x="144" y="115"/>
                    <a:pt x="115" y="144"/>
                    <a:pt x="79" y="144"/>
                  </a:cubicBezTo>
                  <a:cubicBezTo>
                    <a:pt x="44" y="144"/>
                    <a:pt x="15" y="115"/>
                    <a:pt x="15" y="79"/>
                  </a:cubicBezTo>
                  <a:cubicBezTo>
                    <a:pt x="15" y="44"/>
                    <a:pt x="44" y="15"/>
                    <a:pt x="79" y="15"/>
                  </a:cubicBezTo>
                  <a:cubicBezTo>
                    <a:pt x="91" y="15"/>
                    <a:pt x="103" y="18"/>
                    <a:pt x="112" y="24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0" y="5"/>
                    <a:pt x="95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61"/>
                    <a:pt x="152" y="43"/>
                    <a:pt x="141" y="30"/>
                  </a:cubicBezTo>
                  <a:lnTo>
                    <a:pt x="13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Freeform 13"/>
            <p:cNvSpPr/>
            <p:nvPr/>
          </p:nvSpPr>
          <p:spPr bwMode="auto">
            <a:xfrm>
              <a:off x="7177329" y="1049652"/>
              <a:ext cx="66331" cy="68199"/>
            </a:xfrm>
            <a:custGeom>
              <a:avLst/>
              <a:gdLst>
                <a:gd name="T0" fmla="*/ 71 w 71"/>
                <a:gd name="T1" fmla="*/ 30 h 73"/>
                <a:gd name="T2" fmla="*/ 38 w 71"/>
                <a:gd name="T3" fmla="*/ 0 h 73"/>
                <a:gd name="T4" fmla="*/ 19 w 71"/>
                <a:gd name="T5" fmla="*/ 19 h 73"/>
                <a:gd name="T6" fmla="*/ 0 w 71"/>
                <a:gd name="T7" fmla="*/ 73 h 73"/>
                <a:gd name="T8" fmla="*/ 55 w 71"/>
                <a:gd name="T9" fmla="*/ 49 h 73"/>
                <a:gd name="T10" fmla="*/ 71 w 71"/>
                <a:gd name="T1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3">
                  <a:moveTo>
                    <a:pt x="71" y="30"/>
                  </a:moveTo>
                  <a:lnTo>
                    <a:pt x="38" y="0"/>
                  </a:lnTo>
                  <a:lnTo>
                    <a:pt x="19" y="19"/>
                  </a:lnTo>
                  <a:lnTo>
                    <a:pt x="0" y="73"/>
                  </a:lnTo>
                  <a:lnTo>
                    <a:pt x="55" y="49"/>
                  </a:lnTo>
                  <a:lnTo>
                    <a:pt x="7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Freeform 14"/>
            <p:cNvSpPr/>
            <p:nvPr/>
          </p:nvSpPr>
          <p:spPr bwMode="auto">
            <a:xfrm>
              <a:off x="7219370" y="916990"/>
              <a:ext cx="143873" cy="152281"/>
            </a:xfrm>
            <a:custGeom>
              <a:avLst/>
              <a:gdLst>
                <a:gd name="T0" fmla="*/ 121 w 154"/>
                <a:gd name="T1" fmla="*/ 0 h 163"/>
                <a:gd name="T2" fmla="*/ 0 w 154"/>
                <a:gd name="T3" fmla="*/ 132 h 163"/>
                <a:gd name="T4" fmla="*/ 33 w 154"/>
                <a:gd name="T5" fmla="*/ 163 h 163"/>
                <a:gd name="T6" fmla="*/ 154 w 154"/>
                <a:gd name="T7" fmla="*/ 31 h 163"/>
                <a:gd name="T8" fmla="*/ 121 w 154"/>
                <a:gd name="T9" fmla="*/ 35 h 163"/>
                <a:gd name="T10" fmla="*/ 121 w 154"/>
                <a:gd name="T1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63">
                  <a:moveTo>
                    <a:pt x="121" y="0"/>
                  </a:moveTo>
                  <a:lnTo>
                    <a:pt x="0" y="132"/>
                  </a:lnTo>
                  <a:lnTo>
                    <a:pt x="33" y="163"/>
                  </a:lnTo>
                  <a:lnTo>
                    <a:pt x="154" y="31"/>
                  </a:lnTo>
                  <a:lnTo>
                    <a:pt x="121" y="35"/>
                  </a:lnTo>
                  <a:lnTo>
                    <a:pt x="1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Freeform 15"/>
            <p:cNvSpPr/>
            <p:nvPr/>
          </p:nvSpPr>
          <p:spPr bwMode="auto">
            <a:xfrm>
              <a:off x="7338952" y="883357"/>
              <a:ext cx="56988" cy="59791"/>
            </a:xfrm>
            <a:custGeom>
              <a:avLst/>
              <a:gdLst>
                <a:gd name="T0" fmla="*/ 14 w 61"/>
                <a:gd name="T1" fmla="*/ 48 h 64"/>
                <a:gd name="T2" fmla="*/ 14 w 61"/>
                <a:gd name="T3" fmla="*/ 12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64 h 64"/>
                <a:gd name="T10" fmla="*/ 61 w 61"/>
                <a:gd name="T11" fmla="*/ 55 h 64"/>
                <a:gd name="T12" fmla="*/ 61 w 61"/>
                <a:gd name="T13" fmla="*/ 55 h 64"/>
                <a:gd name="T14" fmla="*/ 50 w 61"/>
                <a:gd name="T15" fmla="*/ 43 h 64"/>
                <a:gd name="T16" fmla="*/ 14 w 61"/>
                <a:gd name="T1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4">
                  <a:moveTo>
                    <a:pt x="14" y="48"/>
                  </a:moveTo>
                  <a:lnTo>
                    <a:pt x="1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0" y="43"/>
                  </a:lnTo>
                  <a:lnTo>
                    <a:pt x="1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Freeform 16"/>
            <p:cNvSpPr/>
            <p:nvPr/>
          </p:nvSpPr>
          <p:spPr bwMode="auto">
            <a:xfrm>
              <a:off x="7363242" y="855330"/>
              <a:ext cx="59791" cy="61660"/>
            </a:xfrm>
            <a:custGeom>
              <a:avLst/>
              <a:gdLst>
                <a:gd name="T0" fmla="*/ 14 w 64"/>
                <a:gd name="T1" fmla="*/ 49 h 66"/>
                <a:gd name="T2" fmla="*/ 14 w 64"/>
                <a:gd name="T3" fmla="*/ 11 h 66"/>
                <a:gd name="T4" fmla="*/ 2 w 64"/>
                <a:gd name="T5" fmla="*/ 0 h 66"/>
                <a:gd name="T6" fmla="*/ 2 w 64"/>
                <a:gd name="T7" fmla="*/ 0 h 66"/>
                <a:gd name="T8" fmla="*/ 0 w 64"/>
                <a:gd name="T9" fmla="*/ 66 h 66"/>
                <a:gd name="T10" fmla="*/ 64 w 64"/>
                <a:gd name="T11" fmla="*/ 56 h 66"/>
                <a:gd name="T12" fmla="*/ 64 w 64"/>
                <a:gd name="T13" fmla="*/ 56 h 66"/>
                <a:gd name="T14" fmla="*/ 50 w 64"/>
                <a:gd name="T15" fmla="*/ 44 h 66"/>
                <a:gd name="T16" fmla="*/ 14 w 64"/>
                <a:gd name="T17" fmla="*/ 4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6">
                  <a:moveTo>
                    <a:pt x="14" y="49"/>
                  </a:moveTo>
                  <a:lnTo>
                    <a:pt x="1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50" y="44"/>
                  </a:lnTo>
                  <a:lnTo>
                    <a:pt x="1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Freeform 17"/>
            <p:cNvSpPr/>
            <p:nvPr/>
          </p:nvSpPr>
          <p:spPr bwMode="auto">
            <a:xfrm>
              <a:off x="7067089" y="1009479"/>
              <a:ext cx="220480" cy="218612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92 w 100"/>
                <a:gd name="T9" fmla="*/ 22 h 99"/>
                <a:gd name="T10" fmla="*/ 83 w 100"/>
                <a:gd name="T11" fmla="*/ 32 h 99"/>
                <a:gd name="T12" fmla="*/ 81 w 100"/>
                <a:gd name="T13" fmla="*/ 34 h 99"/>
                <a:gd name="T14" fmla="*/ 85 w 100"/>
                <a:gd name="T15" fmla="*/ 49 h 99"/>
                <a:gd name="T16" fmla="*/ 50 w 100"/>
                <a:gd name="T17" fmla="*/ 84 h 99"/>
                <a:gd name="T18" fmla="*/ 15 w 100"/>
                <a:gd name="T19" fmla="*/ 49 h 99"/>
                <a:gd name="T20" fmla="*/ 50 w 100"/>
                <a:gd name="T21" fmla="*/ 15 h 99"/>
                <a:gd name="T22" fmla="*/ 62 w 100"/>
                <a:gd name="T23" fmla="*/ 17 h 99"/>
                <a:gd name="T24" fmla="*/ 64 w 100"/>
                <a:gd name="T25" fmla="*/ 14 h 99"/>
                <a:gd name="T26" fmla="*/ 73 w 100"/>
                <a:gd name="T27" fmla="*/ 5 h 99"/>
                <a:gd name="T28" fmla="*/ 50 w 100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49"/>
                  </a:cubicBezTo>
                  <a:cubicBezTo>
                    <a:pt x="100" y="39"/>
                    <a:pt x="97" y="30"/>
                    <a:pt x="92" y="2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4" y="39"/>
                    <a:pt x="85" y="44"/>
                    <a:pt x="85" y="49"/>
                  </a:cubicBezTo>
                  <a:cubicBezTo>
                    <a:pt x="85" y="69"/>
                    <a:pt x="69" y="84"/>
                    <a:pt x="50" y="84"/>
                  </a:cubicBezTo>
                  <a:cubicBezTo>
                    <a:pt x="31" y="84"/>
                    <a:pt x="15" y="69"/>
                    <a:pt x="15" y="49"/>
                  </a:cubicBezTo>
                  <a:cubicBezTo>
                    <a:pt x="15" y="30"/>
                    <a:pt x="31" y="15"/>
                    <a:pt x="50" y="15"/>
                  </a:cubicBezTo>
                  <a:cubicBezTo>
                    <a:pt x="54" y="15"/>
                    <a:pt x="59" y="15"/>
                    <a:pt x="62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Freeform 18"/>
            <p:cNvSpPr/>
            <p:nvPr/>
          </p:nvSpPr>
          <p:spPr bwMode="auto">
            <a:xfrm>
              <a:off x="7389401" y="828237"/>
              <a:ext cx="57923" cy="59791"/>
            </a:xfrm>
            <a:custGeom>
              <a:avLst/>
              <a:gdLst>
                <a:gd name="T0" fmla="*/ 50 w 62"/>
                <a:gd name="T1" fmla="*/ 43 h 64"/>
                <a:gd name="T2" fmla="*/ 15 w 62"/>
                <a:gd name="T3" fmla="*/ 47 h 64"/>
                <a:gd name="T4" fmla="*/ 15 w 62"/>
                <a:gd name="T5" fmla="*/ 12 h 64"/>
                <a:gd name="T6" fmla="*/ 0 w 62"/>
                <a:gd name="T7" fmla="*/ 0 h 64"/>
                <a:gd name="T8" fmla="*/ 0 w 62"/>
                <a:gd name="T9" fmla="*/ 0 h 64"/>
                <a:gd name="T10" fmla="*/ 0 w 62"/>
                <a:gd name="T11" fmla="*/ 64 h 64"/>
                <a:gd name="T12" fmla="*/ 62 w 62"/>
                <a:gd name="T13" fmla="*/ 55 h 64"/>
                <a:gd name="T14" fmla="*/ 62 w 62"/>
                <a:gd name="T15" fmla="*/ 55 h 64"/>
                <a:gd name="T16" fmla="*/ 50 w 62"/>
                <a:gd name="T17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50" y="43"/>
                  </a:moveTo>
                  <a:lnTo>
                    <a:pt x="15" y="47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组合 71"/>
          <p:cNvGrpSpPr>
            <a:grpSpLocks noChangeAspect="1"/>
          </p:cNvGrpSpPr>
          <p:nvPr/>
        </p:nvGrpSpPr>
        <p:grpSpPr>
          <a:xfrm>
            <a:off x="4046475" y="3501929"/>
            <a:ext cx="574320" cy="622236"/>
            <a:chOff x="5999255" y="3275006"/>
            <a:chExt cx="402656" cy="450303"/>
          </a:xfrm>
          <a:blipFill>
            <a:blip r:embed="rId2"/>
            <a:stretch>
              <a:fillRect/>
            </a:stretch>
          </a:blipFill>
        </p:grpSpPr>
        <p:sp>
          <p:nvSpPr>
            <p:cNvPr id="73" name="Freeform 108"/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Freeform 109"/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Freeform 110"/>
            <p:cNvSpPr>
              <a:spLocks noEditPoints="1"/>
            </p:cNvSpPr>
            <p:nvPr/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Freeform 111"/>
            <p:cNvSpPr>
              <a:spLocks noEditPoints="1"/>
            </p:cNvSpPr>
            <p:nvPr/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Freeform 112"/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863582" y="3583689"/>
            <a:ext cx="526749" cy="505047"/>
            <a:chOff x="6967126" y="4092464"/>
            <a:chExt cx="453105" cy="448433"/>
          </a:xfrm>
          <a:blipFill>
            <a:blip r:embed="rId2"/>
            <a:stretch>
              <a:fillRect/>
            </a:stretch>
          </a:blipFill>
        </p:grpSpPr>
        <p:sp>
          <p:nvSpPr>
            <p:cNvPr id="80" name="Freeform 136"/>
            <p:cNvSpPr/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1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207674" y="3576374"/>
            <a:ext cx="548657" cy="572013"/>
            <a:chOff x="7005429" y="4859473"/>
            <a:chExt cx="466184" cy="501686"/>
          </a:xfrm>
          <a:blipFill>
            <a:blip r:embed="rId2"/>
            <a:stretch>
              <a:fillRect/>
            </a:stretch>
          </a:blipFill>
        </p:grpSpPr>
        <p:sp>
          <p:nvSpPr>
            <p:cNvPr id="83" name="Freeform 154"/>
            <p:cNvSpPr/>
            <p:nvPr/>
          </p:nvSpPr>
          <p:spPr bwMode="auto">
            <a:xfrm>
              <a:off x="7146499" y="5285485"/>
              <a:ext cx="50449" cy="46712"/>
            </a:xfrm>
            <a:custGeom>
              <a:avLst/>
              <a:gdLst>
                <a:gd name="T0" fmla="*/ 16 w 23"/>
                <a:gd name="T1" fmla="*/ 0 h 21"/>
                <a:gd name="T2" fmla="*/ 16 w 23"/>
                <a:gd name="T3" fmla="*/ 4 h 21"/>
                <a:gd name="T4" fmla="*/ 19 w 23"/>
                <a:gd name="T5" fmla="*/ 11 h 21"/>
                <a:gd name="T6" fmla="*/ 10 w 23"/>
                <a:gd name="T7" fmla="*/ 17 h 21"/>
                <a:gd name="T8" fmla="*/ 4 w 23"/>
                <a:gd name="T9" fmla="*/ 9 h 21"/>
                <a:gd name="T10" fmla="*/ 6 w 23"/>
                <a:gd name="T11" fmla="*/ 5 h 21"/>
                <a:gd name="T12" fmla="*/ 6 w 23"/>
                <a:gd name="T13" fmla="*/ 0 h 21"/>
                <a:gd name="T14" fmla="*/ 0 w 23"/>
                <a:gd name="T15" fmla="*/ 10 h 21"/>
                <a:gd name="T16" fmla="*/ 11 w 23"/>
                <a:gd name="T17" fmla="*/ 21 h 21"/>
                <a:gd name="T18" fmla="*/ 23 w 23"/>
                <a:gd name="T19" fmla="*/ 10 h 21"/>
                <a:gd name="T20" fmla="*/ 16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6" y="0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8" y="5"/>
                    <a:pt x="19" y="8"/>
                    <a:pt x="19" y="11"/>
                  </a:cubicBezTo>
                  <a:cubicBezTo>
                    <a:pt x="18" y="15"/>
                    <a:pt x="15" y="18"/>
                    <a:pt x="10" y="17"/>
                  </a:cubicBezTo>
                  <a:cubicBezTo>
                    <a:pt x="6" y="17"/>
                    <a:pt x="3" y="13"/>
                    <a:pt x="4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0" y="6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8" y="21"/>
                    <a:pt x="23" y="16"/>
                    <a:pt x="23" y="10"/>
                  </a:cubicBezTo>
                  <a:cubicBezTo>
                    <a:pt x="23" y="5"/>
                    <a:pt x="20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4" name="Rectangle 155"/>
            <p:cNvSpPr>
              <a:spLocks noChangeArrowheads="1"/>
            </p:cNvSpPr>
            <p:nvPr/>
          </p:nvSpPr>
          <p:spPr bwMode="auto">
            <a:xfrm>
              <a:off x="7166118" y="5278945"/>
              <a:ext cx="9342" cy="326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Freeform 156"/>
            <p:cNvSpPr>
              <a:spLocks noEditPoints="1"/>
            </p:cNvSpPr>
            <p:nvPr/>
          </p:nvSpPr>
          <p:spPr bwMode="auto">
            <a:xfrm>
              <a:off x="7044667" y="4940751"/>
              <a:ext cx="260652" cy="260652"/>
            </a:xfrm>
            <a:custGeom>
              <a:avLst/>
              <a:gdLst>
                <a:gd name="T0" fmla="*/ 24 w 118"/>
                <a:gd name="T1" fmla="*/ 19 h 118"/>
                <a:gd name="T2" fmla="*/ 19 w 118"/>
                <a:gd name="T3" fmla="*/ 94 h 118"/>
                <a:gd name="T4" fmla="*/ 94 w 118"/>
                <a:gd name="T5" fmla="*/ 99 h 118"/>
                <a:gd name="T6" fmla="*/ 99 w 118"/>
                <a:gd name="T7" fmla="*/ 24 h 118"/>
                <a:gd name="T8" fmla="*/ 24 w 118"/>
                <a:gd name="T9" fmla="*/ 19 h 118"/>
                <a:gd name="T10" fmla="*/ 64 w 118"/>
                <a:gd name="T11" fmla="*/ 84 h 118"/>
                <a:gd name="T12" fmla="*/ 64 w 118"/>
                <a:gd name="T13" fmla="*/ 93 h 118"/>
                <a:gd name="T14" fmla="*/ 56 w 118"/>
                <a:gd name="T15" fmla="*/ 93 h 118"/>
                <a:gd name="T16" fmla="*/ 56 w 118"/>
                <a:gd name="T17" fmla="*/ 85 h 118"/>
                <a:gd name="T18" fmla="*/ 41 w 118"/>
                <a:gd name="T19" fmla="*/ 81 h 118"/>
                <a:gd name="T20" fmla="*/ 43 w 118"/>
                <a:gd name="T21" fmla="*/ 71 h 118"/>
                <a:gd name="T22" fmla="*/ 58 w 118"/>
                <a:gd name="T23" fmla="*/ 75 h 118"/>
                <a:gd name="T24" fmla="*/ 66 w 118"/>
                <a:gd name="T25" fmla="*/ 70 h 118"/>
                <a:gd name="T26" fmla="*/ 57 w 118"/>
                <a:gd name="T27" fmla="*/ 62 h 118"/>
                <a:gd name="T28" fmla="*/ 41 w 118"/>
                <a:gd name="T29" fmla="*/ 46 h 118"/>
                <a:gd name="T30" fmla="*/ 56 w 118"/>
                <a:gd name="T31" fmla="*/ 31 h 118"/>
                <a:gd name="T32" fmla="*/ 56 w 118"/>
                <a:gd name="T33" fmla="*/ 23 h 118"/>
                <a:gd name="T34" fmla="*/ 64 w 118"/>
                <a:gd name="T35" fmla="*/ 23 h 118"/>
                <a:gd name="T36" fmla="*/ 64 w 118"/>
                <a:gd name="T37" fmla="*/ 30 h 118"/>
                <a:gd name="T38" fmla="*/ 77 w 118"/>
                <a:gd name="T39" fmla="*/ 33 h 118"/>
                <a:gd name="T40" fmla="*/ 74 w 118"/>
                <a:gd name="T41" fmla="*/ 43 h 118"/>
                <a:gd name="T42" fmla="*/ 62 w 118"/>
                <a:gd name="T43" fmla="*/ 40 h 118"/>
                <a:gd name="T44" fmla="*/ 55 w 118"/>
                <a:gd name="T45" fmla="*/ 45 h 118"/>
                <a:gd name="T46" fmla="*/ 65 w 118"/>
                <a:gd name="T47" fmla="*/ 52 h 118"/>
                <a:gd name="T48" fmla="*/ 79 w 118"/>
                <a:gd name="T49" fmla="*/ 69 h 118"/>
                <a:gd name="T50" fmla="*/ 64 w 118"/>
                <a:gd name="T51" fmla="*/ 8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8" h="118">
                  <a:moveTo>
                    <a:pt x="24" y="19"/>
                  </a:moveTo>
                  <a:cubicBezTo>
                    <a:pt x="2" y="39"/>
                    <a:pt x="0" y="72"/>
                    <a:pt x="19" y="94"/>
                  </a:cubicBezTo>
                  <a:cubicBezTo>
                    <a:pt x="38" y="116"/>
                    <a:pt x="72" y="118"/>
                    <a:pt x="94" y="99"/>
                  </a:cubicBezTo>
                  <a:cubicBezTo>
                    <a:pt x="115" y="79"/>
                    <a:pt x="118" y="46"/>
                    <a:pt x="99" y="24"/>
                  </a:cubicBezTo>
                  <a:cubicBezTo>
                    <a:pt x="79" y="2"/>
                    <a:pt x="46" y="0"/>
                    <a:pt x="24" y="19"/>
                  </a:cubicBezTo>
                  <a:close/>
                  <a:moveTo>
                    <a:pt x="64" y="84"/>
                  </a:moveTo>
                  <a:cubicBezTo>
                    <a:pt x="64" y="93"/>
                    <a:pt x="64" y="93"/>
                    <a:pt x="64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0" y="85"/>
                    <a:pt x="44" y="83"/>
                    <a:pt x="41" y="8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7" y="73"/>
                    <a:pt x="52" y="75"/>
                    <a:pt x="58" y="75"/>
                  </a:cubicBezTo>
                  <a:cubicBezTo>
                    <a:pt x="63" y="75"/>
                    <a:pt x="66" y="73"/>
                    <a:pt x="66" y="70"/>
                  </a:cubicBezTo>
                  <a:cubicBezTo>
                    <a:pt x="66" y="66"/>
                    <a:pt x="63" y="64"/>
                    <a:pt x="57" y="62"/>
                  </a:cubicBezTo>
                  <a:cubicBezTo>
                    <a:pt x="48" y="59"/>
                    <a:pt x="41" y="55"/>
                    <a:pt x="41" y="46"/>
                  </a:cubicBezTo>
                  <a:cubicBezTo>
                    <a:pt x="41" y="39"/>
                    <a:pt x="47" y="33"/>
                    <a:pt x="56" y="31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70" y="30"/>
                    <a:pt x="74" y="32"/>
                    <a:pt x="77" y="3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42"/>
                    <a:pt x="68" y="40"/>
                    <a:pt x="62" y="40"/>
                  </a:cubicBezTo>
                  <a:cubicBezTo>
                    <a:pt x="56" y="40"/>
                    <a:pt x="55" y="42"/>
                    <a:pt x="55" y="45"/>
                  </a:cubicBezTo>
                  <a:cubicBezTo>
                    <a:pt x="55" y="48"/>
                    <a:pt x="58" y="50"/>
                    <a:pt x="65" y="52"/>
                  </a:cubicBezTo>
                  <a:cubicBezTo>
                    <a:pt x="75" y="56"/>
                    <a:pt x="79" y="61"/>
                    <a:pt x="79" y="69"/>
                  </a:cubicBezTo>
                  <a:cubicBezTo>
                    <a:pt x="79" y="76"/>
                    <a:pt x="74" y="83"/>
                    <a:pt x="6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6" name="Freeform 157"/>
            <p:cNvSpPr>
              <a:spLocks noEditPoints="1"/>
            </p:cNvSpPr>
            <p:nvPr/>
          </p:nvSpPr>
          <p:spPr bwMode="auto">
            <a:xfrm>
              <a:off x="7005429" y="4859473"/>
              <a:ext cx="338194" cy="501686"/>
            </a:xfrm>
            <a:custGeom>
              <a:avLst/>
              <a:gdLst>
                <a:gd name="T0" fmla="*/ 138 w 153"/>
                <a:gd name="T1" fmla="*/ 177 h 227"/>
                <a:gd name="T2" fmla="*/ 16 w 153"/>
                <a:gd name="T3" fmla="*/ 177 h 227"/>
                <a:gd name="T4" fmla="*/ 16 w 153"/>
                <a:gd name="T5" fmla="*/ 16 h 227"/>
                <a:gd name="T6" fmla="*/ 138 w 153"/>
                <a:gd name="T7" fmla="*/ 16 h 227"/>
                <a:gd name="T8" fmla="*/ 138 w 153"/>
                <a:gd name="T9" fmla="*/ 103 h 227"/>
                <a:gd name="T10" fmla="*/ 139 w 153"/>
                <a:gd name="T11" fmla="*/ 102 h 227"/>
                <a:gd name="T12" fmla="*/ 153 w 153"/>
                <a:gd name="T13" fmla="*/ 94 h 227"/>
                <a:gd name="T14" fmla="*/ 153 w 153"/>
                <a:gd name="T15" fmla="*/ 13 h 227"/>
                <a:gd name="T16" fmla="*/ 141 w 153"/>
                <a:gd name="T17" fmla="*/ 0 h 227"/>
                <a:gd name="T18" fmla="*/ 12 w 153"/>
                <a:gd name="T19" fmla="*/ 0 h 227"/>
                <a:gd name="T20" fmla="*/ 0 w 153"/>
                <a:gd name="T21" fmla="*/ 13 h 227"/>
                <a:gd name="T22" fmla="*/ 0 w 153"/>
                <a:gd name="T23" fmla="*/ 215 h 227"/>
                <a:gd name="T24" fmla="*/ 12 w 153"/>
                <a:gd name="T25" fmla="*/ 227 h 227"/>
                <a:gd name="T26" fmla="*/ 141 w 153"/>
                <a:gd name="T27" fmla="*/ 227 h 227"/>
                <a:gd name="T28" fmla="*/ 153 w 153"/>
                <a:gd name="T29" fmla="*/ 215 h 227"/>
                <a:gd name="T30" fmla="*/ 153 w 153"/>
                <a:gd name="T31" fmla="*/ 176 h 227"/>
                <a:gd name="T32" fmla="*/ 138 w 153"/>
                <a:gd name="T33" fmla="*/ 166 h 227"/>
                <a:gd name="T34" fmla="*/ 138 w 153"/>
                <a:gd name="T35" fmla="*/ 177 h 227"/>
                <a:gd name="T36" fmla="*/ 75 w 153"/>
                <a:gd name="T37" fmla="*/ 221 h 227"/>
                <a:gd name="T38" fmla="*/ 56 w 153"/>
                <a:gd name="T39" fmla="*/ 201 h 227"/>
                <a:gd name="T40" fmla="*/ 75 w 153"/>
                <a:gd name="T41" fmla="*/ 182 h 227"/>
                <a:gd name="T42" fmla="*/ 95 w 153"/>
                <a:gd name="T43" fmla="*/ 201 h 227"/>
                <a:gd name="T44" fmla="*/ 75 w 153"/>
                <a:gd name="T45" fmla="*/ 22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227">
                  <a:moveTo>
                    <a:pt x="138" y="177"/>
                  </a:moveTo>
                  <a:cubicBezTo>
                    <a:pt x="16" y="177"/>
                    <a:pt x="16" y="177"/>
                    <a:pt x="16" y="17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9" y="102"/>
                    <a:pt x="139" y="102"/>
                  </a:cubicBezTo>
                  <a:cubicBezTo>
                    <a:pt x="144" y="98"/>
                    <a:pt x="148" y="95"/>
                    <a:pt x="153" y="9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6"/>
                    <a:pt x="148" y="0"/>
                    <a:pt x="14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22"/>
                    <a:pt x="6" y="227"/>
                    <a:pt x="12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8" y="227"/>
                    <a:pt x="153" y="222"/>
                    <a:pt x="153" y="215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48" y="174"/>
                    <a:pt x="142" y="170"/>
                    <a:pt x="138" y="166"/>
                  </a:cubicBezTo>
                  <a:lnTo>
                    <a:pt x="138" y="177"/>
                  </a:lnTo>
                  <a:close/>
                  <a:moveTo>
                    <a:pt x="75" y="221"/>
                  </a:moveTo>
                  <a:cubicBezTo>
                    <a:pt x="65" y="221"/>
                    <a:pt x="56" y="212"/>
                    <a:pt x="56" y="201"/>
                  </a:cubicBezTo>
                  <a:cubicBezTo>
                    <a:pt x="56" y="191"/>
                    <a:pt x="65" y="182"/>
                    <a:pt x="75" y="182"/>
                  </a:cubicBezTo>
                  <a:cubicBezTo>
                    <a:pt x="86" y="182"/>
                    <a:pt x="95" y="191"/>
                    <a:pt x="95" y="201"/>
                  </a:cubicBezTo>
                  <a:cubicBezTo>
                    <a:pt x="95" y="212"/>
                    <a:pt x="86" y="221"/>
                    <a:pt x="75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7" name="Freeform 158"/>
            <p:cNvSpPr>
              <a:spLocks noEditPoints="1"/>
            </p:cNvSpPr>
            <p:nvPr/>
          </p:nvSpPr>
          <p:spPr bwMode="auto">
            <a:xfrm>
              <a:off x="7281029" y="5062202"/>
              <a:ext cx="190584" cy="190584"/>
            </a:xfrm>
            <a:custGeom>
              <a:avLst/>
              <a:gdLst>
                <a:gd name="T0" fmla="*/ 72 w 86"/>
                <a:gd name="T1" fmla="*/ 17 h 86"/>
                <a:gd name="T2" fmla="*/ 18 w 86"/>
                <a:gd name="T3" fmla="*/ 14 h 86"/>
                <a:gd name="T4" fmla="*/ 14 w 86"/>
                <a:gd name="T5" fmla="*/ 68 h 86"/>
                <a:gd name="T6" fmla="*/ 69 w 86"/>
                <a:gd name="T7" fmla="*/ 72 h 86"/>
                <a:gd name="T8" fmla="*/ 72 w 86"/>
                <a:gd name="T9" fmla="*/ 17 h 86"/>
                <a:gd name="T10" fmla="*/ 46 w 86"/>
                <a:gd name="T11" fmla="*/ 63 h 86"/>
                <a:gd name="T12" fmla="*/ 46 w 86"/>
                <a:gd name="T13" fmla="*/ 70 h 86"/>
                <a:gd name="T14" fmla="*/ 40 w 86"/>
                <a:gd name="T15" fmla="*/ 70 h 86"/>
                <a:gd name="T16" fmla="*/ 40 w 86"/>
                <a:gd name="T17" fmla="*/ 64 h 86"/>
                <a:gd name="T18" fmla="*/ 28 w 86"/>
                <a:gd name="T19" fmla="*/ 61 h 86"/>
                <a:gd name="T20" fmla="*/ 30 w 86"/>
                <a:gd name="T21" fmla="*/ 53 h 86"/>
                <a:gd name="T22" fmla="*/ 41 w 86"/>
                <a:gd name="T23" fmla="*/ 56 h 86"/>
                <a:gd name="T24" fmla="*/ 48 w 86"/>
                <a:gd name="T25" fmla="*/ 52 h 86"/>
                <a:gd name="T26" fmla="*/ 41 w 86"/>
                <a:gd name="T27" fmla="*/ 46 h 86"/>
                <a:gd name="T28" fmla="*/ 29 w 86"/>
                <a:gd name="T29" fmla="*/ 34 h 86"/>
                <a:gd name="T30" fmla="*/ 40 w 86"/>
                <a:gd name="T31" fmla="*/ 22 h 86"/>
                <a:gd name="T32" fmla="*/ 40 w 86"/>
                <a:gd name="T33" fmla="*/ 15 h 86"/>
                <a:gd name="T34" fmla="*/ 47 w 86"/>
                <a:gd name="T35" fmla="*/ 15 h 86"/>
                <a:gd name="T36" fmla="*/ 47 w 86"/>
                <a:gd name="T37" fmla="*/ 21 h 86"/>
                <a:gd name="T38" fmla="*/ 56 w 86"/>
                <a:gd name="T39" fmla="*/ 23 h 86"/>
                <a:gd name="T40" fmla="*/ 54 w 86"/>
                <a:gd name="T41" fmla="*/ 31 h 86"/>
                <a:gd name="T42" fmla="*/ 45 w 86"/>
                <a:gd name="T43" fmla="*/ 29 h 86"/>
                <a:gd name="T44" fmla="*/ 39 w 86"/>
                <a:gd name="T45" fmla="*/ 32 h 86"/>
                <a:gd name="T46" fmla="*/ 47 w 86"/>
                <a:gd name="T47" fmla="*/ 38 h 86"/>
                <a:gd name="T48" fmla="*/ 58 w 86"/>
                <a:gd name="T49" fmla="*/ 51 h 86"/>
                <a:gd name="T50" fmla="*/ 46 w 86"/>
                <a:gd name="T51" fmla="*/ 6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86">
                  <a:moveTo>
                    <a:pt x="72" y="17"/>
                  </a:moveTo>
                  <a:cubicBezTo>
                    <a:pt x="58" y="1"/>
                    <a:pt x="34" y="0"/>
                    <a:pt x="18" y="14"/>
                  </a:cubicBezTo>
                  <a:cubicBezTo>
                    <a:pt x="2" y="28"/>
                    <a:pt x="0" y="52"/>
                    <a:pt x="14" y="68"/>
                  </a:cubicBezTo>
                  <a:cubicBezTo>
                    <a:pt x="28" y="84"/>
                    <a:pt x="53" y="86"/>
                    <a:pt x="69" y="72"/>
                  </a:cubicBezTo>
                  <a:cubicBezTo>
                    <a:pt x="85" y="58"/>
                    <a:pt x="86" y="33"/>
                    <a:pt x="72" y="17"/>
                  </a:cubicBezTo>
                  <a:close/>
                  <a:moveTo>
                    <a:pt x="46" y="63"/>
                  </a:move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4"/>
                    <a:pt x="31" y="62"/>
                    <a:pt x="28" y="61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3" y="55"/>
                    <a:pt x="37" y="56"/>
                    <a:pt x="41" y="56"/>
                  </a:cubicBezTo>
                  <a:cubicBezTo>
                    <a:pt x="45" y="56"/>
                    <a:pt x="48" y="54"/>
                    <a:pt x="48" y="52"/>
                  </a:cubicBezTo>
                  <a:cubicBezTo>
                    <a:pt x="48" y="49"/>
                    <a:pt x="46" y="48"/>
                    <a:pt x="41" y="46"/>
                  </a:cubicBezTo>
                  <a:cubicBezTo>
                    <a:pt x="34" y="44"/>
                    <a:pt x="29" y="40"/>
                    <a:pt x="29" y="34"/>
                  </a:cubicBezTo>
                  <a:cubicBezTo>
                    <a:pt x="29" y="28"/>
                    <a:pt x="33" y="23"/>
                    <a:pt x="40" y="22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1" y="21"/>
                    <a:pt x="54" y="22"/>
                    <a:pt x="56" y="23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0"/>
                    <a:pt x="50" y="29"/>
                    <a:pt x="45" y="29"/>
                  </a:cubicBezTo>
                  <a:cubicBezTo>
                    <a:pt x="40" y="29"/>
                    <a:pt x="39" y="31"/>
                    <a:pt x="39" y="32"/>
                  </a:cubicBezTo>
                  <a:cubicBezTo>
                    <a:pt x="39" y="35"/>
                    <a:pt x="41" y="36"/>
                    <a:pt x="47" y="38"/>
                  </a:cubicBezTo>
                  <a:cubicBezTo>
                    <a:pt x="55" y="41"/>
                    <a:pt x="58" y="45"/>
                    <a:pt x="58" y="51"/>
                  </a:cubicBezTo>
                  <a:cubicBezTo>
                    <a:pt x="58" y="57"/>
                    <a:pt x="54" y="62"/>
                    <a:pt x="46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 flipH="1">
            <a:off x="2200471" y="2332751"/>
            <a:ext cx="424013" cy="810633"/>
            <a:chOff x="1878770" y="3086100"/>
            <a:chExt cx="1242840" cy="2452614"/>
          </a:xfrm>
          <a:blipFill>
            <a:blip r:embed="rId2"/>
            <a:stretch>
              <a:fillRect/>
            </a:stretch>
          </a:blip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89" name="等腰三角形 88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 flipH="1">
            <a:off x="6017371" y="2369011"/>
            <a:ext cx="424013" cy="810633"/>
            <a:chOff x="1878770" y="3086100"/>
            <a:chExt cx="1242840" cy="2452614"/>
          </a:xfrm>
          <a:blipFill>
            <a:blip r:embed="rId2"/>
            <a:stretch>
              <a:fillRect/>
            </a:stretch>
          </a:blip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2" name="等腰三角形 91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 flipH="1" flipV="1">
            <a:off x="4115051" y="4535854"/>
            <a:ext cx="424013" cy="810633"/>
            <a:chOff x="1878770" y="3086100"/>
            <a:chExt cx="1242840" cy="2452614"/>
          </a:xfrm>
          <a:blipFill>
            <a:blip r:embed="rId2"/>
            <a:stretch>
              <a:fillRect/>
            </a:stretch>
          </a:blip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5" name="等腰三角形 94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flipH="1" flipV="1">
            <a:off x="7913346" y="4535854"/>
            <a:ext cx="424013" cy="810633"/>
            <a:chOff x="1878770" y="3086100"/>
            <a:chExt cx="1242840" cy="2452614"/>
          </a:xfrm>
          <a:blipFill>
            <a:blip r:embed="rId2"/>
            <a:stretch>
              <a:fillRect/>
            </a:stretch>
          </a:blip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8" name="等腰三角形 97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00" name="稻壳儿小白白(http://dwz.cn/Wu2UP)"/>
          <p:cNvSpPr txBox="1">
            <a:spLocks noChangeArrowheads="1"/>
          </p:cNvSpPr>
          <p:nvPr/>
        </p:nvSpPr>
        <p:spPr bwMode="auto">
          <a:xfrm>
            <a:off x="1534031" y="1523168"/>
            <a:ext cx="201552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" name="稻壳儿小白白(http://dwz.cn/Wu2UP)"/>
          <p:cNvSpPr txBox="1">
            <a:spLocks noChangeArrowheads="1"/>
          </p:cNvSpPr>
          <p:nvPr/>
        </p:nvSpPr>
        <p:spPr bwMode="auto">
          <a:xfrm>
            <a:off x="1515236" y="1840748"/>
            <a:ext cx="22251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" name="稻壳儿小白白(http://dwz.cn/Wu2UP)"/>
          <p:cNvSpPr txBox="1">
            <a:spLocks noChangeArrowheads="1"/>
          </p:cNvSpPr>
          <p:nvPr/>
        </p:nvSpPr>
        <p:spPr bwMode="auto">
          <a:xfrm>
            <a:off x="5422293" y="1518558"/>
            <a:ext cx="201552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3" name="稻壳儿小白白(http://dwz.cn/Wu2UP)"/>
          <p:cNvSpPr txBox="1">
            <a:spLocks noChangeArrowheads="1"/>
          </p:cNvSpPr>
          <p:nvPr/>
        </p:nvSpPr>
        <p:spPr bwMode="auto">
          <a:xfrm>
            <a:off x="5403498" y="1836138"/>
            <a:ext cx="22251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5" name="稻壳儿小白白(http://dwz.cn/Wu2UP)"/>
          <p:cNvSpPr txBox="1">
            <a:spLocks noChangeArrowheads="1"/>
          </p:cNvSpPr>
          <p:nvPr/>
        </p:nvSpPr>
        <p:spPr bwMode="auto">
          <a:xfrm>
            <a:off x="3670943" y="5475567"/>
            <a:ext cx="201552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6" name="稻壳儿小白白(http://dwz.cn/Wu2UP)"/>
          <p:cNvSpPr txBox="1">
            <a:spLocks noChangeArrowheads="1"/>
          </p:cNvSpPr>
          <p:nvPr/>
        </p:nvSpPr>
        <p:spPr bwMode="auto">
          <a:xfrm>
            <a:off x="3652148" y="5793147"/>
            <a:ext cx="22251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7" name="稻壳儿小白白(http://dwz.cn/Wu2UP)"/>
          <p:cNvSpPr txBox="1">
            <a:spLocks noChangeArrowheads="1"/>
          </p:cNvSpPr>
          <p:nvPr/>
        </p:nvSpPr>
        <p:spPr bwMode="auto">
          <a:xfrm>
            <a:off x="7559205" y="5470957"/>
            <a:ext cx="201552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8" name="稻壳儿小白白(http://dwz.cn/Wu2UP)"/>
          <p:cNvSpPr txBox="1">
            <a:spLocks noChangeArrowheads="1"/>
          </p:cNvSpPr>
          <p:nvPr/>
        </p:nvSpPr>
        <p:spPr bwMode="auto">
          <a:xfrm>
            <a:off x="7540410" y="5788537"/>
            <a:ext cx="22251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椭圆 42"/>
          <p:cNvSpPr/>
          <p:nvPr/>
        </p:nvSpPr>
        <p:spPr>
          <a:xfrm>
            <a:off x="3429115" y="5556561"/>
            <a:ext cx="5372569" cy="621179"/>
          </a:xfrm>
          <a:prstGeom prst="ellipse">
            <a:avLst/>
          </a:prstGeom>
          <a:solidFill>
            <a:schemeClr val="bg1">
              <a:alpha val="4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5951307" y="5002987"/>
            <a:ext cx="261743" cy="1800"/>
          </a:xfrm>
          <a:custGeom>
            <a:avLst/>
            <a:gdLst>
              <a:gd name="connsiteX0" fmla="*/ 0 w 261743"/>
              <a:gd name="connsiteY0" fmla="*/ 0 h 1800"/>
              <a:gd name="connsiteX1" fmla="*/ 243568 w 261743"/>
              <a:gd name="connsiteY1" fmla="*/ 1469 h 1800"/>
              <a:gd name="connsiteX2" fmla="*/ 261743 w 261743"/>
              <a:gd name="connsiteY2" fmla="*/ 1800 h 1800"/>
              <a:gd name="connsiteX3" fmla="*/ 0 w 261743"/>
              <a:gd name="connsiteY3" fmla="*/ 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43" h="1800">
                <a:moveTo>
                  <a:pt x="0" y="0"/>
                </a:moveTo>
                <a:lnTo>
                  <a:pt x="243568" y="1469"/>
                </a:lnTo>
                <a:lnTo>
                  <a:pt x="261743" y="1800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5951314" y="5002987"/>
            <a:ext cx="261727" cy="1800"/>
          </a:xfrm>
          <a:custGeom>
            <a:avLst/>
            <a:gdLst>
              <a:gd name="connsiteX0" fmla="*/ 261726 w 261726"/>
              <a:gd name="connsiteY0" fmla="*/ 0 h 1800"/>
              <a:gd name="connsiteX1" fmla="*/ 0 w 261726"/>
              <a:gd name="connsiteY1" fmla="*/ 1800 h 1800"/>
              <a:gd name="connsiteX2" fmla="*/ 18174 w 261726"/>
              <a:gd name="connsiteY2" fmla="*/ 1469 h 1800"/>
              <a:gd name="connsiteX3" fmla="*/ 261726 w 261726"/>
              <a:gd name="connsiteY3" fmla="*/ 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26" h="1800">
                <a:moveTo>
                  <a:pt x="261726" y="0"/>
                </a:moveTo>
                <a:lnTo>
                  <a:pt x="0" y="1800"/>
                </a:lnTo>
                <a:lnTo>
                  <a:pt x="18174" y="1469"/>
                </a:lnTo>
                <a:lnTo>
                  <a:pt x="261726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0" name="任意多边形 59"/>
          <p:cNvSpPr/>
          <p:nvPr/>
        </p:nvSpPr>
        <p:spPr>
          <a:xfrm>
            <a:off x="3254570" y="5004787"/>
            <a:ext cx="5655215" cy="673443"/>
          </a:xfrm>
          <a:custGeom>
            <a:avLst/>
            <a:gdLst>
              <a:gd name="connsiteX0" fmla="*/ 2564692 w 5655214"/>
              <a:gd name="connsiteY0" fmla="*/ 0 h 673443"/>
              <a:gd name="connsiteX1" fmla="*/ 2345194 w 5655214"/>
              <a:gd name="connsiteY1" fmla="*/ 4000 h 673443"/>
              <a:gd name="connsiteX2" fmla="*/ 433914 w 5655214"/>
              <a:gd name="connsiteY2" fmla="*/ 284007 h 673443"/>
              <a:gd name="connsiteX3" fmla="*/ 2827607 w 5655214"/>
              <a:gd name="connsiteY3" fmla="*/ 569821 h 673443"/>
              <a:gd name="connsiteX4" fmla="*/ 5221300 w 5655214"/>
              <a:gd name="connsiteY4" fmla="*/ 284007 h 673443"/>
              <a:gd name="connsiteX5" fmla="*/ 3310020 w 5655214"/>
              <a:gd name="connsiteY5" fmla="*/ 4000 h 673443"/>
              <a:gd name="connsiteX6" fmla="*/ 3090523 w 5655214"/>
              <a:gd name="connsiteY6" fmla="*/ 0 h 673443"/>
              <a:gd name="connsiteX7" fmla="*/ 3138249 w 5655214"/>
              <a:gd name="connsiteY7" fmla="*/ 329 h 673443"/>
              <a:gd name="connsiteX8" fmla="*/ 3212934 w 5655214"/>
              <a:gd name="connsiteY8" fmla="*/ 1689 h 673443"/>
              <a:gd name="connsiteX9" fmla="*/ 3445094 w 5655214"/>
              <a:gd name="connsiteY9" fmla="*/ 6514 h 673443"/>
              <a:gd name="connsiteX10" fmla="*/ 3517420 w 5655214"/>
              <a:gd name="connsiteY10" fmla="*/ 8735 h 673443"/>
              <a:gd name="connsiteX11" fmla="*/ 3743551 w 5655214"/>
              <a:gd name="connsiteY11" fmla="*/ 16654 h 673443"/>
              <a:gd name="connsiteX12" fmla="*/ 3809994 w 5655214"/>
              <a:gd name="connsiteY12" fmla="*/ 19558 h 673443"/>
              <a:gd name="connsiteX13" fmla="*/ 4022798 w 5655214"/>
              <a:gd name="connsiteY13" fmla="*/ 30164 h 673443"/>
              <a:gd name="connsiteX14" fmla="*/ 4100377 w 5655214"/>
              <a:gd name="connsiteY14" fmla="*/ 34627 h 673443"/>
              <a:gd name="connsiteX15" fmla="*/ 4262902 w 5655214"/>
              <a:gd name="connsiteY15" fmla="*/ 45289 h 673443"/>
              <a:gd name="connsiteX16" fmla="*/ 4392266 w 5655214"/>
              <a:gd name="connsiteY16" fmla="*/ 54673 h 673443"/>
              <a:gd name="connsiteX17" fmla="*/ 4433897 w 5655214"/>
              <a:gd name="connsiteY17" fmla="*/ 58117 h 673443"/>
              <a:gd name="connsiteX18" fmla="*/ 4626228 w 5655214"/>
              <a:gd name="connsiteY18" fmla="*/ 75290 h 673443"/>
              <a:gd name="connsiteX19" fmla="*/ 5655214 w 5655214"/>
              <a:gd name="connsiteY19" fmla="*/ 335818 h 673443"/>
              <a:gd name="connsiteX20" fmla="*/ 2827607 w 5655214"/>
              <a:gd name="connsiteY20" fmla="*/ 673443 h 673443"/>
              <a:gd name="connsiteX21" fmla="*/ 0 w 5655214"/>
              <a:gd name="connsiteY21" fmla="*/ 335818 h 673443"/>
              <a:gd name="connsiteX22" fmla="*/ 1028986 w 5655214"/>
              <a:gd name="connsiteY22" fmla="*/ 75290 h 673443"/>
              <a:gd name="connsiteX23" fmla="*/ 1221343 w 5655214"/>
              <a:gd name="connsiteY23" fmla="*/ 58115 h 673443"/>
              <a:gd name="connsiteX24" fmla="*/ 1262932 w 5655214"/>
              <a:gd name="connsiteY24" fmla="*/ 54674 h 673443"/>
              <a:gd name="connsiteX25" fmla="*/ 1392331 w 5655214"/>
              <a:gd name="connsiteY25" fmla="*/ 45288 h 673443"/>
              <a:gd name="connsiteX26" fmla="*/ 1554821 w 5655214"/>
              <a:gd name="connsiteY26" fmla="*/ 34628 h 673443"/>
              <a:gd name="connsiteX27" fmla="*/ 1632430 w 5655214"/>
              <a:gd name="connsiteY27" fmla="*/ 30164 h 673443"/>
              <a:gd name="connsiteX28" fmla="*/ 1845204 w 5655214"/>
              <a:gd name="connsiteY28" fmla="*/ 19558 h 673443"/>
              <a:gd name="connsiteX29" fmla="*/ 1911672 w 5655214"/>
              <a:gd name="connsiteY29" fmla="*/ 16654 h 673443"/>
              <a:gd name="connsiteX30" fmla="*/ 2137778 w 5655214"/>
              <a:gd name="connsiteY30" fmla="*/ 8736 h 673443"/>
              <a:gd name="connsiteX31" fmla="*/ 2210125 w 5655214"/>
              <a:gd name="connsiteY31" fmla="*/ 6514 h 673443"/>
              <a:gd name="connsiteX32" fmla="*/ 2442264 w 5655214"/>
              <a:gd name="connsiteY32" fmla="*/ 1690 h 673443"/>
              <a:gd name="connsiteX33" fmla="*/ 2516967 w 5655214"/>
              <a:gd name="connsiteY33" fmla="*/ 329 h 673443"/>
              <a:gd name="connsiteX34" fmla="*/ 2564692 w 5655214"/>
              <a:gd name="connsiteY34" fmla="*/ 0 h 67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655214" h="673443">
                <a:moveTo>
                  <a:pt x="2564692" y="0"/>
                </a:moveTo>
                <a:lnTo>
                  <a:pt x="2345194" y="4000"/>
                </a:lnTo>
                <a:cubicBezTo>
                  <a:pt x="1254429" y="30651"/>
                  <a:pt x="433914" y="145888"/>
                  <a:pt x="433914" y="284007"/>
                </a:cubicBezTo>
                <a:cubicBezTo>
                  <a:pt x="433914" y="441858"/>
                  <a:pt x="1505607" y="569821"/>
                  <a:pt x="2827607" y="569821"/>
                </a:cubicBezTo>
                <a:cubicBezTo>
                  <a:pt x="4149607" y="569821"/>
                  <a:pt x="5221300" y="441858"/>
                  <a:pt x="5221300" y="284007"/>
                </a:cubicBezTo>
                <a:cubicBezTo>
                  <a:pt x="5221300" y="145888"/>
                  <a:pt x="4400785" y="30651"/>
                  <a:pt x="3310020" y="4000"/>
                </a:cubicBezTo>
                <a:lnTo>
                  <a:pt x="3090523" y="0"/>
                </a:lnTo>
                <a:lnTo>
                  <a:pt x="3138249" y="329"/>
                </a:lnTo>
                <a:lnTo>
                  <a:pt x="3212934" y="1689"/>
                </a:lnTo>
                <a:lnTo>
                  <a:pt x="3445094" y="6514"/>
                </a:lnTo>
                <a:lnTo>
                  <a:pt x="3517420" y="8735"/>
                </a:lnTo>
                <a:lnTo>
                  <a:pt x="3743551" y="16654"/>
                </a:lnTo>
                <a:lnTo>
                  <a:pt x="3809994" y="19558"/>
                </a:lnTo>
                <a:lnTo>
                  <a:pt x="4022798" y="30164"/>
                </a:lnTo>
                <a:lnTo>
                  <a:pt x="4100377" y="34627"/>
                </a:lnTo>
                <a:lnTo>
                  <a:pt x="4262902" y="45289"/>
                </a:lnTo>
                <a:lnTo>
                  <a:pt x="4392266" y="54673"/>
                </a:lnTo>
                <a:lnTo>
                  <a:pt x="4433897" y="58117"/>
                </a:lnTo>
                <a:lnTo>
                  <a:pt x="4626228" y="75290"/>
                </a:lnTo>
                <a:cubicBezTo>
                  <a:pt x="5254656" y="137216"/>
                  <a:pt x="5655214" y="230932"/>
                  <a:pt x="5655214" y="335818"/>
                </a:cubicBezTo>
                <a:cubicBezTo>
                  <a:pt x="5655214" y="522283"/>
                  <a:pt x="4389251" y="673443"/>
                  <a:pt x="2827607" y="673443"/>
                </a:cubicBezTo>
                <a:cubicBezTo>
                  <a:pt x="1265963" y="673443"/>
                  <a:pt x="0" y="522283"/>
                  <a:pt x="0" y="335818"/>
                </a:cubicBezTo>
                <a:cubicBezTo>
                  <a:pt x="0" y="230932"/>
                  <a:pt x="400558" y="137216"/>
                  <a:pt x="1028986" y="75290"/>
                </a:cubicBezTo>
                <a:lnTo>
                  <a:pt x="1221343" y="58115"/>
                </a:lnTo>
                <a:lnTo>
                  <a:pt x="1262932" y="54674"/>
                </a:lnTo>
                <a:lnTo>
                  <a:pt x="1392331" y="45288"/>
                </a:lnTo>
                <a:lnTo>
                  <a:pt x="1554821" y="34628"/>
                </a:lnTo>
                <a:lnTo>
                  <a:pt x="1632430" y="30164"/>
                </a:lnTo>
                <a:lnTo>
                  <a:pt x="1845204" y="19558"/>
                </a:lnTo>
                <a:lnTo>
                  <a:pt x="1911672" y="16654"/>
                </a:lnTo>
                <a:lnTo>
                  <a:pt x="2137778" y="8736"/>
                </a:lnTo>
                <a:lnTo>
                  <a:pt x="2210125" y="6514"/>
                </a:lnTo>
                <a:lnTo>
                  <a:pt x="2442264" y="1690"/>
                </a:lnTo>
                <a:lnTo>
                  <a:pt x="2516967" y="329"/>
                </a:lnTo>
                <a:lnTo>
                  <a:pt x="2564692" y="0"/>
                </a:lnTo>
                <a:close/>
              </a:path>
            </a:pathLst>
          </a:custGeom>
          <a:noFill/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3688484" y="5002979"/>
            <a:ext cx="4787387" cy="571628"/>
          </a:xfrm>
          <a:custGeom>
            <a:avLst/>
            <a:gdLst>
              <a:gd name="connsiteX0" fmla="*/ 2393693 w 4787386"/>
              <a:gd name="connsiteY0" fmla="*/ 0 h 571628"/>
              <a:gd name="connsiteX1" fmla="*/ 2394866 w 4787386"/>
              <a:gd name="connsiteY1" fmla="*/ 7 h 571628"/>
              <a:gd name="connsiteX2" fmla="*/ 2656609 w 4787386"/>
              <a:gd name="connsiteY2" fmla="*/ 1807 h 571628"/>
              <a:gd name="connsiteX3" fmla="*/ 2876106 w 4787386"/>
              <a:gd name="connsiteY3" fmla="*/ 5807 h 571628"/>
              <a:gd name="connsiteX4" fmla="*/ 4787386 w 4787386"/>
              <a:gd name="connsiteY4" fmla="*/ 285814 h 571628"/>
              <a:gd name="connsiteX5" fmla="*/ 2393693 w 4787386"/>
              <a:gd name="connsiteY5" fmla="*/ 571628 h 571628"/>
              <a:gd name="connsiteX6" fmla="*/ 0 w 4787386"/>
              <a:gd name="connsiteY6" fmla="*/ 285814 h 571628"/>
              <a:gd name="connsiteX7" fmla="*/ 1911280 w 4787386"/>
              <a:gd name="connsiteY7" fmla="*/ 5807 h 571628"/>
              <a:gd name="connsiteX8" fmla="*/ 2130778 w 4787386"/>
              <a:gd name="connsiteY8" fmla="*/ 1807 h 571628"/>
              <a:gd name="connsiteX9" fmla="*/ 2392504 w 4787386"/>
              <a:gd name="connsiteY9" fmla="*/ 7 h 571628"/>
              <a:gd name="connsiteX10" fmla="*/ 2393691 w 4787386"/>
              <a:gd name="connsiteY10" fmla="*/ 0 h 571628"/>
              <a:gd name="connsiteX11" fmla="*/ 2071244 w 4787386"/>
              <a:gd name="connsiteY11" fmla="*/ 3881 h 571628"/>
              <a:gd name="connsiteX12" fmla="*/ 793732 w 4787386"/>
              <a:gd name="connsiteY12" fmla="*/ 191040 h 571628"/>
              <a:gd name="connsiteX13" fmla="*/ 2393692 w 4787386"/>
              <a:gd name="connsiteY13" fmla="*/ 382080 h 571628"/>
              <a:gd name="connsiteX14" fmla="*/ 3993652 w 4787386"/>
              <a:gd name="connsiteY14" fmla="*/ 191040 h 571628"/>
              <a:gd name="connsiteX15" fmla="*/ 2716140 w 4787386"/>
              <a:gd name="connsiteY15" fmla="*/ 3881 h 571628"/>
              <a:gd name="connsiteX16" fmla="*/ 2393693 w 4787386"/>
              <a:gd name="connsiteY16" fmla="*/ 0 h 571628"/>
              <a:gd name="connsiteX17" fmla="*/ 2393693 w 4787386"/>
              <a:gd name="connsiteY17" fmla="*/ 0 h 57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87386" h="571628">
                <a:moveTo>
                  <a:pt x="2393693" y="0"/>
                </a:moveTo>
                <a:lnTo>
                  <a:pt x="2394866" y="7"/>
                </a:lnTo>
                <a:lnTo>
                  <a:pt x="2656609" y="1807"/>
                </a:lnTo>
                <a:lnTo>
                  <a:pt x="2876106" y="5807"/>
                </a:lnTo>
                <a:cubicBezTo>
                  <a:pt x="3966871" y="32458"/>
                  <a:pt x="4787386" y="147695"/>
                  <a:pt x="4787386" y="285814"/>
                </a:cubicBezTo>
                <a:cubicBezTo>
                  <a:pt x="4787386" y="443665"/>
                  <a:pt x="3715693" y="571628"/>
                  <a:pt x="2393693" y="571628"/>
                </a:cubicBezTo>
                <a:cubicBezTo>
                  <a:pt x="1071693" y="571628"/>
                  <a:pt x="0" y="443665"/>
                  <a:pt x="0" y="285814"/>
                </a:cubicBezTo>
                <a:cubicBezTo>
                  <a:pt x="0" y="147695"/>
                  <a:pt x="820515" y="32458"/>
                  <a:pt x="1911280" y="5807"/>
                </a:cubicBezTo>
                <a:lnTo>
                  <a:pt x="2130778" y="1807"/>
                </a:lnTo>
                <a:lnTo>
                  <a:pt x="2392504" y="7"/>
                </a:lnTo>
                <a:lnTo>
                  <a:pt x="2393691" y="0"/>
                </a:lnTo>
                <a:lnTo>
                  <a:pt x="2071244" y="3881"/>
                </a:lnTo>
                <a:cubicBezTo>
                  <a:pt x="1342169" y="21695"/>
                  <a:pt x="793732" y="98721"/>
                  <a:pt x="793732" y="191040"/>
                </a:cubicBezTo>
                <a:cubicBezTo>
                  <a:pt x="793732" y="296548"/>
                  <a:pt x="1510058" y="382080"/>
                  <a:pt x="2393692" y="382080"/>
                </a:cubicBezTo>
                <a:cubicBezTo>
                  <a:pt x="3277326" y="382080"/>
                  <a:pt x="3993652" y="296548"/>
                  <a:pt x="3993652" y="191040"/>
                </a:cubicBezTo>
                <a:cubicBezTo>
                  <a:pt x="3993652" y="98721"/>
                  <a:pt x="3445215" y="21695"/>
                  <a:pt x="2716140" y="3881"/>
                </a:cubicBezTo>
                <a:lnTo>
                  <a:pt x="2393693" y="0"/>
                </a:lnTo>
                <a:lnTo>
                  <a:pt x="2393693" y="0"/>
                </a:lnTo>
                <a:close/>
              </a:path>
            </a:pathLst>
          </a:custGeom>
          <a:solidFill>
            <a:schemeClr val="bg1"/>
          </a:solid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5927443" y="5002989"/>
            <a:ext cx="309471" cy="2129"/>
          </a:xfrm>
          <a:custGeom>
            <a:avLst/>
            <a:gdLst>
              <a:gd name="connsiteX0" fmla="*/ 0 w 309471"/>
              <a:gd name="connsiteY0" fmla="*/ 0 h 2129"/>
              <a:gd name="connsiteX1" fmla="*/ 287935 w 309471"/>
              <a:gd name="connsiteY1" fmla="*/ 1736 h 2129"/>
              <a:gd name="connsiteX2" fmla="*/ 309471 w 309471"/>
              <a:gd name="connsiteY2" fmla="*/ 2129 h 2129"/>
              <a:gd name="connsiteX3" fmla="*/ 261745 w 309471"/>
              <a:gd name="connsiteY3" fmla="*/ 1800 h 2129"/>
              <a:gd name="connsiteX4" fmla="*/ 243570 w 309471"/>
              <a:gd name="connsiteY4" fmla="*/ 1469 h 2129"/>
              <a:gd name="connsiteX5" fmla="*/ 2 w 309471"/>
              <a:gd name="connsiteY5" fmla="*/ 0 h 2129"/>
              <a:gd name="connsiteX6" fmla="*/ 0 w 309471"/>
              <a:gd name="connsiteY6" fmla="*/ 0 h 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71" h="2129">
                <a:moveTo>
                  <a:pt x="0" y="0"/>
                </a:moveTo>
                <a:lnTo>
                  <a:pt x="287935" y="1736"/>
                </a:lnTo>
                <a:lnTo>
                  <a:pt x="309471" y="2129"/>
                </a:lnTo>
                <a:lnTo>
                  <a:pt x="261745" y="1800"/>
                </a:lnTo>
                <a:lnTo>
                  <a:pt x="243570" y="1469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1" name="任意多边形 80"/>
          <p:cNvSpPr/>
          <p:nvPr/>
        </p:nvSpPr>
        <p:spPr>
          <a:xfrm>
            <a:off x="5927450" y="5002989"/>
            <a:ext cx="309455" cy="2129"/>
          </a:xfrm>
          <a:custGeom>
            <a:avLst/>
            <a:gdLst>
              <a:gd name="connsiteX0" fmla="*/ 309454 w 309454"/>
              <a:gd name="connsiteY0" fmla="*/ 0 h 2129"/>
              <a:gd name="connsiteX1" fmla="*/ 309451 w 309454"/>
              <a:gd name="connsiteY1" fmla="*/ 0 h 2129"/>
              <a:gd name="connsiteX2" fmla="*/ 65899 w 309454"/>
              <a:gd name="connsiteY2" fmla="*/ 1469 h 2129"/>
              <a:gd name="connsiteX3" fmla="*/ 47725 w 309454"/>
              <a:gd name="connsiteY3" fmla="*/ 1800 h 2129"/>
              <a:gd name="connsiteX4" fmla="*/ 0 w 309454"/>
              <a:gd name="connsiteY4" fmla="*/ 2129 h 2129"/>
              <a:gd name="connsiteX5" fmla="*/ 21534 w 309454"/>
              <a:gd name="connsiteY5" fmla="*/ 1736 h 2129"/>
              <a:gd name="connsiteX6" fmla="*/ 309454 w 309454"/>
              <a:gd name="connsiteY6" fmla="*/ 0 h 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54" h="2129">
                <a:moveTo>
                  <a:pt x="309454" y="0"/>
                </a:moveTo>
                <a:lnTo>
                  <a:pt x="309451" y="0"/>
                </a:lnTo>
                <a:lnTo>
                  <a:pt x="65899" y="1469"/>
                </a:lnTo>
                <a:lnTo>
                  <a:pt x="47725" y="1800"/>
                </a:lnTo>
                <a:lnTo>
                  <a:pt x="0" y="2129"/>
                </a:lnTo>
                <a:lnTo>
                  <a:pt x="21534" y="1736"/>
                </a:lnTo>
                <a:lnTo>
                  <a:pt x="309454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2" name="任意多边形 81"/>
          <p:cNvSpPr/>
          <p:nvPr/>
        </p:nvSpPr>
        <p:spPr>
          <a:xfrm>
            <a:off x="6044827" y="5005117"/>
            <a:ext cx="74703" cy="1361"/>
          </a:xfrm>
          <a:custGeom>
            <a:avLst/>
            <a:gdLst>
              <a:gd name="connsiteX0" fmla="*/ 74703 w 74703"/>
              <a:gd name="connsiteY0" fmla="*/ 0 h 1361"/>
              <a:gd name="connsiteX1" fmla="*/ 0 w 74703"/>
              <a:gd name="connsiteY1" fmla="*/ 1361 h 1361"/>
              <a:gd name="connsiteX2" fmla="*/ 60948 w 74703"/>
              <a:gd name="connsiteY2" fmla="*/ 94 h 1361"/>
              <a:gd name="connsiteX3" fmla="*/ 74703 w 74703"/>
              <a:gd name="connsiteY3" fmla="*/ 0 h 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3" h="1361">
                <a:moveTo>
                  <a:pt x="74703" y="0"/>
                </a:moveTo>
                <a:lnTo>
                  <a:pt x="0" y="1361"/>
                </a:lnTo>
                <a:lnTo>
                  <a:pt x="60948" y="94"/>
                </a:lnTo>
                <a:lnTo>
                  <a:pt x="74703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3" name="任意多边形 82"/>
          <p:cNvSpPr/>
          <p:nvPr/>
        </p:nvSpPr>
        <p:spPr>
          <a:xfrm>
            <a:off x="6044836" y="5005115"/>
            <a:ext cx="74685" cy="1360"/>
          </a:xfrm>
          <a:custGeom>
            <a:avLst/>
            <a:gdLst>
              <a:gd name="connsiteX0" fmla="*/ 0 w 74685"/>
              <a:gd name="connsiteY0" fmla="*/ 0 h 1360"/>
              <a:gd name="connsiteX1" fmla="*/ 13751 w 74685"/>
              <a:gd name="connsiteY1" fmla="*/ 94 h 1360"/>
              <a:gd name="connsiteX2" fmla="*/ 74685 w 74685"/>
              <a:gd name="connsiteY2" fmla="*/ 1360 h 1360"/>
              <a:gd name="connsiteX3" fmla="*/ 0 w 74685"/>
              <a:gd name="connsiteY3" fmla="*/ 0 h 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85" h="1360">
                <a:moveTo>
                  <a:pt x="0" y="0"/>
                </a:moveTo>
                <a:lnTo>
                  <a:pt x="13751" y="94"/>
                </a:lnTo>
                <a:lnTo>
                  <a:pt x="74685" y="1360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4" name="任意多边形 83"/>
          <p:cNvSpPr/>
          <p:nvPr/>
        </p:nvSpPr>
        <p:spPr>
          <a:xfrm>
            <a:off x="5966097" y="5006477"/>
            <a:ext cx="232160" cy="4825"/>
          </a:xfrm>
          <a:custGeom>
            <a:avLst/>
            <a:gdLst>
              <a:gd name="connsiteX0" fmla="*/ 0 w 232160"/>
              <a:gd name="connsiteY0" fmla="*/ 0 h 4825"/>
              <a:gd name="connsiteX1" fmla="*/ 184534 w 232160"/>
              <a:gd name="connsiteY1" fmla="*/ 3363 h 4825"/>
              <a:gd name="connsiteX2" fmla="*/ 232160 w 232160"/>
              <a:gd name="connsiteY2" fmla="*/ 4825 h 4825"/>
              <a:gd name="connsiteX3" fmla="*/ 0 w 232160"/>
              <a:gd name="connsiteY3" fmla="*/ 0 h 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160" h="4825">
                <a:moveTo>
                  <a:pt x="0" y="0"/>
                </a:moveTo>
                <a:lnTo>
                  <a:pt x="184534" y="3363"/>
                </a:lnTo>
                <a:lnTo>
                  <a:pt x="232160" y="4825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5" name="任意多边形 84"/>
          <p:cNvSpPr/>
          <p:nvPr/>
        </p:nvSpPr>
        <p:spPr>
          <a:xfrm>
            <a:off x="5966109" y="5006476"/>
            <a:ext cx="232139" cy="4824"/>
          </a:xfrm>
          <a:custGeom>
            <a:avLst/>
            <a:gdLst>
              <a:gd name="connsiteX0" fmla="*/ 232139 w 232139"/>
              <a:gd name="connsiteY0" fmla="*/ 0 h 4824"/>
              <a:gd name="connsiteX1" fmla="*/ 0 w 232139"/>
              <a:gd name="connsiteY1" fmla="*/ 4824 h 4824"/>
              <a:gd name="connsiteX2" fmla="*/ 47621 w 232139"/>
              <a:gd name="connsiteY2" fmla="*/ 3362 h 4824"/>
              <a:gd name="connsiteX3" fmla="*/ 232139 w 232139"/>
              <a:gd name="connsiteY3" fmla="*/ 0 h 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139" h="4824">
                <a:moveTo>
                  <a:pt x="232139" y="0"/>
                </a:moveTo>
                <a:lnTo>
                  <a:pt x="0" y="4824"/>
                </a:lnTo>
                <a:lnTo>
                  <a:pt x="47621" y="3362"/>
                </a:lnTo>
                <a:lnTo>
                  <a:pt x="232139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6" name="任意多边形 85"/>
          <p:cNvSpPr/>
          <p:nvPr/>
        </p:nvSpPr>
        <p:spPr>
          <a:xfrm>
            <a:off x="6046005" y="5011301"/>
            <a:ext cx="72347" cy="2223"/>
          </a:xfrm>
          <a:custGeom>
            <a:avLst/>
            <a:gdLst>
              <a:gd name="connsiteX0" fmla="*/ 72347 w 72347"/>
              <a:gd name="connsiteY0" fmla="*/ 0 h 2222"/>
              <a:gd name="connsiteX1" fmla="*/ 0 w 72347"/>
              <a:gd name="connsiteY1" fmla="*/ 2222 h 2222"/>
              <a:gd name="connsiteX2" fmla="*/ 50411 w 72347"/>
              <a:gd name="connsiteY2" fmla="*/ 456 h 2222"/>
              <a:gd name="connsiteX3" fmla="*/ 72347 w 72347"/>
              <a:gd name="connsiteY3" fmla="*/ 0 h 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47" h="2222">
                <a:moveTo>
                  <a:pt x="72347" y="0"/>
                </a:moveTo>
                <a:lnTo>
                  <a:pt x="0" y="2222"/>
                </a:lnTo>
                <a:lnTo>
                  <a:pt x="50411" y="456"/>
                </a:lnTo>
                <a:lnTo>
                  <a:pt x="72347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7" name="任意多边形 86"/>
          <p:cNvSpPr/>
          <p:nvPr/>
        </p:nvSpPr>
        <p:spPr>
          <a:xfrm>
            <a:off x="6046014" y="5011302"/>
            <a:ext cx="72327" cy="2221"/>
          </a:xfrm>
          <a:custGeom>
            <a:avLst/>
            <a:gdLst>
              <a:gd name="connsiteX0" fmla="*/ 0 w 72326"/>
              <a:gd name="connsiteY0" fmla="*/ 0 h 2221"/>
              <a:gd name="connsiteX1" fmla="*/ 21929 w 72326"/>
              <a:gd name="connsiteY1" fmla="*/ 456 h 2221"/>
              <a:gd name="connsiteX2" fmla="*/ 72326 w 72326"/>
              <a:gd name="connsiteY2" fmla="*/ 2221 h 2221"/>
              <a:gd name="connsiteX3" fmla="*/ 0 w 72326"/>
              <a:gd name="connsiteY3" fmla="*/ 0 h 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26" h="2221">
                <a:moveTo>
                  <a:pt x="0" y="0"/>
                </a:moveTo>
                <a:lnTo>
                  <a:pt x="21929" y="456"/>
                </a:lnTo>
                <a:lnTo>
                  <a:pt x="72326" y="2221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8" name="任意多边形 87"/>
          <p:cNvSpPr/>
          <p:nvPr/>
        </p:nvSpPr>
        <p:spPr>
          <a:xfrm>
            <a:off x="5969113" y="5013523"/>
            <a:ext cx="226131" cy="7919"/>
          </a:xfrm>
          <a:custGeom>
            <a:avLst/>
            <a:gdLst>
              <a:gd name="connsiteX0" fmla="*/ 0 w 226131"/>
              <a:gd name="connsiteY0" fmla="*/ 0 h 7919"/>
              <a:gd name="connsiteX1" fmla="*/ 151031 w 226131"/>
              <a:gd name="connsiteY1" fmla="*/ 4637 h 7919"/>
              <a:gd name="connsiteX2" fmla="*/ 226131 w 226131"/>
              <a:gd name="connsiteY2" fmla="*/ 7919 h 7919"/>
              <a:gd name="connsiteX3" fmla="*/ 0 w 226131"/>
              <a:gd name="connsiteY3" fmla="*/ 0 h 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31" h="7919">
                <a:moveTo>
                  <a:pt x="0" y="0"/>
                </a:moveTo>
                <a:lnTo>
                  <a:pt x="151031" y="4637"/>
                </a:lnTo>
                <a:lnTo>
                  <a:pt x="226131" y="7919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9" name="任意多边形 88"/>
          <p:cNvSpPr/>
          <p:nvPr/>
        </p:nvSpPr>
        <p:spPr>
          <a:xfrm>
            <a:off x="5969124" y="5013522"/>
            <a:ext cx="226107" cy="7919"/>
          </a:xfrm>
          <a:custGeom>
            <a:avLst/>
            <a:gdLst>
              <a:gd name="connsiteX0" fmla="*/ 226106 w 226106"/>
              <a:gd name="connsiteY0" fmla="*/ 0 h 7918"/>
              <a:gd name="connsiteX1" fmla="*/ 0 w 226106"/>
              <a:gd name="connsiteY1" fmla="*/ 7918 h 7918"/>
              <a:gd name="connsiteX2" fmla="*/ 75091 w 226106"/>
              <a:gd name="connsiteY2" fmla="*/ 4636 h 7918"/>
              <a:gd name="connsiteX3" fmla="*/ 226106 w 226106"/>
              <a:gd name="connsiteY3" fmla="*/ 0 h 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06" h="7918">
                <a:moveTo>
                  <a:pt x="226106" y="0"/>
                </a:moveTo>
                <a:lnTo>
                  <a:pt x="0" y="7918"/>
                </a:lnTo>
                <a:lnTo>
                  <a:pt x="75091" y="4636"/>
                </a:lnTo>
                <a:lnTo>
                  <a:pt x="226106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0" name="任意多边形 89"/>
          <p:cNvSpPr/>
          <p:nvPr/>
        </p:nvSpPr>
        <p:spPr>
          <a:xfrm>
            <a:off x="6048943" y="5021440"/>
            <a:ext cx="66468" cy="2904"/>
          </a:xfrm>
          <a:custGeom>
            <a:avLst/>
            <a:gdLst>
              <a:gd name="connsiteX0" fmla="*/ 66468 w 66468"/>
              <a:gd name="connsiteY0" fmla="*/ 0 h 2904"/>
              <a:gd name="connsiteX1" fmla="*/ 0 w 66468"/>
              <a:gd name="connsiteY1" fmla="*/ 2904 h 2904"/>
              <a:gd name="connsiteX2" fmla="*/ 38928 w 66468"/>
              <a:gd name="connsiteY2" fmla="*/ 964 h 2904"/>
              <a:gd name="connsiteX3" fmla="*/ 66468 w 66468"/>
              <a:gd name="connsiteY3" fmla="*/ 0 h 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68" h="2904">
                <a:moveTo>
                  <a:pt x="66468" y="0"/>
                </a:moveTo>
                <a:lnTo>
                  <a:pt x="0" y="2904"/>
                </a:lnTo>
                <a:lnTo>
                  <a:pt x="38928" y="964"/>
                </a:lnTo>
                <a:lnTo>
                  <a:pt x="66468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1" name="任意多边形 90"/>
          <p:cNvSpPr/>
          <p:nvPr/>
        </p:nvSpPr>
        <p:spPr>
          <a:xfrm>
            <a:off x="6048957" y="5021440"/>
            <a:ext cx="66443" cy="2904"/>
          </a:xfrm>
          <a:custGeom>
            <a:avLst/>
            <a:gdLst>
              <a:gd name="connsiteX0" fmla="*/ 0 w 66443"/>
              <a:gd name="connsiteY0" fmla="*/ 0 h 2904"/>
              <a:gd name="connsiteX1" fmla="*/ 27529 w 66443"/>
              <a:gd name="connsiteY1" fmla="*/ 964 h 2904"/>
              <a:gd name="connsiteX2" fmla="*/ 66443 w 66443"/>
              <a:gd name="connsiteY2" fmla="*/ 2904 h 2904"/>
              <a:gd name="connsiteX3" fmla="*/ 0 w 66443"/>
              <a:gd name="connsiteY3" fmla="*/ 0 h 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43" h="2904">
                <a:moveTo>
                  <a:pt x="0" y="0"/>
                </a:moveTo>
                <a:lnTo>
                  <a:pt x="27529" y="964"/>
                </a:lnTo>
                <a:lnTo>
                  <a:pt x="66443" y="2904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2" name="任意多边形 91"/>
          <p:cNvSpPr/>
          <p:nvPr/>
        </p:nvSpPr>
        <p:spPr>
          <a:xfrm>
            <a:off x="5975775" y="5024345"/>
            <a:ext cx="212804" cy="10607"/>
          </a:xfrm>
          <a:custGeom>
            <a:avLst/>
            <a:gdLst>
              <a:gd name="connsiteX0" fmla="*/ 0 w 212804"/>
              <a:gd name="connsiteY0" fmla="*/ 0 h 10606"/>
              <a:gd name="connsiteX1" fmla="*/ 118245 w 212804"/>
              <a:gd name="connsiteY1" fmla="*/ 5167 h 10606"/>
              <a:gd name="connsiteX2" fmla="*/ 212804 w 212804"/>
              <a:gd name="connsiteY2" fmla="*/ 10606 h 10606"/>
              <a:gd name="connsiteX3" fmla="*/ 0 w 212804"/>
              <a:gd name="connsiteY3" fmla="*/ 0 h 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04" h="10606">
                <a:moveTo>
                  <a:pt x="0" y="0"/>
                </a:moveTo>
                <a:lnTo>
                  <a:pt x="118245" y="5167"/>
                </a:lnTo>
                <a:lnTo>
                  <a:pt x="212804" y="10606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5975790" y="5024345"/>
            <a:ext cx="212775" cy="10607"/>
          </a:xfrm>
          <a:custGeom>
            <a:avLst/>
            <a:gdLst>
              <a:gd name="connsiteX0" fmla="*/ 212774 w 212774"/>
              <a:gd name="connsiteY0" fmla="*/ 0 h 10606"/>
              <a:gd name="connsiteX1" fmla="*/ 0 w 212774"/>
              <a:gd name="connsiteY1" fmla="*/ 10606 h 10606"/>
              <a:gd name="connsiteX2" fmla="*/ 94545 w 212774"/>
              <a:gd name="connsiteY2" fmla="*/ 5167 h 10606"/>
              <a:gd name="connsiteX3" fmla="*/ 212774 w 212774"/>
              <a:gd name="connsiteY3" fmla="*/ 0 h 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774" h="10606">
                <a:moveTo>
                  <a:pt x="212774" y="0"/>
                </a:moveTo>
                <a:lnTo>
                  <a:pt x="0" y="10606"/>
                </a:lnTo>
                <a:lnTo>
                  <a:pt x="94545" y="5167"/>
                </a:lnTo>
                <a:lnTo>
                  <a:pt x="212774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6043374" y="5034951"/>
            <a:ext cx="77609" cy="4464"/>
          </a:xfrm>
          <a:custGeom>
            <a:avLst/>
            <a:gdLst>
              <a:gd name="connsiteX0" fmla="*/ 77609 w 77609"/>
              <a:gd name="connsiteY0" fmla="*/ 0 h 4464"/>
              <a:gd name="connsiteX1" fmla="*/ 0 w 77609"/>
              <a:gd name="connsiteY1" fmla="*/ 4464 h 4464"/>
              <a:gd name="connsiteX2" fmla="*/ 37813 w 77609"/>
              <a:gd name="connsiteY2" fmla="*/ 1983 h 4464"/>
              <a:gd name="connsiteX3" fmla="*/ 77609 w 77609"/>
              <a:gd name="connsiteY3" fmla="*/ 0 h 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09" h="4464">
                <a:moveTo>
                  <a:pt x="77609" y="0"/>
                </a:moveTo>
                <a:lnTo>
                  <a:pt x="0" y="4464"/>
                </a:lnTo>
                <a:lnTo>
                  <a:pt x="37813" y="1983"/>
                </a:lnTo>
                <a:lnTo>
                  <a:pt x="77609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5" name="任意多边形 94"/>
          <p:cNvSpPr/>
          <p:nvPr/>
        </p:nvSpPr>
        <p:spPr>
          <a:xfrm>
            <a:off x="6043389" y="5034953"/>
            <a:ext cx="77579" cy="4463"/>
          </a:xfrm>
          <a:custGeom>
            <a:avLst/>
            <a:gdLst>
              <a:gd name="connsiteX0" fmla="*/ 0 w 77579"/>
              <a:gd name="connsiteY0" fmla="*/ 0 h 4463"/>
              <a:gd name="connsiteX1" fmla="*/ 39780 w 77579"/>
              <a:gd name="connsiteY1" fmla="*/ 1983 h 4463"/>
              <a:gd name="connsiteX2" fmla="*/ 77579 w 77579"/>
              <a:gd name="connsiteY2" fmla="*/ 4463 h 4463"/>
              <a:gd name="connsiteX3" fmla="*/ 0 w 77579"/>
              <a:gd name="connsiteY3" fmla="*/ 0 h 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79" h="4463">
                <a:moveTo>
                  <a:pt x="0" y="0"/>
                </a:moveTo>
                <a:lnTo>
                  <a:pt x="39780" y="1983"/>
                </a:lnTo>
                <a:lnTo>
                  <a:pt x="77579" y="4463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6" name="任意多边形 95"/>
          <p:cNvSpPr/>
          <p:nvPr/>
        </p:nvSpPr>
        <p:spPr>
          <a:xfrm>
            <a:off x="6000916" y="5039414"/>
            <a:ext cx="162525" cy="10663"/>
          </a:xfrm>
          <a:custGeom>
            <a:avLst/>
            <a:gdLst>
              <a:gd name="connsiteX0" fmla="*/ 0 w 162525"/>
              <a:gd name="connsiteY0" fmla="*/ 0 h 10662"/>
              <a:gd name="connsiteX1" fmla="*/ 75035 w 162525"/>
              <a:gd name="connsiteY1" fmla="*/ 4316 h 10662"/>
              <a:gd name="connsiteX2" fmla="*/ 162525 w 162525"/>
              <a:gd name="connsiteY2" fmla="*/ 10662 h 10662"/>
              <a:gd name="connsiteX3" fmla="*/ 0 w 162525"/>
              <a:gd name="connsiteY3" fmla="*/ 0 h 1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25" h="10662">
                <a:moveTo>
                  <a:pt x="0" y="0"/>
                </a:moveTo>
                <a:lnTo>
                  <a:pt x="75035" y="4316"/>
                </a:lnTo>
                <a:lnTo>
                  <a:pt x="162525" y="10662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7" name="任意多边形 96"/>
          <p:cNvSpPr/>
          <p:nvPr/>
        </p:nvSpPr>
        <p:spPr>
          <a:xfrm>
            <a:off x="6000932" y="5039415"/>
            <a:ext cx="162491" cy="10660"/>
          </a:xfrm>
          <a:custGeom>
            <a:avLst/>
            <a:gdLst>
              <a:gd name="connsiteX0" fmla="*/ 162490 w 162490"/>
              <a:gd name="connsiteY0" fmla="*/ 0 h 10660"/>
              <a:gd name="connsiteX1" fmla="*/ 0 w 162490"/>
              <a:gd name="connsiteY1" fmla="*/ 10660 h 10660"/>
              <a:gd name="connsiteX2" fmla="*/ 87471 w 162490"/>
              <a:gd name="connsiteY2" fmla="*/ 4315 h 10660"/>
              <a:gd name="connsiteX3" fmla="*/ 162490 w 162490"/>
              <a:gd name="connsiteY3" fmla="*/ 0 h 1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490" h="10660">
                <a:moveTo>
                  <a:pt x="162490" y="0"/>
                </a:moveTo>
                <a:lnTo>
                  <a:pt x="0" y="10660"/>
                </a:lnTo>
                <a:lnTo>
                  <a:pt x="87471" y="4315"/>
                </a:lnTo>
                <a:lnTo>
                  <a:pt x="16249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8" name="任意多边形 97"/>
          <p:cNvSpPr/>
          <p:nvPr/>
        </p:nvSpPr>
        <p:spPr>
          <a:xfrm>
            <a:off x="6017479" y="5050073"/>
            <a:ext cx="129399" cy="9387"/>
          </a:xfrm>
          <a:custGeom>
            <a:avLst/>
            <a:gdLst>
              <a:gd name="connsiteX0" fmla="*/ 129399 w 129399"/>
              <a:gd name="connsiteY0" fmla="*/ 0 h 9386"/>
              <a:gd name="connsiteX1" fmla="*/ 0 w 129399"/>
              <a:gd name="connsiteY1" fmla="*/ 9386 h 9386"/>
              <a:gd name="connsiteX2" fmla="*/ 52360 w 129399"/>
              <a:gd name="connsiteY2" fmla="*/ 5054 h 9386"/>
              <a:gd name="connsiteX3" fmla="*/ 129399 w 129399"/>
              <a:gd name="connsiteY3" fmla="*/ 0 h 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99" h="9386">
                <a:moveTo>
                  <a:pt x="129399" y="0"/>
                </a:moveTo>
                <a:lnTo>
                  <a:pt x="0" y="9386"/>
                </a:lnTo>
                <a:lnTo>
                  <a:pt x="52360" y="5054"/>
                </a:lnTo>
                <a:lnTo>
                  <a:pt x="129399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9" name="任意多边形 98"/>
          <p:cNvSpPr/>
          <p:nvPr/>
        </p:nvSpPr>
        <p:spPr>
          <a:xfrm>
            <a:off x="6017495" y="5050075"/>
            <a:ext cx="129364" cy="9384"/>
          </a:xfrm>
          <a:custGeom>
            <a:avLst/>
            <a:gdLst>
              <a:gd name="connsiteX0" fmla="*/ 0 w 129364"/>
              <a:gd name="connsiteY0" fmla="*/ 0 h 9384"/>
              <a:gd name="connsiteX1" fmla="*/ 77018 w 129364"/>
              <a:gd name="connsiteY1" fmla="*/ 5053 h 9384"/>
              <a:gd name="connsiteX2" fmla="*/ 129364 w 129364"/>
              <a:gd name="connsiteY2" fmla="*/ 9384 h 9384"/>
              <a:gd name="connsiteX3" fmla="*/ 0 w 129364"/>
              <a:gd name="connsiteY3" fmla="*/ 0 h 9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64" h="9384">
                <a:moveTo>
                  <a:pt x="0" y="0"/>
                </a:moveTo>
                <a:lnTo>
                  <a:pt x="77018" y="5053"/>
                </a:lnTo>
                <a:lnTo>
                  <a:pt x="129364" y="9384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0" name="任意多边形 99"/>
          <p:cNvSpPr/>
          <p:nvPr/>
        </p:nvSpPr>
        <p:spPr>
          <a:xfrm>
            <a:off x="6061363" y="5059459"/>
            <a:ext cx="41631" cy="3444"/>
          </a:xfrm>
          <a:custGeom>
            <a:avLst/>
            <a:gdLst>
              <a:gd name="connsiteX0" fmla="*/ 0 w 41631"/>
              <a:gd name="connsiteY0" fmla="*/ 0 h 3444"/>
              <a:gd name="connsiteX1" fmla="*/ 16283 w 41631"/>
              <a:gd name="connsiteY1" fmla="*/ 1181 h 3444"/>
              <a:gd name="connsiteX2" fmla="*/ 41631 w 41631"/>
              <a:gd name="connsiteY2" fmla="*/ 3444 h 3444"/>
              <a:gd name="connsiteX3" fmla="*/ 0 w 41631"/>
              <a:gd name="connsiteY3" fmla="*/ 0 h 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31" h="3444">
                <a:moveTo>
                  <a:pt x="0" y="0"/>
                </a:moveTo>
                <a:lnTo>
                  <a:pt x="16283" y="1181"/>
                </a:lnTo>
                <a:lnTo>
                  <a:pt x="41631" y="3444"/>
                </a:lnTo>
                <a:lnTo>
                  <a:pt x="0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1" name="任意多边形 100"/>
          <p:cNvSpPr/>
          <p:nvPr/>
        </p:nvSpPr>
        <p:spPr>
          <a:xfrm>
            <a:off x="6061384" y="5059462"/>
            <a:ext cx="41589" cy="3441"/>
          </a:xfrm>
          <a:custGeom>
            <a:avLst/>
            <a:gdLst>
              <a:gd name="connsiteX0" fmla="*/ 41589 w 41589"/>
              <a:gd name="connsiteY0" fmla="*/ 0 h 3441"/>
              <a:gd name="connsiteX1" fmla="*/ 0 w 41589"/>
              <a:gd name="connsiteY1" fmla="*/ 3441 h 3441"/>
              <a:gd name="connsiteX2" fmla="*/ 25322 w 41589"/>
              <a:gd name="connsiteY2" fmla="*/ 1180 h 3441"/>
              <a:gd name="connsiteX3" fmla="*/ 41589 w 41589"/>
              <a:gd name="connsiteY3" fmla="*/ 0 h 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89" h="3441">
                <a:moveTo>
                  <a:pt x="41589" y="0"/>
                </a:moveTo>
                <a:lnTo>
                  <a:pt x="0" y="3441"/>
                </a:lnTo>
                <a:lnTo>
                  <a:pt x="25322" y="1180"/>
                </a:lnTo>
                <a:lnTo>
                  <a:pt x="41589" y="0"/>
                </a:lnTo>
                <a:close/>
              </a:path>
            </a:pathLst>
          </a:custGeom>
          <a:solidFill>
            <a:srgbClr val="2F2F2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2" name="任意多边形 101"/>
          <p:cNvSpPr/>
          <p:nvPr/>
        </p:nvSpPr>
        <p:spPr>
          <a:xfrm>
            <a:off x="2909442" y="5062902"/>
            <a:ext cx="6345471" cy="804249"/>
          </a:xfrm>
          <a:custGeom>
            <a:avLst/>
            <a:gdLst>
              <a:gd name="connsiteX0" fmla="*/ 1566472 w 6345470"/>
              <a:gd name="connsiteY0" fmla="*/ 0 h 804249"/>
              <a:gd name="connsiteX1" fmla="*/ 1374115 w 6345470"/>
              <a:gd name="connsiteY1" fmla="*/ 17175 h 804249"/>
              <a:gd name="connsiteX2" fmla="*/ 345129 w 6345470"/>
              <a:gd name="connsiteY2" fmla="*/ 277703 h 804249"/>
              <a:gd name="connsiteX3" fmla="*/ 3172736 w 6345470"/>
              <a:gd name="connsiteY3" fmla="*/ 615328 h 804249"/>
              <a:gd name="connsiteX4" fmla="*/ 6000343 w 6345470"/>
              <a:gd name="connsiteY4" fmla="*/ 277703 h 804249"/>
              <a:gd name="connsiteX5" fmla="*/ 4971357 w 6345470"/>
              <a:gd name="connsiteY5" fmla="*/ 17175 h 804249"/>
              <a:gd name="connsiteX6" fmla="*/ 4779026 w 6345470"/>
              <a:gd name="connsiteY6" fmla="*/ 2 h 804249"/>
              <a:gd name="connsiteX7" fmla="*/ 4946641 w 6345470"/>
              <a:gd name="connsiteY7" fmla="*/ 13870 h 804249"/>
              <a:gd name="connsiteX8" fmla="*/ 6345470 w 6345470"/>
              <a:gd name="connsiteY8" fmla="*/ 372163 h 804249"/>
              <a:gd name="connsiteX9" fmla="*/ 3172735 w 6345470"/>
              <a:gd name="connsiteY9" fmla="*/ 804249 h 804249"/>
              <a:gd name="connsiteX10" fmla="*/ 0 w 6345470"/>
              <a:gd name="connsiteY10" fmla="*/ 372163 h 804249"/>
              <a:gd name="connsiteX11" fmla="*/ 1398829 w 6345470"/>
              <a:gd name="connsiteY11" fmla="*/ 13870 h 804249"/>
              <a:gd name="connsiteX12" fmla="*/ 1566472 w 6345470"/>
              <a:gd name="connsiteY12" fmla="*/ 0 h 80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5470" h="804249">
                <a:moveTo>
                  <a:pt x="1566472" y="0"/>
                </a:moveTo>
                <a:lnTo>
                  <a:pt x="1374115" y="17175"/>
                </a:lnTo>
                <a:cubicBezTo>
                  <a:pt x="745687" y="79101"/>
                  <a:pt x="345129" y="172817"/>
                  <a:pt x="345129" y="277703"/>
                </a:cubicBezTo>
                <a:cubicBezTo>
                  <a:pt x="345129" y="464168"/>
                  <a:pt x="1611092" y="615328"/>
                  <a:pt x="3172736" y="615328"/>
                </a:cubicBezTo>
                <a:cubicBezTo>
                  <a:pt x="4734380" y="615328"/>
                  <a:pt x="6000343" y="464168"/>
                  <a:pt x="6000343" y="277703"/>
                </a:cubicBezTo>
                <a:cubicBezTo>
                  <a:pt x="6000343" y="172817"/>
                  <a:pt x="5599785" y="79101"/>
                  <a:pt x="4971357" y="17175"/>
                </a:cubicBezTo>
                <a:lnTo>
                  <a:pt x="4779026" y="2"/>
                </a:lnTo>
                <a:lnTo>
                  <a:pt x="4946641" y="13870"/>
                </a:lnTo>
                <a:cubicBezTo>
                  <a:pt x="5790594" y="91519"/>
                  <a:pt x="6345470" y="223016"/>
                  <a:pt x="6345470" y="372163"/>
                </a:cubicBezTo>
                <a:cubicBezTo>
                  <a:pt x="6345470" y="610798"/>
                  <a:pt x="4924988" y="804249"/>
                  <a:pt x="3172735" y="804249"/>
                </a:cubicBezTo>
                <a:cubicBezTo>
                  <a:pt x="1420482" y="804249"/>
                  <a:pt x="0" y="610798"/>
                  <a:pt x="0" y="372163"/>
                </a:cubicBezTo>
                <a:cubicBezTo>
                  <a:pt x="0" y="223016"/>
                  <a:pt x="554876" y="91519"/>
                  <a:pt x="1398829" y="13870"/>
                </a:cubicBezTo>
                <a:lnTo>
                  <a:pt x="1566472" y="0"/>
                </a:lnTo>
                <a:close/>
              </a:path>
            </a:pathLst>
          </a:custGeom>
          <a:solidFill>
            <a:schemeClr val="bg1"/>
          </a:solidFill>
          <a:ln w="28575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 flipV="1">
            <a:off x="3123272" y="3728862"/>
            <a:ext cx="0" cy="1691649"/>
          </a:xfrm>
          <a:prstGeom prst="line">
            <a:avLst/>
          </a:prstGeom>
          <a:ln>
            <a:solidFill>
              <a:srgbClr val="E0C45C"/>
            </a:solidFill>
            <a:prstDash val="dash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V="1">
            <a:off x="8579191" y="4516652"/>
            <a:ext cx="0" cy="810789"/>
          </a:xfrm>
          <a:prstGeom prst="line">
            <a:avLst/>
          </a:prstGeom>
          <a:ln>
            <a:solidFill>
              <a:srgbClr val="E0C45C"/>
            </a:solidFill>
            <a:prstDash val="dash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V="1">
            <a:off x="7240415" y="2720627"/>
            <a:ext cx="0" cy="2728020"/>
          </a:xfrm>
          <a:prstGeom prst="line">
            <a:avLst/>
          </a:prstGeom>
          <a:ln>
            <a:solidFill>
              <a:srgbClr val="E0C45C"/>
            </a:solidFill>
            <a:prstDash val="dash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上箭头 45"/>
          <p:cNvSpPr/>
          <p:nvPr/>
        </p:nvSpPr>
        <p:spPr>
          <a:xfrm>
            <a:off x="5405439" y="4103020"/>
            <a:ext cx="424728" cy="1266625"/>
          </a:xfrm>
          <a:prstGeom prst="upArrow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6" name="稻壳儿小白白(http://dwz.cn/Wu2UP)"/>
          <p:cNvSpPr txBox="1">
            <a:spLocks noChangeArrowheads="1"/>
          </p:cNvSpPr>
          <p:nvPr/>
        </p:nvSpPr>
        <p:spPr bwMode="auto">
          <a:xfrm>
            <a:off x="6445206" y="1837074"/>
            <a:ext cx="1952625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获得的荣誉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稻壳儿小白白(http://dwz.cn/Wu2UP)"/>
          <p:cNvSpPr txBox="1">
            <a:spLocks noChangeArrowheads="1"/>
          </p:cNvSpPr>
          <p:nvPr/>
        </p:nvSpPr>
        <p:spPr bwMode="auto">
          <a:xfrm>
            <a:off x="6445206" y="2151399"/>
            <a:ext cx="2020888" cy="369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稻壳儿小白白(http://dwz.cn/Wu2UP)"/>
          <p:cNvSpPr txBox="1">
            <a:spLocks noChangeArrowheads="1"/>
          </p:cNvSpPr>
          <p:nvPr/>
        </p:nvSpPr>
        <p:spPr bwMode="auto">
          <a:xfrm>
            <a:off x="7781875" y="3535479"/>
            <a:ext cx="1952625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获得的荣誉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稻壳儿小白白(http://dwz.cn/Wu2UP)"/>
          <p:cNvSpPr txBox="1">
            <a:spLocks noChangeArrowheads="1"/>
          </p:cNvSpPr>
          <p:nvPr/>
        </p:nvSpPr>
        <p:spPr bwMode="auto">
          <a:xfrm>
            <a:off x="7781875" y="3849804"/>
            <a:ext cx="2020888" cy="369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稻壳儿小白白(http://dwz.cn/Wu2UP)"/>
          <p:cNvSpPr txBox="1">
            <a:spLocks noChangeArrowheads="1"/>
          </p:cNvSpPr>
          <p:nvPr/>
        </p:nvSpPr>
        <p:spPr bwMode="auto">
          <a:xfrm>
            <a:off x="2232578" y="2704989"/>
            <a:ext cx="1952625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获得的荣誉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稻壳儿小白白(http://dwz.cn/Wu2UP)"/>
          <p:cNvSpPr txBox="1">
            <a:spLocks noChangeArrowheads="1"/>
          </p:cNvSpPr>
          <p:nvPr/>
        </p:nvSpPr>
        <p:spPr bwMode="auto">
          <a:xfrm>
            <a:off x="2232578" y="3019314"/>
            <a:ext cx="2020888" cy="369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上箭头 46"/>
          <p:cNvSpPr/>
          <p:nvPr/>
        </p:nvSpPr>
        <p:spPr>
          <a:xfrm>
            <a:off x="5603877" y="2752192"/>
            <a:ext cx="956603" cy="2617453"/>
          </a:xfrm>
          <a:prstGeom prst="upArrow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4" name="上箭头 43"/>
          <p:cNvSpPr/>
          <p:nvPr/>
        </p:nvSpPr>
        <p:spPr>
          <a:xfrm>
            <a:off x="6376315" y="3467343"/>
            <a:ext cx="422655" cy="1925032"/>
          </a:xfrm>
          <a:prstGeom prst="upArrow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03998" y="3200400"/>
            <a:ext cx="995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48375" y="331711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292825" y="3247262"/>
            <a:ext cx="0" cy="288775"/>
          </a:xfrm>
          <a:prstGeom prst="line">
            <a:avLst/>
          </a:prstGeom>
          <a:ln w="19050"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任意多边形 11"/>
          <p:cNvSpPr/>
          <p:nvPr/>
        </p:nvSpPr>
        <p:spPr>
          <a:xfrm>
            <a:off x="1342097" y="3519663"/>
            <a:ext cx="1896403" cy="925337"/>
          </a:xfrm>
          <a:custGeom>
            <a:avLst/>
            <a:gdLst>
              <a:gd name="connsiteX0" fmla="*/ 1499036 w 1896403"/>
              <a:gd name="connsiteY0" fmla="*/ 0 h 925337"/>
              <a:gd name="connsiteX1" fmla="*/ 1564314 w 1896403"/>
              <a:gd name="connsiteY1" fmla="*/ 112548 h 925337"/>
              <a:gd name="connsiteX2" fmla="*/ 1896403 w 1896403"/>
              <a:gd name="connsiteY2" fmla="*/ 112548 h 925337"/>
              <a:gd name="connsiteX3" fmla="*/ 1896403 w 1896403"/>
              <a:gd name="connsiteY3" fmla="*/ 925337 h 925337"/>
              <a:gd name="connsiteX4" fmla="*/ 0 w 1896403"/>
              <a:gd name="connsiteY4" fmla="*/ 925337 h 925337"/>
              <a:gd name="connsiteX5" fmla="*/ 0 w 1896403"/>
              <a:gd name="connsiteY5" fmla="*/ 112548 h 925337"/>
              <a:gd name="connsiteX6" fmla="*/ 1433758 w 1896403"/>
              <a:gd name="connsiteY6" fmla="*/ 112548 h 92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6403" h="925337">
                <a:moveTo>
                  <a:pt x="1499036" y="0"/>
                </a:moveTo>
                <a:lnTo>
                  <a:pt x="1564314" y="112548"/>
                </a:lnTo>
                <a:lnTo>
                  <a:pt x="1896403" y="112548"/>
                </a:lnTo>
                <a:lnTo>
                  <a:pt x="1896403" y="925337"/>
                </a:lnTo>
                <a:lnTo>
                  <a:pt x="0" y="925337"/>
                </a:lnTo>
                <a:lnTo>
                  <a:pt x="0" y="112548"/>
                </a:lnTo>
                <a:lnTo>
                  <a:pt x="1433758" y="112548"/>
                </a:lnTo>
                <a:close/>
              </a:path>
            </a:pathLst>
          </a:cu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srgbClr val="080403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78598" y="4572000"/>
            <a:ext cx="210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22135" y="3711789"/>
            <a:ext cx="17653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b="1" dirty="0">
              <a:solidFill>
                <a:srgbClr val="0804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46872" y="1358900"/>
            <a:ext cx="0" cy="4368800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354797" y="1349864"/>
            <a:ext cx="1832638" cy="1832635"/>
          </a:xfrm>
          <a:prstGeom prst="rect">
            <a:avLst/>
          </a:prstGeom>
          <a:blipFill dpi="0" rotWithShape="1">
            <a:blip r:embed="rId3"/>
            <a:srcRect/>
            <a:stretch>
              <a:fillRect l="-31000" r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06310" y="1342365"/>
            <a:ext cx="1832638" cy="1832635"/>
          </a:xfrm>
          <a:prstGeom prst="rect">
            <a:avLst/>
          </a:prstGeom>
          <a:blipFill dpi="0" rotWithShape="1">
            <a:blip r:embed="rId4"/>
            <a:srcRect/>
            <a:stretch>
              <a:fillRect l="-62000" t="-3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38641" y="1338345"/>
            <a:ext cx="1832638" cy="1832635"/>
          </a:xfrm>
          <a:prstGeom prst="rect">
            <a:avLst/>
          </a:prstGeom>
          <a:blipFill dpi="0" rotWithShape="1">
            <a:blip r:embed="rId5"/>
            <a:srcRect/>
            <a:stretch>
              <a:fillRect l="-25000" t="-7000" r="-4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983672" y="1342365"/>
            <a:ext cx="1832638" cy="1832635"/>
          </a:xfrm>
          <a:prstGeom prst="rect">
            <a:avLst/>
          </a:prstGeom>
          <a:blipFill dpi="0" rotWithShape="1">
            <a:blip r:embed="rId6"/>
            <a:srcRect/>
            <a:stretch>
              <a:fillRect l="-47000" r="-29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59679" y="3200400"/>
            <a:ext cx="995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91356" y="331711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848506" y="3247262"/>
            <a:ext cx="0" cy="288775"/>
          </a:xfrm>
          <a:prstGeom prst="line">
            <a:avLst/>
          </a:prstGeom>
          <a:ln w="19050"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任意多边形 23"/>
          <p:cNvSpPr/>
          <p:nvPr/>
        </p:nvSpPr>
        <p:spPr>
          <a:xfrm>
            <a:off x="3910478" y="3519663"/>
            <a:ext cx="1896403" cy="925337"/>
          </a:xfrm>
          <a:custGeom>
            <a:avLst/>
            <a:gdLst>
              <a:gd name="connsiteX0" fmla="*/ 1499036 w 1896403"/>
              <a:gd name="connsiteY0" fmla="*/ 0 h 925337"/>
              <a:gd name="connsiteX1" fmla="*/ 1564314 w 1896403"/>
              <a:gd name="connsiteY1" fmla="*/ 112548 h 925337"/>
              <a:gd name="connsiteX2" fmla="*/ 1896403 w 1896403"/>
              <a:gd name="connsiteY2" fmla="*/ 112548 h 925337"/>
              <a:gd name="connsiteX3" fmla="*/ 1896403 w 1896403"/>
              <a:gd name="connsiteY3" fmla="*/ 925337 h 925337"/>
              <a:gd name="connsiteX4" fmla="*/ 0 w 1896403"/>
              <a:gd name="connsiteY4" fmla="*/ 925337 h 925337"/>
              <a:gd name="connsiteX5" fmla="*/ 0 w 1896403"/>
              <a:gd name="connsiteY5" fmla="*/ 112548 h 925337"/>
              <a:gd name="connsiteX6" fmla="*/ 1433758 w 1896403"/>
              <a:gd name="connsiteY6" fmla="*/ 112548 h 92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6403" h="925337">
                <a:moveTo>
                  <a:pt x="1499036" y="0"/>
                </a:moveTo>
                <a:lnTo>
                  <a:pt x="1564314" y="112548"/>
                </a:lnTo>
                <a:lnTo>
                  <a:pt x="1896403" y="112548"/>
                </a:lnTo>
                <a:lnTo>
                  <a:pt x="1896403" y="925337"/>
                </a:lnTo>
                <a:lnTo>
                  <a:pt x="0" y="925337"/>
                </a:lnTo>
                <a:lnTo>
                  <a:pt x="0" y="112548"/>
                </a:lnTo>
                <a:lnTo>
                  <a:pt x="1433758" y="112548"/>
                </a:lnTo>
                <a:close/>
              </a:path>
            </a:pathLst>
          </a:cu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srgbClr val="080403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34279" y="4572000"/>
            <a:ext cx="210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977816" y="3711789"/>
            <a:ext cx="17653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b="1" dirty="0">
              <a:solidFill>
                <a:srgbClr val="0804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6064453" y="1358900"/>
            <a:ext cx="0" cy="4368800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6388803" y="3221780"/>
            <a:ext cx="995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333180" y="333849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377630" y="3268642"/>
            <a:ext cx="0" cy="288775"/>
          </a:xfrm>
          <a:prstGeom prst="line">
            <a:avLst/>
          </a:prstGeom>
          <a:ln w="19050"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任意多边形 30"/>
          <p:cNvSpPr/>
          <p:nvPr/>
        </p:nvSpPr>
        <p:spPr>
          <a:xfrm>
            <a:off x="6439602" y="3541043"/>
            <a:ext cx="1896403" cy="925337"/>
          </a:xfrm>
          <a:custGeom>
            <a:avLst/>
            <a:gdLst>
              <a:gd name="connsiteX0" fmla="*/ 1499036 w 1896403"/>
              <a:gd name="connsiteY0" fmla="*/ 0 h 925337"/>
              <a:gd name="connsiteX1" fmla="*/ 1564314 w 1896403"/>
              <a:gd name="connsiteY1" fmla="*/ 112548 h 925337"/>
              <a:gd name="connsiteX2" fmla="*/ 1896403 w 1896403"/>
              <a:gd name="connsiteY2" fmla="*/ 112548 h 925337"/>
              <a:gd name="connsiteX3" fmla="*/ 1896403 w 1896403"/>
              <a:gd name="connsiteY3" fmla="*/ 925337 h 925337"/>
              <a:gd name="connsiteX4" fmla="*/ 0 w 1896403"/>
              <a:gd name="connsiteY4" fmla="*/ 925337 h 925337"/>
              <a:gd name="connsiteX5" fmla="*/ 0 w 1896403"/>
              <a:gd name="connsiteY5" fmla="*/ 112548 h 925337"/>
              <a:gd name="connsiteX6" fmla="*/ 1433758 w 1896403"/>
              <a:gd name="connsiteY6" fmla="*/ 112548 h 92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6403" h="925337">
                <a:moveTo>
                  <a:pt x="1499036" y="0"/>
                </a:moveTo>
                <a:lnTo>
                  <a:pt x="1564314" y="112548"/>
                </a:lnTo>
                <a:lnTo>
                  <a:pt x="1896403" y="112548"/>
                </a:lnTo>
                <a:lnTo>
                  <a:pt x="1896403" y="925337"/>
                </a:lnTo>
                <a:lnTo>
                  <a:pt x="0" y="925337"/>
                </a:lnTo>
                <a:lnTo>
                  <a:pt x="0" y="112548"/>
                </a:lnTo>
                <a:lnTo>
                  <a:pt x="1433758" y="112548"/>
                </a:lnTo>
                <a:close/>
              </a:path>
            </a:pathLst>
          </a:cu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srgbClr val="080403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63403" y="4593380"/>
            <a:ext cx="210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06940" y="3733169"/>
            <a:ext cx="17653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b="1" dirty="0">
              <a:solidFill>
                <a:srgbClr val="0804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8606277" y="1380280"/>
            <a:ext cx="0" cy="4368800"/>
          </a:xfrm>
          <a:prstGeom prst="line">
            <a:avLst/>
          </a:prstGeom>
          <a:ln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8898911" y="3200400"/>
            <a:ext cx="995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843288" y="331711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高级项目经理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9887738" y="3247262"/>
            <a:ext cx="0" cy="288775"/>
          </a:xfrm>
          <a:prstGeom prst="line">
            <a:avLst/>
          </a:prstGeom>
          <a:ln w="19050">
            <a:solidFill>
              <a:srgbClr val="E0C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 37"/>
          <p:cNvSpPr/>
          <p:nvPr/>
        </p:nvSpPr>
        <p:spPr>
          <a:xfrm>
            <a:off x="8949710" y="3519663"/>
            <a:ext cx="1896403" cy="925337"/>
          </a:xfrm>
          <a:custGeom>
            <a:avLst/>
            <a:gdLst>
              <a:gd name="connsiteX0" fmla="*/ 1499036 w 1896403"/>
              <a:gd name="connsiteY0" fmla="*/ 0 h 925337"/>
              <a:gd name="connsiteX1" fmla="*/ 1564314 w 1896403"/>
              <a:gd name="connsiteY1" fmla="*/ 112548 h 925337"/>
              <a:gd name="connsiteX2" fmla="*/ 1896403 w 1896403"/>
              <a:gd name="connsiteY2" fmla="*/ 112548 h 925337"/>
              <a:gd name="connsiteX3" fmla="*/ 1896403 w 1896403"/>
              <a:gd name="connsiteY3" fmla="*/ 925337 h 925337"/>
              <a:gd name="connsiteX4" fmla="*/ 0 w 1896403"/>
              <a:gd name="connsiteY4" fmla="*/ 925337 h 925337"/>
              <a:gd name="connsiteX5" fmla="*/ 0 w 1896403"/>
              <a:gd name="connsiteY5" fmla="*/ 112548 h 925337"/>
              <a:gd name="connsiteX6" fmla="*/ 1433758 w 1896403"/>
              <a:gd name="connsiteY6" fmla="*/ 112548 h 92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6403" h="925337">
                <a:moveTo>
                  <a:pt x="1499036" y="0"/>
                </a:moveTo>
                <a:lnTo>
                  <a:pt x="1564314" y="112548"/>
                </a:lnTo>
                <a:lnTo>
                  <a:pt x="1896403" y="112548"/>
                </a:lnTo>
                <a:lnTo>
                  <a:pt x="1896403" y="925337"/>
                </a:lnTo>
                <a:lnTo>
                  <a:pt x="0" y="925337"/>
                </a:lnTo>
                <a:lnTo>
                  <a:pt x="0" y="112548"/>
                </a:lnTo>
                <a:lnTo>
                  <a:pt x="1433758" y="112548"/>
                </a:lnTo>
                <a:close/>
              </a:path>
            </a:pathLst>
          </a:custGeom>
          <a:blipFill>
            <a:blip r:embed="rId2"/>
            <a:stretch>
              <a:fillRect l="-36000" t="-2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srgbClr val="080403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873511" y="4572000"/>
            <a:ext cx="210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017048" y="3711789"/>
            <a:ext cx="17653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08040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b="1" dirty="0">
              <a:solidFill>
                <a:srgbClr val="0804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32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2618125" y="2705725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blipFill>
                  <a:blip r:embed="rId2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经验反思总结</a:t>
            </a:r>
          </a:p>
        </p:txBody>
      </p:sp>
      <p:sp>
        <p:nvSpPr>
          <p:cNvPr id="24" name="菱形 23"/>
          <p:cNvSpPr/>
          <p:nvPr/>
        </p:nvSpPr>
        <p:spPr>
          <a:xfrm>
            <a:off x="-667657" y="2605314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菱形 24"/>
          <p:cNvSpPr/>
          <p:nvPr/>
        </p:nvSpPr>
        <p:spPr>
          <a:xfrm>
            <a:off x="4071257" y="4281715"/>
            <a:ext cx="8752114" cy="100412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2109</Words>
  <Application>Microsoft Office PowerPoint</Application>
  <PresentationFormat>宽屏</PresentationFormat>
  <Paragraphs>273</Paragraphs>
  <Slides>37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等线</vt:lpstr>
      <vt:lpstr>方正大黑简体</vt:lpstr>
      <vt:lpstr>方正兰亭超细黑简体</vt:lpstr>
      <vt:lpstr>方正兰亭粗黑简体</vt:lpstr>
      <vt:lpstr>华文细黑</vt:lpstr>
      <vt:lpstr>微软雅黑</vt:lpstr>
      <vt:lpstr>禹卫书法行书简体</vt:lpstr>
      <vt:lpstr>造字工房悦黑演示版特细体</vt:lpstr>
      <vt:lpstr>Arial</vt:lpstr>
      <vt:lpstr>Calibri</vt:lpstr>
      <vt:lpstr>Calibri Light</vt:lpstr>
      <vt:lpstr>Impact</vt:lpstr>
      <vt:lpstr>https://www.freeppt7.com</vt:lpstr>
      <vt:lpstr>1_https://www.freeppt7.com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https://www.freeppt7.com;</Manager>
  <Company>https://www.freeppt7.com;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freeppt7.com</dc:title>
  <dc:subject>freeppt7.com</dc:subject>
  <dc:creator>https://www.freeppt7.com</dc:creator>
  <cp:keywords>https:/www.freeppt7.com</cp:keywords>
  <dc:description>https://www.freeppt7.com;</dc:description>
  <cp:lastModifiedBy>之灵 宇</cp:lastModifiedBy>
  <cp:revision>10</cp:revision>
  <dcterms:created xsi:type="dcterms:W3CDTF">2016-10-20T10:43:00Z</dcterms:created>
  <dcterms:modified xsi:type="dcterms:W3CDTF">2019-01-12T07:58:35Z</dcterms:modified>
  <cp:category>freeppt7.com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2052-10.1.0.6875</vt:lpwstr>
  </property>
</Properties>
</file>